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0" r:id="rId1"/>
  </p:sldMasterIdLst>
  <p:notesMasterIdLst>
    <p:notesMasterId r:id="rId15"/>
  </p:notesMasterIdLst>
  <p:sldIdLst>
    <p:sldId id="470" r:id="rId2"/>
    <p:sldId id="496" r:id="rId3"/>
    <p:sldId id="495" r:id="rId4"/>
    <p:sldId id="501" r:id="rId5"/>
    <p:sldId id="502" r:id="rId6"/>
    <p:sldId id="472" r:id="rId7"/>
    <p:sldId id="503" r:id="rId8"/>
    <p:sldId id="490" r:id="rId9"/>
    <p:sldId id="488" r:id="rId10"/>
    <p:sldId id="506" r:id="rId11"/>
    <p:sldId id="508" r:id="rId12"/>
    <p:sldId id="507" r:id="rId13"/>
    <p:sldId id="493" r:id="rId14"/>
  </p:sldIdLst>
  <p:sldSz cx="12192000" cy="6858000"/>
  <p:notesSz cx="6858000" cy="9144000"/>
  <p:embeddedFontLst>
    <p:embeddedFont>
      <p:font typeface="DM Serif Display" pitchFamily="2" charset="0"/>
      <p:regular r:id="rId16"/>
      <p:italic r:id="rId17"/>
    </p:embeddedFont>
    <p:embeddedFont>
      <p:font typeface="Work Sans" pitchFamily="2" charset="77"/>
      <p:regular r:id="rId18"/>
      <p:bold r:id="rId19"/>
      <p:italic r:id="rId20"/>
      <p:boldItalic r:id="rId21"/>
    </p:embeddedFont>
    <p:embeddedFont>
      <p:font typeface="Work Sans Bold" pitchFamily="2" charset="77"/>
      <p:bold r:id="rId22"/>
    </p:embeddedFont>
    <p:embeddedFont>
      <p:font typeface="Work Sans Medium" pitchFamily="2" charset="77"/>
      <p:regular r:id="rId23"/>
      <p:italic r:id="rId2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 template" id="{EC75D48E-8C4C-465A-9F84-E4A4F6E0BC9D}">
          <p14:sldIdLst>
            <p14:sldId id="470"/>
            <p14:sldId id="496"/>
            <p14:sldId id="495"/>
            <p14:sldId id="501"/>
            <p14:sldId id="502"/>
            <p14:sldId id="472"/>
            <p14:sldId id="503"/>
            <p14:sldId id="490"/>
            <p14:sldId id="488"/>
            <p14:sldId id="506"/>
            <p14:sldId id="508"/>
            <p14:sldId id="507"/>
            <p14:sldId id="493"/>
          </p14:sldIdLst>
        </p14:section>
        <p14:section name="Pictos" id="{07D2F1D7-0DA0-46DE-9B6A-9849FFCBF00F}">
          <p14:sldIdLst/>
        </p14:section>
      </p14:sectionLst>
    </p:ext>
    <p:ext uri="{EFAFB233-063F-42B5-8137-9DF3F51BA10A}">
      <p15:sldGuideLst xmlns:p15="http://schemas.microsoft.com/office/powerpoint/2012/main">
        <p15:guide id="2" pos="483" userDrawn="1">
          <p15:clr>
            <a:srgbClr val="A4A3A4"/>
          </p15:clr>
        </p15:guide>
        <p15:guide id="3" pos="7197"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2443F"/>
    <a:srgbClr val="0079BC"/>
    <a:srgbClr val="00A787"/>
    <a:srgbClr val="F9B300"/>
    <a:srgbClr val="1E4842"/>
    <a:srgbClr val="00716B"/>
    <a:srgbClr val="1C5851"/>
    <a:srgbClr val="E29C00"/>
    <a:srgbClr val="0085CA"/>
    <a:srgbClr val="F2A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37387-AACE-4823-8FAB-24D9461B39FA}" v="81" dt="2026-02-05T02:18:02.81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5" autoAdjust="0"/>
    <p:restoredTop sz="94611" autoAdjust="0"/>
  </p:normalViewPr>
  <p:slideViewPr>
    <p:cSldViewPr snapToGrid="0" showGuides="1">
      <p:cViewPr varScale="1">
        <p:scale>
          <a:sx n="109" d="100"/>
          <a:sy n="109" d="100"/>
        </p:scale>
        <p:origin x="1168" y="192"/>
      </p:cViewPr>
      <p:guideLst>
        <p:guide pos="483"/>
        <p:guide pos="7197"/>
        <p:guide orient="horz" pos="2160"/>
      </p:guideLst>
    </p:cSldViewPr>
  </p:slideViewPr>
  <p:outlineViewPr>
    <p:cViewPr>
      <p:scale>
        <a:sx n="33" d="100"/>
        <a:sy n="33" d="100"/>
      </p:scale>
      <p:origin x="0" y="-60859"/>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CAA2E-CAD7-4C64-A4E8-0A226C9F7C0C}" type="datetimeFigureOut">
              <a:rPr lang="en-GB" smtClean="0"/>
              <a:t>05/02/2026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BAEB9-31DD-47CD-BAD6-5DF6F86AE8E8}" type="slidenum">
              <a:rPr lang="en-GB" smtClean="0"/>
              <a:t>‹N°›</a:t>
            </a:fld>
            <a:endParaRPr lang="en-GB" dirty="0"/>
          </a:p>
        </p:txBody>
      </p:sp>
    </p:spTree>
    <p:extLst>
      <p:ext uri="{BB962C8B-B14F-4D97-AF65-F5344CB8AC3E}">
        <p14:creationId xmlns:p14="http://schemas.microsoft.com/office/powerpoint/2010/main" val="15739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11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6" userDrawn="1">
          <p15:clr>
            <a:srgbClr val="C35EA4"/>
          </p15:clr>
        </p15:guide>
        <p15:guide id="2" pos="2184" userDrawn="1">
          <p15:clr>
            <a:srgbClr val="C35EA4"/>
          </p15:clr>
        </p15:guide>
        <p15:guide id="3" pos="2130" userDrawn="1">
          <p15:clr>
            <a:srgbClr val="A4A3A4"/>
          </p15:clr>
        </p15:guide>
        <p15:guide id="4" pos="3780" userDrawn="1">
          <p15:clr>
            <a:srgbClr val="C35EA4"/>
          </p15:clr>
        </p15:guide>
        <p15:guide id="5" pos="5538" userDrawn="1">
          <p15:clr>
            <a:srgbClr val="A4A3A4"/>
          </p15:clr>
        </p15:guide>
        <p15:guide id="6" pos="5589" userDrawn="1">
          <p15:clr>
            <a:srgbClr val="C35EA4"/>
          </p15:clr>
        </p15:guide>
        <p15:guide id="7" pos="3888" userDrawn="1">
          <p15:clr>
            <a:srgbClr val="C35EA4"/>
          </p15:clr>
        </p15:guide>
        <p15:guide id="8" pos="548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la partie - V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C075A-F903-4F49-93A1-A81E6FE9E6AF}"/>
              </a:ext>
            </a:extLst>
          </p:cNvPr>
          <p:cNvSpPr/>
          <p:nvPr userDrawn="1"/>
        </p:nvSpPr>
        <p:spPr>
          <a:xfrm>
            <a:off x="5035657" y="49441"/>
            <a:ext cx="7069823" cy="6731239"/>
          </a:xfrm>
          <a:prstGeom prst="rect">
            <a:avLst/>
          </a:prstGeom>
          <a:solidFill>
            <a:srgbClr val="224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ree-form: Shape 3">
            <a:extLst>
              <a:ext uri="{FF2B5EF4-FFF2-40B4-BE49-F238E27FC236}">
                <a16:creationId xmlns:a16="http://schemas.microsoft.com/office/drawing/2014/main" id="{E95B59BF-2B4F-82BE-30A4-A383932A8FE8}"/>
              </a:ext>
            </a:extLst>
          </p:cNvPr>
          <p:cNvSpPr/>
          <p:nvPr userDrawn="1"/>
        </p:nvSpPr>
        <p:spPr>
          <a:xfrm>
            <a:off x="10358304" y="1867595"/>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ree-form: Shape 5">
            <a:extLst>
              <a:ext uri="{FF2B5EF4-FFF2-40B4-BE49-F238E27FC236}">
                <a16:creationId xmlns:a16="http://schemas.microsoft.com/office/drawing/2014/main" id="{1310282D-AD7E-5E45-042D-C655AF174B7E}"/>
              </a:ext>
            </a:extLst>
          </p:cNvPr>
          <p:cNvSpPr/>
          <p:nvPr userDrawn="1"/>
        </p:nvSpPr>
        <p:spPr>
          <a:xfrm flipH="1">
            <a:off x="11243700" y="1867595"/>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5" name="Isosceles Triangle 24">
            <a:extLst>
              <a:ext uri="{FF2B5EF4-FFF2-40B4-BE49-F238E27FC236}">
                <a16:creationId xmlns:a16="http://schemas.microsoft.com/office/drawing/2014/main" id="{021494EB-574A-1AF0-8C10-7BB077CC0B2A}"/>
              </a:ext>
            </a:extLst>
          </p:cNvPr>
          <p:cNvSpPr/>
          <p:nvPr userDrawn="1"/>
        </p:nvSpPr>
        <p:spPr>
          <a:xfrm rot="16200000">
            <a:off x="6828462" y="81980"/>
            <a:ext cx="1766005" cy="17660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Isosceles Triangle 25">
            <a:extLst>
              <a:ext uri="{FF2B5EF4-FFF2-40B4-BE49-F238E27FC236}">
                <a16:creationId xmlns:a16="http://schemas.microsoft.com/office/drawing/2014/main" id="{2A58D111-FBC9-FAFD-7E07-DA6EE1DE0A94}"/>
              </a:ext>
            </a:extLst>
          </p:cNvPr>
          <p:cNvSpPr>
            <a:spLocks/>
          </p:cNvSpPr>
          <p:nvPr userDrawn="1"/>
        </p:nvSpPr>
        <p:spPr>
          <a:xfrm rot="16200000">
            <a:off x="8561548" y="1869154"/>
            <a:ext cx="1808584" cy="1768393"/>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716B"/>
              </a:solidFill>
            </a:endParaRPr>
          </a:p>
        </p:txBody>
      </p:sp>
      <p:sp>
        <p:nvSpPr>
          <p:cNvPr id="27" name="Rectangle 26">
            <a:extLst>
              <a:ext uri="{FF2B5EF4-FFF2-40B4-BE49-F238E27FC236}">
                <a16:creationId xmlns:a16="http://schemas.microsoft.com/office/drawing/2014/main" id="{3FD788DF-6824-599E-532E-6948839C9855}"/>
              </a:ext>
            </a:extLst>
          </p:cNvPr>
          <p:cNvSpPr/>
          <p:nvPr userDrawn="1"/>
        </p:nvSpPr>
        <p:spPr>
          <a:xfrm rot="16200000" flipV="1">
            <a:off x="10358304" y="77319"/>
            <a:ext cx="1766005" cy="1766005"/>
          </a:xfrm>
          <a:prstGeom prst="rect">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8" name="Isosceles Triangle 27">
            <a:extLst>
              <a:ext uri="{FF2B5EF4-FFF2-40B4-BE49-F238E27FC236}">
                <a16:creationId xmlns:a16="http://schemas.microsoft.com/office/drawing/2014/main" id="{32A3E300-BE91-82F2-9FDC-135E8C59713F}"/>
              </a:ext>
            </a:extLst>
          </p:cNvPr>
          <p:cNvSpPr/>
          <p:nvPr userDrawn="1"/>
        </p:nvSpPr>
        <p:spPr>
          <a:xfrm rot="16200000" flipH="1">
            <a:off x="10349000" y="81980"/>
            <a:ext cx="1766005" cy="1766005"/>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Free-form: Shape 33">
            <a:extLst>
              <a:ext uri="{FF2B5EF4-FFF2-40B4-BE49-F238E27FC236}">
                <a16:creationId xmlns:a16="http://schemas.microsoft.com/office/drawing/2014/main" id="{2DECC14E-81B1-D700-C96D-D1D9D8651F2D}"/>
              </a:ext>
            </a:extLst>
          </p:cNvPr>
          <p:cNvSpPr/>
          <p:nvPr userDrawn="1"/>
        </p:nvSpPr>
        <p:spPr>
          <a:xfrm rot="10800000">
            <a:off x="5927249"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5" name="Free-form: Shape 34">
            <a:extLst>
              <a:ext uri="{FF2B5EF4-FFF2-40B4-BE49-F238E27FC236}">
                <a16:creationId xmlns:a16="http://schemas.microsoft.com/office/drawing/2014/main" id="{4EBE1AB9-687F-4799-7E3E-0BE24812C777}"/>
              </a:ext>
            </a:extLst>
          </p:cNvPr>
          <p:cNvSpPr/>
          <p:nvPr userDrawn="1"/>
        </p:nvSpPr>
        <p:spPr>
          <a:xfrm rot="10800000" flipH="1">
            <a:off x="5035657"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6" name="Isosceles Triangle 35">
            <a:extLst>
              <a:ext uri="{FF2B5EF4-FFF2-40B4-BE49-F238E27FC236}">
                <a16:creationId xmlns:a16="http://schemas.microsoft.com/office/drawing/2014/main" id="{F3DD07E5-E725-BD4C-9F89-56D6C579FEC6}"/>
              </a:ext>
            </a:extLst>
          </p:cNvPr>
          <p:cNvSpPr/>
          <p:nvPr userDrawn="1"/>
        </p:nvSpPr>
        <p:spPr>
          <a:xfrm rot="5400000" flipH="1" flipV="1">
            <a:off x="5035657" y="1849058"/>
            <a:ext cx="1779562" cy="1779562"/>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F4736F2C-85EE-62C3-5B8B-FD7E8F53F2F2}"/>
              </a:ext>
            </a:extLst>
          </p:cNvPr>
          <p:cNvSpPr/>
          <p:nvPr userDrawn="1"/>
        </p:nvSpPr>
        <p:spPr>
          <a:xfrm rot="16200000" flipV="1">
            <a:off x="6793136" y="1869154"/>
            <a:ext cx="1808584" cy="1768393"/>
          </a:xfrm>
          <a:prstGeom prst="rect">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Isosceles Triangle 37">
            <a:extLst>
              <a:ext uri="{FF2B5EF4-FFF2-40B4-BE49-F238E27FC236}">
                <a16:creationId xmlns:a16="http://schemas.microsoft.com/office/drawing/2014/main" id="{79DE3A74-8969-292E-0838-F2A97B1C7C01}"/>
              </a:ext>
            </a:extLst>
          </p:cNvPr>
          <p:cNvSpPr/>
          <p:nvPr userDrawn="1"/>
        </p:nvSpPr>
        <p:spPr>
          <a:xfrm rot="16200000">
            <a:off x="6828462" y="3649456"/>
            <a:ext cx="1766005" cy="17660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Isosceles Triangle 38">
            <a:extLst>
              <a:ext uri="{FF2B5EF4-FFF2-40B4-BE49-F238E27FC236}">
                <a16:creationId xmlns:a16="http://schemas.microsoft.com/office/drawing/2014/main" id="{D82FDEF2-09CE-E76A-F186-F7BC10B5CC28}"/>
              </a:ext>
            </a:extLst>
          </p:cNvPr>
          <p:cNvSpPr/>
          <p:nvPr userDrawn="1"/>
        </p:nvSpPr>
        <p:spPr>
          <a:xfrm rot="5400000" flipH="1">
            <a:off x="8581644" y="3649456"/>
            <a:ext cx="1766005" cy="1766005"/>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7F236228-AA33-38D1-CF4C-0B1B804DE5A2}"/>
              </a:ext>
            </a:extLst>
          </p:cNvPr>
          <p:cNvSpPr/>
          <p:nvPr userDrawn="1"/>
        </p:nvSpPr>
        <p:spPr>
          <a:xfrm rot="16200000" flipV="1">
            <a:off x="10348779" y="3644795"/>
            <a:ext cx="1766005" cy="1766005"/>
          </a:xfrm>
          <a:prstGeom prst="rect">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Isosceles Triangle 40">
            <a:extLst>
              <a:ext uri="{FF2B5EF4-FFF2-40B4-BE49-F238E27FC236}">
                <a16:creationId xmlns:a16="http://schemas.microsoft.com/office/drawing/2014/main" id="{88D275CF-352E-B094-BE09-054F81683DA1}"/>
              </a:ext>
            </a:extLst>
          </p:cNvPr>
          <p:cNvSpPr/>
          <p:nvPr userDrawn="1"/>
        </p:nvSpPr>
        <p:spPr>
          <a:xfrm rot="16200000" flipH="1">
            <a:off x="10348779" y="3649456"/>
            <a:ext cx="1766005" cy="17660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Free-form: Shape 41">
            <a:extLst>
              <a:ext uri="{FF2B5EF4-FFF2-40B4-BE49-F238E27FC236}">
                <a16:creationId xmlns:a16="http://schemas.microsoft.com/office/drawing/2014/main" id="{8EC70C0C-988B-310D-2D1A-8DF75A7EBB5F}"/>
              </a:ext>
            </a:extLst>
          </p:cNvPr>
          <p:cNvSpPr/>
          <p:nvPr userDrawn="1"/>
        </p:nvSpPr>
        <p:spPr>
          <a:xfrm rot="10800000">
            <a:off x="5927249"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3" name="Free-form: Shape 42">
            <a:extLst>
              <a:ext uri="{FF2B5EF4-FFF2-40B4-BE49-F238E27FC236}">
                <a16:creationId xmlns:a16="http://schemas.microsoft.com/office/drawing/2014/main" id="{E0BA692E-1917-148A-63FF-B86BDFA5CB68}"/>
              </a:ext>
            </a:extLst>
          </p:cNvPr>
          <p:cNvSpPr/>
          <p:nvPr userDrawn="1"/>
        </p:nvSpPr>
        <p:spPr>
          <a:xfrm rot="10800000" flipH="1">
            <a:off x="5038243"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44" name="Group 43">
            <a:extLst>
              <a:ext uri="{FF2B5EF4-FFF2-40B4-BE49-F238E27FC236}">
                <a16:creationId xmlns:a16="http://schemas.microsoft.com/office/drawing/2014/main" id="{6FA4B414-9305-DBFC-F87A-53BDBCED1D73}"/>
              </a:ext>
            </a:extLst>
          </p:cNvPr>
          <p:cNvGrpSpPr/>
          <p:nvPr userDrawn="1"/>
        </p:nvGrpSpPr>
        <p:grpSpPr>
          <a:xfrm>
            <a:off x="8850889" y="343800"/>
            <a:ext cx="1250994" cy="1250994"/>
            <a:chOff x="10604701" y="345243"/>
            <a:chExt cx="1250994" cy="1250994"/>
          </a:xfrm>
        </p:grpSpPr>
        <p:sp>
          <p:nvSpPr>
            <p:cNvPr id="45" name="Rectangle 44">
              <a:extLst>
                <a:ext uri="{FF2B5EF4-FFF2-40B4-BE49-F238E27FC236}">
                  <a16:creationId xmlns:a16="http://schemas.microsoft.com/office/drawing/2014/main" id="{0FBF77D0-948E-59A8-D0D3-E2DDCDA13CCB}"/>
                </a:ext>
              </a:extLst>
            </p:cNvPr>
            <p:cNvSpPr>
              <a:spLocks/>
            </p:cNvSpPr>
            <p:nvPr/>
          </p:nvSpPr>
          <p:spPr>
            <a:xfrm rot="2700000">
              <a:off x="10604701" y="345243"/>
              <a:ext cx="1250994" cy="1250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TextBox 45">
              <a:extLst>
                <a:ext uri="{FF2B5EF4-FFF2-40B4-BE49-F238E27FC236}">
                  <a16:creationId xmlns:a16="http://schemas.microsoft.com/office/drawing/2014/main" id="{79881E79-4594-80D1-DAC7-0B2296AC2368}"/>
                </a:ext>
              </a:extLst>
            </p:cNvPr>
            <p:cNvSpPr txBox="1">
              <a:spLocks/>
            </p:cNvSpPr>
            <p:nvPr/>
          </p:nvSpPr>
          <p:spPr>
            <a:xfrm>
              <a:off x="10870324" y="555242"/>
              <a:ext cx="719749" cy="830997"/>
            </a:xfrm>
            <a:prstGeom prst="rect">
              <a:avLst/>
            </a:prstGeom>
            <a:noFill/>
          </p:spPr>
          <p:txBody>
            <a:bodyPr wrap="none" lIns="0" tIns="0" rIns="0" bIns="0" rtlCol="0" anchor="ctr" anchorCtr="0">
              <a:spAutoFit/>
            </a:bodyPr>
            <a:lstStyle/>
            <a:p>
              <a:pPr algn="ctr"/>
              <a:r>
                <a:rPr lang="fr-FR" sz="5400" dirty="0">
                  <a:solidFill>
                    <a:schemeClr val="bg1"/>
                  </a:solidFill>
                  <a:latin typeface="DM Serif Display" pitchFamily="2" charset="0"/>
                  <a:cs typeface="Arial" panose="020B0604020202020204" pitchFamily="34" charset="0"/>
                </a:rPr>
                <a:t>04</a:t>
              </a:r>
            </a:p>
          </p:txBody>
        </p:sp>
      </p:grpSp>
      <p:pic>
        <p:nvPicPr>
          <p:cNvPr id="47" name="Picture 46">
            <a:extLst>
              <a:ext uri="{FF2B5EF4-FFF2-40B4-BE49-F238E27FC236}">
                <a16:creationId xmlns:a16="http://schemas.microsoft.com/office/drawing/2014/main" id="{A465FE2F-A09F-F6B8-0440-0AD26FB93CEE}"/>
              </a:ext>
            </a:extLst>
          </p:cNvPr>
          <p:cNvPicPr>
            <a:picLocks noChangeAspect="1"/>
          </p:cNvPicPr>
          <p:nvPr userDrawn="1"/>
        </p:nvPicPr>
        <p:blipFill>
          <a:blip r:embed="rId2"/>
          <a:srcRect l="4840" r="4840"/>
          <a:stretch/>
        </p:blipFill>
        <p:spPr>
          <a:xfrm>
            <a:off x="5035711" y="401494"/>
            <a:ext cx="7091828" cy="6389459"/>
          </a:xfrm>
          <a:prstGeom prst="rect">
            <a:avLst/>
          </a:prstGeom>
        </p:spPr>
      </p:pic>
      <p:pic>
        <p:nvPicPr>
          <p:cNvPr id="7" name="Image 3">
            <a:extLst>
              <a:ext uri="{FF2B5EF4-FFF2-40B4-BE49-F238E27FC236}">
                <a16:creationId xmlns:a16="http://schemas.microsoft.com/office/drawing/2014/main" id="{43137446-69FE-6334-464A-E9A5FC75AA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9157" r="15528"/>
          <a:stretch/>
        </p:blipFill>
        <p:spPr>
          <a:xfrm>
            <a:off x="799638" y="794405"/>
            <a:ext cx="1893878" cy="890237"/>
          </a:xfrm>
          <a:prstGeom prst="rect">
            <a:avLst/>
          </a:prstGeom>
        </p:spPr>
      </p:pic>
      <p:grpSp>
        <p:nvGrpSpPr>
          <p:cNvPr id="29" name="Group 28">
            <a:extLst>
              <a:ext uri="{FF2B5EF4-FFF2-40B4-BE49-F238E27FC236}">
                <a16:creationId xmlns:a16="http://schemas.microsoft.com/office/drawing/2014/main" id="{313041F5-9665-FB35-0479-DCA040963005}"/>
              </a:ext>
            </a:extLst>
          </p:cNvPr>
          <p:cNvGrpSpPr/>
          <p:nvPr userDrawn="1"/>
        </p:nvGrpSpPr>
        <p:grpSpPr>
          <a:xfrm>
            <a:off x="0" y="0"/>
            <a:ext cx="12192000" cy="6858000"/>
            <a:chOff x="0" y="0"/>
            <a:chExt cx="12192000" cy="6858000"/>
          </a:xfrm>
        </p:grpSpPr>
        <p:sp>
          <p:nvSpPr>
            <p:cNvPr id="30" name="Free-form: Shape 29">
              <a:extLst>
                <a:ext uri="{FF2B5EF4-FFF2-40B4-BE49-F238E27FC236}">
                  <a16:creationId xmlns:a16="http://schemas.microsoft.com/office/drawing/2014/main" id="{716134B8-5782-57F9-1CEA-E1CCDAA7D340}"/>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31" name="Group 30">
              <a:extLst>
                <a:ext uri="{FF2B5EF4-FFF2-40B4-BE49-F238E27FC236}">
                  <a16:creationId xmlns:a16="http://schemas.microsoft.com/office/drawing/2014/main" id="{D4CEE372-0C4D-3545-A6B2-8F4D955F093F}"/>
                </a:ext>
              </a:extLst>
            </p:cNvPr>
            <p:cNvGrpSpPr/>
            <p:nvPr/>
          </p:nvGrpSpPr>
          <p:grpSpPr>
            <a:xfrm flipH="1">
              <a:off x="86519" y="80963"/>
              <a:ext cx="12018962" cy="6696075"/>
              <a:chOff x="86519" y="80963"/>
              <a:chExt cx="12018962" cy="6696075"/>
            </a:xfrm>
          </p:grpSpPr>
          <p:sp>
            <p:nvSpPr>
              <p:cNvPr id="32" name="Free-form: Shape 31">
                <a:extLst>
                  <a:ext uri="{FF2B5EF4-FFF2-40B4-BE49-F238E27FC236}">
                    <a16:creationId xmlns:a16="http://schemas.microsoft.com/office/drawing/2014/main" id="{AC67E9AE-91DE-3DAB-D852-A914A94991BC}"/>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3" name="Free-form: Shape 32">
                <a:extLst>
                  <a:ext uri="{FF2B5EF4-FFF2-40B4-BE49-F238E27FC236}">
                    <a16:creationId xmlns:a16="http://schemas.microsoft.com/office/drawing/2014/main" id="{12CCCB34-1F14-0171-2651-3381F0A31243}"/>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6" name="Text Placeholder 40">
            <a:extLst>
              <a:ext uri="{FF2B5EF4-FFF2-40B4-BE49-F238E27FC236}">
                <a16:creationId xmlns:a16="http://schemas.microsoft.com/office/drawing/2014/main" id="{A2AE3DCE-9679-F4B2-2D4B-3507D993D535}"/>
              </a:ext>
            </a:extLst>
          </p:cNvPr>
          <p:cNvSpPr>
            <a:spLocks noGrp="1"/>
          </p:cNvSpPr>
          <p:nvPr>
            <p:ph type="body" sz="quarter" idx="11" hasCustomPrompt="1"/>
          </p:nvPr>
        </p:nvSpPr>
        <p:spPr>
          <a:xfrm>
            <a:off x="766239" y="4075882"/>
            <a:ext cx="3196161" cy="1343894"/>
          </a:xfrm>
          <a:prstGeom prst="rect">
            <a:avLst/>
          </a:prstGeom>
        </p:spPr>
        <p:txBody>
          <a:bodyPr lIns="0" tIns="0" rIns="0" bIns="0" anchor="b" anchorCtr="0">
            <a:spAutoFit/>
          </a:bodyPr>
          <a:lstStyle>
            <a:lvl1pPr marL="0" indent="0">
              <a:lnSpc>
                <a:spcPct val="90000"/>
              </a:lnSpc>
              <a:spcBef>
                <a:spcPts val="0"/>
              </a:spcBef>
              <a:buFontTx/>
              <a:buNone/>
              <a:defRPr sz="4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F17F0C48-5C32-9312-D6CD-74B339A11266}"/>
              </a:ext>
            </a:extLst>
          </p:cNvPr>
          <p:cNvSpPr>
            <a:spLocks noGrp="1"/>
          </p:cNvSpPr>
          <p:nvPr>
            <p:ph type="body" sz="quarter" idx="12" hasCustomPrompt="1"/>
          </p:nvPr>
        </p:nvSpPr>
        <p:spPr>
          <a:xfrm>
            <a:off x="766239" y="5713806"/>
            <a:ext cx="1906072" cy="371998"/>
          </a:xfrm>
          <a:prstGeom prst="rect">
            <a:avLst/>
          </a:prstGeom>
          <a:solidFill>
            <a:schemeClr val="bg2"/>
          </a:solidFill>
        </p:spPr>
        <p:txBody>
          <a:bodyPr wrap="none" lIns="108000" tIns="108000" rIns="108000" bIns="108000" anchor="ctr" anchorCtr="0">
            <a:spAutoFit/>
          </a:bodyPr>
          <a:lstStyle>
            <a:lvl1pPr marL="0" indent="0">
              <a:spcBef>
                <a:spcPts val="0"/>
              </a:spcBef>
              <a:buFontTx/>
              <a:buNone/>
              <a:defRPr sz="10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SOUS-TITRE DE LA PARTIE</a:t>
            </a:r>
          </a:p>
        </p:txBody>
      </p:sp>
    </p:spTree>
    <p:extLst>
      <p:ext uri="{BB962C8B-B14F-4D97-AF65-F5344CB8AC3E}">
        <p14:creationId xmlns:p14="http://schemas.microsoft.com/office/powerpoint/2010/main" val="14697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de la parti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4AB9C7-7486-E9D2-4CAF-4E7792287D6A}"/>
              </a:ext>
            </a:extLst>
          </p:cNvPr>
          <p:cNvSpPr/>
          <p:nvPr userDrawn="1"/>
        </p:nvSpPr>
        <p:spPr>
          <a:xfrm>
            <a:off x="5035657" y="49441"/>
            <a:ext cx="7069823" cy="6731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B70D5E-D0A3-5D45-96A2-35C56FC465F9}"/>
              </a:ext>
            </a:extLst>
          </p:cNvPr>
          <p:cNvSpPr>
            <a:spLocks/>
          </p:cNvSpPr>
          <p:nvPr/>
        </p:nvSpPr>
        <p:spPr>
          <a:xfrm rot="2700000">
            <a:off x="8843427" y="2112067"/>
            <a:ext cx="1250994" cy="1250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3">
            <a:extLst>
              <a:ext uri="{FF2B5EF4-FFF2-40B4-BE49-F238E27FC236}">
                <a16:creationId xmlns:a16="http://schemas.microsoft.com/office/drawing/2014/main" id="{43137446-69FE-6334-464A-E9A5FC75A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157" r="15528"/>
          <a:stretch/>
        </p:blipFill>
        <p:spPr>
          <a:xfrm>
            <a:off x="799638" y="794405"/>
            <a:ext cx="1893878" cy="890237"/>
          </a:xfrm>
          <a:prstGeom prst="rect">
            <a:avLst/>
          </a:prstGeom>
        </p:spPr>
      </p:pic>
      <p:sp>
        <p:nvSpPr>
          <p:cNvPr id="8" name="Free-form: Shape 7">
            <a:extLst>
              <a:ext uri="{FF2B5EF4-FFF2-40B4-BE49-F238E27FC236}">
                <a16:creationId xmlns:a16="http://schemas.microsoft.com/office/drawing/2014/main" id="{A45BD2CC-BCA8-745F-01ED-1381672AAC0B}"/>
              </a:ext>
            </a:extLst>
          </p:cNvPr>
          <p:cNvSpPr/>
          <p:nvPr userDrawn="1"/>
        </p:nvSpPr>
        <p:spPr>
          <a:xfrm>
            <a:off x="10350363"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ree-form: Shape 8">
            <a:extLst>
              <a:ext uri="{FF2B5EF4-FFF2-40B4-BE49-F238E27FC236}">
                <a16:creationId xmlns:a16="http://schemas.microsoft.com/office/drawing/2014/main" id="{18496FDD-BB16-B19B-0FC5-0DA97610E4FF}"/>
              </a:ext>
            </a:extLst>
          </p:cNvPr>
          <p:cNvSpPr/>
          <p:nvPr userDrawn="1"/>
        </p:nvSpPr>
        <p:spPr>
          <a:xfrm flipH="1">
            <a:off x="11235759"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0" name="Isosceles Triangle 9">
            <a:extLst>
              <a:ext uri="{FF2B5EF4-FFF2-40B4-BE49-F238E27FC236}">
                <a16:creationId xmlns:a16="http://schemas.microsoft.com/office/drawing/2014/main" id="{193BC296-39AD-F085-9DBB-EAA63E8DB189}"/>
              </a:ext>
            </a:extLst>
          </p:cNvPr>
          <p:cNvSpPr/>
          <p:nvPr userDrawn="1"/>
        </p:nvSpPr>
        <p:spPr>
          <a:xfrm rot="16200000">
            <a:off x="6815762" y="81980"/>
            <a:ext cx="1766005" cy="1766005"/>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Isosceles Triangle 10">
            <a:extLst>
              <a:ext uri="{FF2B5EF4-FFF2-40B4-BE49-F238E27FC236}">
                <a16:creationId xmlns:a16="http://schemas.microsoft.com/office/drawing/2014/main" id="{7857363D-58C2-476B-67FD-F7D17999D94D}"/>
              </a:ext>
            </a:extLst>
          </p:cNvPr>
          <p:cNvSpPr/>
          <p:nvPr userDrawn="1"/>
        </p:nvSpPr>
        <p:spPr>
          <a:xfrm rot="16200000" flipH="1" flipV="1">
            <a:off x="8581644" y="81980"/>
            <a:ext cx="1766005" cy="17660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CB07DDC8-E6DB-916E-24F0-5FB51E7DB55F}"/>
              </a:ext>
            </a:extLst>
          </p:cNvPr>
          <p:cNvSpPr/>
          <p:nvPr userDrawn="1"/>
        </p:nvSpPr>
        <p:spPr>
          <a:xfrm rot="16200000" flipV="1">
            <a:off x="10348779" y="77319"/>
            <a:ext cx="1766005" cy="1766005"/>
          </a:xfrm>
          <a:prstGeom prst="rect">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Isosceles Triangle 12">
            <a:extLst>
              <a:ext uri="{FF2B5EF4-FFF2-40B4-BE49-F238E27FC236}">
                <a16:creationId xmlns:a16="http://schemas.microsoft.com/office/drawing/2014/main" id="{AF143CD2-C903-520C-49F9-C632999E781D}"/>
              </a:ext>
            </a:extLst>
          </p:cNvPr>
          <p:cNvSpPr/>
          <p:nvPr userDrawn="1"/>
        </p:nvSpPr>
        <p:spPr>
          <a:xfrm rot="16200000" flipH="1">
            <a:off x="10348779" y="81980"/>
            <a:ext cx="1766005" cy="17660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Free-form: Shape 13">
            <a:extLst>
              <a:ext uri="{FF2B5EF4-FFF2-40B4-BE49-F238E27FC236}">
                <a16:creationId xmlns:a16="http://schemas.microsoft.com/office/drawing/2014/main" id="{3B914AAF-C52E-9D81-18C2-852F1A8A41A7}"/>
              </a:ext>
            </a:extLst>
          </p:cNvPr>
          <p:cNvSpPr/>
          <p:nvPr userDrawn="1"/>
        </p:nvSpPr>
        <p:spPr>
          <a:xfrm rot="10800000">
            <a:off x="5927249"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 name="Free-form: Shape 14">
            <a:extLst>
              <a:ext uri="{FF2B5EF4-FFF2-40B4-BE49-F238E27FC236}">
                <a16:creationId xmlns:a16="http://schemas.microsoft.com/office/drawing/2014/main" id="{76D3CF6F-66CD-A17D-8C11-522A5340325C}"/>
              </a:ext>
            </a:extLst>
          </p:cNvPr>
          <p:cNvSpPr/>
          <p:nvPr userDrawn="1"/>
        </p:nvSpPr>
        <p:spPr>
          <a:xfrm rot="10800000" flipH="1">
            <a:off x="5038243"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 name="Isosceles Triangle 15">
            <a:extLst>
              <a:ext uri="{FF2B5EF4-FFF2-40B4-BE49-F238E27FC236}">
                <a16:creationId xmlns:a16="http://schemas.microsoft.com/office/drawing/2014/main" id="{8CC1A448-78CF-7562-AFCA-1EC9FB17E468}"/>
              </a:ext>
            </a:extLst>
          </p:cNvPr>
          <p:cNvSpPr/>
          <p:nvPr userDrawn="1"/>
        </p:nvSpPr>
        <p:spPr>
          <a:xfrm rot="5400000" flipH="1" flipV="1">
            <a:off x="5031886" y="1849058"/>
            <a:ext cx="1779562" cy="1779562"/>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7" name="Rectangle 16">
            <a:extLst>
              <a:ext uri="{FF2B5EF4-FFF2-40B4-BE49-F238E27FC236}">
                <a16:creationId xmlns:a16="http://schemas.microsoft.com/office/drawing/2014/main" id="{E9143195-A7CE-CC04-3C67-13B24EB1415B}"/>
              </a:ext>
            </a:extLst>
          </p:cNvPr>
          <p:cNvSpPr/>
          <p:nvPr userDrawn="1"/>
        </p:nvSpPr>
        <p:spPr>
          <a:xfrm rot="16200000" flipV="1">
            <a:off x="6781561" y="1869154"/>
            <a:ext cx="1808584" cy="1768393"/>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Isosceles Triangle 17">
            <a:extLst>
              <a:ext uri="{FF2B5EF4-FFF2-40B4-BE49-F238E27FC236}">
                <a16:creationId xmlns:a16="http://schemas.microsoft.com/office/drawing/2014/main" id="{22734472-21FA-27EE-C0A6-20367C92440F}"/>
              </a:ext>
            </a:extLst>
          </p:cNvPr>
          <p:cNvSpPr/>
          <p:nvPr userDrawn="1"/>
        </p:nvSpPr>
        <p:spPr>
          <a:xfrm rot="16200000">
            <a:off x="6828462" y="3649456"/>
            <a:ext cx="1766005" cy="1766005"/>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Isosceles Triangle 18">
            <a:extLst>
              <a:ext uri="{FF2B5EF4-FFF2-40B4-BE49-F238E27FC236}">
                <a16:creationId xmlns:a16="http://schemas.microsoft.com/office/drawing/2014/main" id="{B29D63F3-90BF-F59B-3ACA-7CDE77D0437D}"/>
              </a:ext>
            </a:extLst>
          </p:cNvPr>
          <p:cNvSpPr/>
          <p:nvPr userDrawn="1"/>
        </p:nvSpPr>
        <p:spPr>
          <a:xfrm rot="5400000" flipH="1">
            <a:off x="8581644" y="3649456"/>
            <a:ext cx="1766005" cy="17660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0" name="Rectangle 19">
            <a:extLst>
              <a:ext uri="{FF2B5EF4-FFF2-40B4-BE49-F238E27FC236}">
                <a16:creationId xmlns:a16="http://schemas.microsoft.com/office/drawing/2014/main" id="{F5118FB7-E2CC-7763-5C81-6CFD2F6407BB}"/>
              </a:ext>
            </a:extLst>
          </p:cNvPr>
          <p:cNvSpPr/>
          <p:nvPr userDrawn="1"/>
        </p:nvSpPr>
        <p:spPr>
          <a:xfrm rot="16200000" flipV="1">
            <a:off x="10348779" y="3644795"/>
            <a:ext cx="1766005" cy="1766005"/>
          </a:xfrm>
          <a:prstGeom prst="rect">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1" name="Isosceles Triangle 20">
            <a:extLst>
              <a:ext uri="{FF2B5EF4-FFF2-40B4-BE49-F238E27FC236}">
                <a16:creationId xmlns:a16="http://schemas.microsoft.com/office/drawing/2014/main" id="{60D7F9AA-6583-C52B-CBB4-AB61FC311138}"/>
              </a:ext>
            </a:extLst>
          </p:cNvPr>
          <p:cNvSpPr/>
          <p:nvPr userDrawn="1"/>
        </p:nvSpPr>
        <p:spPr>
          <a:xfrm rot="16200000" flipH="1">
            <a:off x="10348779" y="3649456"/>
            <a:ext cx="1766005" cy="17660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2" name="Free-form: Shape 21">
            <a:extLst>
              <a:ext uri="{FF2B5EF4-FFF2-40B4-BE49-F238E27FC236}">
                <a16:creationId xmlns:a16="http://schemas.microsoft.com/office/drawing/2014/main" id="{CB03BEA6-64C2-CC97-EE2A-6E2F21621000}"/>
              </a:ext>
            </a:extLst>
          </p:cNvPr>
          <p:cNvSpPr/>
          <p:nvPr userDrawn="1"/>
        </p:nvSpPr>
        <p:spPr>
          <a:xfrm rot="10800000">
            <a:off x="5927249"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3" name="Free-form: Shape 22">
            <a:extLst>
              <a:ext uri="{FF2B5EF4-FFF2-40B4-BE49-F238E27FC236}">
                <a16:creationId xmlns:a16="http://schemas.microsoft.com/office/drawing/2014/main" id="{9B283DC0-37D5-617E-9E6A-424FC2440727}"/>
              </a:ext>
            </a:extLst>
          </p:cNvPr>
          <p:cNvSpPr/>
          <p:nvPr userDrawn="1"/>
        </p:nvSpPr>
        <p:spPr>
          <a:xfrm rot="10800000" flipH="1">
            <a:off x="5038243"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56" name="Text Placeholder 40">
            <a:extLst>
              <a:ext uri="{FF2B5EF4-FFF2-40B4-BE49-F238E27FC236}">
                <a16:creationId xmlns:a16="http://schemas.microsoft.com/office/drawing/2014/main" id="{A2AE3DCE-9679-F4B2-2D4B-3507D993D535}"/>
              </a:ext>
            </a:extLst>
          </p:cNvPr>
          <p:cNvSpPr>
            <a:spLocks noGrp="1"/>
          </p:cNvSpPr>
          <p:nvPr>
            <p:ph type="body" sz="quarter" idx="11" hasCustomPrompt="1"/>
          </p:nvPr>
        </p:nvSpPr>
        <p:spPr>
          <a:xfrm>
            <a:off x="766239" y="4075882"/>
            <a:ext cx="3196161" cy="1343894"/>
          </a:xfrm>
          <a:prstGeom prst="rect">
            <a:avLst/>
          </a:prstGeom>
        </p:spPr>
        <p:txBody>
          <a:bodyPr lIns="0" tIns="0" rIns="0" bIns="0" anchor="b" anchorCtr="0">
            <a:spAutoFit/>
          </a:bodyPr>
          <a:lstStyle>
            <a:lvl1pPr marL="0" indent="0">
              <a:lnSpc>
                <a:spcPct val="90000"/>
              </a:lnSpc>
              <a:spcBef>
                <a:spcPts val="0"/>
              </a:spcBef>
              <a:buFontTx/>
              <a:buNone/>
              <a:defRPr sz="4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F17F0C48-5C32-9312-D6CD-74B339A11266}"/>
              </a:ext>
            </a:extLst>
          </p:cNvPr>
          <p:cNvSpPr>
            <a:spLocks noGrp="1"/>
          </p:cNvSpPr>
          <p:nvPr>
            <p:ph type="body" sz="quarter" idx="12" hasCustomPrompt="1"/>
          </p:nvPr>
        </p:nvSpPr>
        <p:spPr>
          <a:xfrm>
            <a:off x="766239" y="5713806"/>
            <a:ext cx="1906072" cy="371998"/>
          </a:xfrm>
          <a:prstGeom prst="rect">
            <a:avLst/>
          </a:prstGeom>
          <a:solidFill>
            <a:schemeClr val="bg2"/>
          </a:solidFill>
        </p:spPr>
        <p:txBody>
          <a:bodyPr wrap="none" lIns="108000" tIns="108000" rIns="108000" bIns="108000" anchor="ctr" anchorCtr="0">
            <a:spAutoFit/>
          </a:bodyPr>
          <a:lstStyle>
            <a:lvl1pPr marL="0" indent="0">
              <a:buFontTx/>
              <a:buNone/>
              <a:defRPr sz="10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SOUS-TITRE DE LA PARTIE</a:t>
            </a:r>
          </a:p>
        </p:txBody>
      </p:sp>
      <p:pic>
        <p:nvPicPr>
          <p:cNvPr id="2" name="Picture 1">
            <a:extLst>
              <a:ext uri="{FF2B5EF4-FFF2-40B4-BE49-F238E27FC236}">
                <a16:creationId xmlns:a16="http://schemas.microsoft.com/office/drawing/2014/main" id="{8AC4FE11-780A-F320-2F68-518F813DC375}"/>
              </a:ext>
            </a:extLst>
          </p:cNvPr>
          <p:cNvPicPr>
            <a:picLocks noChangeAspect="1"/>
          </p:cNvPicPr>
          <p:nvPr userDrawn="1"/>
        </p:nvPicPr>
        <p:blipFill rotWithShape="1">
          <a:blip r:embed="rId3"/>
          <a:srcRect t="-8636" b="18419"/>
          <a:stretch/>
        </p:blipFill>
        <p:spPr>
          <a:xfrm>
            <a:off x="5051752" y="1611541"/>
            <a:ext cx="7091828" cy="5246459"/>
          </a:xfrm>
          <a:prstGeom prst="rect">
            <a:avLst/>
          </a:prstGeom>
        </p:spPr>
      </p:pic>
      <p:sp>
        <p:nvSpPr>
          <p:cNvPr id="55" name="Text Placeholder 40">
            <a:extLst>
              <a:ext uri="{FF2B5EF4-FFF2-40B4-BE49-F238E27FC236}">
                <a16:creationId xmlns:a16="http://schemas.microsoft.com/office/drawing/2014/main" id="{11C1DB92-CFD9-43D4-9916-2C04491A1A3E}"/>
              </a:ext>
            </a:extLst>
          </p:cNvPr>
          <p:cNvSpPr>
            <a:spLocks noGrp="1"/>
          </p:cNvSpPr>
          <p:nvPr>
            <p:ph type="body" sz="quarter" idx="10" hasCustomPrompt="1"/>
          </p:nvPr>
        </p:nvSpPr>
        <p:spPr>
          <a:xfrm>
            <a:off x="9028620" y="2275900"/>
            <a:ext cx="880609" cy="923330"/>
          </a:xfrm>
          <a:prstGeom prst="rect">
            <a:avLst/>
          </a:prstGeom>
        </p:spPr>
        <p:txBody>
          <a:bodyPr lIns="0" tIns="0" rIns="36000" bIns="0" anchor="ctr" anchorCtr="0">
            <a:spAutoFit/>
          </a:bodyPr>
          <a:lstStyle>
            <a:lvl1pPr marL="0" indent="0" algn="ctr">
              <a:buFontTx/>
              <a:buNone/>
              <a:defRPr sz="60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a:t>
            </a:r>
          </a:p>
        </p:txBody>
      </p:sp>
      <p:grpSp>
        <p:nvGrpSpPr>
          <p:cNvPr id="29" name="Group 28">
            <a:extLst>
              <a:ext uri="{FF2B5EF4-FFF2-40B4-BE49-F238E27FC236}">
                <a16:creationId xmlns:a16="http://schemas.microsoft.com/office/drawing/2014/main" id="{313041F5-9665-FB35-0479-DCA040963005}"/>
              </a:ext>
            </a:extLst>
          </p:cNvPr>
          <p:cNvGrpSpPr/>
          <p:nvPr userDrawn="1"/>
        </p:nvGrpSpPr>
        <p:grpSpPr>
          <a:xfrm>
            <a:off x="0" y="0"/>
            <a:ext cx="12192000" cy="6858000"/>
            <a:chOff x="0" y="0"/>
            <a:chExt cx="12192000" cy="6858000"/>
          </a:xfrm>
        </p:grpSpPr>
        <p:sp>
          <p:nvSpPr>
            <p:cNvPr id="30" name="Free-form: Shape 29">
              <a:extLst>
                <a:ext uri="{FF2B5EF4-FFF2-40B4-BE49-F238E27FC236}">
                  <a16:creationId xmlns:a16="http://schemas.microsoft.com/office/drawing/2014/main" id="{716134B8-5782-57F9-1CEA-E1CCDAA7D340}"/>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31" name="Group 30">
              <a:extLst>
                <a:ext uri="{FF2B5EF4-FFF2-40B4-BE49-F238E27FC236}">
                  <a16:creationId xmlns:a16="http://schemas.microsoft.com/office/drawing/2014/main" id="{D4CEE372-0C4D-3545-A6B2-8F4D955F093F}"/>
                </a:ext>
              </a:extLst>
            </p:cNvPr>
            <p:cNvGrpSpPr/>
            <p:nvPr/>
          </p:nvGrpSpPr>
          <p:grpSpPr>
            <a:xfrm flipH="1">
              <a:off x="86519" y="80963"/>
              <a:ext cx="12018962" cy="6696075"/>
              <a:chOff x="86519" y="80963"/>
              <a:chExt cx="12018962" cy="6696075"/>
            </a:xfrm>
          </p:grpSpPr>
          <p:sp>
            <p:nvSpPr>
              <p:cNvPr id="32" name="Free-form: Shape 31">
                <a:extLst>
                  <a:ext uri="{FF2B5EF4-FFF2-40B4-BE49-F238E27FC236}">
                    <a16:creationId xmlns:a16="http://schemas.microsoft.com/office/drawing/2014/main" id="{AC67E9AE-91DE-3DAB-D852-A914A94991BC}"/>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3" name="Free-form: Shape 32">
                <a:extLst>
                  <a:ext uri="{FF2B5EF4-FFF2-40B4-BE49-F238E27FC236}">
                    <a16:creationId xmlns:a16="http://schemas.microsoft.com/office/drawing/2014/main" id="{12CCCB34-1F14-0171-2651-3381F0A31243}"/>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Tree>
    <p:extLst>
      <p:ext uri="{BB962C8B-B14F-4D97-AF65-F5344CB8AC3E}">
        <p14:creationId xmlns:p14="http://schemas.microsoft.com/office/powerpoint/2010/main" val="29977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mmaire">
    <p:bg>
      <p:bgPr>
        <a:solidFill>
          <a:schemeClr val="accent2"/>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59BCF8E-6660-F0A9-2F30-2149FC775071}"/>
              </a:ext>
            </a:extLst>
          </p:cNvPr>
          <p:cNvGrpSpPr/>
          <p:nvPr userDrawn="1"/>
        </p:nvGrpSpPr>
        <p:grpSpPr>
          <a:xfrm>
            <a:off x="55880" y="81960"/>
            <a:ext cx="6043079" cy="6738964"/>
            <a:chOff x="55880" y="81960"/>
            <a:chExt cx="6043079" cy="6738964"/>
          </a:xfrm>
        </p:grpSpPr>
        <p:sp>
          <p:nvSpPr>
            <p:cNvPr id="7" name="Free-form: Shape 6">
              <a:extLst>
                <a:ext uri="{FF2B5EF4-FFF2-40B4-BE49-F238E27FC236}">
                  <a16:creationId xmlns:a16="http://schemas.microsoft.com/office/drawing/2014/main" id="{C8F509E5-9232-EDE8-67B5-FD6BA27D0D2D}"/>
                </a:ext>
              </a:extLst>
            </p:cNvPr>
            <p:cNvSpPr>
              <a:spLocks/>
            </p:cNvSpPr>
            <p:nvPr userDrawn="1"/>
          </p:nvSpPr>
          <p:spPr>
            <a:xfrm flipH="1">
              <a:off x="5230965" y="5072006"/>
              <a:ext cx="865034" cy="169498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Isosceles Triangle 7">
              <a:extLst>
                <a:ext uri="{FF2B5EF4-FFF2-40B4-BE49-F238E27FC236}">
                  <a16:creationId xmlns:a16="http://schemas.microsoft.com/office/drawing/2014/main" id="{D2890EB5-9B7D-729E-B40F-2B55A93F4045}"/>
                </a:ext>
              </a:extLst>
            </p:cNvPr>
            <p:cNvSpPr/>
            <p:nvPr userDrawn="1"/>
          </p:nvSpPr>
          <p:spPr>
            <a:xfrm>
              <a:off x="1223464" y="1706939"/>
              <a:ext cx="1626263" cy="1626263"/>
            </a:xfrm>
            <a:prstGeom prst="triangle">
              <a:avLst>
                <a:gd name="adj" fmla="val 100000"/>
              </a:avLst>
            </a:pr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ree-form: Shape 11">
              <a:extLst>
                <a:ext uri="{FF2B5EF4-FFF2-40B4-BE49-F238E27FC236}">
                  <a16:creationId xmlns:a16="http://schemas.microsoft.com/office/drawing/2014/main" id="{17E7E243-2592-205A-B75F-71005D061770}"/>
                </a:ext>
              </a:extLst>
            </p:cNvPr>
            <p:cNvSpPr/>
            <p:nvPr userDrawn="1"/>
          </p:nvSpPr>
          <p:spPr>
            <a:xfrm rot="10800000" flipH="1" flipV="1">
              <a:off x="55880" y="3339139"/>
              <a:ext cx="3405143" cy="3481785"/>
            </a:xfrm>
            <a:custGeom>
              <a:avLst/>
              <a:gdLst>
                <a:gd name="connsiteX0" fmla="*/ 3405143 w 3405143"/>
                <a:gd name="connsiteY0" fmla="*/ 0 h 3481785"/>
                <a:gd name="connsiteX1" fmla="*/ 3405143 w 3405143"/>
                <a:gd name="connsiteY1" fmla="*/ 3481785 h 3481785"/>
                <a:gd name="connsiteX2" fmla="*/ 76642 w 3405143"/>
                <a:gd name="connsiteY2" fmla="*/ 3481785 h 3481785"/>
                <a:gd name="connsiteX3" fmla="*/ 0 w 3405143"/>
                <a:gd name="connsiteY3" fmla="*/ 3405144 h 3481785"/>
              </a:gdLst>
              <a:ahLst/>
              <a:cxnLst>
                <a:cxn ang="0">
                  <a:pos x="connsiteX0" y="connsiteY0"/>
                </a:cxn>
                <a:cxn ang="0">
                  <a:pos x="connsiteX1" y="connsiteY1"/>
                </a:cxn>
                <a:cxn ang="0">
                  <a:pos x="connsiteX2" y="connsiteY2"/>
                </a:cxn>
                <a:cxn ang="0">
                  <a:pos x="connsiteX3" y="connsiteY3"/>
                </a:cxn>
              </a:cxnLst>
              <a:rect l="l" t="t" r="r" b="b"/>
              <a:pathLst>
                <a:path w="3405143" h="3481785">
                  <a:moveTo>
                    <a:pt x="3405143" y="0"/>
                  </a:moveTo>
                  <a:lnTo>
                    <a:pt x="3405143" y="3481785"/>
                  </a:lnTo>
                  <a:lnTo>
                    <a:pt x="76642" y="3481785"/>
                  </a:lnTo>
                  <a:lnTo>
                    <a:pt x="0" y="340514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 name="Isosceles Triangle 12">
              <a:extLst>
                <a:ext uri="{FF2B5EF4-FFF2-40B4-BE49-F238E27FC236}">
                  <a16:creationId xmlns:a16="http://schemas.microsoft.com/office/drawing/2014/main" id="{755D358E-AB2E-00BD-7A2D-C4B1ABC9150F}"/>
                </a:ext>
              </a:extLst>
            </p:cNvPr>
            <p:cNvSpPr/>
            <p:nvPr userDrawn="1"/>
          </p:nvSpPr>
          <p:spPr>
            <a:xfrm rot="16200000">
              <a:off x="2840010" y="1706939"/>
              <a:ext cx="1626263" cy="1626263"/>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Isosceles Triangle 13">
              <a:extLst>
                <a:ext uri="{FF2B5EF4-FFF2-40B4-BE49-F238E27FC236}">
                  <a16:creationId xmlns:a16="http://schemas.microsoft.com/office/drawing/2014/main" id="{F3083335-6CDD-8AB6-EE3E-972E1A39902E}"/>
                </a:ext>
              </a:extLst>
            </p:cNvPr>
            <p:cNvSpPr/>
            <p:nvPr userDrawn="1"/>
          </p:nvSpPr>
          <p:spPr>
            <a:xfrm rot="16200000" flipH="1" flipV="1">
              <a:off x="4467520" y="1706939"/>
              <a:ext cx="1626263" cy="1626263"/>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Isosceles Triangle 14">
              <a:extLst>
                <a:ext uri="{FF2B5EF4-FFF2-40B4-BE49-F238E27FC236}">
                  <a16:creationId xmlns:a16="http://schemas.microsoft.com/office/drawing/2014/main" id="{56A68FAF-9F6E-76EE-F7B8-B1F2D6C74692}"/>
                </a:ext>
              </a:extLst>
            </p:cNvPr>
            <p:cNvSpPr>
              <a:spLocks/>
            </p:cNvSpPr>
            <p:nvPr userDrawn="1"/>
          </p:nvSpPr>
          <p:spPr>
            <a:xfrm rot="5400000" flipH="1" flipV="1">
              <a:off x="3454433" y="5049734"/>
              <a:ext cx="1723207" cy="1731400"/>
            </a:xfrm>
            <a:prstGeom prst="triangle">
              <a:avLst>
                <a:gd name="adj" fmla="val 100000"/>
              </a:avLst>
            </a:pr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Isosceles Triangle 15">
              <a:extLst>
                <a:ext uri="{FF2B5EF4-FFF2-40B4-BE49-F238E27FC236}">
                  <a16:creationId xmlns:a16="http://schemas.microsoft.com/office/drawing/2014/main" id="{AD5E7BC0-6A7E-6C08-1670-2D3F970E5877}"/>
                </a:ext>
              </a:extLst>
            </p:cNvPr>
            <p:cNvSpPr/>
            <p:nvPr userDrawn="1"/>
          </p:nvSpPr>
          <p:spPr>
            <a:xfrm rot="10800000" flipH="1">
              <a:off x="1216950" y="84908"/>
              <a:ext cx="1626263" cy="1626263"/>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22014914-F6E2-295D-DDFE-E63796D8ECB5}"/>
                </a:ext>
              </a:extLst>
            </p:cNvPr>
            <p:cNvSpPr/>
            <p:nvPr userDrawn="1"/>
          </p:nvSpPr>
          <p:spPr>
            <a:xfrm>
              <a:off x="60344" y="1706938"/>
              <a:ext cx="1162041" cy="1626821"/>
            </a:xfrm>
            <a:prstGeom prst="rect">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Isosceles Triangle 17">
              <a:extLst>
                <a:ext uri="{FF2B5EF4-FFF2-40B4-BE49-F238E27FC236}">
                  <a16:creationId xmlns:a16="http://schemas.microsoft.com/office/drawing/2014/main" id="{730531E1-4A58-7D42-A3C9-405CA85DD994}"/>
                </a:ext>
              </a:extLst>
            </p:cNvPr>
            <p:cNvSpPr/>
            <p:nvPr userDrawn="1"/>
          </p:nvSpPr>
          <p:spPr>
            <a:xfrm flipH="1" flipV="1">
              <a:off x="1844677" y="3328979"/>
              <a:ext cx="1626263" cy="1626263"/>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Isosceles Triangle 20">
              <a:extLst>
                <a:ext uri="{FF2B5EF4-FFF2-40B4-BE49-F238E27FC236}">
                  <a16:creationId xmlns:a16="http://schemas.microsoft.com/office/drawing/2014/main" id="{D2F0A9B8-2F80-E1F3-F040-6E643F7D212F}"/>
                </a:ext>
              </a:extLst>
            </p:cNvPr>
            <p:cNvSpPr/>
            <p:nvPr userDrawn="1"/>
          </p:nvSpPr>
          <p:spPr>
            <a:xfrm rot="10800000" flipV="1">
              <a:off x="1219105" y="81960"/>
              <a:ext cx="1626263" cy="1626263"/>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2A653E22-096B-7354-8934-A21031D2B208}"/>
                </a:ext>
              </a:extLst>
            </p:cNvPr>
            <p:cNvSpPr>
              <a:spLocks/>
            </p:cNvSpPr>
            <p:nvPr userDrawn="1"/>
          </p:nvSpPr>
          <p:spPr>
            <a:xfrm>
              <a:off x="5186680" y="3328979"/>
              <a:ext cx="912279" cy="1728685"/>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 name="Group 8">
              <a:extLst>
                <a:ext uri="{FF2B5EF4-FFF2-40B4-BE49-F238E27FC236}">
                  <a16:creationId xmlns:a16="http://schemas.microsoft.com/office/drawing/2014/main" id="{E98AF0D9-096F-E259-B7A9-ADA5BB93AAC0}"/>
                </a:ext>
              </a:extLst>
            </p:cNvPr>
            <p:cNvGrpSpPr/>
            <p:nvPr userDrawn="1"/>
          </p:nvGrpSpPr>
          <p:grpSpPr>
            <a:xfrm>
              <a:off x="3460073" y="3328979"/>
              <a:ext cx="1721663" cy="1728685"/>
              <a:chOff x="5121680" y="3406592"/>
              <a:chExt cx="1637808" cy="1644488"/>
            </a:xfrm>
          </p:grpSpPr>
          <p:sp>
            <p:nvSpPr>
              <p:cNvPr id="10" name="Free-form: Shape 9">
                <a:extLst>
                  <a:ext uri="{FF2B5EF4-FFF2-40B4-BE49-F238E27FC236}">
                    <a16:creationId xmlns:a16="http://schemas.microsoft.com/office/drawing/2014/main" id="{A22C259D-92EE-A5B9-E7E1-C08F8F471499}"/>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1" name="Free-form: Shape 10">
                <a:extLst>
                  <a:ext uri="{FF2B5EF4-FFF2-40B4-BE49-F238E27FC236}">
                    <a16:creationId xmlns:a16="http://schemas.microsoft.com/office/drawing/2014/main" id="{42E0226E-C332-C4E1-434C-A282AE65A55A}"/>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grpSp>
        <p:nvGrpSpPr>
          <p:cNvPr id="2" name="Group 1">
            <a:extLst>
              <a:ext uri="{FF2B5EF4-FFF2-40B4-BE49-F238E27FC236}">
                <a16:creationId xmlns:a16="http://schemas.microsoft.com/office/drawing/2014/main" id="{5656ABF2-D118-FBF8-9233-776D607C3AA9}"/>
              </a:ext>
            </a:extLst>
          </p:cNvPr>
          <p:cNvGrpSpPr>
            <a:grpSpLocks/>
          </p:cNvGrpSpPr>
          <p:nvPr userDrawn="1"/>
        </p:nvGrpSpPr>
        <p:grpSpPr>
          <a:xfrm rot="18900000">
            <a:off x="106623" y="3333707"/>
            <a:ext cx="1724227" cy="1724227"/>
            <a:chOff x="1900614" y="3841379"/>
            <a:chExt cx="1495538" cy="1493520"/>
          </a:xfrm>
        </p:grpSpPr>
        <p:sp>
          <p:nvSpPr>
            <p:cNvPr id="23" name="Free-form: Shape 22">
              <a:extLst>
                <a:ext uri="{FF2B5EF4-FFF2-40B4-BE49-F238E27FC236}">
                  <a16:creationId xmlns:a16="http://schemas.microsoft.com/office/drawing/2014/main" id="{AE72DA2C-FC98-CC0F-C570-16750F48D174}"/>
                </a:ext>
              </a:extLst>
            </p:cNvPr>
            <p:cNvSpPr/>
            <p:nvPr/>
          </p:nvSpPr>
          <p:spPr>
            <a:xfrm>
              <a:off x="2647368"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4" name="Free-form: Shape 23">
              <a:extLst>
                <a:ext uri="{FF2B5EF4-FFF2-40B4-BE49-F238E27FC236}">
                  <a16:creationId xmlns:a16="http://schemas.microsoft.com/office/drawing/2014/main" id="{D3741130-B01A-2CF0-E522-B555689327A2}"/>
                </a:ext>
              </a:extLst>
            </p:cNvPr>
            <p:cNvSpPr/>
            <p:nvPr/>
          </p:nvSpPr>
          <p:spPr>
            <a:xfrm flipH="1">
              <a:off x="1900614"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3" name="Rectangle 2">
            <a:extLst>
              <a:ext uri="{FF2B5EF4-FFF2-40B4-BE49-F238E27FC236}">
                <a16:creationId xmlns:a16="http://schemas.microsoft.com/office/drawing/2014/main" id="{6F842FCF-7987-A442-49C5-D12DF601A509}"/>
              </a:ext>
            </a:extLst>
          </p:cNvPr>
          <p:cNvSpPr/>
          <p:nvPr userDrawn="1"/>
        </p:nvSpPr>
        <p:spPr>
          <a:xfrm>
            <a:off x="6100306" y="0"/>
            <a:ext cx="60916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grpSp>
        <p:nvGrpSpPr>
          <p:cNvPr id="4" name="Group 3">
            <a:extLst>
              <a:ext uri="{FF2B5EF4-FFF2-40B4-BE49-F238E27FC236}">
                <a16:creationId xmlns:a16="http://schemas.microsoft.com/office/drawing/2014/main" id="{108218DC-E308-BE4A-BB8B-EA87296239B7}"/>
              </a:ext>
            </a:extLst>
          </p:cNvPr>
          <p:cNvGrpSpPr>
            <a:grpSpLocks/>
          </p:cNvGrpSpPr>
          <p:nvPr userDrawn="1"/>
        </p:nvGrpSpPr>
        <p:grpSpPr>
          <a:xfrm rot="18900000">
            <a:off x="2840108" y="80963"/>
            <a:ext cx="1628256" cy="1628256"/>
            <a:chOff x="1900614" y="3841379"/>
            <a:chExt cx="1495538" cy="1493520"/>
          </a:xfrm>
        </p:grpSpPr>
        <p:sp>
          <p:nvSpPr>
            <p:cNvPr id="5" name="Free-form: Shape 4">
              <a:extLst>
                <a:ext uri="{FF2B5EF4-FFF2-40B4-BE49-F238E27FC236}">
                  <a16:creationId xmlns:a16="http://schemas.microsoft.com/office/drawing/2014/main" id="{A05A163A-893E-D398-36F0-05590A23BA02}"/>
                </a:ext>
              </a:extLst>
            </p:cNvPr>
            <p:cNvSpPr/>
            <p:nvPr/>
          </p:nvSpPr>
          <p:spPr>
            <a:xfrm>
              <a:off x="2647368"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ree-form: Shape 5">
              <a:extLst>
                <a:ext uri="{FF2B5EF4-FFF2-40B4-BE49-F238E27FC236}">
                  <a16:creationId xmlns:a16="http://schemas.microsoft.com/office/drawing/2014/main" id="{7D6A35ED-2B5E-E404-6AD6-C16CBA22059E}"/>
                </a:ext>
              </a:extLst>
            </p:cNvPr>
            <p:cNvSpPr/>
            <p:nvPr/>
          </p:nvSpPr>
          <p:spPr>
            <a:xfrm flipH="1">
              <a:off x="1900614"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59" name="Text Placeholder 40">
            <a:extLst>
              <a:ext uri="{FF2B5EF4-FFF2-40B4-BE49-F238E27FC236}">
                <a16:creationId xmlns:a16="http://schemas.microsoft.com/office/drawing/2014/main" id="{537B4CBE-9A05-9537-7FD1-8D7B7CFCD58A}"/>
              </a:ext>
            </a:extLst>
          </p:cNvPr>
          <p:cNvSpPr>
            <a:spLocks noGrp="1"/>
          </p:cNvSpPr>
          <p:nvPr>
            <p:ph type="body" sz="quarter" idx="15" hasCustomPrompt="1"/>
          </p:nvPr>
        </p:nvSpPr>
        <p:spPr>
          <a:xfrm>
            <a:off x="11104132" y="530175"/>
            <a:ext cx="304571"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01</a:t>
            </a:r>
          </a:p>
        </p:txBody>
      </p:sp>
      <p:sp>
        <p:nvSpPr>
          <p:cNvPr id="68" name="Text Placeholder 40">
            <a:extLst>
              <a:ext uri="{FF2B5EF4-FFF2-40B4-BE49-F238E27FC236}">
                <a16:creationId xmlns:a16="http://schemas.microsoft.com/office/drawing/2014/main" id="{11D8AFF6-8045-A7CA-959A-6A28A6D96BDF}"/>
              </a:ext>
            </a:extLst>
          </p:cNvPr>
          <p:cNvSpPr>
            <a:spLocks noGrp="1"/>
          </p:cNvSpPr>
          <p:nvPr>
            <p:ph type="body" sz="quarter" idx="24" hasCustomPrompt="1"/>
          </p:nvPr>
        </p:nvSpPr>
        <p:spPr>
          <a:xfrm>
            <a:off x="764246" y="484216"/>
            <a:ext cx="4723131"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55" name="Text Placeholder 40">
            <a:extLst>
              <a:ext uri="{FF2B5EF4-FFF2-40B4-BE49-F238E27FC236}">
                <a16:creationId xmlns:a16="http://schemas.microsoft.com/office/drawing/2014/main" id="{625F94C7-C7D3-2F4F-E39F-B10C95F17C83}"/>
              </a:ext>
            </a:extLst>
          </p:cNvPr>
          <p:cNvSpPr>
            <a:spLocks noGrp="1"/>
          </p:cNvSpPr>
          <p:nvPr>
            <p:ph type="body" sz="quarter" idx="11" hasCustomPrompt="1"/>
          </p:nvPr>
        </p:nvSpPr>
        <p:spPr>
          <a:xfrm>
            <a:off x="6944703" y="564928"/>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6" name="Text Placeholder 40">
            <a:extLst>
              <a:ext uri="{FF2B5EF4-FFF2-40B4-BE49-F238E27FC236}">
                <a16:creationId xmlns:a16="http://schemas.microsoft.com/office/drawing/2014/main" id="{304A3AF6-BD37-91C5-1B71-9EB48E1C52E9}"/>
              </a:ext>
            </a:extLst>
          </p:cNvPr>
          <p:cNvSpPr>
            <a:spLocks noGrp="1"/>
          </p:cNvSpPr>
          <p:nvPr>
            <p:ph type="body" sz="quarter" idx="12" hasCustomPrompt="1"/>
          </p:nvPr>
        </p:nvSpPr>
        <p:spPr>
          <a:xfrm>
            <a:off x="6944703" y="213623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6512BA71-91BD-8F9C-450D-27AB0C11F8F1}"/>
              </a:ext>
            </a:extLst>
          </p:cNvPr>
          <p:cNvSpPr>
            <a:spLocks noGrp="1"/>
          </p:cNvSpPr>
          <p:nvPr>
            <p:ph type="body" sz="quarter" idx="13" hasCustomPrompt="1"/>
          </p:nvPr>
        </p:nvSpPr>
        <p:spPr>
          <a:xfrm>
            <a:off x="6944703" y="3707821"/>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8" name="Text Placeholder 40">
            <a:extLst>
              <a:ext uri="{FF2B5EF4-FFF2-40B4-BE49-F238E27FC236}">
                <a16:creationId xmlns:a16="http://schemas.microsoft.com/office/drawing/2014/main" id="{D9F94C97-CF6E-987E-52AA-5B063BF671A1}"/>
              </a:ext>
            </a:extLst>
          </p:cNvPr>
          <p:cNvSpPr>
            <a:spLocks noGrp="1"/>
          </p:cNvSpPr>
          <p:nvPr>
            <p:ph type="body" sz="quarter" idx="14" hasCustomPrompt="1"/>
          </p:nvPr>
        </p:nvSpPr>
        <p:spPr>
          <a:xfrm>
            <a:off x="6944703" y="526078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60" name="Text Placeholder 40">
            <a:extLst>
              <a:ext uri="{FF2B5EF4-FFF2-40B4-BE49-F238E27FC236}">
                <a16:creationId xmlns:a16="http://schemas.microsoft.com/office/drawing/2014/main" id="{01F269FE-1BD8-6C62-2C26-60DACB18EB5F}"/>
              </a:ext>
            </a:extLst>
          </p:cNvPr>
          <p:cNvSpPr>
            <a:spLocks noGrp="1"/>
          </p:cNvSpPr>
          <p:nvPr>
            <p:ph type="body" sz="quarter" idx="16" hasCustomPrompt="1"/>
          </p:nvPr>
        </p:nvSpPr>
        <p:spPr>
          <a:xfrm>
            <a:off x="11038409" y="2101483"/>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02</a:t>
            </a:r>
          </a:p>
        </p:txBody>
      </p:sp>
      <p:sp>
        <p:nvSpPr>
          <p:cNvPr id="61" name="Text Placeholder 40">
            <a:extLst>
              <a:ext uri="{FF2B5EF4-FFF2-40B4-BE49-F238E27FC236}">
                <a16:creationId xmlns:a16="http://schemas.microsoft.com/office/drawing/2014/main" id="{F217E2BA-E116-6286-C1C4-BD42CFEC3E05}"/>
              </a:ext>
            </a:extLst>
          </p:cNvPr>
          <p:cNvSpPr>
            <a:spLocks noGrp="1"/>
          </p:cNvSpPr>
          <p:nvPr>
            <p:ph type="body" sz="quarter" idx="17" hasCustomPrompt="1"/>
          </p:nvPr>
        </p:nvSpPr>
        <p:spPr>
          <a:xfrm>
            <a:off x="11038409" y="3673068"/>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03</a:t>
            </a:r>
          </a:p>
        </p:txBody>
      </p:sp>
      <p:sp>
        <p:nvSpPr>
          <p:cNvPr id="62" name="Text Placeholder 40">
            <a:extLst>
              <a:ext uri="{FF2B5EF4-FFF2-40B4-BE49-F238E27FC236}">
                <a16:creationId xmlns:a16="http://schemas.microsoft.com/office/drawing/2014/main" id="{130D9AD0-DC64-A663-AC83-29EF831DD379}"/>
              </a:ext>
            </a:extLst>
          </p:cNvPr>
          <p:cNvSpPr>
            <a:spLocks noGrp="1"/>
          </p:cNvSpPr>
          <p:nvPr>
            <p:ph type="body" sz="quarter" idx="18" hasCustomPrompt="1"/>
          </p:nvPr>
        </p:nvSpPr>
        <p:spPr>
          <a:xfrm>
            <a:off x="11035203" y="5226033"/>
            <a:ext cx="373500"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04</a:t>
            </a:r>
          </a:p>
        </p:txBody>
      </p:sp>
      <p:sp>
        <p:nvSpPr>
          <p:cNvPr id="63" name="Text Placeholder 40">
            <a:extLst>
              <a:ext uri="{FF2B5EF4-FFF2-40B4-BE49-F238E27FC236}">
                <a16:creationId xmlns:a16="http://schemas.microsoft.com/office/drawing/2014/main" id="{192E7B7F-D778-CD4A-367F-E44998E64D5C}"/>
              </a:ext>
            </a:extLst>
          </p:cNvPr>
          <p:cNvSpPr>
            <a:spLocks noGrp="1"/>
          </p:cNvSpPr>
          <p:nvPr>
            <p:ph type="body" sz="quarter" idx="19" hasCustomPrompt="1"/>
          </p:nvPr>
        </p:nvSpPr>
        <p:spPr>
          <a:xfrm>
            <a:off x="6944703" y="1258153"/>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4" name="Text Placeholder 40">
            <a:extLst>
              <a:ext uri="{FF2B5EF4-FFF2-40B4-BE49-F238E27FC236}">
                <a16:creationId xmlns:a16="http://schemas.microsoft.com/office/drawing/2014/main" id="{282F8459-4260-08EC-41EA-5CF7E351BA4F}"/>
              </a:ext>
            </a:extLst>
          </p:cNvPr>
          <p:cNvSpPr>
            <a:spLocks noGrp="1"/>
          </p:cNvSpPr>
          <p:nvPr>
            <p:ph type="body" sz="quarter" idx="20" hasCustomPrompt="1"/>
          </p:nvPr>
        </p:nvSpPr>
        <p:spPr>
          <a:xfrm>
            <a:off x="6944703" y="2828320"/>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5" name="Text Placeholder 40">
            <a:extLst>
              <a:ext uri="{FF2B5EF4-FFF2-40B4-BE49-F238E27FC236}">
                <a16:creationId xmlns:a16="http://schemas.microsoft.com/office/drawing/2014/main" id="{6E1D2EEB-A612-DBEC-9FA9-264C1A07D140}"/>
              </a:ext>
            </a:extLst>
          </p:cNvPr>
          <p:cNvSpPr>
            <a:spLocks noGrp="1"/>
          </p:cNvSpPr>
          <p:nvPr>
            <p:ph type="body" sz="quarter" idx="21" hasCustomPrompt="1"/>
          </p:nvPr>
        </p:nvSpPr>
        <p:spPr>
          <a:xfrm>
            <a:off x="6944703" y="4356046"/>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6" name="Text Placeholder 40">
            <a:extLst>
              <a:ext uri="{FF2B5EF4-FFF2-40B4-BE49-F238E27FC236}">
                <a16:creationId xmlns:a16="http://schemas.microsoft.com/office/drawing/2014/main" id="{5FF3B974-ACE2-88AB-446F-08CE0A991A28}"/>
              </a:ext>
            </a:extLst>
          </p:cNvPr>
          <p:cNvSpPr>
            <a:spLocks noGrp="1"/>
          </p:cNvSpPr>
          <p:nvPr>
            <p:ph type="body" sz="quarter" idx="22" hasCustomPrompt="1"/>
          </p:nvPr>
        </p:nvSpPr>
        <p:spPr>
          <a:xfrm>
            <a:off x="6944703" y="5928799"/>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7" name="Text Placeholder 40">
            <a:extLst>
              <a:ext uri="{FF2B5EF4-FFF2-40B4-BE49-F238E27FC236}">
                <a16:creationId xmlns:a16="http://schemas.microsoft.com/office/drawing/2014/main" id="{4C32125F-5E59-C738-F38A-18C0C8C8DD49}"/>
              </a:ext>
            </a:extLst>
          </p:cNvPr>
          <p:cNvSpPr>
            <a:spLocks noGrp="1"/>
          </p:cNvSpPr>
          <p:nvPr>
            <p:ph type="body" sz="quarter" idx="23" hasCustomPrompt="1"/>
          </p:nvPr>
        </p:nvSpPr>
        <p:spPr>
          <a:xfrm>
            <a:off x="764246" y="798030"/>
            <a:ext cx="4723131" cy="622478"/>
          </a:xfrm>
          <a:prstGeom prst="rect">
            <a:avLst/>
          </a:prstGeom>
        </p:spPr>
        <p:txBody>
          <a:bodyPr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Sommaire</a:t>
            </a:r>
          </a:p>
        </p:txBody>
      </p:sp>
      <p:pic>
        <p:nvPicPr>
          <p:cNvPr id="19" name="Picture 18">
            <a:extLst>
              <a:ext uri="{FF2B5EF4-FFF2-40B4-BE49-F238E27FC236}">
                <a16:creationId xmlns:a16="http://schemas.microsoft.com/office/drawing/2014/main" id="{BD825C99-5D9C-ADD2-B9D3-DADD739B8833}"/>
              </a:ext>
            </a:extLst>
          </p:cNvPr>
          <p:cNvPicPr>
            <a:picLocks noChangeAspect="1"/>
          </p:cNvPicPr>
          <p:nvPr userDrawn="1"/>
        </p:nvPicPr>
        <p:blipFill>
          <a:blip r:embed="rId2"/>
          <a:srcRect/>
          <a:stretch/>
        </p:blipFill>
        <p:spPr>
          <a:xfrm>
            <a:off x="680131" y="2216099"/>
            <a:ext cx="4779305" cy="4641899"/>
          </a:xfrm>
          <a:prstGeom prst="rect">
            <a:avLst/>
          </a:prstGeom>
        </p:spPr>
      </p:pic>
      <p:grpSp>
        <p:nvGrpSpPr>
          <p:cNvPr id="50" name="Group 49">
            <a:extLst>
              <a:ext uri="{FF2B5EF4-FFF2-40B4-BE49-F238E27FC236}">
                <a16:creationId xmlns:a16="http://schemas.microsoft.com/office/drawing/2014/main" id="{7528CB13-271E-13FB-9F0D-3610ACEABCF2}"/>
              </a:ext>
            </a:extLst>
          </p:cNvPr>
          <p:cNvGrpSpPr/>
          <p:nvPr userDrawn="1"/>
        </p:nvGrpSpPr>
        <p:grpSpPr>
          <a:xfrm>
            <a:off x="0" y="0"/>
            <a:ext cx="12192000" cy="6858000"/>
            <a:chOff x="0" y="0"/>
            <a:chExt cx="12192000" cy="6858000"/>
          </a:xfrm>
        </p:grpSpPr>
        <p:sp>
          <p:nvSpPr>
            <p:cNvPr id="51" name="Free-form: Shape 50">
              <a:extLst>
                <a:ext uri="{FF2B5EF4-FFF2-40B4-BE49-F238E27FC236}">
                  <a16:creationId xmlns:a16="http://schemas.microsoft.com/office/drawing/2014/main" id="{CF809A87-F423-15BE-1147-D31338115DFA}"/>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2" name="Group 51">
              <a:extLst>
                <a:ext uri="{FF2B5EF4-FFF2-40B4-BE49-F238E27FC236}">
                  <a16:creationId xmlns:a16="http://schemas.microsoft.com/office/drawing/2014/main" id="{D56A2BB2-AD06-B3A9-93BB-94ED8333C2F7}"/>
                </a:ext>
              </a:extLst>
            </p:cNvPr>
            <p:cNvGrpSpPr/>
            <p:nvPr/>
          </p:nvGrpSpPr>
          <p:grpSpPr>
            <a:xfrm flipH="1">
              <a:off x="86519" y="80963"/>
              <a:ext cx="12018962" cy="6696075"/>
              <a:chOff x="86519" y="80963"/>
              <a:chExt cx="12018962" cy="6696075"/>
            </a:xfrm>
          </p:grpSpPr>
          <p:sp>
            <p:nvSpPr>
              <p:cNvPr id="53" name="Free-form: Shape 52">
                <a:extLst>
                  <a:ext uri="{FF2B5EF4-FFF2-40B4-BE49-F238E27FC236}">
                    <a16:creationId xmlns:a16="http://schemas.microsoft.com/office/drawing/2014/main" id="{00464F18-E57D-BBE0-A2B0-03E4992C852A}"/>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4" name="Free-form: Shape 53">
                <a:extLst>
                  <a:ext uri="{FF2B5EF4-FFF2-40B4-BE49-F238E27FC236}">
                    <a16:creationId xmlns:a16="http://schemas.microsoft.com/office/drawing/2014/main" id="{BBB17F96-E110-BE27-C879-AB0D710AEBCF}"/>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Tree>
    <p:extLst>
      <p:ext uri="{BB962C8B-B14F-4D97-AF65-F5344CB8AC3E}">
        <p14:creationId xmlns:p14="http://schemas.microsoft.com/office/powerpoint/2010/main" val="24438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mmaire - Bleu Clair">
    <p:bg>
      <p:bgPr>
        <a:solidFill>
          <a:srgbClr val="0079BC"/>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45C0921-69AE-3B4B-CAAA-6CA92977C035}"/>
              </a:ext>
            </a:extLst>
          </p:cNvPr>
          <p:cNvGrpSpPr>
            <a:grpSpLocks/>
          </p:cNvGrpSpPr>
          <p:nvPr userDrawn="1"/>
        </p:nvGrpSpPr>
        <p:grpSpPr>
          <a:xfrm rot="18900000">
            <a:off x="2840108" y="80963"/>
            <a:ext cx="1628256" cy="1628256"/>
            <a:chOff x="1900614" y="3841379"/>
            <a:chExt cx="1495538" cy="1493520"/>
          </a:xfrm>
        </p:grpSpPr>
        <p:sp>
          <p:nvSpPr>
            <p:cNvPr id="40" name="Free-form: Shape 39">
              <a:extLst>
                <a:ext uri="{FF2B5EF4-FFF2-40B4-BE49-F238E27FC236}">
                  <a16:creationId xmlns:a16="http://schemas.microsoft.com/office/drawing/2014/main" id="{0364A872-FC19-4E3F-4EC2-52976D719AA8}"/>
                </a:ext>
              </a:extLst>
            </p:cNvPr>
            <p:cNvSpPr/>
            <p:nvPr/>
          </p:nvSpPr>
          <p:spPr>
            <a:xfrm>
              <a:off x="2647368"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1" name="Free-form: Shape 40">
              <a:extLst>
                <a:ext uri="{FF2B5EF4-FFF2-40B4-BE49-F238E27FC236}">
                  <a16:creationId xmlns:a16="http://schemas.microsoft.com/office/drawing/2014/main" id="{241678FA-396E-81BF-DEE3-5F787566A87E}"/>
                </a:ext>
              </a:extLst>
            </p:cNvPr>
            <p:cNvSpPr/>
            <p:nvPr/>
          </p:nvSpPr>
          <p:spPr>
            <a:xfrm flipH="1">
              <a:off x="1900614"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23" name="Group 22">
            <a:extLst>
              <a:ext uri="{FF2B5EF4-FFF2-40B4-BE49-F238E27FC236}">
                <a16:creationId xmlns:a16="http://schemas.microsoft.com/office/drawing/2014/main" id="{C10342F8-0FBB-9DCF-F929-BBA59E7F6357}"/>
              </a:ext>
            </a:extLst>
          </p:cNvPr>
          <p:cNvGrpSpPr/>
          <p:nvPr userDrawn="1"/>
        </p:nvGrpSpPr>
        <p:grpSpPr>
          <a:xfrm>
            <a:off x="55880" y="81960"/>
            <a:ext cx="6043079" cy="6738964"/>
            <a:chOff x="55880" y="81960"/>
            <a:chExt cx="6043079" cy="6738964"/>
          </a:xfrm>
        </p:grpSpPr>
        <p:sp>
          <p:nvSpPr>
            <p:cNvPr id="24" name="Free-form: Shape 23">
              <a:extLst>
                <a:ext uri="{FF2B5EF4-FFF2-40B4-BE49-F238E27FC236}">
                  <a16:creationId xmlns:a16="http://schemas.microsoft.com/office/drawing/2014/main" id="{3D7C6B29-C4E7-A8A7-46CD-F025807122A3}"/>
                </a:ext>
              </a:extLst>
            </p:cNvPr>
            <p:cNvSpPr>
              <a:spLocks/>
            </p:cNvSpPr>
            <p:nvPr userDrawn="1"/>
          </p:nvSpPr>
          <p:spPr>
            <a:xfrm flipH="1">
              <a:off x="5230965" y="5072006"/>
              <a:ext cx="865034" cy="169498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5" name="Isosceles Triangle 24">
              <a:extLst>
                <a:ext uri="{FF2B5EF4-FFF2-40B4-BE49-F238E27FC236}">
                  <a16:creationId xmlns:a16="http://schemas.microsoft.com/office/drawing/2014/main" id="{DD671566-3139-4B15-9969-2879986F077B}"/>
                </a:ext>
              </a:extLst>
            </p:cNvPr>
            <p:cNvSpPr/>
            <p:nvPr userDrawn="1"/>
          </p:nvSpPr>
          <p:spPr>
            <a:xfrm>
              <a:off x="1223464" y="1706939"/>
              <a:ext cx="1626263" cy="1626263"/>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6" name="Free-form: Shape 25">
              <a:extLst>
                <a:ext uri="{FF2B5EF4-FFF2-40B4-BE49-F238E27FC236}">
                  <a16:creationId xmlns:a16="http://schemas.microsoft.com/office/drawing/2014/main" id="{1E0C8CA3-2EFD-02CB-DDE2-832BAF0FA486}"/>
                </a:ext>
              </a:extLst>
            </p:cNvPr>
            <p:cNvSpPr/>
            <p:nvPr userDrawn="1"/>
          </p:nvSpPr>
          <p:spPr>
            <a:xfrm rot="10800000" flipH="1" flipV="1">
              <a:off x="55880" y="3339139"/>
              <a:ext cx="3405143" cy="3481785"/>
            </a:xfrm>
            <a:custGeom>
              <a:avLst/>
              <a:gdLst>
                <a:gd name="connsiteX0" fmla="*/ 3405143 w 3405143"/>
                <a:gd name="connsiteY0" fmla="*/ 0 h 3481785"/>
                <a:gd name="connsiteX1" fmla="*/ 3405143 w 3405143"/>
                <a:gd name="connsiteY1" fmla="*/ 3481785 h 3481785"/>
                <a:gd name="connsiteX2" fmla="*/ 76642 w 3405143"/>
                <a:gd name="connsiteY2" fmla="*/ 3481785 h 3481785"/>
                <a:gd name="connsiteX3" fmla="*/ 0 w 3405143"/>
                <a:gd name="connsiteY3" fmla="*/ 3405144 h 3481785"/>
              </a:gdLst>
              <a:ahLst/>
              <a:cxnLst>
                <a:cxn ang="0">
                  <a:pos x="connsiteX0" y="connsiteY0"/>
                </a:cxn>
                <a:cxn ang="0">
                  <a:pos x="connsiteX1" y="connsiteY1"/>
                </a:cxn>
                <a:cxn ang="0">
                  <a:pos x="connsiteX2" y="connsiteY2"/>
                </a:cxn>
                <a:cxn ang="0">
                  <a:pos x="connsiteX3" y="connsiteY3"/>
                </a:cxn>
              </a:cxnLst>
              <a:rect l="l" t="t" r="r" b="b"/>
              <a:pathLst>
                <a:path w="3405143" h="3481785">
                  <a:moveTo>
                    <a:pt x="3405143" y="0"/>
                  </a:moveTo>
                  <a:lnTo>
                    <a:pt x="3405143" y="3481785"/>
                  </a:lnTo>
                  <a:lnTo>
                    <a:pt x="76642" y="3481785"/>
                  </a:lnTo>
                  <a:lnTo>
                    <a:pt x="0" y="340514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7" name="Isosceles Triangle 26">
              <a:extLst>
                <a:ext uri="{FF2B5EF4-FFF2-40B4-BE49-F238E27FC236}">
                  <a16:creationId xmlns:a16="http://schemas.microsoft.com/office/drawing/2014/main" id="{C42EF414-5285-9088-E9DC-77D2F83AE267}"/>
                </a:ext>
              </a:extLst>
            </p:cNvPr>
            <p:cNvSpPr/>
            <p:nvPr userDrawn="1"/>
          </p:nvSpPr>
          <p:spPr>
            <a:xfrm rot="16200000">
              <a:off x="2840010" y="1706939"/>
              <a:ext cx="1626263" cy="1626263"/>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8" name="Isosceles Triangle 27">
              <a:extLst>
                <a:ext uri="{FF2B5EF4-FFF2-40B4-BE49-F238E27FC236}">
                  <a16:creationId xmlns:a16="http://schemas.microsoft.com/office/drawing/2014/main" id="{F600CF28-F371-D967-AEE5-EF08D5379E5E}"/>
                </a:ext>
              </a:extLst>
            </p:cNvPr>
            <p:cNvSpPr/>
            <p:nvPr userDrawn="1"/>
          </p:nvSpPr>
          <p:spPr>
            <a:xfrm rot="16200000" flipH="1" flipV="1">
              <a:off x="4467520" y="1706939"/>
              <a:ext cx="1626263" cy="1626263"/>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9" name="Isosceles Triangle 28">
              <a:extLst>
                <a:ext uri="{FF2B5EF4-FFF2-40B4-BE49-F238E27FC236}">
                  <a16:creationId xmlns:a16="http://schemas.microsoft.com/office/drawing/2014/main" id="{01547556-D93F-0851-228D-04280135C714}"/>
                </a:ext>
              </a:extLst>
            </p:cNvPr>
            <p:cNvSpPr>
              <a:spLocks/>
            </p:cNvSpPr>
            <p:nvPr userDrawn="1"/>
          </p:nvSpPr>
          <p:spPr>
            <a:xfrm rot="5400000" flipH="1" flipV="1">
              <a:off x="3454433" y="5049734"/>
              <a:ext cx="1723207" cy="1731400"/>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0" name="Isosceles Triangle 29">
              <a:extLst>
                <a:ext uri="{FF2B5EF4-FFF2-40B4-BE49-F238E27FC236}">
                  <a16:creationId xmlns:a16="http://schemas.microsoft.com/office/drawing/2014/main" id="{0A2C7ECA-5CA0-08EE-BD51-A2FA12CC619F}"/>
                </a:ext>
              </a:extLst>
            </p:cNvPr>
            <p:cNvSpPr/>
            <p:nvPr userDrawn="1"/>
          </p:nvSpPr>
          <p:spPr>
            <a:xfrm rot="10800000" flipH="1">
              <a:off x="1216950" y="84908"/>
              <a:ext cx="1626263" cy="1626263"/>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1" name="Rectangle 30">
              <a:extLst>
                <a:ext uri="{FF2B5EF4-FFF2-40B4-BE49-F238E27FC236}">
                  <a16:creationId xmlns:a16="http://schemas.microsoft.com/office/drawing/2014/main" id="{BCA242FE-B8BC-B9F2-BB86-10466E04BD9E}"/>
                </a:ext>
              </a:extLst>
            </p:cNvPr>
            <p:cNvSpPr/>
            <p:nvPr userDrawn="1"/>
          </p:nvSpPr>
          <p:spPr>
            <a:xfrm>
              <a:off x="60344" y="1706938"/>
              <a:ext cx="1162041" cy="1626821"/>
            </a:xfrm>
            <a:prstGeom prst="rect">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2" name="Isosceles Triangle 31">
              <a:extLst>
                <a:ext uri="{FF2B5EF4-FFF2-40B4-BE49-F238E27FC236}">
                  <a16:creationId xmlns:a16="http://schemas.microsoft.com/office/drawing/2014/main" id="{44FDCBF4-1617-83D8-4720-79E4526B89C7}"/>
                </a:ext>
              </a:extLst>
            </p:cNvPr>
            <p:cNvSpPr/>
            <p:nvPr userDrawn="1"/>
          </p:nvSpPr>
          <p:spPr>
            <a:xfrm flipH="1" flipV="1">
              <a:off x="1844677" y="3328979"/>
              <a:ext cx="1626263" cy="1626263"/>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3" name="Isosceles Triangle 32">
              <a:extLst>
                <a:ext uri="{FF2B5EF4-FFF2-40B4-BE49-F238E27FC236}">
                  <a16:creationId xmlns:a16="http://schemas.microsoft.com/office/drawing/2014/main" id="{823A69DF-C041-921D-541A-E4D736E326F7}"/>
                </a:ext>
              </a:extLst>
            </p:cNvPr>
            <p:cNvSpPr/>
            <p:nvPr userDrawn="1"/>
          </p:nvSpPr>
          <p:spPr>
            <a:xfrm rot="10800000" flipV="1">
              <a:off x="1219105" y="81960"/>
              <a:ext cx="1626263" cy="1626263"/>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4" name="Rectangle 33">
              <a:extLst>
                <a:ext uri="{FF2B5EF4-FFF2-40B4-BE49-F238E27FC236}">
                  <a16:creationId xmlns:a16="http://schemas.microsoft.com/office/drawing/2014/main" id="{1627F921-A51E-A879-B286-8BA3DA695B18}"/>
                </a:ext>
              </a:extLst>
            </p:cNvPr>
            <p:cNvSpPr>
              <a:spLocks/>
            </p:cNvSpPr>
            <p:nvPr userDrawn="1"/>
          </p:nvSpPr>
          <p:spPr>
            <a:xfrm>
              <a:off x="5186680" y="3328979"/>
              <a:ext cx="912279" cy="1728685"/>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nvGrpSpPr>
            <p:cNvPr id="35" name="Group 34">
              <a:extLst>
                <a:ext uri="{FF2B5EF4-FFF2-40B4-BE49-F238E27FC236}">
                  <a16:creationId xmlns:a16="http://schemas.microsoft.com/office/drawing/2014/main" id="{EA266C8E-15B2-815F-F1CA-A7D7A603AA67}"/>
                </a:ext>
              </a:extLst>
            </p:cNvPr>
            <p:cNvGrpSpPr/>
            <p:nvPr userDrawn="1"/>
          </p:nvGrpSpPr>
          <p:grpSpPr>
            <a:xfrm>
              <a:off x="3460073" y="3328979"/>
              <a:ext cx="1721663" cy="1728685"/>
              <a:chOff x="5121680" y="3406592"/>
              <a:chExt cx="1637808" cy="1644488"/>
            </a:xfrm>
          </p:grpSpPr>
          <p:sp>
            <p:nvSpPr>
              <p:cNvPr id="36" name="Free-form: Shape 35">
                <a:extLst>
                  <a:ext uri="{FF2B5EF4-FFF2-40B4-BE49-F238E27FC236}">
                    <a16:creationId xmlns:a16="http://schemas.microsoft.com/office/drawing/2014/main" id="{A02D0DDE-93E4-B4CC-C39A-176530F1C860}"/>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7" name="Free-form: Shape 36">
                <a:extLst>
                  <a:ext uri="{FF2B5EF4-FFF2-40B4-BE49-F238E27FC236}">
                    <a16:creationId xmlns:a16="http://schemas.microsoft.com/office/drawing/2014/main" id="{B5E4F649-9594-8F00-2ADE-2C5F738413CD}"/>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pic>
        <p:nvPicPr>
          <p:cNvPr id="38" name="Picture 37">
            <a:extLst>
              <a:ext uri="{FF2B5EF4-FFF2-40B4-BE49-F238E27FC236}">
                <a16:creationId xmlns:a16="http://schemas.microsoft.com/office/drawing/2014/main" id="{5EADC7CA-9153-449B-C072-D35E13932BF6}"/>
              </a:ext>
            </a:extLst>
          </p:cNvPr>
          <p:cNvPicPr>
            <a:picLocks noChangeAspect="1"/>
          </p:cNvPicPr>
          <p:nvPr userDrawn="1"/>
        </p:nvPicPr>
        <p:blipFill>
          <a:blip r:embed="rId2"/>
          <a:srcRect/>
          <a:stretch/>
        </p:blipFill>
        <p:spPr>
          <a:xfrm>
            <a:off x="680131" y="2216099"/>
            <a:ext cx="4779305" cy="4641899"/>
          </a:xfrm>
          <a:prstGeom prst="rect">
            <a:avLst/>
          </a:prstGeom>
        </p:spPr>
      </p:pic>
      <p:sp>
        <p:nvSpPr>
          <p:cNvPr id="3" name="Rectangle 2">
            <a:extLst>
              <a:ext uri="{FF2B5EF4-FFF2-40B4-BE49-F238E27FC236}">
                <a16:creationId xmlns:a16="http://schemas.microsoft.com/office/drawing/2014/main" id="{6F842FCF-7987-A442-49C5-D12DF601A509}"/>
              </a:ext>
            </a:extLst>
          </p:cNvPr>
          <p:cNvSpPr/>
          <p:nvPr userDrawn="1"/>
        </p:nvSpPr>
        <p:spPr>
          <a:xfrm>
            <a:off x="6100306" y="0"/>
            <a:ext cx="60916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Text Placeholder 40">
            <a:extLst>
              <a:ext uri="{FF2B5EF4-FFF2-40B4-BE49-F238E27FC236}">
                <a16:creationId xmlns:a16="http://schemas.microsoft.com/office/drawing/2014/main" id="{537B4CBE-9A05-9537-7FD1-8D7B7CFCD58A}"/>
              </a:ext>
            </a:extLst>
          </p:cNvPr>
          <p:cNvSpPr>
            <a:spLocks noGrp="1"/>
          </p:cNvSpPr>
          <p:nvPr userDrawn="1">
            <p:ph type="body" sz="quarter" idx="15" hasCustomPrompt="1"/>
          </p:nvPr>
        </p:nvSpPr>
        <p:spPr>
          <a:xfrm>
            <a:off x="11104132" y="530175"/>
            <a:ext cx="304571"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01</a:t>
            </a:r>
          </a:p>
        </p:txBody>
      </p:sp>
      <p:grpSp>
        <p:nvGrpSpPr>
          <p:cNvPr id="50" name="Group 49">
            <a:extLst>
              <a:ext uri="{FF2B5EF4-FFF2-40B4-BE49-F238E27FC236}">
                <a16:creationId xmlns:a16="http://schemas.microsoft.com/office/drawing/2014/main" id="{7528CB13-271E-13FB-9F0D-3610ACEABCF2}"/>
              </a:ext>
            </a:extLst>
          </p:cNvPr>
          <p:cNvGrpSpPr/>
          <p:nvPr userDrawn="1"/>
        </p:nvGrpSpPr>
        <p:grpSpPr>
          <a:xfrm>
            <a:off x="0" y="0"/>
            <a:ext cx="12192000" cy="6858000"/>
            <a:chOff x="0" y="0"/>
            <a:chExt cx="12192000" cy="6858000"/>
          </a:xfrm>
        </p:grpSpPr>
        <p:sp>
          <p:nvSpPr>
            <p:cNvPr id="51" name="Free-form: Shape 50">
              <a:extLst>
                <a:ext uri="{FF2B5EF4-FFF2-40B4-BE49-F238E27FC236}">
                  <a16:creationId xmlns:a16="http://schemas.microsoft.com/office/drawing/2014/main" id="{CF809A87-F423-15BE-1147-D31338115DFA}"/>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2" name="Group 51">
              <a:extLst>
                <a:ext uri="{FF2B5EF4-FFF2-40B4-BE49-F238E27FC236}">
                  <a16:creationId xmlns:a16="http://schemas.microsoft.com/office/drawing/2014/main" id="{D56A2BB2-AD06-B3A9-93BB-94ED8333C2F7}"/>
                </a:ext>
              </a:extLst>
            </p:cNvPr>
            <p:cNvGrpSpPr/>
            <p:nvPr/>
          </p:nvGrpSpPr>
          <p:grpSpPr>
            <a:xfrm flipH="1">
              <a:off x="86519" y="80963"/>
              <a:ext cx="12018962" cy="6696075"/>
              <a:chOff x="86519" y="80963"/>
              <a:chExt cx="12018962" cy="6696075"/>
            </a:xfrm>
          </p:grpSpPr>
          <p:sp>
            <p:nvSpPr>
              <p:cNvPr id="53" name="Free-form: Shape 52">
                <a:extLst>
                  <a:ext uri="{FF2B5EF4-FFF2-40B4-BE49-F238E27FC236}">
                    <a16:creationId xmlns:a16="http://schemas.microsoft.com/office/drawing/2014/main" id="{00464F18-E57D-BBE0-A2B0-03E4992C852A}"/>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4" name="Free-form: Shape 53">
                <a:extLst>
                  <a:ext uri="{FF2B5EF4-FFF2-40B4-BE49-F238E27FC236}">
                    <a16:creationId xmlns:a16="http://schemas.microsoft.com/office/drawing/2014/main" id="{BBB17F96-E110-BE27-C879-AB0D710AEBCF}"/>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5" name="Text Placeholder 40">
            <a:extLst>
              <a:ext uri="{FF2B5EF4-FFF2-40B4-BE49-F238E27FC236}">
                <a16:creationId xmlns:a16="http://schemas.microsoft.com/office/drawing/2014/main" id="{625F94C7-C7D3-2F4F-E39F-B10C95F17C83}"/>
              </a:ext>
            </a:extLst>
          </p:cNvPr>
          <p:cNvSpPr>
            <a:spLocks noGrp="1"/>
          </p:cNvSpPr>
          <p:nvPr userDrawn="1">
            <p:ph type="body" sz="quarter" idx="11" hasCustomPrompt="1"/>
          </p:nvPr>
        </p:nvSpPr>
        <p:spPr>
          <a:xfrm>
            <a:off x="6944703" y="564928"/>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6" name="Text Placeholder 40">
            <a:extLst>
              <a:ext uri="{FF2B5EF4-FFF2-40B4-BE49-F238E27FC236}">
                <a16:creationId xmlns:a16="http://schemas.microsoft.com/office/drawing/2014/main" id="{304A3AF6-BD37-91C5-1B71-9EB48E1C52E9}"/>
              </a:ext>
            </a:extLst>
          </p:cNvPr>
          <p:cNvSpPr>
            <a:spLocks noGrp="1"/>
          </p:cNvSpPr>
          <p:nvPr userDrawn="1">
            <p:ph type="body" sz="quarter" idx="12" hasCustomPrompt="1"/>
          </p:nvPr>
        </p:nvSpPr>
        <p:spPr>
          <a:xfrm>
            <a:off x="6944703" y="213623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6512BA71-91BD-8F9C-450D-27AB0C11F8F1}"/>
              </a:ext>
            </a:extLst>
          </p:cNvPr>
          <p:cNvSpPr>
            <a:spLocks noGrp="1"/>
          </p:cNvSpPr>
          <p:nvPr userDrawn="1">
            <p:ph type="body" sz="quarter" idx="13" hasCustomPrompt="1"/>
          </p:nvPr>
        </p:nvSpPr>
        <p:spPr>
          <a:xfrm>
            <a:off x="6944703" y="3707821"/>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8" name="Text Placeholder 40">
            <a:extLst>
              <a:ext uri="{FF2B5EF4-FFF2-40B4-BE49-F238E27FC236}">
                <a16:creationId xmlns:a16="http://schemas.microsoft.com/office/drawing/2014/main" id="{D9F94C97-CF6E-987E-52AA-5B063BF671A1}"/>
              </a:ext>
            </a:extLst>
          </p:cNvPr>
          <p:cNvSpPr>
            <a:spLocks noGrp="1"/>
          </p:cNvSpPr>
          <p:nvPr userDrawn="1">
            <p:ph type="body" sz="quarter" idx="14" hasCustomPrompt="1"/>
          </p:nvPr>
        </p:nvSpPr>
        <p:spPr>
          <a:xfrm>
            <a:off x="6944703" y="526078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60" name="Text Placeholder 40">
            <a:extLst>
              <a:ext uri="{FF2B5EF4-FFF2-40B4-BE49-F238E27FC236}">
                <a16:creationId xmlns:a16="http://schemas.microsoft.com/office/drawing/2014/main" id="{01F269FE-1BD8-6C62-2C26-60DACB18EB5F}"/>
              </a:ext>
            </a:extLst>
          </p:cNvPr>
          <p:cNvSpPr>
            <a:spLocks noGrp="1"/>
          </p:cNvSpPr>
          <p:nvPr userDrawn="1">
            <p:ph type="body" sz="quarter" idx="16" hasCustomPrompt="1"/>
          </p:nvPr>
        </p:nvSpPr>
        <p:spPr>
          <a:xfrm>
            <a:off x="11038409" y="2101483"/>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02</a:t>
            </a:r>
          </a:p>
        </p:txBody>
      </p:sp>
      <p:sp>
        <p:nvSpPr>
          <p:cNvPr id="61" name="Text Placeholder 40">
            <a:extLst>
              <a:ext uri="{FF2B5EF4-FFF2-40B4-BE49-F238E27FC236}">
                <a16:creationId xmlns:a16="http://schemas.microsoft.com/office/drawing/2014/main" id="{F217E2BA-E116-6286-C1C4-BD42CFEC3E05}"/>
              </a:ext>
            </a:extLst>
          </p:cNvPr>
          <p:cNvSpPr>
            <a:spLocks noGrp="1"/>
          </p:cNvSpPr>
          <p:nvPr userDrawn="1">
            <p:ph type="body" sz="quarter" idx="17" hasCustomPrompt="1"/>
          </p:nvPr>
        </p:nvSpPr>
        <p:spPr>
          <a:xfrm>
            <a:off x="11038409" y="3673068"/>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03</a:t>
            </a:r>
          </a:p>
        </p:txBody>
      </p:sp>
      <p:sp>
        <p:nvSpPr>
          <p:cNvPr id="62" name="Text Placeholder 40">
            <a:extLst>
              <a:ext uri="{FF2B5EF4-FFF2-40B4-BE49-F238E27FC236}">
                <a16:creationId xmlns:a16="http://schemas.microsoft.com/office/drawing/2014/main" id="{130D9AD0-DC64-A663-AC83-29EF831DD379}"/>
              </a:ext>
            </a:extLst>
          </p:cNvPr>
          <p:cNvSpPr>
            <a:spLocks noGrp="1"/>
          </p:cNvSpPr>
          <p:nvPr userDrawn="1">
            <p:ph type="body" sz="quarter" idx="18" hasCustomPrompt="1"/>
          </p:nvPr>
        </p:nvSpPr>
        <p:spPr>
          <a:xfrm>
            <a:off x="11035203" y="5226033"/>
            <a:ext cx="373500"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04</a:t>
            </a:r>
          </a:p>
        </p:txBody>
      </p:sp>
      <p:sp>
        <p:nvSpPr>
          <p:cNvPr id="63" name="Text Placeholder 40">
            <a:extLst>
              <a:ext uri="{FF2B5EF4-FFF2-40B4-BE49-F238E27FC236}">
                <a16:creationId xmlns:a16="http://schemas.microsoft.com/office/drawing/2014/main" id="{192E7B7F-D778-CD4A-367F-E44998E64D5C}"/>
              </a:ext>
            </a:extLst>
          </p:cNvPr>
          <p:cNvSpPr>
            <a:spLocks noGrp="1"/>
          </p:cNvSpPr>
          <p:nvPr userDrawn="1">
            <p:ph type="body" sz="quarter" idx="19" hasCustomPrompt="1"/>
          </p:nvPr>
        </p:nvSpPr>
        <p:spPr>
          <a:xfrm>
            <a:off x="6944703" y="1258153"/>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4" name="Text Placeholder 40">
            <a:extLst>
              <a:ext uri="{FF2B5EF4-FFF2-40B4-BE49-F238E27FC236}">
                <a16:creationId xmlns:a16="http://schemas.microsoft.com/office/drawing/2014/main" id="{282F8459-4260-08EC-41EA-5CF7E351BA4F}"/>
              </a:ext>
            </a:extLst>
          </p:cNvPr>
          <p:cNvSpPr>
            <a:spLocks noGrp="1"/>
          </p:cNvSpPr>
          <p:nvPr userDrawn="1">
            <p:ph type="body" sz="quarter" idx="20" hasCustomPrompt="1"/>
          </p:nvPr>
        </p:nvSpPr>
        <p:spPr>
          <a:xfrm>
            <a:off x="6944703" y="2828320"/>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5" name="Text Placeholder 40">
            <a:extLst>
              <a:ext uri="{FF2B5EF4-FFF2-40B4-BE49-F238E27FC236}">
                <a16:creationId xmlns:a16="http://schemas.microsoft.com/office/drawing/2014/main" id="{6E1D2EEB-A612-DBEC-9FA9-264C1A07D140}"/>
              </a:ext>
            </a:extLst>
          </p:cNvPr>
          <p:cNvSpPr>
            <a:spLocks noGrp="1"/>
          </p:cNvSpPr>
          <p:nvPr userDrawn="1">
            <p:ph type="body" sz="quarter" idx="21" hasCustomPrompt="1"/>
          </p:nvPr>
        </p:nvSpPr>
        <p:spPr>
          <a:xfrm>
            <a:off x="6944703" y="4356046"/>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6" name="Text Placeholder 40">
            <a:extLst>
              <a:ext uri="{FF2B5EF4-FFF2-40B4-BE49-F238E27FC236}">
                <a16:creationId xmlns:a16="http://schemas.microsoft.com/office/drawing/2014/main" id="{5FF3B974-ACE2-88AB-446F-08CE0A991A28}"/>
              </a:ext>
            </a:extLst>
          </p:cNvPr>
          <p:cNvSpPr>
            <a:spLocks noGrp="1"/>
          </p:cNvSpPr>
          <p:nvPr userDrawn="1">
            <p:ph type="body" sz="quarter" idx="22" hasCustomPrompt="1"/>
          </p:nvPr>
        </p:nvSpPr>
        <p:spPr>
          <a:xfrm>
            <a:off x="6944703" y="5928799"/>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7" name="Text Placeholder 40">
            <a:extLst>
              <a:ext uri="{FF2B5EF4-FFF2-40B4-BE49-F238E27FC236}">
                <a16:creationId xmlns:a16="http://schemas.microsoft.com/office/drawing/2014/main" id="{4C32125F-5E59-C738-F38A-18C0C8C8DD49}"/>
              </a:ext>
            </a:extLst>
          </p:cNvPr>
          <p:cNvSpPr>
            <a:spLocks noGrp="1"/>
          </p:cNvSpPr>
          <p:nvPr userDrawn="1">
            <p:ph type="body" sz="quarter" idx="23" hasCustomPrompt="1"/>
          </p:nvPr>
        </p:nvSpPr>
        <p:spPr>
          <a:xfrm>
            <a:off x="764246" y="798030"/>
            <a:ext cx="4723131" cy="622478"/>
          </a:xfrm>
          <a:prstGeom prst="rect">
            <a:avLst/>
          </a:prstGeom>
        </p:spPr>
        <p:txBody>
          <a:bodyPr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Sommaire</a:t>
            </a:r>
          </a:p>
        </p:txBody>
      </p:sp>
      <p:sp>
        <p:nvSpPr>
          <p:cNvPr id="2" name="Text Placeholder 40">
            <a:extLst>
              <a:ext uri="{FF2B5EF4-FFF2-40B4-BE49-F238E27FC236}">
                <a16:creationId xmlns:a16="http://schemas.microsoft.com/office/drawing/2014/main" id="{C56DD24E-ACE7-E1F7-4576-9083DEDD1C90}"/>
              </a:ext>
            </a:extLst>
          </p:cNvPr>
          <p:cNvSpPr>
            <a:spLocks noGrp="1"/>
          </p:cNvSpPr>
          <p:nvPr>
            <p:ph type="body" sz="quarter" idx="24" hasCustomPrompt="1"/>
          </p:nvPr>
        </p:nvSpPr>
        <p:spPr>
          <a:xfrm>
            <a:off x="764246" y="484216"/>
            <a:ext cx="4723131"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429085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maire - Vert">
    <p:bg>
      <p:bgPr>
        <a:solidFill>
          <a:srgbClr val="1E4842"/>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6081F598-97D5-E6D8-3C63-0C344A802C96}"/>
              </a:ext>
            </a:extLst>
          </p:cNvPr>
          <p:cNvGrpSpPr/>
          <p:nvPr userDrawn="1"/>
        </p:nvGrpSpPr>
        <p:grpSpPr>
          <a:xfrm>
            <a:off x="55880" y="80963"/>
            <a:ext cx="6043079" cy="6739961"/>
            <a:chOff x="55880" y="80963"/>
            <a:chExt cx="6043079" cy="6739961"/>
          </a:xfrm>
        </p:grpSpPr>
        <p:grpSp>
          <p:nvGrpSpPr>
            <p:cNvPr id="77" name="Group 76">
              <a:extLst>
                <a:ext uri="{FF2B5EF4-FFF2-40B4-BE49-F238E27FC236}">
                  <a16:creationId xmlns:a16="http://schemas.microsoft.com/office/drawing/2014/main" id="{F84D7388-7F5E-8C92-D24D-6977EC70D7F2}"/>
                </a:ext>
              </a:extLst>
            </p:cNvPr>
            <p:cNvGrpSpPr>
              <a:grpSpLocks/>
            </p:cNvGrpSpPr>
            <p:nvPr userDrawn="1"/>
          </p:nvGrpSpPr>
          <p:grpSpPr>
            <a:xfrm rot="18900000">
              <a:off x="2840108" y="80963"/>
              <a:ext cx="1628256" cy="1628256"/>
              <a:chOff x="1900614" y="3841379"/>
              <a:chExt cx="1495538" cy="1493520"/>
            </a:xfrm>
          </p:grpSpPr>
          <p:sp>
            <p:nvSpPr>
              <p:cNvPr id="78" name="Free-form: Shape 77">
                <a:extLst>
                  <a:ext uri="{FF2B5EF4-FFF2-40B4-BE49-F238E27FC236}">
                    <a16:creationId xmlns:a16="http://schemas.microsoft.com/office/drawing/2014/main" id="{EF3B4522-69A2-9E7D-4154-346362409FA3}"/>
                  </a:ext>
                </a:extLst>
              </p:cNvPr>
              <p:cNvSpPr/>
              <p:nvPr/>
            </p:nvSpPr>
            <p:spPr>
              <a:xfrm>
                <a:off x="2647368"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9" name="Free-form: Shape 78">
                <a:extLst>
                  <a:ext uri="{FF2B5EF4-FFF2-40B4-BE49-F238E27FC236}">
                    <a16:creationId xmlns:a16="http://schemas.microsoft.com/office/drawing/2014/main" id="{4F81EC66-B973-1B14-6F24-33B17DFFFFA9}"/>
                  </a:ext>
                </a:extLst>
              </p:cNvPr>
              <p:cNvSpPr/>
              <p:nvPr/>
            </p:nvSpPr>
            <p:spPr>
              <a:xfrm flipH="1">
                <a:off x="1900614"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42" name="Group 41">
              <a:extLst>
                <a:ext uri="{FF2B5EF4-FFF2-40B4-BE49-F238E27FC236}">
                  <a16:creationId xmlns:a16="http://schemas.microsoft.com/office/drawing/2014/main" id="{173DC211-ED79-5EF8-1F41-180B9F905E21}"/>
                </a:ext>
              </a:extLst>
            </p:cNvPr>
            <p:cNvGrpSpPr/>
            <p:nvPr userDrawn="1"/>
          </p:nvGrpSpPr>
          <p:grpSpPr>
            <a:xfrm>
              <a:off x="55880" y="81960"/>
              <a:ext cx="6043079" cy="6738964"/>
              <a:chOff x="55880" y="81960"/>
              <a:chExt cx="6043079" cy="6738964"/>
            </a:xfrm>
          </p:grpSpPr>
          <p:sp>
            <p:nvSpPr>
              <p:cNvPr id="43" name="Free-form: Shape 42">
                <a:extLst>
                  <a:ext uri="{FF2B5EF4-FFF2-40B4-BE49-F238E27FC236}">
                    <a16:creationId xmlns:a16="http://schemas.microsoft.com/office/drawing/2014/main" id="{8DCD049B-3E69-5B8F-8AE5-32FB4DD25509}"/>
                  </a:ext>
                </a:extLst>
              </p:cNvPr>
              <p:cNvSpPr>
                <a:spLocks/>
              </p:cNvSpPr>
              <p:nvPr userDrawn="1"/>
            </p:nvSpPr>
            <p:spPr>
              <a:xfrm flipH="1">
                <a:off x="5230965" y="5072006"/>
                <a:ext cx="865034" cy="169498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4" name="Isosceles Triangle 43">
                <a:extLst>
                  <a:ext uri="{FF2B5EF4-FFF2-40B4-BE49-F238E27FC236}">
                    <a16:creationId xmlns:a16="http://schemas.microsoft.com/office/drawing/2014/main" id="{03D268F9-A4E4-C96C-5C03-D1EEB1C3B2BB}"/>
                  </a:ext>
                </a:extLst>
              </p:cNvPr>
              <p:cNvSpPr/>
              <p:nvPr userDrawn="1"/>
            </p:nvSpPr>
            <p:spPr>
              <a:xfrm>
                <a:off x="1223464" y="1706939"/>
                <a:ext cx="1626263" cy="1626263"/>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5" name="Free-form: Shape 44">
                <a:extLst>
                  <a:ext uri="{FF2B5EF4-FFF2-40B4-BE49-F238E27FC236}">
                    <a16:creationId xmlns:a16="http://schemas.microsoft.com/office/drawing/2014/main" id="{444253EB-8586-27CC-C665-CF8A354EBCA9}"/>
                  </a:ext>
                </a:extLst>
              </p:cNvPr>
              <p:cNvSpPr/>
              <p:nvPr userDrawn="1"/>
            </p:nvSpPr>
            <p:spPr>
              <a:xfrm rot="10800000" flipH="1" flipV="1">
                <a:off x="55880" y="3339139"/>
                <a:ext cx="3405143" cy="3481785"/>
              </a:xfrm>
              <a:custGeom>
                <a:avLst/>
                <a:gdLst>
                  <a:gd name="connsiteX0" fmla="*/ 3405143 w 3405143"/>
                  <a:gd name="connsiteY0" fmla="*/ 0 h 3481785"/>
                  <a:gd name="connsiteX1" fmla="*/ 3405143 w 3405143"/>
                  <a:gd name="connsiteY1" fmla="*/ 3481785 h 3481785"/>
                  <a:gd name="connsiteX2" fmla="*/ 76642 w 3405143"/>
                  <a:gd name="connsiteY2" fmla="*/ 3481785 h 3481785"/>
                  <a:gd name="connsiteX3" fmla="*/ 0 w 3405143"/>
                  <a:gd name="connsiteY3" fmla="*/ 3405144 h 3481785"/>
                </a:gdLst>
                <a:ahLst/>
                <a:cxnLst>
                  <a:cxn ang="0">
                    <a:pos x="connsiteX0" y="connsiteY0"/>
                  </a:cxn>
                  <a:cxn ang="0">
                    <a:pos x="connsiteX1" y="connsiteY1"/>
                  </a:cxn>
                  <a:cxn ang="0">
                    <a:pos x="connsiteX2" y="connsiteY2"/>
                  </a:cxn>
                  <a:cxn ang="0">
                    <a:pos x="connsiteX3" y="connsiteY3"/>
                  </a:cxn>
                </a:cxnLst>
                <a:rect l="l" t="t" r="r" b="b"/>
                <a:pathLst>
                  <a:path w="3405143" h="3481785">
                    <a:moveTo>
                      <a:pt x="3405143" y="0"/>
                    </a:moveTo>
                    <a:lnTo>
                      <a:pt x="3405143" y="3481785"/>
                    </a:lnTo>
                    <a:lnTo>
                      <a:pt x="76642" y="3481785"/>
                    </a:lnTo>
                    <a:lnTo>
                      <a:pt x="0" y="3405144"/>
                    </a:lnTo>
                    <a:close/>
                  </a:path>
                </a:pathLst>
              </a:cu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6" name="Isosceles Triangle 45">
                <a:extLst>
                  <a:ext uri="{FF2B5EF4-FFF2-40B4-BE49-F238E27FC236}">
                    <a16:creationId xmlns:a16="http://schemas.microsoft.com/office/drawing/2014/main" id="{B2EEDCE4-2BAE-53D4-C9CC-9D9A0BFF9ACE}"/>
                  </a:ext>
                </a:extLst>
              </p:cNvPr>
              <p:cNvSpPr/>
              <p:nvPr userDrawn="1"/>
            </p:nvSpPr>
            <p:spPr>
              <a:xfrm rot="16200000">
                <a:off x="2840010" y="1706939"/>
                <a:ext cx="1626263" cy="1626263"/>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7" name="Isosceles Triangle 46">
                <a:extLst>
                  <a:ext uri="{FF2B5EF4-FFF2-40B4-BE49-F238E27FC236}">
                    <a16:creationId xmlns:a16="http://schemas.microsoft.com/office/drawing/2014/main" id="{BA5F35AB-C630-1AE6-832A-C7832008574F}"/>
                  </a:ext>
                </a:extLst>
              </p:cNvPr>
              <p:cNvSpPr/>
              <p:nvPr userDrawn="1"/>
            </p:nvSpPr>
            <p:spPr>
              <a:xfrm rot="16200000" flipH="1" flipV="1">
                <a:off x="4467520" y="1706939"/>
                <a:ext cx="1626263" cy="1626263"/>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9" name="Isosceles Triangle 48">
                <a:extLst>
                  <a:ext uri="{FF2B5EF4-FFF2-40B4-BE49-F238E27FC236}">
                    <a16:creationId xmlns:a16="http://schemas.microsoft.com/office/drawing/2014/main" id="{8A0D5261-4961-CFAD-931F-2DD36D6E674D}"/>
                  </a:ext>
                </a:extLst>
              </p:cNvPr>
              <p:cNvSpPr>
                <a:spLocks/>
              </p:cNvSpPr>
              <p:nvPr userDrawn="1"/>
            </p:nvSpPr>
            <p:spPr>
              <a:xfrm rot="5400000" flipH="1" flipV="1">
                <a:off x="3454433" y="5049734"/>
                <a:ext cx="1723207" cy="1731400"/>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9" name="Isosceles Triangle 68">
                <a:extLst>
                  <a:ext uri="{FF2B5EF4-FFF2-40B4-BE49-F238E27FC236}">
                    <a16:creationId xmlns:a16="http://schemas.microsoft.com/office/drawing/2014/main" id="{50C1C0D5-265E-21EE-D237-C59D4DA12057}"/>
                  </a:ext>
                </a:extLst>
              </p:cNvPr>
              <p:cNvSpPr/>
              <p:nvPr userDrawn="1"/>
            </p:nvSpPr>
            <p:spPr>
              <a:xfrm rot="10800000" flipH="1">
                <a:off x="1216950" y="84908"/>
                <a:ext cx="1626263" cy="1626263"/>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0" name="Rectangle 69">
                <a:extLst>
                  <a:ext uri="{FF2B5EF4-FFF2-40B4-BE49-F238E27FC236}">
                    <a16:creationId xmlns:a16="http://schemas.microsoft.com/office/drawing/2014/main" id="{3C8864EC-3ED3-7285-A379-B11DEC675B49}"/>
                  </a:ext>
                </a:extLst>
              </p:cNvPr>
              <p:cNvSpPr/>
              <p:nvPr userDrawn="1"/>
            </p:nvSpPr>
            <p:spPr>
              <a:xfrm>
                <a:off x="60344" y="1706938"/>
                <a:ext cx="1162041" cy="1626821"/>
              </a:xfrm>
              <a:prstGeom prst="rect">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1" name="Isosceles Triangle 70">
                <a:extLst>
                  <a:ext uri="{FF2B5EF4-FFF2-40B4-BE49-F238E27FC236}">
                    <a16:creationId xmlns:a16="http://schemas.microsoft.com/office/drawing/2014/main" id="{B5E6FE75-0311-623B-12EC-A8F301A1DCEC}"/>
                  </a:ext>
                </a:extLst>
              </p:cNvPr>
              <p:cNvSpPr/>
              <p:nvPr userDrawn="1"/>
            </p:nvSpPr>
            <p:spPr>
              <a:xfrm flipH="1" flipV="1">
                <a:off x="1844677" y="3328979"/>
                <a:ext cx="1626263" cy="1626263"/>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2" name="Isosceles Triangle 71">
                <a:extLst>
                  <a:ext uri="{FF2B5EF4-FFF2-40B4-BE49-F238E27FC236}">
                    <a16:creationId xmlns:a16="http://schemas.microsoft.com/office/drawing/2014/main" id="{65DBAB3C-D491-D412-E9A8-6A20C0749715}"/>
                  </a:ext>
                </a:extLst>
              </p:cNvPr>
              <p:cNvSpPr/>
              <p:nvPr userDrawn="1"/>
            </p:nvSpPr>
            <p:spPr>
              <a:xfrm rot="10800000" flipV="1">
                <a:off x="1219105" y="81960"/>
                <a:ext cx="1626263" cy="1626263"/>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3" name="Rectangle 72">
                <a:extLst>
                  <a:ext uri="{FF2B5EF4-FFF2-40B4-BE49-F238E27FC236}">
                    <a16:creationId xmlns:a16="http://schemas.microsoft.com/office/drawing/2014/main" id="{A2E34EE1-27FD-3A3B-14CA-9284ACCBAC1F}"/>
                  </a:ext>
                </a:extLst>
              </p:cNvPr>
              <p:cNvSpPr>
                <a:spLocks/>
              </p:cNvSpPr>
              <p:nvPr userDrawn="1"/>
            </p:nvSpPr>
            <p:spPr>
              <a:xfrm>
                <a:off x="5186680" y="3328979"/>
                <a:ext cx="912279" cy="1728685"/>
              </a:xfrm>
              <a:prstGeom prst="rect">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nvGrpSpPr>
              <p:cNvPr id="74" name="Group 73">
                <a:extLst>
                  <a:ext uri="{FF2B5EF4-FFF2-40B4-BE49-F238E27FC236}">
                    <a16:creationId xmlns:a16="http://schemas.microsoft.com/office/drawing/2014/main" id="{51090344-BD38-DB42-CDAA-8B2AB1745705}"/>
                  </a:ext>
                </a:extLst>
              </p:cNvPr>
              <p:cNvGrpSpPr/>
              <p:nvPr userDrawn="1"/>
            </p:nvGrpSpPr>
            <p:grpSpPr>
              <a:xfrm>
                <a:off x="3460073" y="3328979"/>
                <a:ext cx="1721663" cy="1728685"/>
                <a:chOff x="5121680" y="3406592"/>
                <a:chExt cx="1637808" cy="1644488"/>
              </a:xfrm>
            </p:grpSpPr>
            <p:sp>
              <p:nvSpPr>
                <p:cNvPr id="75" name="Free-form: Shape 74">
                  <a:extLst>
                    <a:ext uri="{FF2B5EF4-FFF2-40B4-BE49-F238E27FC236}">
                      <a16:creationId xmlns:a16="http://schemas.microsoft.com/office/drawing/2014/main" id="{3D0B26BB-902F-31AB-E733-BB6A28D1FAB5}"/>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6" name="Free-form: Shape 75">
                  <a:extLst>
                    <a:ext uri="{FF2B5EF4-FFF2-40B4-BE49-F238E27FC236}">
                      <a16:creationId xmlns:a16="http://schemas.microsoft.com/office/drawing/2014/main" id="{D7F4E52C-6682-86A0-5F35-03B15E50C82A}"/>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grpSp>
      </p:grpSp>
      <p:sp>
        <p:nvSpPr>
          <p:cNvPr id="3" name="Rectangle 2">
            <a:extLst>
              <a:ext uri="{FF2B5EF4-FFF2-40B4-BE49-F238E27FC236}">
                <a16:creationId xmlns:a16="http://schemas.microsoft.com/office/drawing/2014/main" id="{6F842FCF-7987-A442-49C5-D12DF601A509}"/>
              </a:ext>
            </a:extLst>
          </p:cNvPr>
          <p:cNvSpPr/>
          <p:nvPr userDrawn="1"/>
        </p:nvSpPr>
        <p:spPr>
          <a:xfrm>
            <a:off x="6100306" y="0"/>
            <a:ext cx="60916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Text Placeholder 40">
            <a:extLst>
              <a:ext uri="{FF2B5EF4-FFF2-40B4-BE49-F238E27FC236}">
                <a16:creationId xmlns:a16="http://schemas.microsoft.com/office/drawing/2014/main" id="{537B4CBE-9A05-9537-7FD1-8D7B7CFCD58A}"/>
              </a:ext>
            </a:extLst>
          </p:cNvPr>
          <p:cNvSpPr>
            <a:spLocks noGrp="1"/>
          </p:cNvSpPr>
          <p:nvPr>
            <p:ph type="body" sz="quarter" idx="15" hasCustomPrompt="1"/>
          </p:nvPr>
        </p:nvSpPr>
        <p:spPr>
          <a:xfrm>
            <a:off x="11104132" y="530175"/>
            <a:ext cx="304571"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01</a:t>
            </a:r>
          </a:p>
        </p:txBody>
      </p:sp>
      <p:grpSp>
        <p:nvGrpSpPr>
          <p:cNvPr id="50" name="Group 49">
            <a:extLst>
              <a:ext uri="{FF2B5EF4-FFF2-40B4-BE49-F238E27FC236}">
                <a16:creationId xmlns:a16="http://schemas.microsoft.com/office/drawing/2014/main" id="{7528CB13-271E-13FB-9F0D-3610ACEABCF2}"/>
              </a:ext>
            </a:extLst>
          </p:cNvPr>
          <p:cNvGrpSpPr/>
          <p:nvPr userDrawn="1"/>
        </p:nvGrpSpPr>
        <p:grpSpPr>
          <a:xfrm>
            <a:off x="0" y="0"/>
            <a:ext cx="12192000" cy="6858000"/>
            <a:chOff x="0" y="0"/>
            <a:chExt cx="12192000" cy="6858000"/>
          </a:xfrm>
        </p:grpSpPr>
        <p:sp>
          <p:nvSpPr>
            <p:cNvPr id="51" name="Free-form: Shape 50">
              <a:extLst>
                <a:ext uri="{FF2B5EF4-FFF2-40B4-BE49-F238E27FC236}">
                  <a16:creationId xmlns:a16="http://schemas.microsoft.com/office/drawing/2014/main" id="{CF809A87-F423-15BE-1147-D31338115DFA}"/>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2" name="Group 51">
              <a:extLst>
                <a:ext uri="{FF2B5EF4-FFF2-40B4-BE49-F238E27FC236}">
                  <a16:creationId xmlns:a16="http://schemas.microsoft.com/office/drawing/2014/main" id="{D56A2BB2-AD06-B3A9-93BB-94ED8333C2F7}"/>
                </a:ext>
              </a:extLst>
            </p:cNvPr>
            <p:cNvGrpSpPr/>
            <p:nvPr/>
          </p:nvGrpSpPr>
          <p:grpSpPr>
            <a:xfrm flipH="1">
              <a:off x="86519" y="80963"/>
              <a:ext cx="12018962" cy="6696075"/>
              <a:chOff x="86519" y="80963"/>
              <a:chExt cx="12018962" cy="6696075"/>
            </a:xfrm>
          </p:grpSpPr>
          <p:sp>
            <p:nvSpPr>
              <p:cNvPr id="53" name="Free-form: Shape 52">
                <a:extLst>
                  <a:ext uri="{FF2B5EF4-FFF2-40B4-BE49-F238E27FC236}">
                    <a16:creationId xmlns:a16="http://schemas.microsoft.com/office/drawing/2014/main" id="{00464F18-E57D-BBE0-A2B0-03E4992C852A}"/>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4" name="Free-form: Shape 53">
                <a:extLst>
                  <a:ext uri="{FF2B5EF4-FFF2-40B4-BE49-F238E27FC236}">
                    <a16:creationId xmlns:a16="http://schemas.microsoft.com/office/drawing/2014/main" id="{BBB17F96-E110-BE27-C879-AB0D710AEBCF}"/>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5" name="Text Placeholder 40">
            <a:extLst>
              <a:ext uri="{FF2B5EF4-FFF2-40B4-BE49-F238E27FC236}">
                <a16:creationId xmlns:a16="http://schemas.microsoft.com/office/drawing/2014/main" id="{625F94C7-C7D3-2F4F-E39F-B10C95F17C83}"/>
              </a:ext>
            </a:extLst>
          </p:cNvPr>
          <p:cNvSpPr>
            <a:spLocks noGrp="1"/>
          </p:cNvSpPr>
          <p:nvPr>
            <p:ph type="body" sz="quarter" idx="11" hasCustomPrompt="1"/>
          </p:nvPr>
        </p:nvSpPr>
        <p:spPr>
          <a:xfrm>
            <a:off x="6944703" y="564928"/>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6" name="Text Placeholder 40">
            <a:extLst>
              <a:ext uri="{FF2B5EF4-FFF2-40B4-BE49-F238E27FC236}">
                <a16:creationId xmlns:a16="http://schemas.microsoft.com/office/drawing/2014/main" id="{304A3AF6-BD37-91C5-1B71-9EB48E1C52E9}"/>
              </a:ext>
            </a:extLst>
          </p:cNvPr>
          <p:cNvSpPr>
            <a:spLocks noGrp="1"/>
          </p:cNvSpPr>
          <p:nvPr>
            <p:ph type="body" sz="quarter" idx="12" hasCustomPrompt="1"/>
          </p:nvPr>
        </p:nvSpPr>
        <p:spPr>
          <a:xfrm>
            <a:off x="6944703" y="213623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6512BA71-91BD-8F9C-450D-27AB0C11F8F1}"/>
              </a:ext>
            </a:extLst>
          </p:cNvPr>
          <p:cNvSpPr>
            <a:spLocks noGrp="1"/>
          </p:cNvSpPr>
          <p:nvPr>
            <p:ph type="body" sz="quarter" idx="13" hasCustomPrompt="1"/>
          </p:nvPr>
        </p:nvSpPr>
        <p:spPr>
          <a:xfrm>
            <a:off x="6944703" y="3707821"/>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8" name="Text Placeholder 40">
            <a:extLst>
              <a:ext uri="{FF2B5EF4-FFF2-40B4-BE49-F238E27FC236}">
                <a16:creationId xmlns:a16="http://schemas.microsoft.com/office/drawing/2014/main" id="{D9F94C97-CF6E-987E-52AA-5B063BF671A1}"/>
              </a:ext>
            </a:extLst>
          </p:cNvPr>
          <p:cNvSpPr>
            <a:spLocks noGrp="1"/>
          </p:cNvSpPr>
          <p:nvPr>
            <p:ph type="body" sz="quarter" idx="14" hasCustomPrompt="1"/>
          </p:nvPr>
        </p:nvSpPr>
        <p:spPr>
          <a:xfrm>
            <a:off x="6944703" y="526078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60" name="Text Placeholder 40">
            <a:extLst>
              <a:ext uri="{FF2B5EF4-FFF2-40B4-BE49-F238E27FC236}">
                <a16:creationId xmlns:a16="http://schemas.microsoft.com/office/drawing/2014/main" id="{01F269FE-1BD8-6C62-2C26-60DACB18EB5F}"/>
              </a:ext>
            </a:extLst>
          </p:cNvPr>
          <p:cNvSpPr>
            <a:spLocks noGrp="1"/>
          </p:cNvSpPr>
          <p:nvPr>
            <p:ph type="body" sz="quarter" idx="16" hasCustomPrompt="1"/>
          </p:nvPr>
        </p:nvSpPr>
        <p:spPr>
          <a:xfrm>
            <a:off x="11038409" y="2101483"/>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02</a:t>
            </a:r>
          </a:p>
        </p:txBody>
      </p:sp>
      <p:sp>
        <p:nvSpPr>
          <p:cNvPr id="61" name="Text Placeholder 40">
            <a:extLst>
              <a:ext uri="{FF2B5EF4-FFF2-40B4-BE49-F238E27FC236}">
                <a16:creationId xmlns:a16="http://schemas.microsoft.com/office/drawing/2014/main" id="{F217E2BA-E116-6286-C1C4-BD42CFEC3E05}"/>
              </a:ext>
            </a:extLst>
          </p:cNvPr>
          <p:cNvSpPr>
            <a:spLocks noGrp="1"/>
          </p:cNvSpPr>
          <p:nvPr>
            <p:ph type="body" sz="quarter" idx="17" hasCustomPrompt="1"/>
          </p:nvPr>
        </p:nvSpPr>
        <p:spPr>
          <a:xfrm>
            <a:off x="11038409" y="3673068"/>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03</a:t>
            </a:r>
          </a:p>
        </p:txBody>
      </p:sp>
      <p:sp>
        <p:nvSpPr>
          <p:cNvPr id="62" name="Text Placeholder 40">
            <a:extLst>
              <a:ext uri="{FF2B5EF4-FFF2-40B4-BE49-F238E27FC236}">
                <a16:creationId xmlns:a16="http://schemas.microsoft.com/office/drawing/2014/main" id="{130D9AD0-DC64-A663-AC83-29EF831DD379}"/>
              </a:ext>
            </a:extLst>
          </p:cNvPr>
          <p:cNvSpPr>
            <a:spLocks noGrp="1"/>
          </p:cNvSpPr>
          <p:nvPr>
            <p:ph type="body" sz="quarter" idx="18" hasCustomPrompt="1"/>
          </p:nvPr>
        </p:nvSpPr>
        <p:spPr>
          <a:xfrm>
            <a:off x="11035203" y="5226033"/>
            <a:ext cx="373500"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04</a:t>
            </a:r>
          </a:p>
        </p:txBody>
      </p:sp>
      <p:sp>
        <p:nvSpPr>
          <p:cNvPr id="63" name="Text Placeholder 40">
            <a:extLst>
              <a:ext uri="{FF2B5EF4-FFF2-40B4-BE49-F238E27FC236}">
                <a16:creationId xmlns:a16="http://schemas.microsoft.com/office/drawing/2014/main" id="{192E7B7F-D778-CD4A-367F-E44998E64D5C}"/>
              </a:ext>
            </a:extLst>
          </p:cNvPr>
          <p:cNvSpPr>
            <a:spLocks noGrp="1"/>
          </p:cNvSpPr>
          <p:nvPr>
            <p:ph type="body" sz="quarter" idx="19" hasCustomPrompt="1"/>
          </p:nvPr>
        </p:nvSpPr>
        <p:spPr>
          <a:xfrm>
            <a:off x="6944703" y="1258153"/>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4" name="Text Placeholder 40">
            <a:extLst>
              <a:ext uri="{FF2B5EF4-FFF2-40B4-BE49-F238E27FC236}">
                <a16:creationId xmlns:a16="http://schemas.microsoft.com/office/drawing/2014/main" id="{282F8459-4260-08EC-41EA-5CF7E351BA4F}"/>
              </a:ext>
            </a:extLst>
          </p:cNvPr>
          <p:cNvSpPr>
            <a:spLocks noGrp="1"/>
          </p:cNvSpPr>
          <p:nvPr>
            <p:ph type="body" sz="quarter" idx="20" hasCustomPrompt="1"/>
          </p:nvPr>
        </p:nvSpPr>
        <p:spPr>
          <a:xfrm>
            <a:off x="6944703" y="2828320"/>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5" name="Text Placeholder 40">
            <a:extLst>
              <a:ext uri="{FF2B5EF4-FFF2-40B4-BE49-F238E27FC236}">
                <a16:creationId xmlns:a16="http://schemas.microsoft.com/office/drawing/2014/main" id="{6E1D2EEB-A612-DBEC-9FA9-264C1A07D140}"/>
              </a:ext>
            </a:extLst>
          </p:cNvPr>
          <p:cNvSpPr>
            <a:spLocks noGrp="1"/>
          </p:cNvSpPr>
          <p:nvPr>
            <p:ph type="body" sz="quarter" idx="21" hasCustomPrompt="1"/>
          </p:nvPr>
        </p:nvSpPr>
        <p:spPr>
          <a:xfrm>
            <a:off x="6944703" y="4356046"/>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6" name="Text Placeholder 40">
            <a:extLst>
              <a:ext uri="{FF2B5EF4-FFF2-40B4-BE49-F238E27FC236}">
                <a16:creationId xmlns:a16="http://schemas.microsoft.com/office/drawing/2014/main" id="{5FF3B974-ACE2-88AB-446F-08CE0A991A28}"/>
              </a:ext>
            </a:extLst>
          </p:cNvPr>
          <p:cNvSpPr>
            <a:spLocks noGrp="1"/>
          </p:cNvSpPr>
          <p:nvPr>
            <p:ph type="body" sz="quarter" idx="22" hasCustomPrompt="1"/>
          </p:nvPr>
        </p:nvSpPr>
        <p:spPr>
          <a:xfrm>
            <a:off x="6944703" y="5928799"/>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40" name="Text Placeholder 40">
            <a:extLst>
              <a:ext uri="{FF2B5EF4-FFF2-40B4-BE49-F238E27FC236}">
                <a16:creationId xmlns:a16="http://schemas.microsoft.com/office/drawing/2014/main" id="{106627DA-EB5E-D681-CB0A-95743A1F17ED}"/>
              </a:ext>
            </a:extLst>
          </p:cNvPr>
          <p:cNvSpPr>
            <a:spLocks noGrp="1"/>
          </p:cNvSpPr>
          <p:nvPr>
            <p:ph type="body" sz="quarter" idx="23" hasCustomPrompt="1"/>
          </p:nvPr>
        </p:nvSpPr>
        <p:spPr>
          <a:xfrm>
            <a:off x="764246" y="798030"/>
            <a:ext cx="4723131" cy="622478"/>
          </a:xfrm>
          <a:prstGeom prst="rect">
            <a:avLst/>
          </a:prstGeom>
        </p:spPr>
        <p:txBody>
          <a:bodyPr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Sommaire</a:t>
            </a:r>
          </a:p>
        </p:txBody>
      </p:sp>
      <p:pic>
        <p:nvPicPr>
          <p:cNvPr id="2" name="Picture 1">
            <a:extLst>
              <a:ext uri="{FF2B5EF4-FFF2-40B4-BE49-F238E27FC236}">
                <a16:creationId xmlns:a16="http://schemas.microsoft.com/office/drawing/2014/main" id="{A4D8CD8A-3712-597E-CE48-6285DAC40F7A}"/>
              </a:ext>
            </a:extLst>
          </p:cNvPr>
          <p:cNvPicPr>
            <a:picLocks noChangeAspect="1"/>
          </p:cNvPicPr>
          <p:nvPr userDrawn="1"/>
        </p:nvPicPr>
        <p:blipFill rotWithShape="1">
          <a:blip r:embed="rId2"/>
          <a:srcRect t="-309" b="20459"/>
          <a:stretch/>
        </p:blipFill>
        <p:spPr>
          <a:xfrm>
            <a:off x="436566" y="2085413"/>
            <a:ext cx="5479240" cy="4687678"/>
          </a:xfrm>
          <a:prstGeom prst="rect">
            <a:avLst/>
          </a:prstGeom>
        </p:spPr>
      </p:pic>
      <p:sp>
        <p:nvSpPr>
          <p:cNvPr id="4" name="Text Placeholder 40">
            <a:extLst>
              <a:ext uri="{FF2B5EF4-FFF2-40B4-BE49-F238E27FC236}">
                <a16:creationId xmlns:a16="http://schemas.microsoft.com/office/drawing/2014/main" id="{225F7D55-AA48-A0E9-45A3-0C6FE24AD694}"/>
              </a:ext>
            </a:extLst>
          </p:cNvPr>
          <p:cNvSpPr>
            <a:spLocks noGrp="1"/>
          </p:cNvSpPr>
          <p:nvPr>
            <p:ph type="body" sz="quarter" idx="24" hasCustomPrompt="1"/>
          </p:nvPr>
        </p:nvSpPr>
        <p:spPr>
          <a:xfrm>
            <a:off x="764246" y="484216"/>
            <a:ext cx="4723131"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0375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 Jaune">
    <p:bg>
      <p:bgPr>
        <a:solidFill>
          <a:srgbClr val="F9B30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1C58E6-322E-BE55-BA46-C34680F7B533}"/>
              </a:ext>
            </a:extLst>
          </p:cNvPr>
          <p:cNvGrpSpPr/>
          <p:nvPr userDrawn="1"/>
        </p:nvGrpSpPr>
        <p:grpSpPr>
          <a:xfrm>
            <a:off x="55880" y="80963"/>
            <a:ext cx="6043079" cy="6739961"/>
            <a:chOff x="55880" y="80963"/>
            <a:chExt cx="6043079" cy="6739961"/>
          </a:xfrm>
        </p:grpSpPr>
        <p:grpSp>
          <p:nvGrpSpPr>
            <p:cNvPr id="6" name="Group 5">
              <a:extLst>
                <a:ext uri="{FF2B5EF4-FFF2-40B4-BE49-F238E27FC236}">
                  <a16:creationId xmlns:a16="http://schemas.microsoft.com/office/drawing/2014/main" id="{011ABC8C-47E7-B936-6E76-3FF11A4FE119}"/>
                </a:ext>
              </a:extLst>
            </p:cNvPr>
            <p:cNvGrpSpPr>
              <a:grpSpLocks/>
            </p:cNvGrpSpPr>
            <p:nvPr userDrawn="1"/>
          </p:nvGrpSpPr>
          <p:grpSpPr>
            <a:xfrm rot="18900000">
              <a:off x="2840108" y="80963"/>
              <a:ext cx="1628256" cy="1628256"/>
              <a:chOff x="1900614" y="3841379"/>
              <a:chExt cx="1495538" cy="1493520"/>
            </a:xfrm>
          </p:grpSpPr>
          <p:sp>
            <p:nvSpPr>
              <p:cNvPr id="22" name="Free-form: Shape 21">
                <a:extLst>
                  <a:ext uri="{FF2B5EF4-FFF2-40B4-BE49-F238E27FC236}">
                    <a16:creationId xmlns:a16="http://schemas.microsoft.com/office/drawing/2014/main" id="{110DAE99-23FD-3ECB-CE6C-E050FE7D591E}"/>
                  </a:ext>
                </a:extLst>
              </p:cNvPr>
              <p:cNvSpPr/>
              <p:nvPr/>
            </p:nvSpPr>
            <p:spPr>
              <a:xfrm>
                <a:off x="2647368"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1" name="Free-form: Shape 40">
                <a:extLst>
                  <a:ext uri="{FF2B5EF4-FFF2-40B4-BE49-F238E27FC236}">
                    <a16:creationId xmlns:a16="http://schemas.microsoft.com/office/drawing/2014/main" id="{B397AD92-A68E-0E83-047D-B97249F9084C}"/>
                  </a:ext>
                </a:extLst>
              </p:cNvPr>
              <p:cNvSpPr/>
              <p:nvPr/>
            </p:nvSpPr>
            <p:spPr>
              <a:xfrm flipH="1">
                <a:off x="1900614" y="3841379"/>
                <a:ext cx="748784" cy="1493520"/>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7" name="Group 6">
              <a:extLst>
                <a:ext uri="{FF2B5EF4-FFF2-40B4-BE49-F238E27FC236}">
                  <a16:creationId xmlns:a16="http://schemas.microsoft.com/office/drawing/2014/main" id="{82F97729-8389-55C5-D2E8-402BB570240C}"/>
                </a:ext>
              </a:extLst>
            </p:cNvPr>
            <p:cNvGrpSpPr/>
            <p:nvPr userDrawn="1"/>
          </p:nvGrpSpPr>
          <p:grpSpPr>
            <a:xfrm>
              <a:off x="55880" y="81960"/>
              <a:ext cx="6043079" cy="6738964"/>
              <a:chOff x="55880" y="81960"/>
              <a:chExt cx="6043079" cy="6738964"/>
            </a:xfrm>
          </p:grpSpPr>
          <p:sp>
            <p:nvSpPr>
              <p:cNvPr id="8" name="Free-form: Shape 7">
                <a:extLst>
                  <a:ext uri="{FF2B5EF4-FFF2-40B4-BE49-F238E27FC236}">
                    <a16:creationId xmlns:a16="http://schemas.microsoft.com/office/drawing/2014/main" id="{1DD6D8A7-5335-1C34-E850-617EF8B18845}"/>
                  </a:ext>
                </a:extLst>
              </p:cNvPr>
              <p:cNvSpPr>
                <a:spLocks/>
              </p:cNvSpPr>
              <p:nvPr userDrawn="1"/>
            </p:nvSpPr>
            <p:spPr>
              <a:xfrm flipH="1">
                <a:off x="5230965" y="5072006"/>
                <a:ext cx="865034" cy="169498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9" name="Isosceles Triangle 8">
                <a:extLst>
                  <a:ext uri="{FF2B5EF4-FFF2-40B4-BE49-F238E27FC236}">
                    <a16:creationId xmlns:a16="http://schemas.microsoft.com/office/drawing/2014/main" id="{5159DF12-04CA-AC49-71C7-6157D20EC545}"/>
                  </a:ext>
                </a:extLst>
              </p:cNvPr>
              <p:cNvSpPr/>
              <p:nvPr userDrawn="1"/>
            </p:nvSpPr>
            <p:spPr>
              <a:xfrm>
                <a:off x="1223464" y="1706939"/>
                <a:ext cx="1626263" cy="1626263"/>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0" name="Free-form: Shape 9">
                <a:extLst>
                  <a:ext uri="{FF2B5EF4-FFF2-40B4-BE49-F238E27FC236}">
                    <a16:creationId xmlns:a16="http://schemas.microsoft.com/office/drawing/2014/main" id="{D6581636-0459-2322-1DB2-6558DE3B8EAA}"/>
                  </a:ext>
                </a:extLst>
              </p:cNvPr>
              <p:cNvSpPr/>
              <p:nvPr userDrawn="1"/>
            </p:nvSpPr>
            <p:spPr>
              <a:xfrm rot="10800000" flipH="1" flipV="1">
                <a:off x="55880" y="3339139"/>
                <a:ext cx="3405143" cy="3481785"/>
              </a:xfrm>
              <a:custGeom>
                <a:avLst/>
                <a:gdLst>
                  <a:gd name="connsiteX0" fmla="*/ 3405143 w 3405143"/>
                  <a:gd name="connsiteY0" fmla="*/ 0 h 3481785"/>
                  <a:gd name="connsiteX1" fmla="*/ 3405143 w 3405143"/>
                  <a:gd name="connsiteY1" fmla="*/ 3481785 h 3481785"/>
                  <a:gd name="connsiteX2" fmla="*/ 76642 w 3405143"/>
                  <a:gd name="connsiteY2" fmla="*/ 3481785 h 3481785"/>
                  <a:gd name="connsiteX3" fmla="*/ 0 w 3405143"/>
                  <a:gd name="connsiteY3" fmla="*/ 3405144 h 3481785"/>
                </a:gdLst>
                <a:ahLst/>
                <a:cxnLst>
                  <a:cxn ang="0">
                    <a:pos x="connsiteX0" y="connsiteY0"/>
                  </a:cxn>
                  <a:cxn ang="0">
                    <a:pos x="connsiteX1" y="connsiteY1"/>
                  </a:cxn>
                  <a:cxn ang="0">
                    <a:pos x="connsiteX2" y="connsiteY2"/>
                  </a:cxn>
                  <a:cxn ang="0">
                    <a:pos x="connsiteX3" y="connsiteY3"/>
                  </a:cxn>
                </a:cxnLst>
                <a:rect l="l" t="t" r="r" b="b"/>
                <a:pathLst>
                  <a:path w="3405143" h="3481785">
                    <a:moveTo>
                      <a:pt x="3405143" y="0"/>
                    </a:moveTo>
                    <a:lnTo>
                      <a:pt x="3405143" y="3481785"/>
                    </a:lnTo>
                    <a:lnTo>
                      <a:pt x="76642" y="3481785"/>
                    </a:lnTo>
                    <a:lnTo>
                      <a:pt x="0" y="340514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1" name="Isosceles Triangle 10">
                <a:extLst>
                  <a:ext uri="{FF2B5EF4-FFF2-40B4-BE49-F238E27FC236}">
                    <a16:creationId xmlns:a16="http://schemas.microsoft.com/office/drawing/2014/main" id="{3D80F087-A82F-27B1-D67A-EEC7F5F2682D}"/>
                  </a:ext>
                </a:extLst>
              </p:cNvPr>
              <p:cNvSpPr/>
              <p:nvPr userDrawn="1"/>
            </p:nvSpPr>
            <p:spPr>
              <a:xfrm rot="16200000">
                <a:off x="2840010" y="1706939"/>
                <a:ext cx="1626263" cy="1626263"/>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2" name="Isosceles Triangle 11">
                <a:extLst>
                  <a:ext uri="{FF2B5EF4-FFF2-40B4-BE49-F238E27FC236}">
                    <a16:creationId xmlns:a16="http://schemas.microsoft.com/office/drawing/2014/main" id="{4427755A-BD34-8A4E-BF4A-8E6F2E70B098}"/>
                  </a:ext>
                </a:extLst>
              </p:cNvPr>
              <p:cNvSpPr/>
              <p:nvPr userDrawn="1"/>
            </p:nvSpPr>
            <p:spPr>
              <a:xfrm rot="16200000" flipH="1" flipV="1">
                <a:off x="4467520" y="1706939"/>
                <a:ext cx="1626263" cy="1626263"/>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 name="Isosceles Triangle 12">
                <a:extLst>
                  <a:ext uri="{FF2B5EF4-FFF2-40B4-BE49-F238E27FC236}">
                    <a16:creationId xmlns:a16="http://schemas.microsoft.com/office/drawing/2014/main" id="{1BAD35EC-7FBE-083A-52B6-11736F656477}"/>
                  </a:ext>
                </a:extLst>
              </p:cNvPr>
              <p:cNvSpPr>
                <a:spLocks/>
              </p:cNvSpPr>
              <p:nvPr userDrawn="1"/>
            </p:nvSpPr>
            <p:spPr>
              <a:xfrm rot="5400000" flipH="1" flipV="1">
                <a:off x="3454433" y="5049734"/>
                <a:ext cx="1723207" cy="1731400"/>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4" name="Isosceles Triangle 13">
                <a:extLst>
                  <a:ext uri="{FF2B5EF4-FFF2-40B4-BE49-F238E27FC236}">
                    <a16:creationId xmlns:a16="http://schemas.microsoft.com/office/drawing/2014/main" id="{E04C3810-DBFD-7194-2F33-3FF8B142F2D7}"/>
                  </a:ext>
                </a:extLst>
              </p:cNvPr>
              <p:cNvSpPr/>
              <p:nvPr userDrawn="1"/>
            </p:nvSpPr>
            <p:spPr>
              <a:xfrm rot="10800000" flipH="1">
                <a:off x="1216950" y="84908"/>
                <a:ext cx="1626263" cy="1626263"/>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5" name="Rectangle 14">
                <a:extLst>
                  <a:ext uri="{FF2B5EF4-FFF2-40B4-BE49-F238E27FC236}">
                    <a16:creationId xmlns:a16="http://schemas.microsoft.com/office/drawing/2014/main" id="{C927D822-7C57-F763-1003-3CE2521DA031}"/>
                  </a:ext>
                </a:extLst>
              </p:cNvPr>
              <p:cNvSpPr/>
              <p:nvPr userDrawn="1"/>
            </p:nvSpPr>
            <p:spPr>
              <a:xfrm>
                <a:off x="60344" y="1706938"/>
                <a:ext cx="1162041" cy="1626821"/>
              </a:xfrm>
              <a:prstGeom prst="rect">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6" name="Isosceles Triangle 15">
                <a:extLst>
                  <a:ext uri="{FF2B5EF4-FFF2-40B4-BE49-F238E27FC236}">
                    <a16:creationId xmlns:a16="http://schemas.microsoft.com/office/drawing/2014/main" id="{4F120CA6-8861-354E-780C-319EF4F8A767}"/>
                  </a:ext>
                </a:extLst>
              </p:cNvPr>
              <p:cNvSpPr/>
              <p:nvPr userDrawn="1"/>
            </p:nvSpPr>
            <p:spPr>
              <a:xfrm flipH="1" flipV="1">
                <a:off x="1844677" y="3328979"/>
                <a:ext cx="1626263" cy="1626263"/>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7" name="Isosceles Triangle 16">
                <a:extLst>
                  <a:ext uri="{FF2B5EF4-FFF2-40B4-BE49-F238E27FC236}">
                    <a16:creationId xmlns:a16="http://schemas.microsoft.com/office/drawing/2014/main" id="{C62068FE-F7D3-2610-7259-C0E4890E831D}"/>
                  </a:ext>
                </a:extLst>
              </p:cNvPr>
              <p:cNvSpPr/>
              <p:nvPr userDrawn="1"/>
            </p:nvSpPr>
            <p:spPr>
              <a:xfrm rot="10800000" flipV="1">
                <a:off x="1219105" y="81960"/>
                <a:ext cx="1626263" cy="1626263"/>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8" name="Rectangle 17">
                <a:extLst>
                  <a:ext uri="{FF2B5EF4-FFF2-40B4-BE49-F238E27FC236}">
                    <a16:creationId xmlns:a16="http://schemas.microsoft.com/office/drawing/2014/main" id="{4F475B28-99FB-49F4-7858-21F0FD5159CE}"/>
                  </a:ext>
                </a:extLst>
              </p:cNvPr>
              <p:cNvSpPr>
                <a:spLocks/>
              </p:cNvSpPr>
              <p:nvPr userDrawn="1"/>
            </p:nvSpPr>
            <p:spPr>
              <a:xfrm>
                <a:off x="5186680" y="3328979"/>
                <a:ext cx="912279" cy="1728685"/>
              </a:xfrm>
              <a:prstGeom prst="rect">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nvGrpSpPr>
              <p:cNvPr id="19" name="Group 18">
                <a:extLst>
                  <a:ext uri="{FF2B5EF4-FFF2-40B4-BE49-F238E27FC236}">
                    <a16:creationId xmlns:a16="http://schemas.microsoft.com/office/drawing/2014/main" id="{BBBF1FFC-D403-F253-AA18-056D1806486B}"/>
                  </a:ext>
                </a:extLst>
              </p:cNvPr>
              <p:cNvGrpSpPr/>
              <p:nvPr userDrawn="1"/>
            </p:nvGrpSpPr>
            <p:grpSpPr>
              <a:xfrm>
                <a:off x="3460073" y="3328979"/>
                <a:ext cx="1721663" cy="1728685"/>
                <a:chOff x="5121680" y="3406592"/>
                <a:chExt cx="1637808" cy="1644488"/>
              </a:xfrm>
            </p:grpSpPr>
            <p:sp>
              <p:nvSpPr>
                <p:cNvPr id="20" name="Free-form: Shape 19">
                  <a:extLst>
                    <a:ext uri="{FF2B5EF4-FFF2-40B4-BE49-F238E27FC236}">
                      <a16:creationId xmlns:a16="http://schemas.microsoft.com/office/drawing/2014/main" id="{81CB3041-E77D-2CC2-9BDE-ACD96E7AC3F3}"/>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1" name="Free-form: Shape 20">
                  <a:extLst>
                    <a:ext uri="{FF2B5EF4-FFF2-40B4-BE49-F238E27FC236}">
                      <a16:creationId xmlns:a16="http://schemas.microsoft.com/office/drawing/2014/main" id="{DE5C0F21-7464-864E-A25A-DECC030F94D5}"/>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grpSp>
      </p:grpSp>
      <p:sp>
        <p:nvSpPr>
          <p:cNvPr id="3" name="Rectangle 2">
            <a:extLst>
              <a:ext uri="{FF2B5EF4-FFF2-40B4-BE49-F238E27FC236}">
                <a16:creationId xmlns:a16="http://schemas.microsoft.com/office/drawing/2014/main" id="{6F842FCF-7987-A442-49C5-D12DF601A509}"/>
              </a:ext>
            </a:extLst>
          </p:cNvPr>
          <p:cNvSpPr/>
          <p:nvPr userDrawn="1"/>
        </p:nvSpPr>
        <p:spPr>
          <a:xfrm>
            <a:off x="6100306" y="0"/>
            <a:ext cx="60916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Text Placeholder 40">
            <a:extLst>
              <a:ext uri="{FF2B5EF4-FFF2-40B4-BE49-F238E27FC236}">
                <a16:creationId xmlns:a16="http://schemas.microsoft.com/office/drawing/2014/main" id="{537B4CBE-9A05-9537-7FD1-8D7B7CFCD58A}"/>
              </a:ext>
            </a:extLst>
          </p:cNvPr>
          <p:cNvSpPr>
            <a:spLocks noGrp="1"/>
          </p:cNvSpPr>
          <p:nvPr>
            <p:ph type="body" sz="quarter" idx="15" hasCustomPrompt="1"/>
          </p:nvPr>
        </p:nvSpPr>
        <p:spPr>
          <a:xfrm>
            <a:off x="11104132" y="530175"/>
            <a:ext cx="304571"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01</a:t>
            </a:r>
          </a:p>
        </p:txBody>
      </p:sp>
      <p:grpSp>
        <p:nvGrpSpPr>
          <p:cNvPr id="50" name="Group 49">
            <a:extLst>
              <a:ext uri="{FF2B5EF4-FFF2-40B4-BE49-F238E27FC236}">
                <a16:creationId xmlns:a16="http://schemas.microsoft.com/office/drawing/2014/main" id="{7528CB13-271E-13FB-9F0D-3610ACEABCF2}"/>
              </a:ext>
            </a:extLst>
          </p:cNvPr>
          <p:cNvGrpSpPr/>
          <p:nvPr userDrawn="1"/>
        </p:nvGrpSpPr>
        <p:grpSpPr>
          <a:xfrm>
            <a:off x="0" y="0"/>
            <a:ext cx="12192000" cy="6858000"/>
            <a:chOff x="0" y="0"/>
            <a:chExt cx="12192000" cy="6858000"/>
          </a:xfrm>
        </p:grpSpPr>
        <p:sp>
          <p:nvSpPr>
            <p:cNvPr id="51" name="Free-form: Shape 50">
              <a:extLst>
                <a:ext uri="{FF2B5EF4-FFF2-40B4-BE49-F238E27FC236}">
                  <a16:creationId xmlns:a16="http://schemas.microsoft.com/office/drawing/2014/main" id="{CF809A87-F423-15BE-1147-D31338115DFA}"/>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2" name="Group 51">
              <a:extLst>
                <a:ext uri="{FF2B5EF4-FFF2-40B4-BE49-F238E27FC236}">
                  <a16:creationId xmlns:a16="http://schemas.microsoft.com/office/drawing/2014/main" id="{D56A2BB2-AD06-B3A9-93BB-94ED8333C2F7}"/>
                </a:ext>
              </a:extLst>
            </p:cNvPr>
            <p:cNvGrpSpPr/>
            <p:nvPr/>
          </p:nvGrpSpPr>
          <p:grpSpPr>
            <a:xfrm flipH="1">
              <a:off x="86519" y="80963"/>
              <a:ext cx="12018962" cy="6696075"/>
              <a:chOff x="86519" y="80963"/>
              <a:chExt cx="12018962" cy="6696075"/>
            </a:xfrm>
          </p:grpSpPr>
          <p:sp>
            <p:nvSpPr>
              <p:cNvPr id="53" name="Free-form: Shape 52">
                <a:extLst>
                  <a:ext uri="{FF2B5EF4-FFF2-40B4-BE49-F238E27FC236}">
                    <a16:creationId xmlns:a16="http://schemas.microsoft.com/office/drawing/2014/main" id="{00464F18-E57D-BBE0-A2B0-03E4992C852A}"/>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4" name="Free-form: Shape 53">
                <a:extLst>
                  <a:ext uri="{FF2B5EF4-FFF2-40B4-BE49-F238E27FC236}">
                    <a16:creationId xmlns:a16="http://schemas.microsoft.com/office/drawing/2014/main" id="{BBB17F96-E110-BE27-C879-AB0D710AEBCF}"/>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5" name="Text Placeholder 40">
            <a:extLst>
              <a:ext uri="{FF2B5EF4-FFF2-40B4-BE49-F238E27FC236}">
                <a16:creationId xmlns:a16="http://schemas.microsoft.com/office/drawing/2014/main" id="{625F94C7-C7D3-2F4F-E39F-B10C95F17C83}"/>
              </a:ext>
            </a:extLst>
          </p:cNvPr>
          <p:cNvSpPr>
            <a:spLocks noGrp="1"/>
          </p:cNvSpPr>
          <p:nvPr>
            <p:ph type="body" sz="quarter" idx="11" hasCustomPrompt="1"/>
          </p:nvPr>
        </p:nvSpPr>
        <p:spPr>
          <a:xfrm>
            <a:off x="6944703" y="564928"/>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6" name="Text Placeholder 40">
            <a:extLst>
              <a:ext uri="{FF2B5EF4-FFF2-40B4-BE49-F238E27FC236}">
                <a16:creationId xmlns:a16="http://schemas.microsoft.com/office/drawing/2014/main" id="{304A3AF6-BD37-91C5-1B71-9EB48E1C52E9}"/>
              </a:ext>
            </a:extLst>
          </p:cNvPr>
          <p:cNvSpPr>
            <a:spLocks noGrp="1"/>
          </p:cNvSpPr>
          <p:nvPr>
            <p:ph type="body" sz="quarter" idx="12" hasCustomPrompt="1"/>
          </p:nvPr>
        </p:nvSpPr>
        <p:spPr>
          <a:xfrm>
            <a:off x="6944703" y="213623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6512BA71-91BD-8F9C-450D-27AB0C11F8F1}"/>
              </a:ext>
            </a:extLst>
          </p:cNvPr>
          <p:cNvSpPr>
            <a:spLocks noGrp="1"/>
          </p:cNvSpPr>
          <p:nvPr>
            <p:ph type="body" sz="quarter" idx="13" hasCustomPrompt="1"/>
          </p:nvPr>
        </p:nvSpPr>
        <p:spPr>
          <a:xfrm>
            <a:off x="6944703" y="3707821"/>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8" name="Text Placeholder 40">
            <a:extLst>
              <a:ext uri="{FF2B5EF4-FFF2-40B4-BE49-F238E27FC236}">
                <a16:creationId xmlns:a16="http://schemas.microsoft.com/office/drawing/2014/main" id="{D9F94C97-CF6E-987E-52AA-5B063BF671A1}"/>
              </a:ext>
            </a:extLst>
          </p:cNvPr>
          <p:cNvSpPr>
            <a:spLocks noGrp="1"/>
          </p:cNvSpPr>
          <p:nvPr>
            <p:ph type="body" sz="quarter" idx="14" hasCustomPrompt="1"/>
          </p:nvPr>
        </p:nvSpPr>
        <p:spPr>
          <a:xfrm>
            <a:off x="6944703" y="5260786"/>
            <a:ext cx="3789972" cy="396134"/>
          </a:xfrm>
          <a:prstGeom prst="rect">
            <a:avLst/>
          </a:prstGeom>
        </p:spPr>
        <p:txBody>
          <a:bodyPr lIns="0" tIns="0" rIns="0" bIns="0" anchor="b" anchorCtr="0">
            <a:spAutoFit/>
          </a:bodyPr>
          <a:lstStyle>
            <a:lvl1pPr marL="0" indent="0">
              <a:lnSpc>
                <a:spcPct val="90000"/>
              </a:lnSpc>
              <a:spcBef>
                <a:spcPts val="0"/>
              </a:spcBef>
              <a:buFontTx/>
              <a:buNone/>
              <a:defRPr sz="2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60" name="Text Placeholder 40">
            <a:extLst>
              <a:ext uri="{FF2B5EF4-FFF2-40B4-BE49-F238E27FC236}">
                <a16:creationId xmlns:a16="http://schemas.microsoft.com/office/drawing/2014/main" id="{01F269FE-1BD8-6C62-2C26-60DACB18EB5F}"/>
              </a:ext>
            </a:extLst>
          </p:cNvPr>
          <p:cNvSpPr>
            <a:spLocks noGrp="1"/>
          </p:cNvSpPr>
          <p:nvPr>
            <p:ph type="body" sz="quarter" idx="16" hasCustomPrompt="1"/>
          </p:nvPr>
        </p:nvSpPr>
        <p:spPr>
          <a:xfrm>
            <a:off x="11038409" y="2101483"/>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02</a:t>
            </a:r>
          </a:p>
        </p:txBody>
      </p:sp>
      <p:sp>
        <p:nvSpPr>
          <p:cNvPr id="61" name="Text Placeholder 40">
            <a:extLst>
              <a:ext uri="{FF2B5EF4-FFF2-40B4-BE49-F238E27FC236}">
                <a16:creationId xmlns:a16="http://schemas.microsoft.com/office/drawing/2014/main" id="{F217E2BA-E116-6286-C1C4-BD42CFEC3E05}"/>
              </a:ext>
            </a:extLst>
          </p:cNvPr>
          <p:cNvSpPr>
            <a:spLocks noGrp="1"/>
          </p:cNvSpPr>
          <p:nvPr>
            <p:ph type="body" sz="quarter" idx="17" hasCustomPrompt="1"/>
          </p:nvPr>
        </p:nvSpPr>
        <p:spPr>
          <a:xfrm>
            <a:off x="11038409" y="3673068"/>
            <a:ext cx="370294"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03</a:t>
            </a:r>
          </a:p>
        </p:txBody>
      </p:sp>
      <p:sp>
        <p:nvSpPr>
          <p:cNvPr id="62" name="Text Placeholder 40">
            <a:extLst>
              <a:ext uri="{FF2B5EF4-FFF2-40B4-BE49-F238E27FC236}">
                <a16:creationId xmlns:a16="http://schemas.microsoft.com/office/drawing/2014/main" id="{130D9AD0-DC64-A663-AC83-29EF831DD379}"/>
              </a:ext>
            </a:extLst>
          </p:cNvPr>
          <p:cNvSpPr>
            <a:spLocks noGrp="1"/>
          </p:cNvSpPr>
          <p:nvPr>
            <p:ph type="body" sz="quarter" idx="18" hasCustomPrompt="1"/>
          </p:nvPr>
        </p:nvSpPr>
        <p:spPr>
          <a:xfrm>
            <a:off x="11035203" y="5226033"/>
            <a:ext cx="373500" cy="430887"/>
          </a:xfrm>
          <a:prstGeom prst="rect">
            <a:avLst/>
          </a:prstGeom>
        </p:spPr>
        <p:txBody>
          <a:bodyPr wrap="none" lIns="0" tIns="0" rIns="0" bIns="0" anchor="b" anchorCtr="0">
            <a:spAutoFit/>
          </a:bodyPr>
          <a:lstStyle>
            <a:lvl1pPr marL="0" indent="0" algn="r">
              <a:buFontTx/>
              <a:buNone/>
              <a:defRPr sz="2800">
                <a:solidFill>
                  <a:schemeClr val="bg1">
                    <a:lumMod val="85000"/>
                  </a:schemeClr>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04</a:t>
            </a:r>
          </a:p>
        </p:txBody>
      </p:sp>
      <p:sp>
        <p:nvSpPr>
          <p:cNvPr id="63" name="Text Placeholder 40">
            <a:extLst>
              <a:ext uri="{FF2B5EF4-FFF2-40B4-BE49-F238E27FC236}">
                <a16:creationId xmlns:a16="http://schemas.microsoft.com/office/drawing/2014/main" id="{192E7B7F-D778-CD4A-367F-E44998E64D5C}"/>
              </a:ext>
            </a:extLst>
          </p:cNvPr>
          <p:cNvSpPr>
            <a:spLocks noGrp="1"/>
          </p:cNvSpPr>
          <p:nvPr>
            <p:ph type="body" sz="quarter" idx="19" hasCustomPrompt="1"/>
          </p:nvPr>
        </p:nvSpPr>
        <p:spPr>
          <a:xfrm>
            <a:off x="6944703" y="1258153"/>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4" name="Text Placeholder 40">
            <a:extLst>
              <a:ext uri="{FF2B5EF4-FFF2-40B4-BE49-F238E27FC236}">
                <a16:creationId xmlns:a16="http://schemas.microsoft.com/office/drawing/2014/main" id="{282F8459-4260-08EC-41EA-5CF7E351BA4F}"/>
              </a:ext>
            </a:extLst>
          </p:cNvPr>
          <p:cNvSpPr>
            <a:spLocks noGrp="1"/>
          </p:cNvSpPr>
          <p:nvPr>
            <p:ph type="body" sz="quarter" idx="20" hasCustomPrompt="1"/>
          </p:nvPr>
        </p:nvSpPr>
        <p:spPr>
          <a:xfrm>
            <a:off x="6944703" y="2828320"/>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5" name="Text Placeholder 40">
            <a:extLst>
              <a:ext uri="{FF2B5EF4-FFF2-40B4-BE49-F238E27FC236}">
                <a16:creationId xmlns:a16="http://schemas.microsoft.com/office/drawing/2014/main" id="{6E1D2EEB-A612-DBEC-9FA9-264C1A07D140}"/>
              </a:ext>
            </a:extLst>
          </p:cNvPr>
          <p:cNvSpPr>
            <a:spLocks noGrp="1"/>
          </p:cNvSpPr>
          <p:nvPr>
            <p:ph type="body" sz="quarter" idx="21" hasCustomPrompt="1"/>
          </p:nvPr>
        </p:nvSpPr>
        <p:spPr>
          <a:xfrm>
            <a:off x="6944703" y="4356046"/>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66" name="Text Placeholder 40">
            <a:extLst>
              <a:ext uri="{FF2B5EF4-FFF2-40B4-BE49-F238E27FC236}">
                <a16:creationId xmlns:a16="http://schemas.microsoft.com/office/drawing/2014/main" id="{5FF3B974-ACE2-88AB-446F-08CE0A991A28}"/>
              </a:ext>
            </a:extLst>
          </p:cNvPr>
          <p:cNvSpPr>
            <a:spLocks noGrp="1"/>
          </p:cNvSpPr>
          <p:nvPr>
            <p:ph type="body" sz="quarter" idx="22" hasCustomPrompt="1"/>
          </p:nvPr>
        </p:nvSpPr>
        <p:spPr>
          <a:xfrm>
            <a:off x="6944703" y="5928799"/>
            <a:ext cx="4464000" cy="184666"/>
          </a:xfrm>
          <a:prstGeom prst="rect">
            <a:avLst/>
          </a:prstGeom>
        </p:spPr>
        <p:txBody>
          <a:bodyPr lIns="0" tIns="0" rIns="0" bIns="0" anchor="t" anchorCtr="0">
            <a:spAutoFit/>
          </a:bodyPr>
          <a:lstStyle>
            <a:lvl1pPr marL="0" indent="0">
              <a:lnSpc>
                <a:spcPct val="100000"/>
              </a:lnSpc>
              <a:spcBef>
                <a:spcPts val="0"/>
              </a:spcBef>
              <a:buFontTx/>
              <a:buNone/>
              <a:defRPr sz="12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Description de la partie</a:t>
            </a:r>
          </a:p>
        </p:txBody>
      </p:sp>
      <p:sp>
        <p:nvSpPr>
          <p:cNvPr id="40" name="Text Placeholder 40">
            <a:extLst>
              <a:ext uri="{FF2B5EF4-FFF2-40B4-BE49-F238E27FC236}">
                <a16:creationId xmlns:a16="http://schemas.microsoft.com/office/drawing/2014/main" id="{106627DA-EB5E-D681-CB0A-95743A1F17ED}"/>
              </a:ext>
            </a:extLst>
          </p:cNvPr>
          <p:cNvSpPr>
            <a:spLocks noGrp="1"/>
          </p:cNvSpPr>
          <p:nvPr>
            <p:ph type="body" sz="quarter" idx="23" hasCustomPrompt="1"/>
          </p:nvPr>
        </p:nvSpPr>
        <p:spPr>
          <a:xfrm>
            <a:off x="764246" y="798030"/>
            <a:ext cx="4723131" cy="622478"/>
          </a:xfrm>
          <a:prstGeom prst="rect">
            <a:avLst/>
          </a:prstGeom>
        </p:spPr>
        <p:txBody>
          <a:bodyPr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Sommaire</a:t>
            </a:r>
          </a:p>
        </p:txBody>
      </p:sp>
      <p:pic>
        <p:nvPicPr>
          <p:cNvPr id="42" name="Picture 41">
            <a:extLst>
              <a:ext uri="{FF2B5EF4-FFF2-40B4-BE49-F238E27FC236}">
                <a16:creationId xmlns:a16="http://schemas.microsoft.com/office/drawing/2014/main" id="{B300EA46-2458-D2B4-5C5E-499CA0B236F8}"/>
              </a:ext>
            </a:extLst>
          </p:cNvPr>
          <p:cNvPicPr>
            <a:picLocks noChangeAspect="1"/>
          </p:cNvPicPr>
          <p:nvPr userDrawn="1"/>
        </p:nvPicPr>
        <p:blipFill rotWithShape="1">
          <a:blip r:embed="rId2"/>
          <a:srcRect t="-309" b="20459"/>
          <a:stretch/>
        </p:blipFill>
        <p:spPr>
          <a:xfrm>
            <a:off x="436566" y="2085413"/>
            <a:ext cx="5479240" cy="4687678"/>
          </a:xfrm>
          <a:prstGeom prst="rect">
            <a:avLst/>
          </a:prstGeom>
        </p:spPr>
      </p:pic>
      <p:sp>
        <p:nvSpPr>
          <p:cNvPr id="2" name="Text Placeholder 40">
            <a:extLst>
              <a:ext uri="{FF2B5EF4-FFF2-40B4-BE49-F238E27FC236}">
                <a16:creationId xmlns:a16="http://schemas.microsoft.com/office/drawing/2014/main" id="{E435D581-5835-0380-4426-BDC8E6EE7045}"/>
              </a:ext>
            </a:extLst>
          </p:cNvPr>
          <p:cNvSpPr>
            <a:spLocks noGrp="1"/>
          </p:cNvSpPr>
          <p:nvPr>
            <p:ph type="body" sz="quarter" idx="24" hasCustomPrompt="1"/>
          </p:nvPr>
        </p:nvSpPr>
        <p:spPr>
          <a:xfrm>
            <a:off x="764246" y="484216"/>
            <a:ext cx="4723131"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40938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venants">
    <p:bg>
      <p:bgPr>
        <a:solidFill>
          <a:schemeClr val="accent2"/>
        </a:solidFill>
        <a:effectLst/>
      </p:bgPr>
    </p:bg>
    <p:spTree>
      <p:nvGrpSpPr>
        <p:cNvPr id="1" name=""/>
        <p:cNvGrpSpPr/>
        <p:nvPr/>
      </p:nvGrpSpPr>
      <p:grpSpPr>
        <a:xfrm>
          <a:off x="0" y="0"/>
          <a:ext cx="0" cy="0"/>
          <a:chOff x="0" y="0"/>
          <a:chExt cx="0" cy="0"/>
        </a:xfrm>
      </p:grpSpPr>
      <p:sp>
        <p:nvSpPr>
          <p:cNvPr id="31" name="Isosceles Triangle 30">
            <a:extLst>
              <a:ext uri="{FF2B5EF4-FFF2-40B4-BE49-F238E27FC236}">
                <a16:creationId xmlns:a16="http://schemas.microsoft.com/office/drawing/2014/main" id="{71FD7113-8CFF-7C1A-BD80-FABCA2AA6632}"/>
              </a:ext>
            </a:extLst>
          </p:cNvPr>
          <p:cNvSpPr/>
          <p:nvPr userDrawn="1"/>
        </p:nvSpPr>
        <p:spPr>
          <a:xfrm>
            <a:off x="3688779" y="5580272"/>
            <a:ext cx="1200518" cy="1200517"/>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2" name="Free-form: Shape 31">
            <a:extLst>
              <a:ext uri="{FF2B5EF4-FFF2-40B4-BE49-F238E27FC236}">
                <a16:creationId xmlns:a16="http://schemas.microsoft.com/office/drawing/2014/main" id="{61FA5E87-2037-0FD6-A0BF-081766BF9A2A}"/>
              </a:ext>
            </a:extLst>
          </p:cNvPr>
          <p:cNvSpPr/>
          <p:nvPr userDrawn="1"/>
        </p:nvSpPr>
        <p:spPr>
          <a:xfrm rot="5400000" flipV="1">
            <a:off x="2792755" y="5289101"/>
            <a:ext cx="601073" cy="120051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Free-form: Shape 32">
            <a:extLst>
              <a:ext uri="{FF2B5EF4-FFF2-40B4-BE49-F238E27FC236}">
                <a16:creationId xmlns:a16="http://schemas.microsoft.com/office/drawing/2014/main" id="{3F1E9B25-BD96-A3FF-AB6A-4D626DCB4E99}"/>
              </a:ext>
            </a:extLst>
          </p:cNvPr>
          <p:cNvSpPr/>
          <p:nvPr userDrawn="1"/>
        </p:nvSpPr>
        <p:spPr>
          <a:xfrm rot="5400000" flipH="1" flipV="1">
            <a:off x="2792755" y="5879993"/>
            <a:ext cx="601073" cy="120051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4" name="Isosceles Triangle 33">
            <a:extLst>
              <a:ext uri="{FF2B5EF4-FFF2-40B4-BE49-F238E27FC236}">
                <a16:creationId xmlns:a16="http://schemas.microsoft.com/office/drawing/2014/main" id="{676CD582-C958-B2F0-8B8E-5654E4EF626E}"/>
              </a:ext>
            </a:extLst>
          </p:cNvPr>
          <p:cNvSpPr/>
          <p:nvPr userDrawn="1"/>
        </p:nvSpPr>
        <p:spPr>
          <a:xfrm flipH="1" flipV="1">
            <a:off x="3693550" y="5588823"/>
            <a:ext cx="1200518" cy="1200517"/>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Isosceles Triangle 34">
            <a:extLst>
              <a:ext uri="{FF2B5EF4-FFF2-40B4-BE49-F238E27FC236}">
                <a16:creationId xmlns:a16="http://schemas.microsoft.com/office/drawing/2014/main" id="{CEA0D284-8C01-2811-D191-5797F08468C7}"/>
              </a:ext>
            </a:extLst>
          </p:cNvPr>
          <p:cNvSpPr/>
          <p:nvPr userDrawn="1"/>
        </p:nvSpPr>
        <p:spPr>
          <a:xfrm flipV="1">
            <a:off x="1282971" y="5588823"/>
            <a:ext cx="1200518" cy="1200517"/>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8" name="Free-form: Shape 17">
            <a:extLst>
              <a:ext uri="{FF2B5EF4-FFF2-40B4-BE49-F238E27FC236}">
                <a16:creationId xmlns:a16="http://schemas.microsoft.com/office/drawing/2014/main" id="{B5BAB05E-5DC6-A323-70B3-EAC75F78365C}"/>
              </a:ext>
            </a:extLst>
          </p:cNvPr>
          <p:cNvSpPr/>
          <p:nvPr userDrawn="1"/>
        </p:nvSpPr>
        <p:spPr>
          <a:xfrm rot="16200000">
            <a:off x="386242" y="5877124"/>
            <a:ext cx="601073" cy="120051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ree-form: Shape 18">
            <a:extLst>
              <a:ext uri="{FF2B5EF4-FFF2-40B4-BE49-F238E27FC236}">
                <a16:creationId xmlns:a16="http://schemas.microsoft.com/office/drawing/2014/main" id="{7BCF8AD8-6EA0-A5AE-F670-BC616C43D901}"/>
              </a:ext>
            </a:extLst>
          </p:cNvPr>
          <p:cNvSpPr/>
          <p:nvPr userDrawn="1"/>
        </p:nvSpPr>
        <p:spPr>
          <a:xfrm rot="16200000" flipH="1">
            <a:off x="386242" y="5286232"/>
            <a:ext cx="601073" cy="120051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 name="Rectangle 4">
            <a:extLst>
              <a:ext uri="{FF2B5EF4-FFF2-40B4-BE49-F238E27FC236}">
                <a16:creationId xmlns:a16="http://schemas.microsoft.com/office/drawing/2014/main" id="{C5E163D9-96B1-F6AA-8A52-8AADEF7A6803}"/>
              </a:ext>
            </a:extLst>
          </p:cNvPr>
          <p:cNvSpPr/>
          <p:nvPr userDrawn="1"/>
        </p:nvSpPr>
        <p:spPr>
          <a:xfrm>
            <a:off x="4363720" y="9000"/>
            <a:ext cx="7828278" cy="68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ree-form: Shape 6">
            <a:extLst>
              <a:ext uri="{FF2B5EF4-FFF2-40B4-BE49-F238E27FC236}">
                <a16:creationId xmlns:a16="http://schemas.microsoft.com/office/drawing/2014/main" id="{E9AC599B-51BB-FFFD-B9FA-CC50C97BD496}"/>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DFCCEB14-4CDE-54A6-0BD3-D67DE85D911B}"/>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8" name="Text Placeholder 40">
            <a:extLst>
              <a:ext uri="{FF2B5EF4-FFF2-40B4-BE49-F238E27FC236}">
                <a16:creationId xmlns:a16="http://schemas.microsoft.com/office/drawing/2014/main" id="{40CF8C67-67D2-34BC-F516-A866D4B369D5}"/>
              </a:ext>
            </a:extLst>
          </p:cNvPr>
          <p:cNvSpPr>
            <a:spLocks noGrp="1"/>
          </p:cNvSpPr>
          <p:nvPr userDrawn="1">
            <p:ph type="body" sz="quarter" idx="23" hasCustomPrompt="1"/>
          </p:nvPr>
        </p:nvSpPr>
        <p:spPr>
          <a:xfrm>
            <a:off x="764245" y="1976581"/>
            <a:ext cx="2844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159" name="Text Placeholder 40">
            <a:extLst>
              <a:ext uri="{FF2B5EF4-FFF2-40B4-BE49-F238E27FC236}">
                <a16:creationId xmlns:a16="http://schemas.microsoft.com/office/drawing/2014/main" id="{2F9ACDB8-49A2-052E-AAA5-34DEBBB6CA85}"/>
              </a:ext>
            </a:extLst>
          </p:cNvPr>
          <p:cNvSpPr>
            <a:spLocks noGrp="1"/>
          </p:cNvSpPr>
          <p:nvPr userDrawn="1">
            <p:ph type="body" sz="quarter" idx="20" hasCustomPrompt="1"/>
          </p:nvPr>
        </p:nvSpPr>
        <p:spPr>
          <a:xfrm>
            <a:off x="764246" y="3567436"/>
            <a:ext cx="2844000" cy="215444"/>
          </a:xfrm>
          <a:prstGeom prst="rect">
            <a:avLst/>
          </a:prstGeom>
        </p:spPr>
        <p:txBody>
          <a:bodyPr lIns="0" tIns="0" rIns="0" bIns="0" anchor="b" anchorCtr="0">
            <a:spAutoFit/>
          </a:bodyPr>
          <a:lstStyle>
            <a:lvl1pPr marL="0" indent="0">
              <a:spcBef>
                <a:spcPts val="0"/>
              </a:spcBef>
              <a:buFontTx/>
              <a:buNone/>
              <a:defRPr sz="14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60" name="Text Placeholder 40">
            <a:extLst>
              <a:ext uri="{FF2B5EF4-FFF2-40B4-BE49-F238E27FC236}">
                <a16:creationId xmlns:a16="http://schemas.microsoft.com/office/drawing/2014/main" id="{D7CAEBE0-E04D-19B0-26A4-BAE7D9B82A49}"/>
              </a:ext>
            </a:extLst>
          </p:cNvPr>
          <p:cNvSpPr>
            <a:spLocks noGrp="1"/>
          </p:cNvSpPr>
          <p:nvPr userDrawn="1">
            <p:ph type="body" sz="quarter" idx="25" hasCustomPrompt="1"/>
          </p:nvPr>
        </p:nvSpPr>
        <p:spPr>
          <a:xfrm>
            <a:off x="764246" y="4001309"/>
            <a:ext cx="2844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61" name="Free-form: Shape 160">
            <a:extLst>
              <a:ext uri="{FF2B5EF4-FFF2-40B4-BE49-F238E27FC236}">
                <a16:creationId xmlns:a16="http://schemas.microsoft.com/office/drawing/2014/main" id="{7E2FD43A-1674-8B69-A65F-237FA902CAB7}"/>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45" name="Picture Placeholder 44">
            <a:extLst>
              <a:ext uri="{FF2B5EF4-FFF2-40B4-BE49-F238E27FC236}">
                <a16:creationId xmlns:a16="http://schemas.microsoft.com/office/drawing/2014/main" id="{565F7B4A-D365-C9D9-2FF6-964B13858606}"/>
              </a:ext>
            </a:extLst>
          </p:cNvPr>
          <p:cNvSpPr>
            <a:spLocks noGrp="1"/>
          </p:cNvSpPr>
          <p:nvPr>
            <p:ph type="pic" sz="quarter" idx="26" hasCustomPrompt="1"/>
          </p:nvPr>
        </p:nvSpPr>
        <p:spPr>
          <a:xfrm>
            <a:off x="5282747" y="1015345"/>
            <a:ext cx="2750910" cy="3520823"/>
          </a:xfrm>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schemeClr val="bg1">
              <a:lumMod val="95000"/>
            </a:schemeClr>
          </a:solidFill>
        </p:spPr>
        <p:txBody>
          <a:bodyPr wrap="square" tIns="684000" anchor="ctr" anchorCtr="0">
            <a:noAutofit/>
          </a:bodyPr>
          <a:lstStyle>
            <a:lvl1pPr marL="0" indent="0" algn="ctr">
              <a:buFontTx/>
              <a:buNone/>
              <a:defRPr sz="1200"/>
            </a:lvl1pPr>
          </a:lstStyle>
          <a:p>
            <a:r>
              <a:rPr lang="fr-FR" dirty="0"/>
              <a:t>Ajouter une photo</a:t>
            </a:r>
          </a:p>
        </p:txBody>
      </p:sp>
      <p:sp>
        <p:nvSpPr>
          <p:cNvPr id="46" name="Picture Placeholder 45">
            <a:extLst>
              <a:ext uri="{FF2B5EF4-FFF2-40B4-BE49-F238E27FC236}">
                <a16:creationId xmlns:a16="http://schemas.microsoft.com/office/drawing/2014/main" id="{646BA75F-F0F7-BEF9-B106-BE4EE360872F}"/>
              </a:ext>
            </a:extLst>
          </p:cNvPr>
          <p:cNvSpPr>
            <a:spLocks noGrp="1"/>
          </p:cNvSpPr>
          <p:nvPr>
            <p:ph type="pic" sz="quarter" idx="32" hasCustomPrompt="1"/>
          </p:nvPr>
        </p:nvSpPr>
        <p:spPr>
          <a:xfrm>
            <a:off x="8488790" y="1015345"/>
            <a:ext cx="2750910" cy="3520823"/>
          </a:xfrm>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schemeClr val="bg1">
              <a:lumMod val="95000"/>
            </a:schemeClr>
          </a:solidFill>
        </p:spPr>
        <p:txBody>
          <a:bodyPr wrap="square" tIns="684000" anchor="ctr" anchorCtr="0">
            <a:noAutofit/>
          </a:bodyPr>
          <a:lstStyle>
            <a:lvl1pPr marL="0" indent="0" algn="ctr">
              <a:buFontTx/>
              <a:buNone/>
              <a:defRPr sz="1200"/>
            </a:lvl1pPr>
          </a:lstStyle>
          <a:p>
            <a:r>
              <a:rPr lang="fr-FR" dirty="0"/>
              <a:t>Ajouter une photo</a:t>
            </a:r>
          </a:p>
        </p:txBody>
      </p:sp>
      <p:sp>
        <p:nvSpPr>
          <p:cNvPr id="10" name="Text Placeholder 40">
            <a:extLst>
              <a:ext uri="{FF2B5EF4-FFF2-40B4-BE49-F238E27FC236}">
                <a16:creationId xmlns:a16="http://schemas.microsoft.com/office/drawing/2014/main" id="{068A7D8B-C618-09AB-533F-9D95E9E2F35A}"/>
              </a:ext>
            </a:extLst>
          </p:cNvPr>
          <p:cNvSpPr>
            <a:spLocks noGrp="1"/>
          </p:cNvSpPr>
          <p:nvPr userDrawn="1">
            <p:ph type="body" sz="quarter" idx="28" hasCustomPrompt="1"/>
          </p:nvPr>
        </p:nvSpPr>
        <p:spPr>
          <a:xfrm>
            <a:off x="8488790" y="4858530"/>
            <a:ext cx="2750910" cy="492443"/>
          </a:xfrm>
          <a:prstGeom prst="rect">
            <a:avLst/>
          </a:prstGeom>
        </p:spPr>
        <p:txBody>
          <a:bodyPr wrap="square" lIns="0" tIns="0" rIns="0" bIns="0" anchor="t" anchorCtr="0">
            <a:spAutoFit/>
          </a:bodyPr>
          <a:lstStyle>
            <a:lvl1pPr marL="0" indent="0">
              <a:spcBef>
                <a:spcPts val="0"/>
              </a:spcBef>
              <a:buFontTx/>
              <a:buNone/>
              <a:defRPr sz="16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11" name="Text Placeholder 40">
            <a:extLst>
              <a:ext uri="{FF2B5EF4-FFF2-40B4-BE49-F238E27FC236}">
                <a16:creationId xmlns:a16="http://schemas.microsoft.com/office/drawing/2014/main" id="{3413F58B-4CF9-4E97-C478-1CE2BBA81261}"/>
              </a:ext>
            </a:extLst>
          </p:cNvPr>
          <p:cNvSpPr>
            <a:spLocks noGrp="1"/>
          </p:cNvSpPr>
          <p:nvPr userDrawn="1">
            <p:ph type="body" sz="quarter" idx="29" hasCustomPrompt="1"/>
          </p:nvPr>
        </p:nvSpPr>
        <p:spPr>
          <a:xfrm>
            <a:off x="8488790" y="5547613"/>
            <a:ext cx="2750910" cy="190565"/>
          </a:xfrm>
          <a:prstGeom prst="rect">
            <a:avLst/>
          </a:prstGeom>
        </p:spPr>
        <p:txBody>
          <a:bodyPr wrap="square" lIns="0" tIns="0" rIns="0" bIns="0" anchor="t" anchorCtr="0">
            <a:spAutoFit/>
          </a:bodyPr>
          <a:lstStyle>
            <a:lvl1pPr marL="0" indent="0">
              <a:lnSpc>
                <a:spcPct val="110000"/>
              </a:lnSpc>
              <a:spcBef>
                <a:spcPts val="0"/>
              </a:spcBef>
              <a:spcAft>
                <a:spcPts val="600"/>
              </a:spcAft>
              <a:buFontTx/>
              <a:buNone/>
              <a:defRPr sz="1200">
                <a:solidFill>
                  <a:schemeClr val="tx1">
                    <a:lumMod val="95000"/>
                    <a:lumOff val="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Texte explicatif</a:t>
            </a:r>
          </a:p>
        </p:txBody>
      </p:sp>
      <p:sp>
        <p:nvSpPr>
          <p:cNvPr id="12" name="Text Placeholder 40">
            <a:extLst>
              <a:ext uri="{FF2B5EF4-FFF2-40B4-BE49-F238E27FC236}">
                <a16:creationId xmlns:a16="http://schemas.microsoft.com/office/drawing/2014/main" id="{280F7309-844A-8EEC-0C50-1CA1DB50F372}"/>
              </a:ext>
            </a:extLst>
          </p:cNvPr>
          <p:cNvSpPr>
            <a:spLocks noGrp="1"/>
          </p:cNvSpPr>
          <p:nvPr userDrawn="1">
            <p:ph type="body" sz="quarter" idx="30" hasCustomPrompt="1"/>
          </p:nvPr>
        </p:nvSpPr>
        <p:spPr>
          <a:xfrm>
            <a:off x="5282747" y="4858530"/>
            <a:ext cx="2750910" cy="492443"/>
          </a:xfrm>
          <a:prstGeom prst="rect">
            <a:avLst/>
          </a:prstGeom>
        </p:spPr>
        <p:txBody>
          <a:bodyPr wrap="square" lIns="0" tIns="0" rIns="0" bIns="0" anchor="t" anchorCtr="0">
            <a:spAutoFit/>
          </a:bodyPr>
          <a:lstStyle>
            <a:lvl1pPr marL="0" indent="0">
              <a:spcBef>
                <a:spcPts val="0"/>
              </a:spcBef>
              <a:buFontTx/>
              <a:buNone/>
              <a:defRPr sz="16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13" name="Text Placeholder 40">
            <a:extLst>
              <a:ext uri="{FF2B5EF4-FFF2-40B4-BE49-F238E27FC236}">
                <a16:creationId xmlns:a16="http://schemas.microsoft.com/office/drawing/2014/main" id="{55E83DFC-BDB9-DC85-E72D-F0410038BD50}"/>
              </a:ext>
            </a:extLst>
          </p:cNvPr>
          <p:cNvSpPr>
            <a:spLocks noGrp="1"/>
          </p:cNvSpPr>
          <p:nvPr userDrawn="1">
            <p:ph type="body" sz="quarter" idx="31" hasCustomPrompt="1"/>
          </p:nvPr>
        </p:nvSpPr>
        <p:spPr>
          <a:xfrm>
            <a:off x="5282747" y="5547613"/>
            <a:ext cx="2750910" cy="190565"/>
          </a:xfrm>
          <a:prstGeom prst="rect">
            <a:avLst/>
          </a:prstGeom>
        </p:spPr>
        <p:txBody>
          <a:bodyPr wrap="square" lIns="0" tIns="0" rIns="0" bIns="0" anchor="t" anchorCtr="0">
            <a:spAutoFit/>
          </a:bodyPr>
          <a:lstStyle>
            <a:lvl1pPr marL="0" indent="0">
              <a:lnSpc>
                <a:spcPct val="110000"/>
              </a:lnSpc>
              <a:spcBef>
                <a:spcPts val="0"/>
              </a:spcBef>
              <a:spcAft>
                <a:spcPts val="600"/>
              </a:spcAft>
              <a:buFontTx/>
              <a:buNone/>
              <a:defRPr sz="1200">
                <a:solidFill>
                  <a:schemeClr val="tx1">
                    <a:lumMod val="95000"/>
                    <a:lumOff val="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Texte explicatif</a:t>
            </a:r>
          </a:p>
        </p:txBody>
      </p:sp>
      <p:sp>
        <p:nvSpPr>
          <p:cNvPr id="3" name="Text Placeholder 40">
            <a:extLst>
              <a:ext uri="{FF2B5EF4-FFF2-40B4-BE49-F238E27FC236}">
                <a16:creationId xmlns:a16="http://schemas.microsoft.com/office/drawing/2014/main" id="{D5909D97-DBEE-A900-4B2A-CCEB8CE3D218}"/>
              </a:ext>
            </a:extLst>
          </p:cNvPr>
          <p:cNvSpPr>
            <a:spLocks noGrp="1"/>
          </p:cNvSpPr>
          <p:nvPr>
            <p:ph type="body" sz="quarter" idx="24" hasCustomPrompt="1"/>
          </p:nvPr>
        </p:nvSpPr>
        <p:spPr>
          <a:xfrm>
            <a:off x="764246" y="484216"/>
            <a:ext cx="288000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401509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venant - Vert">
    <p:bg>
      <p:bgPr>
        <a:solidFill>
          <a:srgbClr val="1E4842"/>
        </a:solidFill>
        <a:effectLst/>
      </p:bgPr>
    </p:bg>
    <p:spTree>
      <p:nvGrpSpPr>
        <p:cNvPr id="1" name=""/>
        <p:cNvGrpSpPr/>
        <p:nvPr/>
      </p:nvGrpSpPr>
      <p:grpSpPr>
        <a:xfrm>
          <a:off x="0" y="0"/>
          <a:ext cx="0" cy="0"/>
          <a:chOff x="0" y="0"/>
          <a:chExt cx="0" cy="0"/>
        </a:xfrm>
      </p:grpSpPr>
      <p:sp>
        <p:nvSpPr>
          <p:cNvPr id="31" name="Isosceles Triangle 30">
            <a:extLst>
              <a:ext uri="{FF2B5EF4-FFF2-40B4-BE49-F238E27FC236}">
                <a16:creationId xmlns:a16="http://schemas.microsoft.com/office/drawing/2014/main" id="{71FD7113-8CFF-7C1A-BD80-FABCA2AA6632}"/>
              </a:ext>
            </a:extLst>
          </p:cNvPr>
          <p:cNvSpPr/>
          <p:nvPr userDrawn="1"/>
        </p:nvSpPr>
        <p:spPr>
          <a:xfrm>
            <a:off x="3688779" y="5580272"/>
            <a:ext cx="1200518" cy="1200517"/>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2" name="Free-form: Shape 31">
            <a:extLst>
              <a:ext uri="{FF2B5EF4-FFF2-40B4-BE49-F238E27FC236}">
                <a16:creationId xmlns:a16="http://schemas.microsoft.com/office/drawing/2014/main" id="{61FA5E87-2037-0FD6-A0BF-081766BF9A2A}"/>
              </a:ext>
            </a:extLst>
          </p:cNvPr>
          <p:cNvSpPr/>
          <p:nvPr userDrawn="1"/>
        </p:nvSpPr>
        <p:spPr>
          <a:xfrm rot="5400000" flipV="1">
            <a:off x="2792755" y="5289101"/>
            <a:ext cx="601073" cy="120051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3" name="Free-form: Shape 32">
            <a:extLst>
              <a:ext uri="{FF2B5EF4-FFF2-40B4-BE49-F238E27FC236}">
                <a16:creationId xmlns:a16="http://schemas.microsoft.com/office/drawing/2014/main" id="{3F1E9B25-BD96-A3FF-AB6A-4D626DCB4E99}"/>
              </a:ext>
            </a:extLst>
          </p:cNvPr>
          <p:cNvSpPr/>
          <p:nvPr userDrawn="1"/>
        </p:nvSpPr>
        <p:spPr>
          <a:xfrm rot="5400000" flipH="1" flipV="1">
            <a:off x="2792755" y="5879993"/>
            <a:ext cx="601073" cy="120051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4" name="Isosceles Triangle 33">
            <a:extLst>
              <a:ext uri="{FF2B5EF4-FFF2-40B4-BE49-F238E27FC236}">
                <a16:creationId xmlns:a16="http://schemas.microsoft.com/office/drawing/2014/main" id="{676CD582-C958-B2F0-8B8E-5654E4EF626E}"/>
              </a:ext>
            </a:extLst>
          </p:cNvPr>
          <p:cNvSpPr/>
          <p:nvPr userDrawn="1"/>
        </p:nvSpPr>
        <p:spPr>
          <a:xfrm flipH="1" flipV="1">
            <a:off x="3693550" y="5588823"/>
            <a:ext cx="1200518" cy="1200517"/>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5" name="Isosceles Triangle 34">
            <a:extLst>
              <a:ext uri="{FF2B5EF4-FFF2-40B4-BE49-F238E27FC236}">
                <a16:creationId xmlns:a16="http://schemas.microsoft.com/office/drawing/2014/main" id="{CEA0D284-8C01-2811-D191-5797F08468C7}"/>
              </a:ext>
            </a:extLst>
          </p:cNvPr>
          <p:cNvSpPr/>
          <p:nvPr userDrawn="1"/>
        </p:nvSpPr>
        <p:spPr>
          <a:xfrm flipV="1">
            <a:off x="1282971" y="5588823"/>
            <a:ext cx="1200518" cy="1200517"/>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8" name="Free-form: Shape 17">
            <a:extLst>
              <a:ext uri="{FF2B5EF4-FFF2-40B4-BE49-F238E27FC236}">
                <a16:creationId xmlns:a16="http://schemas.microsoft.com/office/drawing/2014/main" id="{B5BAB05E-5DC6-A323-70B3-EAC75F78365C}"/>
              </a:ext>
            </a:extLst>
          </p:cNvPr>
          <p:cNvSpPr/>
          <p:nvPr userDrawn="1"/>
        </p:nvSpPr>
        <p:spPr>
          <a:xfrm rot="16200000">
            <a:off x="386242" y="5877124"/>
            <a:ext cx="601073" cy="120051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9" name="Free-form: Shape 18">
            <a:extLst>
              <a:ext uri="{FF2B5EF4-FFF2-40B4-BE49-F238E27FC236}">
                <a16:creationId xmlns:a16="http://schemas.microsoft.com/office/drawing/2014/main" id="{7BCF8AD8-6EA0-A5AE-F670-BC616C43D901}"/>
              </a:ext>
            </a:extLst>
          </p:cNvPr>
          <p:cNvSpPr/>
          <p:nvPr userDrawn="1"/>
        </p:nvSpPr>
        <p:spPr>
          <a:xfrm rot="16200000" flipH="1">
            <a:off x="386242" y="5286232"/>
            <a:ext cx="601073" cy="1200519"/>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 name="Rectangle 4">
            <a:extLst>
              <a:ext uri="{FF2B5EF4-FFF2-40B4-BE49-F238E27FC236}">
                <a16:creationId xmlns:a16="http://schemas.microsoft.com/office/drawing/2014/main" id="{C5E163D9-96B1-F6AA-8A52-8AADEF7A6803}"/>
              </a:ext>
            </a:extLst>
          </p:cNvPr>
          <p:cNvSpPr/>
          <p:nvPr userDrawn="1"/>
        </p:nvSpPr>
        <p:spPr>
          <a:xfrm>
            <a:off x="4363720" y="9000"/>
            <a:ext cx="7828278" cy="68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ree-form: Shape 6">
            <a:extLst>
              <a:ext uri="{FF2B5EF4-FFF2-40B4-BE49-F238E27FC236}">
                <a16:creationId xmlns:a16="http://schemas.microsoft.com/office/drawing/2014/main" id="{E9AC599B-51BB-FFFD-B9FA-CC50C97BD496}"/>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DFCCEB14-4CDE-54A6-0BD3-D67DE85D911B}"/>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8" name="Text Placeholder 40">
            <a:extLst>
              <a:ext uri="{FF2B5EF4-FFF2-40B4-BE49-F238E27FC236}">
                <a16:creationId xmlns:a16="http://schemas.microsoft.com/office/drawing/2014/main" id="{40CF8C67-67D2-34BC-F516-A866D4B369D5}"/>
              </a:ext>
            </a:extLst>
          </p:cNvPr>
          <p:cNvSpPr>
            <a:spLocks noGrp="1"/>
          </p:cNvSpPr>
          <p:nvPr userDrawn="1">
            <p:ph type="body" sz="quarter" idx="23" hasCustomPrompt="1"/>
          </p:nvPr>
        </p:nvSpPr>
        <p:spPr>
          <a:xfrm>
            <a:off x="764245" y="1976581"/>
            <a:ext cx="2844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159" name="Text Placeholder 40">
            <a:extLst>
              <a:ext uri="{FF2B5EF4-FFF2-40B4-BE49-F238E27FC236}">
                <a16:creationId xmlns:a16="http://schemas.microsoft.com/office/drawing/2014/main" id="{2F9ACDB8-49A2-052E-AAA5-34DEBBB6CA85}"/>
              </a:ext>
            </a:extLst>
          </p:cNvPr>
          <p:cNvSpPr>
            <a:spLocks noGrp="1"/>
          </p:cNvSpPr>
          <p:nvPr userDrawn="1">
            <p:ph type="body" sz="quarter" idx="20" hasCustomPrompt="1"/>
          </p:nvPr>
        </p:nvSpPr>
        <p:spPr>
          <a:xfrm>
            <a:off x="764246" y="3567436"/>
            <a:ext cx="2844000" cy="215444"/>
          </a:xfrm>
          <a:prstGeom prst="rect">
            <a:avLst/>
          </a:prstGeom>
        </p:spPr>
        <p:txBody>
          <a:bodyPr lIns="0" tIns="0" rIns="0" bIns="0" anchor="b" anchorCtr="0">
            <a:spAutoFit/>
          </a:bodyPr>
          <a:lstStyle>
            <a:lvl1pPr marL="0" indent="0">
              <a:spcBef>
                <a:spcPts val="0"/>
              </a:spcBef>
              <a:buFontTx/>
              <a:buNone/>
              <a:defRPr sz="14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60" name="Text Placeholder 40">
            <a:extLst>
              <a:ext uri="{FF2B5EF4-FFF2-40B4-BE49-F238E27FC236}">
                <a16:creationId xmlns:a16="http://schemas.microsoft.com/office/drawing/2014/main" id="{D7CAEBE0-E04D-19B0-26A4-BAE7D9B82A49}"/>
              </a:ext>
            </a:extLst>
          </p:cNvPr>
          <p:cNvSpPr>
            <a:spLocks noGrp="1"/>
          </p:cNvSpPr>
          <p:nvPr userDrawn="1">
            <p:ph type="body" sz="quarter" idx="25" hasCustomPrompt="1"/>
          </p:nvPr>
        </p:nvSpPr>
        <p:spPr>
          <a:xfrm>
            <a:off x="764246" y="4001309"/>
            <a:ext cx="2844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61" name="Free-form: Shape 160">
            <a:extLst>
              <a:ext uri="{FF2B5EF4-FFF2-40B4-BE49-F238E27FC236}">
                <a16:creationId xmlns:a16="http://schemas.microsoft.com/office/drawing/2014/main" id="{7E2FD43A-1674-8B69-A65F-237FA902CAB7}"/>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45" name="Picture Placeholder 44">
            <a:extLst>
              <a:ext uri="{FF2B5EF4-FFF2-40B4-BE49-F238E27FC236}">
                <a16:creationId xmlns:a16="http://schemas.microsoft.com/office/drawing/2014/main" id="{565F7B4A-D365-C9D9-2FF6-964B13858606}"/>
              </a:ext>
            </a:extLst>
          </p:cNvPr>
          <p:cNvSpPr>
            <a:spLocks noGrp="1"/>
          </p:cNvSpPr>
          <p:nvPr>
            <p:ph type="pic" sz="quarter" idx="26" hasCustomPrompt="1"/>
          </p:nvPr>
        </p:nvSpPr>
        <p:spPr>
          <a:xfrm>
            <a:off x="5282747" y="1015345"/>
            <a:ext cx="2750910" cy="3520823"/>
          </a:xfrm>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schemeClr val="bg1">
              <a:lumMod val="95000"/>
            </a:schemeClr>
          </a:solidFill>
        </p:spPr>
        <p:txBody>
          <a:bodyPr wrap="square" tIns="684000" anchor="ctr" anchorCtr="0">
            <a:noAutofit/>
          </a:bodyPr>
          <a:lstStyle>
            <a:lvl1pPr marL="0" indent="0" algn="ctr">
              <a:buFontTx/>
              <a:buNone/>
              <a:defRPr sz="1200"/>
            </a:lvl1pPr>
          </a:lstStyle>
          <a:p>
            <a:r>
              <a:rPr lang="fr-FR" dirty="0"/>
              <a:t>Ajouter une photo</a:t>
            </a:r>
          </a:p>
        </p:txBody>
      </p:sp>
      <p:sp>
        <p:nvSpPr>
          <p:cNvPr id="46" name="Picture Placeholder 45">
            <a:extLst>
              <a:ext uri="{FF2B5EF4-FFF2-40B4-BE49-F238E27FC236}">
                <a16:creationId xmlns:a16="http://schemas.microsoft.com/office/drawing/2014/main" id="{646BA75F-F0F7-BEF9-B106-BE4EE360872F}"/>
              </a:ext>
            </a:extLst>
          </p:cNvPr>
          <p:cNvSpPr>
            <a:spLocks noGrp="1"/>
          </p:cNvSpPr>
          <p:nvPr>
            <p:ph type="pic" sz="quarter" idx="32" hasCustomPrompt="1"/>
          </p:nvPr>
        </p:nvSpPr>
        <p:spPr>
          <a:xfrm>
            <a:off x="8488790" y="1015345"/>
            <a:ext cx="2750910" cy="3520823"/>
          </a:xfrm>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schemeClr val="bg1">
              <a:lumMod val="95000"/>
            </a:schemeClr>
          </a:solidFill>
        </p:spPr>
        <p:txBody>
          <a:bodyPr wrap="square" tIns="684000" anchor="ctr" anchorCtr="0">
            <a:noAutofit/>
          </a:bodyPr>
          <a:lstStyle>
            <a:lvl1pPr marL="0" indent="0" algn="ctr">
              <a:buFontTx/>
              <a:buNone/>
              <a:defRPr sz="1200"/>
            </a:lvl1pPr>
          </a:lstStyle>
          <a:p>
            <a:r>
              <a:rPr lang="fr-FR" dirty="0"/>
              <a:t>Ajouter une photo</a:t>
            </a:r>
          </a:p>
        </p:txBody>
      </p:sp>
      <p:sp>
        <p:nvSpPr>
          <p:cNvPr id="10" name="Text Placeholder 40">
            <a:extLst>
              <a:ext uri="{FF2B5EF4-FFF2-40B4-BE49-F238E27FC236}">
                <a16:creationId xmlns:a16="http://schemas.microsoft.com/office/drawing/2014/main" id="{068A7D8B-C618-09AB-533F-9D95E9E2F35A}"/>
              </a:ext>
            </a:extLst>
          </p:cNvPr>
          <p:cNvSpPr>
            <a:spLocks noGrp="1"/>
          </p:cNvSpPr>
          <p:nvPr userDrawn="1">
            <p:ph type="body" sz="quarter" idx="28" hasCustomPrompt="1"/>
          </p:nvPr>
        </p:nvSpPr>
        <p:spPr>
          <a:xfrm>
            <a:off x="8488790" y="4858530"/>
            <a:ext cx="2750910" cy="492443"/>
          </a:xfrm>
          <a:prstGeom prst="rect">
            <a:avLst/>
          </a:prstGeom>
        </p:spPr>
        <p:txBody>
          <a:bodyPr wrap="square" lIns="0" tIns="0" rIns="0" bIns="0" anchor="t" anchorCtr="0">
            <a:spAutoFit/>
          </a:bodyPr>
          <a:lstStyle>
            <a:lvl1pPr marL="0" indent="0">
              <a:spcBef>
                <a:spcPts val="0"/>
              </a:spcBef>
              <a:buFontTx/>
              <a:buNone/>
              <a:defRPr sz="16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12" name="Text Placeholder 40">
            <a:extLst>
              <a:ext uri="{FF2B5EF4-FFF2-40B4-BE49-F238E27FC236}">
                <a16:creationId xmlns:a16="http://schemas.microsoft.com/office/drawing/2014/main" id="{280F7309-844A-8EEC-0C50-1CA1DB50F372}"/>
              </a:ext>
            </a:extLst>
          </p:cNvPr>
          <p:cNvSpPr>
            <a:spLocks noGrp="1"/>
          </p:cNvSpPr>
          <p:nvPr userDrawn="1">
            <p:ph type="body" sz="quarter" idx="30" hasCustomPrompt="1"/>
          </p:nvPr>
        </p:nvSpPr>
        <p:spPr>
          <a:xfrm>
            <a:off x="5282747" y="4858530"/>
            <a:ext cx="2750910" cy="492443"/>
          </a:xfrm>
          <a:prstGeom prst="rect">
            <a:avLst/>
          </a:prstGeom>
        </p:spPr>
        <p:txBody>
          <a:bodyPr wrap="square" lIns="0" tIns="0" rIns="0" bIns="0" anchor="t" anchorCtr="0">
            <a:spAutoFit/>
          </a:bodyPr>
          <a:lstStyle>
            <a:lvl1pPr marL="0" indent="0">
              <a:spcBef>
                <a:spcPts val="0"/>
              </a:spcBef>
              <a:buFontTx/>
              <a:buNone/>
              <a:defRPr sz="16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2" name="Text Placeholder 40">
            <a:extLst>
              <a:ext uri="{FF2B5EF4-FFF2-40B4-BE49-F238E27FC236}">
                <a16:creationId xmlns:a16="http://schemas.microsoft.com/office/drawing/2014/main" id="{154994EA-2B4E-A436-C145-B2DF45C24C3B}"/>
              </a:ext>
            </a:extLst>
          </p:cNvPr>
          <p:cNvSpPr>
            <a:spLocks noGrp="1"/>
          </p:cNvSpPr>
          <p:nvPr>
            <p:ph type="body" sz="quarter" idx="29" hasCustomPrompt="1"/>
          </p:nvPr>
        </p:nvSpPr>
        <p:spPr>
          <a:xfrm>
            <a:off x="8488790" y="5547613"/>
            <a:ext cx="2750910" cy="190565"/>
          </a:xfrm>
          <a:prstGeom prst="rect">
            <a:avLst/>
          </a:prstGeom>
        </p:spPr>
        <p:txBody>
          <a:bodyPr wrap="square" lIns="0" tIns="0" rIns="0" bIns="0" anchor="t" anchorCtr="0">
            <a:spAutoFit/>
          </a:bodyPr>
          <a:lstStyle>
            <a:lvl1pPr marL="0" indent="0">
              <a:lnSpc>
                <a:spcPct val="110000"/>
              </a:lnSpc>
              <a:spcBef>
                <a:spcPts val="0"/>
              </a:spcBef>
              <a:spcAft>
                <a:spcPts val="600"/>
              </a:spcAft>
              <a:buFontTx/>
              <a:buNone/>
              <a:defRPr sz="1200">
                <a:solidFill>
                  <a:schemeClr val="tx1">
                    <a:lumMod val="95000"/>
                    <a:lumOff val="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Texte explicatif</a:t>
            </a:r>
          </a:p>
        </p:txBody>
      </p:sp>
      <p:sp>
        <p:nvSpPr>
          <p:cNvPr id="3" name="Text Placeholder 40">
            <a:extLst>
              <a:ext uri="{FF2B5EF4-FFF2-40B4-BE49-F238E27FC236}">
                <a16:creationId xmlns:a16="http://schemas.microsoft.com/office/drawing/2014/main" id="{B1253B56-9D3B-9D15-8DA8-73BE2D5A579E}"/>
              </a:ext>
            </a:extLst>
          </p:cNvPr>
          <p:cNvSpPr>
            <a:spLocks noGrp="1"/>
          </p:cNvSpPr>
          <p:nvPr>
            <p:ph type="body" sz="quarter" idx="31" hasCustomPrompt="1"/>
          </p:nvPr>
        </p:nvSpPr>
        <p:spPr>
          <a:xfrm>
            <a:off x="5282747" y="5547613"/>
            <a:ext cx="2750910" cy="190565"/>
          </a:xfrm>
          <a:prstGeom prst="rect">
            <a:avLst/>
          </a:prstGeom>
        </p:spPr>
        <p:txBody>
          <a:bodyPr wrap="square" lIns="0" tIns="0" rIns="0" bIns="0" anchor="t" anchorCtr="0">
            <a:spAutoFit/>
          </a:bodyPr>
          <a:lstStyle>
            <a:lvl1pPr marL="0" indent="0">
              <a:lnSpc>
                <a:spcPct val="110000"/>
              </a:lnSpc>
              <a:spcBef>
                <a:spcPts val="0"/>
              </a:spcBef>
              <a:spcAft>
                <a:spcPts val="600"/>
              </a:spcAft>
              <a:buFontTx/>
              <a:buNone/>
              <a:defRPr sz="1200">
                <a:solidFill>
                  <a:schemeClr val="tx1">
                    <a:lumMod val="95000"/>
                    <a:lumOff val="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Texte explicatif</a:t>
            </a:r>
          </a:p>
        </p:txBody>
      </p:sp>
      <p:sp>
        <p:nvSpPr>
          <p:cNvPr id="4" name="Text Placeholder 40">
            <a:extLst>
              <a:ext uri="{FF2B5EF4-FFF2-40B4-BE49-F238E27FC236}">
                <a16:creationId xmlns:a16="http://schemas.microsoft.com/office/drawing/2014/main" id="{B1CF145C-2C2D-E572-67C2-4F8BC2A70F1F}"/>
              </a:ext>
            </a:extLst>
          </p:cNvPr>
          <p:cNvSpPr>
            <a:spLocks noGrp="1"/>
          </p:cNvSpPr>
          <p:nvPr>
            <p:ph type="body" sz="quarter" idx="24" hasCustomPrompt="1"/>
          </p:nvPr>
        </p:nvSpPr>
        <p:spPr>
          <a:xfrm>
            <a:off x="764246" y="484216"/>
            <a:ext cx="288000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78538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venants 2">
    <p:bg>
      <p:bgPr>
        <a:solidFill>
          <a:schemeClr val="accent2"/>
        </a:soli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2D060AA4-E833-A6A2-569E-7C91A7AE5E31}"/>
              </a:ext>
            </a:extLst>
          </p:cNvPr>
          <p:cNvGrpSpPr/>
          <p:nvPr userDrawn="1"/>
        </p:nvGrpSpPr>
        <p:grpSpPr>
          <a:xfrm>
            <a:off x="86519" y="5580272"/>
            <a:ext cx="12021611" cy="1209068"/>
            <a:chOff x="341533" y="5605920"/>
            <a:chExt cx="11766597" cy="1183420"/>
          </a:xfrm>
        </p:grpSpPr>
        <p:grpSp>
          <p:nvGrpSpPr>
            <p:cNvPr id="120" name="Group 119">
              <a:extLst>
                <a:ext uri="{FF2B5EF4-FFF2-40B4-BE49-F238E27FC236}">
                  <a16:creationId xmlns:a16="http://schemas.microsoft.com/office/drawing/2014/main" id="{2E5FA0CD-4656-4686-70A7-E25457D25610}"/>
                </a:ext>
              </a:extLst>
            </p:cNvPr>
            <p:cNvGrpSpPr/>
            <p:nvPr userDrawn="1"/>
          </p:nvGrpSpPr>
          <p:grpSpPr>
            <a:xfrm>
              <a:off x="1512605" y="5605920"/>
              <a:ext cx="10595525" cy="1183420"/>
              <a:chOff x="86519" y="5429547"/>
              <a:chExt cx="12021612" cy="1342701"/>
            </a:xfrm>
          </p:grpSpPr>
          <p:sp>
            <p:nvSpPr>
              <p:cNvPr id="123" name="Free-form: Shape 122">
                <a:extLst>
                  <a:ext uri="{FF2B5EF4-FFF2-40B4-BE49-F238E27FC236}">
                    <a16:creationId xmlns:a16="http://schemas.microsoft.com/office/drawing/2014/main" id="{914ED17B-3EB2-FBD1-520A-C90D73CB8AF6}"/>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4" name="Free-form: Shape 123">
                <a:extLst>
                  <a:ext uri="{FF2B5EF4-FFF2-40B4-BE49-F238E27FC236}">
                    <a16:creationId xmlns:a16="http://schemas.microsoft.com/office/drawing/2014/main" id="{6E2564B0-1F8F-E3D0-674B-0B4D2E6F4D1F}"/>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25" name="Isosceles Triangle 124">
                <a:extLst>
                  <a:ext uri="{FF2B5EF4-FFF2-40B4-BE49-F238E27FC236}">
                    <a16:creationId xmlns:a16="http://schemas.microsoft.com/office/drawing/2014/main" id="{684A6F44-567A-B835-9ADC-3C5C291DE314}"/>
                  </a:ext>
                </a:extLst>
              </p:cNvPr>
              <p:cNvSpPr/>
              <p:nvPr userDrawn="1"/>
            </p:nvSpPr>
            <p:spPr>
              <a:xfrm>
                <a:off x="10769626"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26" name="Isosceles Triangle 125">
                <a:extLst>
                  <a:ext uri="{FF2B5EF4-FFF2-40B4-BE49-F238E27FC236}">
                    <a16:creationId xmlns:a16="http://schemas.microsoft.com/office/drawing/2014/main" id="{71A42BD0-860D-8A13-9C72-AFFFC00AA037}"/>
                  </a:ext>
                </a:extLst>
              </p:cNvPr>
              <p:cNvSpPr/>
              <p:nvPr userDrawn="1"/>
            </p:nvSpPr>
            <p:spPr>
              <a:xfrm flipH="1" flipV="1">
                <a:off x="10774925"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7" name="Free-form: Shape 126">
                <a:extLst>
                  <a:ext uri="{FF2B5EF4-FFF2-40B4-BE49-F238E27FC236}">
                    <a16:creationId xmlns:a16="http://schemas.microsoft.com/office/drawing/2014/main" id="{C8AB6B19-244A-8B86-A362-3511E5F6278F}"/>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8" name="Free-form: Shape 127">
                <a:extLst>
                  <a:ext uri="{FF2B5EF4-FFF2-40B4-BE49-F238E27FC236}">
                    <a16:creationId xmlns:a16="http://schemas.microsoft.com/office/drawing/2014/main" id="{0EF5D0EA-A29F-A331-4D12-877F15560ABC}"/>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29" name="Isosceles Triangle 128">
                <a:extLst>
                  <a:ext uri="{FF2B5EF4-FFF2-40B4-BE49-F238E27FC236}">
                    <a16:creationId xmlns:a16="http://schemas.microsoft.com/office/drawing/2014/main" id="{6780914D-EA1C-AD5E-BC22-6630B82B34D4}"/>
                  </a:ext>
                </a:extLst>
              </p:cNvPr>
              <p:cNvSpPr/>
              <p:nvPr userDrawn="1"/>
            </p:nvSpPr>
            <p:spPr>
              <a:xfrm flipH="1">
                <a:off x="8097916"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0" name="Isosceles Triangle 129">
                <a:extLst>
                  <a:ext uri="{FF2B5EF4-FFF2-40B4-BE49-F238E27FC236}">
                    <a16:creationId xmlns:a16="http://schemas.microsoft.com/office/drawing/2014/main" id="{A33627DC-C155-6C4C-B83E-B2E0C92CB106}"/>
                  </a:ext>
                </a:extLst>
              </p:cNvPr>
              <p:cNvSpPr/>
              <p:nvPr userDrawn="1"/>
            </p:nvSpPr>
            <p:spPr>
              <a:xfrm flipV="1">
                <a:off x="5423556"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31" name="Free-form: Shape 130">
                <a:extLst>
                  <a:ext uri="{FF2B5EF4-FFF2-40B4-BE49-F238E27FC236}">
                    <a16:creationId xmlns:a16="http://schemas.microsoft.com/office/drawing/2014/main" id="{FAE69694-85AB-04EC-EA32-6DB9764D372D}"/>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2" name="Free-form: Shape 131">
                <a:extLst>
                  <a:ext uri="{FF2B5EF4-FFF2-40B4-BE49-F238E27FC236}">
                    <a16:creationId xmlns:a16="http://schemas.microsoft.com/office/drawing/2014/main" id="{9FF6BE1F-505E-A837-D5E0-5E1DC551679B}"/>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3" name="Isosceles Triangle 132">
                <a:extLst>
                  <a:ext uri="{FF2B5EF4-FFF2-40B4-BE49-F238E27FC236}">
                    <a16:creationId xmlns:a16="http://schemas.microsoft.com/office/drawing/2014/main" id="{450198F9-0A39-2A8E-3F9F-EF85C71E7DC4}"/>
                  </a:ext>
                </a:extLst>
              </p:cNvPr>
              <p:cNvSpPr/>
              <p:nvPr userDrawn="1"/>
            </p:nvSpPr>
            <p:spPr>
              <a:xfrm flipH="1">
                <a:off x="5435238" y="5429547"/>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4" name="Isosceles Triangle 133">
                <a:extLst>
                  <a:ext uri="{FF2B5EF4-FFF2-40B4-BE49-F238E27FC236}">
                    <a16:creationId xmlns:a16="http://schemas.microsoft.com/office/drawing/2014/main" id="{2F6C5DD5-4B18-C87F-E4D9-D8C313192FD7}"/>
                  </a:ext>
                </a:extLst>
              </p:cNvPr>
              <p:cNvSpPr/>
              <p:nvPr userDrawn="1"/>
            </p:nvSpPr>
            <p:spPr>
              <a:xfrm>
                <a:off x="2758229"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35" name="Free-form: Shape 134">
                <a:extLst>
                  <a:ext uri="{FF2B5EF4-FFF2-40B4-BE49-F238E27FC236}">
                    <a16:creationId xmlns:a16="http://schemas.microsoft.com/office/drawing/2014/main" id="{8D94526E-1370-2417-AB14-5183E53B4053}"/>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6" name="Free-form: Shape 135">
                <a:extLst>
                  <a:ext uri="{FF2B5EF4-FFF2-40B4-BE49-F238E27FC236}">
                    <a16:creationId xmlns:a16="http://schemas.microsoft.com/office/drawing/2014/main" id="{C334A26C-D842-5B5A-F311-DA00384676F2}"/>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7" name="Isosceles Triangle 136">
                <a:extLst>
                  <a:ext uri="{FF2B5EF4-FFF2-40B4-BE49-F238E27FC236}">
                    <a16:creationId xmlns:a16="http://schemas.microsoft.com/office/drawing/2014/main" id="{743674D5-24BC-ADBD-1EEF-2AB561F69C2B}"/>
                  </a:ext>
                </a:extLst>
              </p:cNvPr>
              <p:cNvSpPr/>
              <p:nvPr userDrawn="1"/>
            </p:nvSpPr>
            <p:spPr>
              <a:xfrm flipH="1" flipV="1">
                <a:off x="2763528"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8" name="Isosceles Triangle 137">
                <a:extLst>
                  <a:ext uri="{FF2B5EF4-FFF2-40B4-BE49-F238E27FC236}">
                    <a16:creationId xmlns:a16="http://schemas.microsoft.com/office/drawing/2014/main" id="{AF115B01-AA01-E8E7-797D-125EF2F09F3D}"/>
                  </a:ext>
                </a:extLst>
              </p:cNvPr>
              <p:cNvSpPr/>
              <p:nvPr userDrawn="1"/>
            </p:nvSpPr>
            <p:spPr>
              <a:xfrm flipV="1">
                <a:off x="86519"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121" name="Free-form: Shape 120">
              <a:extLst>
                <a:ext uri="{FF2B5EF4-FFF2-40B4-BE49-F238E27FC236}">
                  <a16:creationId xmlns:a16="http://schemas.microsoft.com/office/drawing/2014/main" id="{7597428C-4EE7-B7D5-4F49-93BE4ECFD56F}"/>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2" name="Free-form: Shape 121">
              <a:extLst>
                <a:ext uri="{FF2B5EF4-FFF2-40B4-BE49-F238E27FC236}">
                  <a16:creationId xmlns:a16="http://schemas.microsoft.com/office/drawing/2014/main" id="{B3AE13FC-C3A2-BE42-9084-7AA8490FAF51}"/>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149" name="Picture Placeholder 148">
            <a:extLst>
              <a:ext uri="{FF2B5EF4-FFF2-40B4-BE49-F238E27FC236}">
                <a16:creationId xmlns:a16="http://schemas.microsoft.com/office/drawing/2014/main" id="{42258EA7-2E14-DA35-C05C-8B6CB5390D58}"/>
              </a:ext>
            </a:extLst>
          </p:cNvPr>
          <p:cNvSpPr>
            <a:spLocks noGrp="1"/>
          </p:cNvSpPr>
          <p:nvPr>
            <p:ph type="pic" sz="quarter" idx="25" hasCustomPrompt="1"/>
          </p:nvPr>
        </p:nvSpPr>
        <p:spPr>
          <a:xfrm>
            <a:off x="1822541" y="2002289"/>
            <a:ext cx="2258332" cy="2341833"/>
          </a:xfrm>
          <a:custGeom>
            <a:avLst/>
            <a:gdLst>
              <a:gd name="connsiteX0" fmla="*/ 157480 w 2258332"/>
              <a:gd name="connsiteY0" fmla="*/ 0 h 2341833"/>
              <a:gd name="connsiteX1" fmla="*/ 2258332 w 2258332"/>
              <a:gd name="connsiteY1" fmla="*/ 0 h 2341833"/>
              <a:gd name="connsiteX2" fmla="*/ 2258332 w 2258332"/>
              <a:gd name="connsiteY2" fmla="*/ 2183181 h 2341833"/>
              <a:gd name="connsiteX3" fmla="*/ 2256319 w 2258332"/>
              <a:gd name="connsiteY3" fmla="*/ 2181168 h 2341833"/>
              <a:gd name="connsiteX4" fmla="*/ 2095654 w 2258332"/>
              <a:gd name="connsiteY4" fmla="*/ 2341833 h 2341833"/>
              <a:gd name="connsiteX5" fmla="*/ 0 w 2258332"/>
              <a:gd name="connsiteY5" fmla="*/ 2341833 h 2341833"/>
              <a:gd name="connsiteX6" fmla="*/ 0 w 2258332"/>
              <a:gd name="connsiteY6" fmla="*/ 157480 h 234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32" h="2341833">
                <a:moveTo>
                  <a:pt x="157480" y="0"/>
                </a:moveTo>
                <a:lnTo>
                  <a:pt x="2258332" y="0"/>
                </a:lnTo>
                <a:lnTo>
                  <a:pt x="2258332" y="2183181"/>
                </a:lnTo>
                <a:lnTo>
                  <a:pt x="2256319" y="2181168"/>
                </a:lnTo>
                <a:lnTo>
                  <a:pt x="2095654" y="2341833"/>
                </a:lnTo>
                <a:lnTo>
                  <a:pt x="0" y="2341833"/>
                </a:lnTo>
                <a:lnTo>
                  <a:pt x="0" y="157480"/>
                </a:lnTo>
                <a:close/>
              </a:path>
            </a:pathLst>
          </a:custGeom>
          <a:solidFill>
            <a:schemeClr val="bg1"/>
          </a:solidFill>
        </p:spPr>
        <p:txBody>
          <a:bodyPr wrap="square" tIns="684000" anchor="ctr" anchorCtr="0">
            <a:noAutofit/>
          </a:bodyPr>
          <a:lstStyle>
            <a:lvl1pPr marL="0" indent="0" algn="ctr">
              <a:buFontTx/>
              <a:buNone/>
              <a:defRPr sz="1200"/>
            </a:lvl1pPr>
          </a:lstStyle>
          <a:p>
            <a:r>
              <a:rPr lang="fr-FR" dirty="0"/>
              <a:t>Ajouter une photo</a:t>
            </a:r>
          </a:p>
        </p:txBody>
      </p:sp>
      <p:sp>
        <p:nvSpPr>
          <p:cNvPr id="150" name="Picture Placeholder 149">
            <a:extLst>
              <a:ext uri="{FF2B5EF4-FFF2-40B4-BE49-F238E27FC236}">
                <a16:creationId xmlns:a16="http://schemas.microsoft.com/office/drawing/2014/main" id="{5E7FAC9F-ABD8-8E80-29DF-10BD8566E368}"/>
              </a:ext>
            </a:extLst>
          </p:cNvPr>
          <p:cNvSpPr>
            <a:spLocks noGrp="1"/>
          </p:cNvSpPr>
          <p:nvPr>
            <p:ph type="pic" sz="quarter" idx="34" hasCustomPrompt="1"/>
          </p:nvPr>
        </p:nvSpPr>
        <p:spPr>
          <a:xfrm>
            <a:off x="4967378" y="2002289"/>
            <a:ext cx="2258332" cy="2341833"/>
          </a:xfrm>
          <a:custGeom>
            <a:avLst/>
            <a:gdLst>
              <a:gd name="connsiteX0" fmla="*/ 157480 w 2258332"/>
              <a:gd name="connsiteY0" fmla="*/ 0 h 2341833"/>
              <a:gd name="connsiteX1" fmla="*/ 2258332 w 2258332"/>
              <a:gd name="connsiteY1" fmla="*/ 0 h 2341833"/>
              <a:gd name="connsiteX2" fmla="*/ 2258332 w 2258332"/>
              <a:gd name="connsiteY2" fmla="*/ 2183181 h 2341833"/>
              <a:gd name="connsiteX3" fmla="*/ 2256319 w 2258332"/>
              <a:gd name="connsiteY3" fmla="*/ 2181168 h 2341833"/>
              <a:gd name="connsiteX4" fmla="*/ 2095654 w 2258332"/>
              <a:gd name="connsiteY4" fmla="*/ 2341833 h 2341833"/>
              <a:gd name="connsiteX5" fmla="*/ 0 w 2258332"/>
              <a:gd name="connsiteY5" fmla="*/ 2341833 h 2341833"/>
              <a:gd name="connsiteX6" fmla="*/ 0 w 2258332"/>
              <a:gd name="connsiteY6" fmla="*/ 157480 h 234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32" h="2341833">
                <a:moveTo>
                  <a:pt x="157480" y="0"/>
                </a:moveTo>
                <a:lnTo>
                  <a:pt x="2258332" y="0"/>
                </a:lnTo>
                <a:lnTo>
                  <a:pt x="2258332" y="2183181"/>
                </a:lnTo>
                <a:lnTo>
                  <a:pt x="2256319" y="2181168"/>
                </a:lnTo>
                <a:lnTo>
                  <a:pt x="2095654" y="2341833"/>
                </a:lnTo>
                <a:lnTo>
                  <a:pt x="0" y="2341833"/>
                </a:lnTo>
                <a:lnTo>
                  <a:pt x="0" y="157480"/>
                </a:lnTo>
                <a:close/>
              </a:path>
            </a:pathLst>
          </a:custGeom>
          <a:solidFill>
            <a:schemeClr val="bg1"/>
          </a:solidFill>
        </p:spPr>
        <p:txBody>
          <a:bodyPr wrap="square" tIns="684000" anchor="ctr" anchorCtr="0">
            <a:noAutofit/>
          </a:bodyPr>
          <a:lstStyle>
            <a:lvl1pPr marL="0" indent="0" algn="ctr">
              <a:buFontTx/>
              <a:buNone/>
              <a:defRPr sz="1200"/>
            </a:lvl1pPr>
          </a:lstStyle>
          <a:p>
            <a:r>
              <a:rPr lang="fr-FR" dirty="0"/>
              <a:t>Ajouter une photo</a:t>
            </a:r>
          </a:p>
        </p:txBody>
      </p:sp>
      <p:sp>
        <p:nvSpPr>
          <p:cNvPr id="27" name="Text Placeholder 40">
            <a:extLst>
              <a:ext uri="{FF2B5EF4-FFF2-40B4-BE49-F238E27FC236}">
                <a16:creationId xmlns:a16="http://schemas.microsoft.com/office/drawing/2014/main" id="{AAC8F6C5-611E-B162-4738-48B7B16B5A95}"/>
              </a:ext>
            </a:extLst>
          </p:cNvPr>
          <p:cNvSpPr>
            <a:spLocks noGrp="1"/>
          </p:cNvSpPr>
          <p:nvPr userDrawn="1">
            <p:ph type="body" sz="quarter" idx="27" hasCustomPrompt="1"/>
          </p:nvPr>
        </p:nvSpPr>
        <p:spPr>
          <a:xfrm>
            <a:off x="4967378" y="4458969"/>
            <a:ext cx="2258332" cy="492443"/>
          </a:xfrm>
          <a:prstGeom prst="rect">
            <a:avLst/>
          </a:prstGeom>
        </p:spPr>
        <p:txBody>
          <a:bodyPr wrap="square" lIns="0" tIns="0" rIns="0" bIns="0" anchor="b" anchorCtr="0">
            <a:spAutoFit/>
          </a:bodyPr>
          <a:lstStyle>
            <a:lvl1pPr marL="0" indent="0" algn="ctr">
              <a:spcBef>
                <a:spcPts val="0"/>
              </a:spcBef>
              <a:buFontTx/>
              <a:buNone/>
              <a:defRPr sz="1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29" name="Text Placeholder 40">
            <a:extLst>
              <a:ext uri="{FF2B5EF4-FFF2-40B4-BE49-F238E27FC236}">
                <a16:creationId xmlns:a16="http://schemas.microsoft.com/office/drawing/2014/main" id="{D2DF0ABB-4CB4-5D05-9215-CADD72694869}"/>
              </a:ext>
            </a:extLst>
          </p:cNvPr>
          <p:cNvSpPr>
            <a:spLocks noGrp="1"/>
          </p:cNvSpPr>
          <p:nvPr userDrawn="1">
            <p:ph type="body" sz="quarter" idx="29" hasCustomPrompt="1"/>
          </p:nvPr>
        </p:nvSpPr>
        <p:spPr>
          <a:xfrm>
            <a:off x="8112215" y="4458969"/>
            <a:ext cx="2258332" cy="492443"/>
          </a:xfrm>
          <a:prstGeom prst="rect">
            <a:avLst/>
          </a:prstGeom>
        </p:spPr>
        <p:txBody>
          <a:bodyPr wrap="square" lIns="0" tIns="0" rIns="0" bIns="0" anchor="b" anchorCtr="0">
            <a:spAutoFit/>
          </a:bodyPr>
          <a:lstStyle>
            <a:lvl1pPr marL="0" indent="0" algn="ctr">
              <a:spcBef>
                <a:spcPts val="0"/>
              </a:spcBef>
              <a:buFontTx/>
              <a:buNone/>
              <a:defRPr sz="1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151" name="Picture Placeholder 150">
            <a:extLst>
              <a:ext uri="{FF2B5EF4-FFF2-40B4-BE49-F238E27FC236}">
                <a16:creationId xmlns:a16="http://schemas.microsoft.com/office/drawing/2014/main" id="{A5E00BC8-BD72-68F1-5F03-875225421662}"/>
              </a:ext>
            </a:extLst>
          </p:cNvPr>
          <p:cNvSpPr>
            <a:spLocks noGrp="1"/>
          </p:cNvSpPr>
          <p:nvPr>
            <p:ph type="pic" sz="quarter" idx="35" hasCustomPrompt="1"/>
          </p:nvPr>
        </p:nvSpPr>
        <p:spPr>
          <a:xfrm>
            <a:off x="8112215" y="2002289"/>
            <a:ext cx="2258332" cy="2341833"/>
          </a:xfrm>
          <a:custGeom>
            <a:avLst/>
            <a:gdLst>
              <a:gd name="connsiteX0" fmla="*/ 157480 w 2258332"/>
              <a:gd name="connsiteY0" fmla="*/ 0 h 2341833"/>
              <a:gd name="connsiteX1" fmla="*/ 2258332 w 2258332"/>
              <a:gd name="connsiteY1" fmla="*/ 0 h 2341833"/>
              <a:gd name="connsiteX2" fmla="*/ 2258332 w 2258332"/>
              <a:gd name="connsiteY2" fmla="*/ 2183181 h 2341833"/>
              <a:gd name="connsiteX3" fmla="*/ 2256319 w 2258332"/>
              <a:gd name="connsiteY3" fmla="*/ 2181168 h 2341833"/>
              <a:gd name="connsiteX4" fmla="*/ 2095654 w 2258332"/>
              <a:gd name="connsiteY4" fmla="*/ 2341833 h 2341833"/>
              <a:gd name="connsiteX5" fmla="*/ 0 w 2258332"/>
              <a:gd name="connsiteY5" fmla="*/ 2341833 h 2341833"/>
              <a:gd name="connsiteX6" fmla="*/ 0 w 2258332"/>
              <a:gd name="connsiteY6" fmla="*/ 157480 h 234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32" h="2341833">
                <a:moveTo>
                  <a:pt x="157480" y="0"/>
                </a:moveTo>
                <a:lnTo>
                  <a:pt x="2258332" y="0"/>
                </a:lnTo>
                <a:lnTo>
                  <a:pt x="2258332" y="2183181"/>
                </a:lnTo>
                <a:lnTo>
                  <a:pt x="2256319" y="2181168"/>
                </a:lnTo>
                <a:lnTo>
                  <a:pt x="2095654" y="2341833"/>
                </a:lnTo>
                <a:lnTo>
                  <a:pt x="0" y="2341833"/>
                </a:lnTo>
                <a:lnTo>
                  <a:pt x="0" y="157480"/>
                </a:lnTo>
                <a:close/>
              </a:path>
            </a:pathLst>
          </a:custGeom>
          <a:solidFill>
            <a:schemeClr val="bg1"/>
          </a:solidFill>
        </p:spPr>
        <p:txBody>
          <a:bodyPr wrap="square" tIns="684000" anchor="ctr" anchorCtr="0">
            <a:noAutofit/>
          </a:bodyPr>
          <a:lstStyle>
            <a:lvl1pPr marL="0" indent="0" algn="ctr">
              <a:buFontTx/>
              <a:buNone/>
              <a:defRPr sz="1200"/>
            </a:lvl1pPr>
          </a:lstStyle>
          <a:p>
            <a:r>
              <a:rPr lang="fr-FR" dirty="0"/>
              <a:t>Ajouter une photo</a:t>
            </a:r>
          </a:p>
        </p:txBody>
      </p:sp>
      <p:sp>
        <p:nvSpPr>
          <p:cNvPr id="142" name="Text Placeholder 40">
            <a:extLst>
              <a:ext uri="{FF2B5EF4-FFF2-40B4-BE49-F238E27FC236}">
                <a16:creationId xmlns:a16="http://schemas.microsoft.com/office/drawing/2014/main" id="{E3E278D0-AD4A-334D-B3BB-D4543E00195D}"/>
              </a:ext>
            </a:extLst>
          </p:cNvPr>
          <p:cNvSpPr>
            <a:spLocks noGrp="1"/>
          </p:cNvSpPr>
          <p:nvPr>
            <p:ph type="body" sz="quarter" idx="32" hasCustomPrompt="1"/>
          </p:nvPr>
        </p:nvSpPr>
        <p:spPr>
          <a:xfrm>
            <a:off x="1822541" y="4458969"/>
            <a:ext cx="2258332" cy="492443"/>
          </a:xfrm>
          <a:prstGeom prst="rect">
            <a:avLst/>
          </a:prstGeom>
        </p:spPr>
        <p:txBody>
          <a:bodyPr wrap="square" lIns="0" tIns="0" rIns="0" bIns="0" anchor="b" anchorCtr="0">
            <a:spAutoFit/>
          </a:bodyPr>
          <a:lstStyle>
            <a:lvl1pPr marL="0" indent="0" algn="ctr">
              <a:spcBef>
                <a:spcPts val="0"/>
              </a:spcBef>
              <a:buFontTx/>
              <a:buNone/>
              <a:defRPr sz="1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2" name="Text Placeholder 40">
            <a:extLst>
              <a:ext uri="{FF2B5EF4-FFF2-40B4-BE49-F238E27FC236}">
                <a16:creationId xmlns:a16="http://schemas.microsoft.com/office/drawing/2014/main" id="{0B0F2D00-0695-417A-0335-F48E93B3E559}"/>
              </a:ext>
            </a:extLst>
          </p:cNvPr>
          <p:cNvSpPr>
            <a:spLocks noGrp="1"/>
          </p:cNvSpPr>
          <p:nvPr>
            <p:ph type="body" sz="quarter" idx="24" hasCustomPrompt="1"/>
          </p:nvPr>
        </p:nvSpPr>
        <p:spPr>
          <a:xfrm>
            <a:off x="764245"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7225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venants 2 - Vert">
    <p:bg>
      <p:bgPr>
        <a:solidFill>
          <a:srgbClr val="1E4842"/>
        </a:soli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2D060AA4-E833-A6A2-569E-7C91A7AE5E31}"/>
              </a:ext>
            </a:extLst>
          </p:cNvPr>
          <p:cNvGrpSpPr/>
          <p:nvPr userDrawn="1"/>
        </p:nvGrpSpPr>
        <p:grpSpPr>
          <a:xfrm>
            <a:off x="86519" y="5580272"/>
            <a:ext cx="12021611" cy="1209068"/>
            <a:chOff x="341533" y="5605920"/>
            <a:chExt cx="11766597" cy="1183420"/>
          </a:xfrm>
        </p:grpSpPr>
        <p:grpSp>
          <p:nvGrpSpPr>
            <p:cNvPr id="120" name="Group 119">
              <a:extLst>
                <a:ext uri="{FF2B5EF4-FFF2-40B4-BE49-F238E27FC236}">
                  <a16:creationId xmlns:a16="http://schemas.microsoft.com/office/drawing/2014/main" id="{2E5FA0CD-4656-4686-70A7-E25457D25610}"/>
                </a:ext>
              </a:extLst>
            </p:cNvPr>
            <p:cNvGrpSpPr/>
            <p:nvPr userDrawn="1"/>
          </p:nvGrpSpPr>
          <p:grpSpPr>
            <a:xfrm>
              <a:off x="1512605" y="5605920"/>
              <a:ext cx="10595525" cy="1183420"/>
              <a:chOff x="86519" y="5429547"/>
              <a:chExt cx="12021612" cy="1342701"/>
            </a:xfrm>
          </p:grpSpPr>
          <p:sp>
            <p:nvSpPr>
              <p:cNvPr id="123" name="Free-form: Shape 122">
                <a:extLst>
                  <a:ext uri="{FF2B5EF4-FFF2-40B4-BE49-F238E27FC236}">
                    <a16:creationId xmlns:a16="http://schemas.microsoft.com/office/drawing/2014/main" id="{914ED17B-3EB2-FBD1-520A-C90D73CB8AF6}"/>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24" name="Free-form: Shape 123">
                <a:extLst>
                  <a:ext uri="{FF2B5EF4-FFF2-40B4-BE49-F238E27FC236}">
                    <a16:creationId xmlns:a16="http://schemas.microsoft.com/office/drawing/2014/main" id="{6E2564B0-1F8F-E3D0-674B-0B4D2E6F4D1F}"/>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5" name="Isosceles Triangle 124">
                <a:extLst>
                  <a:ext uri="{FF2B5EF4-FFF2-40B4-BE49-F238E27FC236}">
                    <a16:creationId xmlns:a16="http://schemas.microsoft.com/office/drawing/2014/main" id="{684A6F44-567A-B835-9ADC-3C5C291DE314}"/>
                  </a:ext>
                </a:extLst>
              </p:cNvPr>
              <p:cNvSpPr/>
              <p:nvPr userDrawn="1"/>
            </p:nvSpPr>
            <p:spPr>
              <a:xfrm>
                <a:off x="10769626" y="5429547"/>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6" name="Isosceles Triangle 125">
                <a:extLst>
                  <a:ext uri="{FF2B5EF4-FFF2-40B4-BE49-F238E27FC236}">
                    <a16:creationId xmlns:a16="http://schemas.microsoft.com/office/drawing/2014/main" id="{71A42BD0-860D-8A13-9C72-AFFFC00AA037}"/>
                  </a:ext>
                </a:extLst>
              </p:cNvPr>
              <p:cNvSpPr/>
              <p:nvPr userDrawn="1"/>
            </p:nvSpPr>
            <p:spPr>
              <a:xfrm flipH="1" flipV="1">
                <a:off x="10774925"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7" name="Free-form: Shape 126">
                <a:extLst>
                  <a:ext uri="{FF2B5EF4-FFF2-40B4-BE49-F238E27FC236}">
                    <a16:creationId xmlns:a16="http://schemas.microsoft.com/office/drawing/2014/main" id="{C8AB6B19-244A-8B86-A362-3511E5F6278F}"/>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28" name="Free-form: Shape 127">
                <a:extLst>
                  <a:ext uri="{FF2B5EF4-FFF2-40B4-BE49-F238E27FC236}">
                    <a16:creationId xmlns:a16="http://schemas.microsoft.com/office/drawing/2014/main" id="{0EF5D0EA-A29F-A331-4D12-877F15560ABC}"/>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9" name="Isosceles Triangle 128">
                <a:extLst>
                  <a:ext uri="{FF2B5EF4-FFF2-40B4-BE49-F238E27FC236}">
                    <a16:creationId xmlns:a16="http://schemas.microsoft.com/office/drawing/2014/main" id="{6780914D-EA1C-AD5E-BC22-6630B82B34D4}"/>
                  </a:ext>
                </a:extLst>
              </p:cNvPr>
              <p:cNvSpPr/>
              <p:nvPr userDrawn="1"/>
            </p:nvSpPr>
            <p:spPr>
              <a:xfrm flipH="1">
                <a:off x="8097916"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0" name="Isosceles Triangle 129">
                <a:extLst>
                  <a:ext uri="{FF2B5EF4-FFF2-40B4-BE49-F238E27FC236}">
                    <a16:creationId xmlns:a16="http://schemas.microsoft.com/office/drawing/2014/main" id="{A33627DC-C155-6C4C-B83E-B2E0C92CB106}"/>
                  </a:ext>
                </a:extLst>
              </p:cNvPr>
              <p:cNvSpPr/>
              <p:nvPr userDrawn="1"/>
            </p:nvSpPr>
            <p:spPr>
              <a:xfrm flipV="1">
                <a:off x="5423556"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1" name="Free-form: Shape 130">
                <a:extLst>
                  <a:ext uri="{FF2B5EF4-FFF2-40B4-BE49-F238E27FC236}">
                    <a16:creationId xmlns:a16="http://schemas.microsoft.com/office/drawing/2014/main" id="{FAE69694-85AB-04EC-EA32-6DB9764D372D}"/>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2" name="Free-form: Shape 131">
                <a:extLst>
                  <a:ext uri="{FF2B5EF4-FFF2-40B4-BE49-F238E27FC236}">
                    <a16:creationId xmlns:a16="http://schemas.microsoft.com/office/drawing/2014/main" id="{9FF6BE1F-505E-A837-D5E0-5E1DC551679B}"/>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3" name="Isosceles Triangle 132">
                <a:extLst>
                  <a:ext uri="{FF2B5EF4-FFF2-40B4-BE49-F238E27FC236}">
                    <a16:creationId xmlns:a16="http://schemas.microsoft.com/office/drawing/2014/main" id="{450198F9-0A39-2A8E-3F9F-EF85C71E7DC4}"/>
                  </a:ext>
                </a:extLst>
              </p:cNvPr>
              <p:cNvSpPr/>
              <p:nvPr userDrawn="1"/>
            </p:nvSpPr>
            <p:spPr>
              <a:xfrm flipH="1">
                <a:off x="5435238" y="5429547"/>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4" name="Isosceles Triangle 133">
                <a:extLst>
                  <a:ext uri="{FF2B5EF4-FFF2-40B4-BE49-F238E27FC236}">
                    <a16:creationId xmlns:a16="http://schemas.microsoft.com/office/drawing/2014/main" id="{2F6C5DD5-4B18-C87F-E4D9-D8C313192FD7}"/>
                  </a:ext>
                </a:extLst>
              </p:cNvPr>
              <p:cNvSpPr/>
              <p:nvPr userDrawn="1"/>
            </p:nvSpPr>
            <p:spPr>
              <a:xfrm>
                <a:off x="2758229" y="5429547"/>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5" name="Free-form: Shape 134">
                <a:extLst>
                  <a:ext uri="{FF2B5EF4-FFF2-40B4-BE49-F238E27FC236}">
                    <a16:creationId xmlns:a16="http://schemas.microsoft.com/office/drawing/2014/main" id="{8D94526E-1370-2417-AB14-5183E53B4053}"/>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36" name="Free-form: Shape 135">
                <a:extLst>
                  <a:ext uri="{FF2B5EF4-FFF2-40B4-BE49-F238E27FC236}">
                    <a16:creationId xmlns:a16="http://schemas.microsoft.com/office/drawing/2014/main" id="{C334A26C-D842-5B5A-F311-DA00384676F2}"/>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7" name="Isosceles Triangle 136">
                <a:extLst>
                  <a:ext uri="{FF2B5EF4-FFF2-40B4-BE49-F238E27FC236}">
                    <a16:creationId xmlns:a16="http://schemas.microsoft.com/office/drawing/2014/main" id="{743674D5-24BC-ADBD-1EEF-2AB561F69C2B}"/>
                  </a:ext>
                </a:extLst>
              </p:cNvPr>
              <p:cNvSpPr/>
              <p:nvPr userDrawn="1"/>
            </p:nvSpPr>
            <p:spPr>
              <a:xfrm flipH="1" flipV="1">
                <a:off x="2763528"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8" name="Isosceles Triangle 137">
                <a:extLst>
                  <a:ext uri="{FF2B5EF4-FFF2-40B4-BE49-F238E27FC236}">
                    <a16:creationId xmlns:a16="http://schemas.microsoft.com/office/drawing/2014/main" id="{AF115B01-AA01-E8E7-797D-125EF2F09F3D}"/>
                  </a:ext>
                </a:extLst>
              </p:cNvPr>
              <p:cNvSpPr/>
              <p:nvPr userDrawn="1"/>
            </p:nvSpPr>
            <p:spPr>
              <a:xfrm flipV="1">
                <a:off x="86519"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21" name="Free-form: Shape 120">
              <a:extLst>
                <a:ext uri="{FF2B5EF4-FFF2-40B4-BE49-F238E27FC236}">
                  <a16:creationId xmlns:a16="http://schemas.microsoft.com/office/drawing/2014/main" id="{7597428C-4EE7-B7D5-4F49-93BE4ECFD56F}"/>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2" name="Free-form: Shape 121">
              <a:extLst>
                <a:ext uri="{FF2B5EF4-FFF2-40B4-BE49-F238E27FC236}">
                  <a16:creationId xmlns:a16="http://schemas.microsoft.com/office/drawing/2014/main" id="{B3AE13FC-C3A2-BE42-9084-7AA8490FAF51}"/>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149" name="Picture Placeholder 148">
            <a:extLst>
              <a:ext uri="{FF2B5EF4-FFF2-40B4-BE49-F238E27FC236}">
                <a16:creationId xmlns:a16="http://schemas.microsoft.com/office/drawing/2014/main" id="{42258EA7-2E14-DA35-C05C-8B6CB5390D58}"/>
              </a:ext>
            </a:extLst>
          </p:cNvPr>
          <p:cNvSpPr>
            <a:spLocks noGrp="1"/>
          </p:cNvSpPr>
          <p:nvPr>
            <p:ph type="pic" sz="quarter" idx="25" hasCustomPrompt="1"/>
          </p:nvPr>
        </p:nvSpPr>
        <p:spPr>
          <a:xfrm>
            <a:off x="1822541" y="2002289"/>
            <a:ext cx="2258332" cy="2341833"/>
          </a:xfrm>
          <a:custGeom>
            <a:avLst/>
            <a:gdLst>
              <a:gd name="connsiteX0" fmla="*/ 157480 w 2258332"/>
              <a:gd name="connsiteY0" fmla="*/ 0 h 2341833"/>
              <a:gd name="connsiteX1" fmla="*/ 2258332 w 2258332"/>
              <a:gd name="connsiteY1" fmla="*/ 0 h 2341833"/>
              <a:gd name="connsiteX2" fmla="*/ 2258332 w 2258332"/>
              <a:gd name="connsiteY2" fmla="*/ 2183181 h 2341833"/>
              <a:gd name="connsiteX3" fmla="*/ 2256319 w 2258332"/>
              <a:gd name="connsiteY3" fmla="*/ 2181168 h 2341833"/>
              <a:gd name="connsiteX4" fmla="*/ 2095654 w 2258332"/>
              <a:gd name="connsiteY4" fmla="*/ 2341833 h 2341833"/>
              <a:gd name="connsiteX5" fmla="*/ 0 w 2258332"/>
              <a:gd name="connsiteY5" fmla="*/ 2341833 h 2341833"/>
              <a:gd name="connsiteX6" fmla="*/ 0 w 2258332"/>
              <a:gd name="connsiteY6" fmla="*/ 157480 h 234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32" h="2341833">
                <a:moveTo>
                  <a:pt x="157480" y="0"/>
                </a:moveTo>
                <a:lnTo>
                  <a:pt x="2258332" y="0"/>
                </a:lnTo>
                <a:lnTo>
                  <a:pt x="2258332" y="2183181"/>
                </a:lnTo>
                <a:lnTo>
                  <a:pt x="2256319" y="2181168"/>
                </a:lnTo>
                <a:lnTo>
                  <a:pt x="2095654" y="2341833"/>
                </a:lnTo>
                <a:lnTo>
                  <a:pt x="0" y="2341833"/>
                </a:lnTo>
                <a:lnTo>
                  <a:pt x="0" y="157480"/>
                </a:lnTo>
                <a:close/>
              </a:path>
            </a:pathLst>
          </a:custGeom>
          <a:solidFill>
            <a:schemeClr val="bg1"/>
          </a:solidFill>
        </p:spPr>
        <p:txBody>
          <a:bodyPr wrap="square" tIns="684000" anchor="ctr" anchorCtr="0">
            <a:noAutofit/>
          </a:bodyPr>
          <a:lstStyle>
            <a:lvl1pPr marL="0" indent="0" algn="ctr">
              <a:buFontTx/>
              <a:buNone/>
              <a:defRPr sz="1200"/>
            </a:lvl1pPr>
          </a:lstStyle>
          <a:p>
            <a:r>
              <a:rPr lang="fr-FR" dirty="0"/>
              <a:t>Ajouter une photo</a:t>
            </a:r>
          </a:p>
        </p:txBody>
      </p:sp>
      <p:sp>
        <p:nvSpPr>
          <p:cNvPr id="150" name="Picture Placeholder 149">
            <a:extLst>
              <a:ext uri="{FF2B5EF4-FFF2-40B4-BE49-F238E27FC236}">
                <a16:creationId xmlns:a16="http://schemas.microsoft.com/office/drawing/2014/main" id="{5E7FAC9F-ABD8-8E80-29DF-10BD8566E368}"/>
              </a:ext>
            </a:extLst>
          </p:cNvPr>
          <p:cNvSpPr>
            <a:spLocks noGrp="1"/>
          </p:cNvSpPr>
          <p:nvPr>
            <p:ph type="pic" sz="quarter" idx="34" hasCustomPrompt="1"/>
          </p:nvPr>
        </p:nvSpPr>
        <p:spPr>
          <a:xfrm>
            <a:off x="4967378" y="2002289"/>
            <a:ext cx="2258332" cy="2341833"/>
          </a:xfrm>
          <a:custGeom>
            <a:avLst/>
            <a:gdLst>
              <a:gd name="connsiteX0" fmla="*/ 157480 w 2258332"/>
              <a:gd name="connsiteY0" fmla="*/ 0 h 2341833"/>
              <a:gd name="connsiteX1" fmla="*/ 2258332 w 2258332"/>
              <a:gd name="connsiteY1" fmla="*/ 0 h 2341833"/>
              <a:gd name="connsiteX2" fmla="*/ 2258332 w 2258332"/>
              <a:gd name="connsiteY2" fmla="*/ 2183181 h 2341833"/>
              <a:gd name="connsiteX3" fmla="*/ 2256319 w 2258332"/>
              <a:gd name="connsiteY3" fmla="*/ 2181168 h 2341833"/>
              <a:gd name="connsiteX4" fmla="*/ 2095654 w 2258332"/>
              <a:gd name="connsiteY4" fmla="*/ 2341833 h 2341833"/>
              <a:gd name="connsiteX5" fmla="*/ 0 w 2258332"/>
              <a:gd name="connsiteY5" fmla="*/ 2341833 h 2341833"/>
              <a:gd name="connsiteX6" fmla="*/ 0 w 2258332"/>
              <a:gd name="connsiteY6" fmla="*/ 157480 h 234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32" h="2341833">
                <a:moveTo>
                  <a:pt x="157480" y="0"/>
                </a:moveTo>
                <a:lnTo>
                  <a:pt x="2258332" y="0"/>
                </a:lnTo>
                <a:lnTo>
                  <a:pt x="2258332" y="2183181"/>
                </a:lnTo>
                <a:lnTo>
                  <a:pt x="2256319" y="2181168"/>
                </a:lnTo>
                <a:lnTo>
                  <a:pt x="2095654" y="2341833"/>
                </a:lnTo>
                <a:lnTo>
                  <a:pt x="0" y="2341833"/>
                </a:lnTo>
                <a:lnTo>
                  <a:pt x="0" y="157480"/>
                </a:lnTo>
                <a:close/>
              </a:path>
            </a:pathLst>
          </a:custGeom>
          <a:solidFill>
            <a:schemeClr val="bg1"/>
          </a:solidFill>
        </p:spPr>
        <p:txBody>
          <a:bodyPr wrap="square" tIns="684000" anchor="ctr" anchorCtr="0">
            <a:noAutofit/>
          </a:bodyPr>
          <a:lstStyle>
            <a:lvl1pPr marL="0" indent="0" algn="ctr">
              <a:buFontTx/>
              <a:buNone/>
              <a:defRPr sz="1200"/>
            </a:lvl1pPr>
          </a:lstStyle>
          <a:p>
            <a:r>
              <a:rPr lang="fr-FR" dirty="0"/>
              <a:t>Ajouter une photo</a:t>
            </a:r>
          </a:p>
        </p:txBody>
      </p:sp>
      <p:sp>
        <p:nvSpPr>
          <p:cNvPr id="27" name="Text Placeholder 40">
            <a:extLst>
              <a:ext uri="{FF2B5EF4-FFF2-40B4-BE49-F238E27FC236}">
                <a16:creationId xmlns:a16="http://schemas.microsoft.com/office/drawing/2014/main" id="{AAC8F6C5-611E-B162-4738-48B7B16B5A95}"/>
              </a:ext>
            </a:extLst>
          </p:cNvPr>
          <p:cNvSpPr>
            <a:spLocks noGrp="1"/>
          </p:cNvSpPr>
          <p:nvPr userDrawn="1">
            <p:ph type="body" sz="quarter" idx="27" hasCustomPrompt="1"/>
          </p:nvPr>
        </p:nvSpPr>
        <p:spPr>
          <a:xfrm>
            <a:off x="4967378" y="4458969"/>
            <a:ext cx="2258332" cy="492443"/>
          </a:xfrm>
          <a:prstGeom prst="rect">
            <a:avLst/>
          </a:prstGeom>
        </p:spPr>
        <p:txBody>
          <a:bodyPr wrap="square" lIns="0" tIns="0" rIns="0" bIns="0" anchor="b" anchorCtr="0">
            <a:spAutoFit/>
          </a:bodyPr>
          <a:lstStyle>
            <a:lvl1pPr marL="0" indent="0" algn="ctr">
              <a:spcBef>
                <a:spcPts val="0"/>
              </a:spcBef>
              <a:buFontTx/>
              <a:buNone/>
              <a:defRPr sz="1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29" name="Text Placeholder 40">
            <a:extLst>
              <a:ext uri="{FF2B5EF4-FFF2-40B4-BE49-F238E27FC236}">
                <a16:creationId xmlns:a16="http://schemas.microsoft.com/office/drawing/2014/main" id="{D2DF0ABB-4CB4-5D05-9215-CADD72694869}"/>
              </a:ext>
            </a:extLst>
          </p:cNvPr>
          <p:cNvSpPr>
            <a:spLocks noGrp="1"/>
          </p:cNvSpPr>
          <p:nvPr userDrawn="1">
            <p:ph type="body" sz="quarter" idx="29" hasCustomPrompt="1"/>
          </p:nvPr>
        </p:nvSpPr>
        <p:spPr>
          <a:xfrm>
            <a:off x="8112215" y="4458969"/>
            <a:ext cx="2258332" cy="492443"/>
          </a:xfrm>
          <a:prstGeom prst="rect">
            <a:avLst/>
          </a:prstGeom>
        </p:spPr>
        <p:txBody>
          <a:bodyPr wrap="square" lIns="0" tIns="0" rIns="0" bIns="0" anchor="b" anchorCtr="0">
            <a:spAutoFit/>
          </a:bodyPr>
          <a:lstStyle>
            <a:lvl1pPr marL="0" indent="0" algn="ctr">
              <a:spcBef>
                <a:spcPts val="0"/>
              </a:spcBef>
              <a:buFontTx/>
              <a:buNone/>
              <a:defRPr sz="1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151" name="Picture Placeholder 150">
            <a:extLst>
              <a:ext uri="{FF2B5EF4-FFF2-40B4-BE49-F238E27FC236}">
                <a16:creationId xmlns:a16="http://schemas.microsoft.com/office/drawing/2014/main" id="{A5E00BC8-BD72-68F1-5F03-875225421662}"/>
              </a:ext>
            </a:extLst>
          </p:cNvPr>
          <p:cNvSpPr>
            <a:spLocks noGrp="1"/>
          </p:cNvSpPr>
          <p:nvPr>
            <p:ph type="pic" sz="quarter" idx="35" hasCustomPrompt="1"/>
          </p:nvPr>
        </p:nvSpPr>
        <p:spPr>
          <a:xfrm>
            <a:off x="8112215" y="2002289"/>
            <a:ext cx="2258332" cy="2341833"/>
          </a:xfrm>
          <a:custGeom>
            <a:avLst/>
            <a:gdLst>
              <a:gd name="connsiteX0" fmla="*/ 157480 w 2258332"/>
              <a:gd name="connsiteY0" fmla="*/ 0 h 2341833"/>
              <a:gd name="connsiteX1" fmla="*/ 2258332 w 2258332"/>
              <a:gd name="connsiteY1" fmla="*/ 0 h 2341833"/>
              <a:gd name="connsiteX2" fmla="*/ 2258332 w 2258332"/>
              <a:gd name="connsiteY2" fmla="*/ 2183181 h 2341833"/>
              <a:gd name="connsiteX3" fmla="*/ 2256319 w 2258332"/>
              <a:gd name="connsiteY3" fmla="*/ 2181168 h 2341833"/>
              <a:gd name="connsiteX4" fmla="*/ 2095654 w 2258332"/>
              <a:gd name="connsiteY4" fmla="*/ 2341833 h 2341833"/>
              <a:gd name="connsiteX5" fmla="*/ 0 w 2258332"/>
              <a:gd name="connsiteY5" fmla="*/ 2341833 h 2341833"/>
              <a:gd name="connsiteX6" fmla="*/ 0 w 2258332"/>
              <a:gd name="connsiteY6" fmla="*/ 157480 h 234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32" h="2341833">
                <a:moveTo>
                  <a:pt x="157480" y="0"/>
                </a:moveTo>
                <a:lnTo>
                  <a:pt x="2258332" y="0"/>
                </a:lnTo>
                <a:lnTo>
                  <a:pt x="2258332" y="2183181"/>
                </a:lnTo>
                <a:lnTo>
                  <a:pt x="2256319" y="2181168"/>
                </a:lnTo>
                <a:lnTo>
                  <a:pt x="2095654" y="2341833"/>
                </a:lnTo>
                <a:lnTo>
                  <a:pt x="0" y="2341833"/>
                </a:lnTo>
                <a:lnTo>
                  <a:pt x="0" y="157480"/>
                </a:lnTo>
                <a:close/>
              </a:path>
            </a:pathLst>
          </a:custGeom>
          <a:solidFill>
            <a:schemeClr val="bg1"/>
          </a:solidFill>
        </p:spPr>
        <p:txBody>
          <a:bodyPr wrap="square" tIns="684000" anchor="ctr" anchorCtr="0">
            <a:noAutofit/>
          </a:bodyPr>
          <a:lstStyle>
            <a:lvl1pPr marL="0" indent="0" algn="ctr">
              <a:buFontTx/>
              <a:buNone/>
              <a:defRPr sz="1200"/>
            </a:lvl1pPr>
          </a:lstStyle>
          <a:p>
            <a:r>
              <a:rPr lang="fr-FR" dirty="0"/>
              <a:t>Ajouter une photo</a:t>
            </a:r>
          </a:p>
        </p:txBody>
      </p:sp>
      <p:sp>
        <p:nvSpPr>
          <p:cNvPr id="142" name="Text Placeholder 40">
            <a:extLst>
              <a:ext uri="{FF2B5EF4-FFF2-40B4-BE49-F238E27FC236}">
                <a16:creationId xmlns:a16="http://schemas.microsoft.com/office/drawing/2014/main" id="{E3E278D0-AD4A-334D-B3BB-D4543E00195D}"/>
              </a:ext>
            </a:extLst>
          </p:cNvPr>
          <p:cNvSpPr>
            <a:spLocks noGrp="1"/>
          </p:cNvSpPr>
          <p:nvPr>
            <p:ph type="body" sz="quarter" idx="32" hasCustomPrompt="1"/>
          </p:nvPr>
        </p:nvSpPr>
        <p:spPr>
          <a:xfrm>
            <a:off x="1822541" y="4458969"/>
            <a:ext cx="2258332" cy="492443"/>
          </a:xfrm>
          <a:prstGeom prst="rect">
            <a:avLst/>
          </a:prstGeom>
        </p:spPr>
        <p:txBody>
          <a:bodyPr wrap="square" lIns="0" tIns="0" rIns="0" bIns="0" anchor="b" anchorCtr="0">
            <a:spAutoFit/>
          </a:bodyPr>
          <a:lstStyle>
            <a:lvl1pPr marL="0" indent="0" algn="ctr">
              <a:spcBef>
                <a:spcPts val="0"/>
              </a:spcBef>
              <a:buFontTx/>
              <a:buNone/>
              <a:defRPr sz="1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a:t>
            </a:r>
            <a:br>
              <a:rPr lang="fr-FR" dirty="0"/>
            </a:br>
            <a:r>
              <a:rPr lang="fr-FR" dirty="0"/>
              <a:t>Nom</a:t>
            </a:r>
          </a:p>
        </p:txBody>
      </p:sp>
      <p:sp>
        <p:nvSpPr>
          <p:cNvPr id="2" name="Text Placeholder 40">
            <a:extLst>
              <a:ext uri="{FF2B5EF4-FFF2-40B4-BE49-F238E27FC236}">
                <a16:creationId xmlns:a16="http://schemas.microsoft.com/office/drawing/2014/main" id="{D64CE789-FA99-523B-685B-6169622A24BC}"/>
              </a:ext>
            </a:extLst>
          </p:cNvPr>
          <p:cNvSpPr>
            <a:spLocks noGrp="1"/>
          </p:cNvSpPr>
          <p:nvPr>
            <p:ph type="body" sz="quarter" idx="24" hasCustomPrompt="1"/>
          </p:nvPr>
        </p:nvSpPr>
        <p:spPr>
          <a:xfrm>
            <a:off x="764245"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6506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Cover">
    <p:bg>
      <p:bgPr>
        <a:solidFill>
          <a:schemeClr val="accent2"/>
        </a:solid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FB4A2AF8-38CC-2AA8-9095-71F6ED27A6CC}"/>
              </a:ext>
            </a:extLst>
          </p:cNvPr>
          <p:cNvSpPr/>
          <p:nvPr userDrawn="1"/>
        </p:nvSpPr>
        <p:spPr>
          <a:xfrm flipH="1">
            <a:off x="6130551" y="1706180"/>
            <a:ext cx="1627334" cy="1627334"/>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Free-form: Shape 2">
            <a:extLst>
              <a:ext uri="{FF2B5EF4-FFF2-40B4-BE49-F238E27FC236}">
                <a16:creationId xmlns:a16="http://schemas.microsoft.com/office/drawing/2014/main" id="{7F9FB6BE-2641-DFE2-63AC-0C3F01D7B7E4}"/>
              </a:ext>
            </a:extLst>
          </p:cNvPr>
          <p:cNvSpPr>
            <a:spLocks/>
          </p:cNvSpPr>
          <p:nvPr userDrawn="1"/>
        </p:nvSpPr>
        <p:spPr>
          <a:xfrm flipH="1">
            <a:off x="9472554" y="5045227"/>
            <a:ext cx="880014" cy="172434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 name="Free-form: Shape 4">
            <a:extLst>
              <a:ext uri="{FF2B5EF4-FFF2-40B4-BE49-F238E27FC236}">
                <a16:creationId xmlns:a16="http://schemas.microsoft.com/office/drawing/2014/main" id="{732E20B0-E653-9E7A-BAEE-74C361F14BDA}"/>
              </a:ext>
            </a:extLst>
          </p:cNvPr>
          <p:cNvSpPr>
            <a:spLocks/>
          </p:cNvSpPr>
          <p:nvPr userDrawn="1"/>
        </p:nvSpPr>
        <p:spPr>
          <a:xfrm rot="10800000">
            <a:off x="11224197" y="5045228"/>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ree-form: Shape 5">
            <a:extLst>
              <a:ext uri="{FF2B5EF4-FFF2-40B4-BE49-F238E27FC236}">
                <a16:creationId xmlns:a16="http://schemas.microsoft.com/office/drawing/2014/main" id="{2CB90D6D-D227-B4FB-72B0-BF8372F48C13}"/>
              </a:ext>
            </a:extLst>
          </p:cNvPr>
          <p:cNvSpPr/>
          <p:nvPr userDrawn="1"/>
        </p:nvSpPr>
        <p:spPr>
          <a:xfrm rot="2700000">
            <a:off x="11224587" y="345622"/>
            <a:ext cx="748473" cy="1494915"/>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 name="Free-form: Shape 6">
            <a:extLst>
              <a:ext uri="{FF2B5EF4-FFF2-40B4-BE49-F238E27FC236}">
                <a16:creationId xmlns:a16="http://schemas.microsoft.com/office/drawing/2014/main" id="{5EEC02CA-7CF0-9006-8B24-526790F5AD39}"/>
              </a:ext>
            </a:extLst>
          </p:cNvPr>
          <p:cNvSpPr/>
          <p:nvPr userDrawn="1"/>
        </p:nvSpPr>
        <p:spPr>
          <a:xfrm rot="2700000" flipH="1">
            <a:off x="10705992" y="-172974"/>
            <a:ext cx="748472" cy="149491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Rectangle 7">
            <a:extLst>
              <a:ext uri="{FF2B5EF4-FFF2-40B4-BE49-F238E27FC236}">
                <a16:creationId xmlns:a16="http://schemas.microsoft.com/office/drawing/2014/main" id="{D49DEC32-F66E-2758-4F03-8F4666D9D06C}"/>
              </a:ext>
            </a:extLst>
          </p:cNvPr>
          <p:cNvSpPr>
            <a:spLocks/>
          </p:cNvSpPr>
          <p:nvPr userDrawn="1"/>
        </p:nvSpPr>
        <p:spPr>
          <a:xfrm rot="10800000">
            <a:off x="10349331" y="5045227"/>
            <a:ext cx="880014" cy="1724342"/>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ree-form: Shape 8">
            <a:extLst>
              <a:ext uri="{FF2B5EF4-FFF2-40B4-BE49-F238E27FC236}">
                <a16:creationId xmlns:a16="http://schemas.microsoft.com/office/drawing/2014/main" id="{B01D893D-8A64-5C5F-3A6F-7EBBFA335D6D}"/>
              </a:ext>
            </a:extLst>
          </p:cNvPr>
          <p:cNvSpPr>
            <a:spLocks/>
          </p:cNvSpPr>
          <p:nvPr userDrawn="1"/>
        </p:nvSpPr>
        <p:spPr>
          <a:xfrm rot="10800000" flipH="1">
            <a:off x="10347459" y="5045227"/>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0" name="Isosceles Triangle 9">
            <a:extLst>
              <a:ext uri="{FF2B5EF4-FFF2-40B4-BE49-F238E27FC236}">
                <a16:creationId xmlns:a16="http://schemas.microsoft.com/office/drawing/2014/main" id="{FF84B155-EC1A-10C3-3187-650AC70D2EE9}"/>
              </a:ext>
            </a:extLst>
          </p:cNvPr>
          <p:cNvSpPr/>
          <p:nvPr userDrawn="1"/>
        </p:nvSpPr>
        <p:spPr>
          <a:xfrm rot="10800000">
            <a:off x="6130551" y="81791"/>
            <a:ext cx="1627334" cy="1627334"/>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Isosceles Triangle 10">
            <a:extLst>
              <a:ext uri="{FF2B5EF4-FFF2-40B4-BE49-F238E27FC236}">
                <a16:creationId xmlns:a16="http://schemas.microsoft.com/office/drawing/2014/main" id="{2D872BED-59E6-6D47-67C0-A1FA16A14662}"/>
              </a:ext>
            </a:extLst>
          </p:cNvPr>
          <p:cNvSpPr/>
          <p:nvPr userDrawn="1"/>
        </p:nvSpPr>
        <p:spPr>
          <a:xfrm rot="16200000" flipH="1">
            <a:off x="10354850" y="1579709"/>
            <a:ext cx="1753806" cy="1753806"/>
          </a:xfrm>
          <a:prstGeom prst="triangle">
            <a:avLst>
              <a:gd name="adj" fmla="val 100000"/>
            </a:avLst>
          </a:pr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Isosceles Triangle 11">
            <a:extLst>
              <a:ext uri="{FF2B5EF4-FFF2-40B4-BE49-F238E27FC236}">
                <a16:creationId xmlns:a16="http://schemas.microsoft.com/office/drawing/2014/main" id="{B3FCD717-DB0A-DBE1-E4C9-615A197B8DD5}"/>
              </a:ext>
            </a:extLst>
          </p:cNvPr>
          <p:cNvSpPr/>
          <p:nvPr userDrawn="1"/>
        </p:nvSpPr>
        <p:spPr>
          <a:xfrm rot="16200000" flipV="1">
            <a:off x="10354850" y="1579709"/>
            <a:ext cx="1753806" cy="1753806"/>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Isosceles Triangle 17">
            <a:extLst>
              <a:ext uri="{FF2B5EF4-FFF2-40B4-BE49-F238E27FC236}">
                <a16:creationId xmlns:a16="http://schemas.microsoft.com/office/drawing/2014/main" id="{6948DF68-3F18-7A49-8095-72A41655DBFF}"/>
              </a:ext>
            </a:extLst>
          </p:cNvPr>
          <p:cNvSpPr/>
          <p:nvPr userDrawn="1"/>
        </p:nvSpPr>
        <p:spPr>
          <a:xfrm rot="10800000" flipH="1" flipV="1">
            <a:off x="6128222" y="80131"/>
            <a:ext cx="1627334" cy="1627334"/>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ree-form: Shape 18">
            <a:extLst>
              <a:ext uri="{FF2B5EF4-FFF2-40B4-BE49-F238E27FC236}">
                <a16:creationId xmlns:a16="http://schemas.microsoft.com/office/drawing/2014/main" id="{D9BC45D8-5A6C-74B3-1163-FDEA07AF698E}"/>
              </a:ext>
            </a:extLst>
          </p:cNvPr>
          <p:cNvSpPr/>
          <p:nvPr userDrawn="1"/>
        </p:nvSpPr>
        <p:spPr>
          <a:xfrm rot="16200000">
            <a:off x="8173474" y="3766430"/>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2" name="Isosceles Triangle 21">
            <a:extLst>
              <a:ext uri="{FF2B5EF4-FFF2-40B4-BE49-F238E27FC236}">
                <a16:creationId xmlns:a16="http://schemas.microsoft.com/office/drawing/2014/main" id="{D1C49736-E38C-C866-F6FF-62080ED24BE7}"/>
              </a:ext>
            </a:extLst>
          </p:cNvPr>
          <p:cNvSpPr/>
          <p:nvPr userDrawn="1"/>
        </p:nvSpPr>
        <p:spPr>
          <a:xfrm rot="16200000">
            <a:off x="7109855" y="1706180"/>
            <a:ext cx="1627334" cy="16273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Isosceles Triangle 22">
            <a:extLst>
              <a:ext uri="{FF2B5EF4-FFF2-40B4-BE49-F238E27FC236}">
                <a16:creationId xmlns:a16="http://schemas.microsoft.com/office/drawing/2014/main" id="{236DC5D7-546F-CE3A-8706-92D6966B3B1C}"/>
              </a:ext>
            </a:extLst>
          </p:cNvPr>
          <p:cNvSpPr/>
          <p:nvPr userDrawn="1"/>
        </p:nvSpPr>
        <p:spPr>
          <a:xfrm rot="16200000" flipH="1" flipV="1">
            <a:off x="8728162" y="1706181"/>
            <a:ext cx="1627334" cy="1627334"/>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Isosceles Triangle 23">
            <a:extLst>
              <a:ext uri="{FF2B5EF4-FFF2-40B4-BE49-F238E27FC236}">
                <a16:creationId xmlns:a16="http://schemas.microsoft.com/office/drawing/2014/main" id="{290CFE69-5AF6-4B71-EEA3-3FF4070FE26E}"/>
              </a:ext>
            </a:extLst>
          </p:cNvPr>
          <p:cNvSpPr/>
          <p:nvPr userDrawn="1"/>
        </p:nvSpPr>
        <p:spPr>
          <a:xfrm rot="5400000" flipH="1" flipV="1">
            <a:off x="7741191" y="5045227"/>
            <a:ext cx="1724342" cy="1724341"/>
          </a:xfrm>
          <a:prstGeom prst="triangle">
            <a:avLst>
              <a:gd name="adj" fmla="val 100000"/>
            </a:avLst>
          </a:pr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6" name="Group 25">
            <a:extLst>
              <a:ext uri="{FF2B5EF4-FFF2-40B4-BE49-F238E27FC236}">
                <a16:creationId xmlns:a16="http://schemas.microsoft.com/office/drawing/2014/main" id="{1CEA2771-AB51-17F3-126E-CF2E0E8B6FA8}"/>
              </a:ext>
            </a:extLst>
          </p:cNvPr>
          <p:cNvGrpSpPr/>
          <p:nvPr userDrawn="1"/>
        </p:nvGrpSpPr>
        <p:grpSpPr>
          <a:xfrm>
            <a:off x="0" y="0"/>
            <a:ext cx="12192000" cy="6858000"/>
            <a:chOff x="0" y="0"/>
            <a:chExt cx="12192000" cy="6858000"/>
          </a:xfrm>
        </p:grpSpPr>
        <p:sp>
          <p:nvSpPr>
            <p:cNvPr id="27" name="Free-form: Shape 26">
              <a:extLst>
                <a:ext uri="{FF2B5EF4-FFF2-40B4-BE49-F238E27FC236}">
                  <a16:creationId xmlns:a16="http://schemas.microsoft.com/office/drawing/2014/main" id="{5C2B68A2-6395-3D30-4D2F-0BC7CCD7DA72}"/>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28" name="Group 27">
              <a:extLst>
                <a:ext uri="{FF2B5EF4-FFF2-40B4-BE49-F238E27FC236}">
                  <a16:creationId xmlns:a16="http://schemas.microsoft.com/office/drawing/2014/main" id="{3E027901-D6BC-ACBB-B968-7B5B9374DF7E}"/>
                </a:ext>
              </a:extLst>
            </p:cNvPr>
            <p:cNvGrpSpPr/>
            <p:nvPr/>
          </p:nvGrpSpPr>
          <p:grpSpPr>
            <a:xfrm flipH="1">
              <a:off x="86519" y="80963"/>
              <a:ext cx="12018962" cy="6696075"/>
              <a:chOff x="86519" y="80963"/>
              <a:chExt cx="12018962" cy="6696075"/>
            </a:xfrm>
          </p:grpSpPr>
          <p:sp>
            <p:nvSpPr>
              <p:cNvPr id="29" name="Free-form: Shape 28">
                <a:extLst>
                  <a:ext uri="{FF2B5EF4-FFF2-40B4-BE49-F238E27FC236}">
                    <a16:creationId xmlns:a16="http://schemas.microsoft.com/office/drawing/2014/main" id="{B0181EA3-6EC3-DBD4-C4A5-430649548759}"/>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0" name="Free-form: Shape 29">
                <a:extLst>
                  <a:ext uri="{FF2B5EF4-FFF2-40B4-BE49-F238E27FC236}">
                    <a16:creationId xmlns:a16="http://schemas.microsoft.com/office/drawing/2014/main" id="{89A2C754-0DBC-FB1A-2665-7156FBBFDF54}"/>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pic>
        <p:nvPicPr>
          <p:cNvPr id="32" name="Picture 31" descr="A logo with white squares on a black background&#10;&#10;Description automatically generated">
            <a:extLst>
              <a:ext uri="{FF2B5EF4-FFF2-40B4-BE49-F238E27FC236}">
                <a16:creationId xmlns:a16="http://schemas.microsoft.com/office/drawing/2014/main" id="{849BD0F9-CCBC-9AC8-C9A3-BAEB4528544C}"/>
              </a:ext>
            </a:extLst>
          </p:cNvPr>
          <p:cNvPicPr>
            <a:picLocks noChangeAspect="1"/>
          </p:cNvPicPr>
          <p:nvPr userDrawn="1"/>
        </p:nvPicPr>
        <p:blipFill>
          <a:blip r:embed="rId2"/>
          <a:stretch>
            <a:fillRect/>
          </a:stretch>
        </p:blipFill>
        <p:spPr>
          <a:xfrm>
            <a:off x="1730809" y="746475"/>
            <a:ext cx="942973" cy="978618"/>
          </a:xfrm>
          <a:prstGeom prst="rect">
            <a:avLst/>
          </a:prstGeom>
        </p:spPr>
      </p:pic>
      <p:grpSp>
        <p:nvGrpSpPr>
          <p:cNvPr id="33" name="Group 32">
            <a:extLst>
              <a:ext uri="{FF2B5EF4-FFF2-40B4-BE49-F238E27FC236}">
                <a16:creationId xmlns:a16="http://schemas.microsoft.com/office/drawing/2014/main" id="{A88167F4-8E95-B48C-04FC-AC6142415402}"/>
              </a:ext>
            </a:extLst>
          </p:cNvPr>
          <p:cNvGrpSpPr/>
          <p:nvPr userDrawn="1"/>
        </p:nvGrpSpPr>
        <p:grpSpPr>
          <a:xfrm>
            <a:off x="770762" y="885142"/>
            <a:ext cx="796241" cy="694567"/>
            <a:chOff x="-6896825" y="1787929"/>
            <a:chExt cx="5811864" cy="5069734"/>
          </a:xfrm>
        </p:grpSpPr>
        <p:grpSp>
          <p:nvGrpSpPr>
            <p:cNvPr id="34" name="Graphic 45">
              <a:extLst>
                <a:ext uri="{FF2B5EF4-FFF2-40B4-BE49-F238E27FC236}">
                  <a16:creationId xmlns:a16="http://schemas.microsoft.com/office/drawing/2014/main" id="{5F676694-694D-938C-6064-E8BFFC45B240}"/>
                </a:ext>
              </a:extLst>
            </p:cNvPr>
            <p:cNvGrpSpPr/>
            <p:nvPr/>
          </p:nvGrpSpPr>
          <p:grpSpPr>
            <a:xfrm>
              <a:off x="-6896825" y="1787929"/>
              <a:ext cx="2464230" cy="894132"/>
              <a:chOff x="-6896825" y="1787929"/>
              <a:chExt cx="2464230" cy="894132"/>
            </a:xfrm>
            <a:solidFill>
              <a:schemeClr val="bg1"/>
            </a:solidFill>
          </p:grpSpPr>
          <p:sp>
            <p:nvSpPr>
              <p:cNvPr id="37" name="Free-form: Shape 36">
                <a:extLst>
                  <a:ext uri="{FF2B5EF4-FFF2-40B4-BE49-F238E27FC236}">
                    <a16:creationId xmlns:a16="http://schemas.microsoft.com/office/drawing/2014/main" id="{1A9A5A30-C425-033D-DAD7-310E7739F12F}"/>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38" name="Free-form: Shape 37">
                <a:extLst>
                  <a:ext uri="{FF2B5EF4-FFF2-40B4-BE49-F238E27FC236}">
                    <a16:creationId xmlns:a16="http://schemas.microsoft.com/office/drawing/2014/main" id="{11926137-F61D-1CB6-C53E-51ED2FEE7A0A}"/>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39" name="Free-form: Shape 38">
                <a:extLst>
                  <a:ext uri="{FF2B5EF4-FFF2-40B4-BE49-F238E27FC236}">
                    <a16:creationId xmlns:a16="http://schemas.microsoft.com/office/drawing/2014/main" id="{DECF5381-BC40-50D3-D935-9D65E050A8FA}"/>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35" name="Free-form: Shape 34">
              <a:extLst>
                <a:ext uri="{FF2B5EF4-FFF2-40B4-BE49-F238E27FC236}">
                  <a16:creationId xmlns:a16="http://schemas.microsoft.com/office/drawing/2014/main" id="{114DDE14-7103-189B-025E-84E94392E200}"/>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36" name="Free-form: Shape 35">
              <a:extLst>
                <a:ext uri="{FF2B5EF4-FFF2-40B4-BE49-F238E27FC236}">
                  <a16:creationId xmlns:a16="http://schemas.microsoft.com/office/drawing/2014/main" id="{4B6081FD-73FD-282D-AC30-7D56D3F2E937}"/>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sp>
        <p:nvSpPr>
          <p:cNvPr id="41" name="Text Placeholder 40">
            <a:extLst>
              <a:ext uri="{FF2B5EF4-FFF2-40B4-BE49-F238E27FC236}">
                <a16:creationId xmlns:a16="http://schemas.microsoft.com/office/drawing/2014/main" id="{E0301852-DB13-8CC0-4A8D-7E150B35ABFB}"/>
              </a:ext>
            </a:extLst>
          </p:cNvPr>
          <p:cNvSpPr>
            <a:spLocks noGrp="1"/>
          </p:cNvSpPr>
          <p:nvPr>
            <p:ph type="body" sz="quarter" idx="10" hasCustomPrompt="1"/>
          </p:nvPr>
        </p:nvSpPr>
        <p:spPr>
          <a:xfrm>
            <a:off x="766239" y="3521286"/>
            <a:ext cx="4383762" cy="1231876"/>
          </a:xfrm>
          <a:prstGeom prst="rect">
            <a:avLst/>
          </a:prstGeom>
        </p:spPr>
        <p:txBody>
          <a:bodyPr lIns="0" tIns="0" rIns="0" bIns="0" anchor="b"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titre de la présentation</a:t>
            </a:r>
          </a:p>
        </p:txBody>
      </p:sp>
      <p:sp>
        <p:nvSpPr>
          <p:cNvPr id="13" name="Text Placeholder 40">
            <a:extLst>
              <a:ext uri="{FF2B5EF4-FFF2-40B4-BE49-F238E27FC236}">
                <a16:creationId xmlns:a16="http://schemas.microsoft.com/office/drawing/2014/main" id="{E2823EFE-5F55-6B25-2061-935995350144}"/>
              </a:ext>
            </a:extLst>
          </p:cNvPr>
          <p:cNvSpPr>
            <a:spLocks noGrp="1"/>
          </p:cNvSpPr>
          <p:nvPr>
            <p:ph type="body" sz="quarter" idx="11" hasCustomPrompt="1"/>
          </p:nvPr>
        </p:nvSpPr>
        <p:spPr>
          <a:xfrm>
            <a:off x="766239" y="5059112"/>
            <a:ext cx="4383762" cy="174728"/>
          </a:xfrm>
          <a:prstGeom prst="rect">
            <a:avLst/>
          </a:prstGeom>
          <a:noFill/>
        </p:spPr>
        <p:txBody>
          <a:bodyPr lIns="0" tIns="0" rIns="0" bIns="0">
            <a:spAutoFit/>
          </a:bodyPr>
          <a:lstStyle>
            <a:lvl1pPr marL="0" indent="0">
              <a:lnSpc>
                <a:spcPct val="110000"/>
              </a:lnSpc>
              <a:spcBef>
                <a:spcPts val="0"/>
              </a:spcBef>
              <a:buFontTx/>
              <a:buNone/>
              <a:defRPr sz="1100">
                <a:solidFill>
                  <a:schemeClr val="accent3">
                    <a:lumMod val="60000"/>
                    <a:lumOff val="40000"/>
                  </a:schemeClr>
                </a:solidFill>
                <a:latin typeface="Work Sans Medium"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SOUS-TITRE DE LA PRÉSENTATION</a:t>
            </a:r>
          </a:p>
        </p:txBody>
      </p:sp>
      <p:sp>
        <p:nvSpPr>
          <p:cNvPr id="14" name="Text Placeholder 40">
            <a:extLst>
              <a:ext uri="{FF2B5EF4-FFF2-40B4-BE49-F238E27FC236}">
                <a16:creationId xmlns:a16="http://schemas.microsoft.com/office/drawing/2014/main" id="{9C1CD7E8-9B5F-C734-5570-A70DBCA9FAB1}"/>
              </a:ext>
            </a:extLst>
          </p:cNvPr>
          <p:cNvSpPr>
            <a:spLocks noGrp="1"/>
          </p:cNvSpPr>
          <p:nvPr>
            <p:ph type="body" sz="quarter" idx="12" hasCustomPrompt="1"/>
          </p:nvPr>
        </p:nvSpPr>
        <p:spPr>
          <a:xfrm>
            <a:off x="10930334" y="4025846"/>
            <a:ext cx="628377" cy="319314"/>
          </a:xfrm>
          <a:prstGeom prst="rect">
            <a:avLst/>
          </a:prstGeom>
        </p:spPr>
        <p:txBody>
          <a:bodyPr wrap="none" lIns="0" tIns="36000" rIns="0" bIns="0" anchor="ctr" anchorCtr="0">
            <a:spAutoFit/>
          </a:bodyPr>
          <a:lstStyle>
            <a:lvl1pPr marL="0" indent="0" algn="ctr">
              <a:lnSpc>
                <a:spcPct val="90000"/>
              </a:lnSpc>
              <a:spcBef>
                <a:spcPts val="0"/>
              </a:spcBef>
              <a:buFontTx/>
              <a:buNone/>
              <a:defRPr sz="20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XXXX</a:t>
            </a:r>
          </a:p>
        </p:txBody>
      </p:sp>
      <p:sp>
        <p:nvSpPr>
          <p:cNvPr id="4" name="Rectangle 3">
            <a:extLst>
              <a:ext uri="{FF2B5EF4-FFF2-40B4-BE49-F238E27FC236}">
                <a16:creationId xmlns:a16="http://schemas.microsoft.com/office/drawing/2014/main" id="{9D37842A-4ED6-DC67-2B8B-E8CFBAF041B2}"/>
              </a:ext>
            </a:extLst>
          </p:cNvPr>
          <p:cNvSpPr>
            <a:spLocks/>
          </p:cNvSpPr>
          <p:nvPr userDrawn="1"/>
        </p:nvSpPr>
        <p:spPr>
          <a:xfrm>
            <a:off x="9465469" y="3329288"/>
            <a:ext cx="887095" cy="1714501"/>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F075B7EB-DA6D-014A-2AAA-1871D95CA734}"/>
              </a:ext>
            </a:extLst>
          </p:cNvPr>
          <p:cNvSpPr/>
          <p:nvPr/>
        </p:nvSpPr>
        <p:spPr>
          <a:xfrm rot="2700000">
            <a:off x="10636109" y="3577090"/>
            <a:ext cx="1216827" cy="1216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ree-form: Shape 19">
            <a:extLst>
              <a:ext uri="{FF2B5EF4-FFF2-40B4-BE49-F238E27FC236}">
                <a16:creationId xmlns:a16="http://schemas.microsoft.com/office/drawing/2014/main" id="{114918B2-F03E-F188-7916-D832CE0A83BA}"/>
              </a:ext>
            </a:extLst>
          </p:cNvPr>
          <p:cNvSpPr/>
          <p:nvPr userDrawn="1"/>
        </p:nvSpPr>
        <p:spPr>
          <a:xfrm rot="16200000" flipH="1">
            <a:off x="8173474" y="2899173"/>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Isosceles Triangle 20">
            <a:extLst>
              <a:ext uri="{FF2B5EF4-FFF2-40B4-BE49-F238E27FC236}">
                <a16:creationId xmlns:a16="http://schemas.microsoft.com/office/drawing/2014/main" id="{6D2796E8-75F2-0D9E-2149-722D55F80FBD}"/>
              </a:ext>
            </a:extLst>
          </p:cNvPr>
          <p:cNvSpPr/>
          <p:nvPr userDrawn="1"/>
        </p:nvSpPr>
        <p:spPr>
          <a:xfrm flipH="1" flipV="1">
            <a:off x="6130551" y="3329288"/>
            <a:ext cx="1627334" cy="1627334"/>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Isosceles Triangle 24">
            <a:extLst>
              <a:ext uri="{FF2B5EF4-FFF2-40B4-BE49-F238E27FC236}">
                <a16:creationId xmlns:a16="http://schemas.microsoft.com/office/drawing/2014/main" id="{302882A7-DBB5-F3F1-8743-AA5B4B716681}"/>
              </a:ext>
            </a:extLst>
          </p:cNvPr>
          <p:cNvSpPr/>
          <p:nvPr userDrawn="1"/>
        </p:nvSpPr>
        <p:spPr>
          <a:xfrm rot="10800000" flipH="1" flipV="1">
            <a:off x="4303355" y="3336659"/>
            <a:ext cx="3439643" cy="3439643"/>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0348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s + Image">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4ABDF74-8AF2-34E3-D8F2-B58B57EF0853}"/>
              </a:ext>
            </a:extLst>
          </p:cNvPr>
          <p:cNvSpPr>
            <a:spLocks noGrp="1"/>
          </p:cNvSpPr>
          <p:nvPr>
            <p:ph type="pic" sz="quarter" idx="25"/>
          </p:nvPr>
        </p:nvSpPr>
        <p:spPr>
          <a:xfrm>
            <a:off x="6136493" y="47625"/>
            <a:ext cx="6004708" cy="6762750"/>
          </a:xfrm>
          <a:solidFill>
            <a:schemeClr val="bg1">
              <a:lumMod val="75000"/>
            </a:schemeClr>
          </a:solidFill>
        </p:spPr>
        <p:txBody>
          <a:bodyPr anchor="ctr" anchorCtr="0"/>
          <a:lstStyle>
            <a:lvl1pPr marL="0" indent="0" algn="ctr">
              <a:buFontTx/>
              <a:buNone/>
              <a:defRPr/>
            </a:lvl1pPr>
          </a:lstStyle>
          <a:p>
            <a:endParaRPr lang="en-GB"/>
          </a:p>
        </p:txBody>
      </p:sp>
      <p:grpSp>
        <p:nvGrpSpPr>
          <p:cNvPr id="50" name="Group 49">
            <a:extLst>
              <a:ext uri="{FF2B5EF4-FFF2-40B4-BE49-F238E27FC236}">
                <a16:creationId xmlns:a16="http://schemas.microsoft.com/office/drawing/2014/main" id="{7528CB13-271E-13FB-9F0D-3610ACEABCF2}"/>
              </a:ext>
            </a:extLst>
          </p:cNvPr>
          <p:cNvGrpSpPr/>
          <p:nvPr userDrawn="1"/>
        </p:nvGrpSpPr>
        <p:grpSpPr>
          <a:xfrm>
            <a:off x="0" y="0"/>
            <a:ext cx="12192000" cy="6858000"/>
            <a:chOff x="0" y="0"/>
            <a:chExt cx="12192000" cy="6858000"/>
          </a:xfrm>
        </p:grpSpPr>
        <p:sp>
          <p:nvSpPr>
            <p:cNvPr id="51" name="Free-form: Shape 50">
              <a:extLst>
                <a:ext uri="{FF2B5EF4-FFF2-40B4-BE49-F238E27FC236}">
                  <a16:creationId xmlns:a16="http://schemas.microsoft.com/office/drawing/2014/main" id="{CF809A87-F423-15BE-1147-D31338115DFA}"/>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2" name="Group 51">
              <a:extLst>
                <a:ext uri="{FF2B5EF4-FFF2-40B4-BE49-F238E27FC236}">
                  <a16:creationId xmlns:a16="http://schemas.microsoft.com/office/drawing/2014/main" id="{D56A2BB2-AD06-B3A9-93BB-94ED8333C2F7}"/>
                </a:ext>
              </a:extLst>
            </p:cNvPr>
            <p:cNvGrpSpPr/>
            <p:nvPr/>
          </p:nvGrpSpPr>
          <p:grpSpPr>
            <a:xfrm flipH="1">
              <a:off x="86519" y="80963"/>
              <a:ext cx="12018962" cy="6696075"/>
              <a:chOff x="86519" y="80963"/>
              <a:chExt cx="12018962" cy="6696075"/>
            </a:xfrm>
          </p:grpSpPr>
          <p:sp>
            <p:nvSpPr>
              <p:cNvPr id="53" name="Free-form: Shape 52">
                <a:extLst>
                  <a:ext uri="{FF2B5EF4-FFF2-40B4-BE49-F238E27FC236}">
                    <a16:creationId xmlns:a16="http://schemas.microsoft.com/office/drawing/2014/main" id="{00464F18-E57D-BBE0-A2B0-03E4992C852A}"/>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4" name="Free-form: Shape 53">
                <a:extLst>
                  <a:ext uri="{FF2B5EF4-FFF2-40B4-BE49-F238E27FC236}">
                    <a16:creationId xmlns:a16="http://schemas.microsoft.com/office/drawing/2014/main" id="{BBB17F96-E110-BE27-C879-AB0D710AEBCF}"/>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25" name="Text Placeholder 40">
            <a:extLst>
              <a:ext uri="{FF2B5EF4-FFF2-40B4-BE49-F238E27FC236}">
                <a16:creationId xmlns:a16="http://schemas.microsoft.com/office/drawing/2014/main" id="{CD394DE2-42F5-1D39-DB54-8527E128A1F0}"/>
              </a:ext>
            </a:extLst>
          </p:cNvPr>
          <p:cNvSpPr>
            <a:spLocks noGrp="1"/>
          </p:cNvSpPr>
          <p:nvPr>
            <p:ph type="body" sz="quarter" idx="23" hasCustomPrompt="1"/>
          </p:nvPr>
        </p:nvSpPr>
        <p:spPr>
          <a:xfrm>
            <a:off x="764246" y="798030"/>
            <a:ext cx="4608000" cy="622478"/>
          </a:xfrm>
          <a:prstGeom prst="rect">
            <a:avLst/>
          </a:prstGeom>
        </p:spPr>
        <p:txBody>
          <a:bodyPr lIns="0" tIns="0" rIns="0" bIns="0" anchor="t" anchorCtr="0">
            <a:spAutoFit/>
          </a:bodyPr>
          <a:lstStyle>
            <a:lvl1pPr marL="0" indent="0">
              <a:lnSpc>
                <a:spcPct val="90000"/>
              </a:lnSpc>
              <a:spcBef>
                <a:spcPts val="0"/>
              </a:spcBef>
              <a:buFontTx/>
              <a:buNone/>
              <a:defRPr sz="4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26" name="Text Placeholder 40">
            <a:extLst>
              <a:ext uri="{FF2B5EF4-FFF2-40B4-BE49-F238E27FC236}">
                <a16:creationId xmlns:a16="http://schemas.microsoft.com/office/drawing/2014/main" id="{AE533833-49A0-A1C7-1CEC-39035A61EC91}"/>
              </a:ext>
            </a:extLst>
          </p:cNvPr>
          <p:cNvSpPr>
            <a:spLocks noGrp="1"/>
          </p:cNvSpPr>
          <p:nvPr>
            <p:ph type="body" sz="quarter" idx="20" hasCustomPrompt="1"/>
          </p:nvPr>
        </p:nvSpPr>
        <p:spPr>
          <a:xfrm>
            <a:off x="764246" y="1926884"/>
            <a:ext cx="4608000" cy="246221"/>
          </a:xfrm>
          <a:prstGeom prst="rect">
            <a:avLst/>
          </a:prstGeom>
        </p:spPr>
        <p:txBody>
          <a:bodyPr lIns="0" tIns="0" rIns="0" bIns="0" anchor="b" anchorCtr="0">
            <a:spAutoFit/>
          </a:bodyPr>
          <a:lstStyle>
            <a:lvl1pPr marL="0" indent="0">
              <a:spcBef>
                <a:spcPts val="0"/>
              </a:spcBef>
              <a:buFontTx/>
              <a:buNone/>
              <a:defRPr sz="1600">
                <a:solidFill>
                  <a:schemeClr val="tx1">
                    <a:lumMod val="85000"/>
                    <a:lumOff val="15000"/>
                  </a:schemeClr>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7" name="Text Placeholder 40">
            <a:extLst>
              <a:ext uri="{FF2B5EF4-FFF2-40B4-BE49-F238E27FC236}">
                <a16:creationId xmlns:a16="http://schemas.microsoft.com/office/drawing/2014/main" id="{FD3DBC6A-9640-692A-9E05-482727A8FD9F}"/>
              </a:ext>
            </a:extLst>
          </p:cNvPr>
          <p:cNvSpPr>
            <a:spLocks noGrp="1"/>
          </p:cNvSpPr>
          <p:nvPr>
            <p:ph type="body" sz="quarter" idx="26" hasCustomPrompt="1"/>
          </p:nvPr>
        </p:nvSpPr>
        <p:spPr>
          <a:xfrm>
            <a:off x="764246" y="2340734"/>
            <a:ext cx="4608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tx1">
                    <a:lumMod val="85000"/>
                    <a:lumOff val="1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8" name="Text Placeholder 40">
            <a:extLst>
              <a:ext uri="{FF2B5EF4-FFF2-40B4-BE49-F238E27FC236}">
                <a16:creationId xmlns:a16="http://schemas.microsoft.com/office/drawing/2014/main" id="{61B1E79A-7AE4-30B6-0AA2-CF992B2DD22F}"/>
              </a:ext>
            </a:extLst>
          </p:cNvPr>
          <p:cNvSpPr>
            <a:spLocks noGrp="1"/>
          </p:cNvSpPr>
          <p:nvPr>
            <p:ph type="body" sz="quarter" idx="27" hasCustomPrompt="1"/>
          </p:nvPr>
        </p:nvSpPr>
        <p:spPr>
          <a:xfrm>
            <a:off x="764246" y="3812516"/>
            <a:ext cx="4608000" cy="246221"/>
          </a:xfrm>
          <a:prstGeom prst="rect">
            <a:avLst/>
          </a:prstGeom>
        </p:spPr>
        <p:txBody>
          <a:bodyPr lIns="0" tIns="0" rIns="0" bIns="0" anchor="b" anchorCtr="0">
            <a:spAutoFit/>
          </a:bodyPr>
          <a:lstStyle>
            <a:lvl1pPr marL="0" indent="0">
              <a:spcBef>
                <a:spcPts val="0"/>
              </a:spcBef>
              <a:buFontTx/>
              <a:buNone/>
              <a:defRPr sz="1600">
                <a:solidFill>
                  <a:schemeClr val="tx1">
                    <a:lumMod val="85000"/>
                    <a:lumOff val="15000"/>
                  </a:schemeClr>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9" name="Text Placeholder 40">
            <a:extLst>
              <a:ext uri="{FF2B5EF4-FFF2-40B4-BE49-F238E27FC236}">
                <a16:creationId xmlns:a16="http://schemas.microsoft.com/office/drawing/2014/main" id="{B1F6BCD4-6DB5-34FF-5DC0-5624B4BD81E5}"/>
              </a:ext>
            </a:extLst>
          </p:cNvPr>
          <p:cNvSpPr>
            <a:spLocks noGrp="1"/>
          </p:cNvSpPr>
          <p:nvPr>
            <p:ph type="body" sz="quarter" idx="28" hasCustomPrompt="1"/>
          </p:nvPr>
        </p:nvSpPr>
        <p:spPr>
          <a:xfrm>
            <a:off x="764246" y="4226366"/>
            <a:ext cx="4608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tx1">
                    <a:lumMod val="85000"/>
                    <a:lumOff val="1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 name="Text Placeholder 40">
            <a:extLst>
              <a:ext uri="{FF2B5EF4-FFF2-40B4-BE49-F238E27FC236}">
                <a16:creationId xmlns:a16="http://schemas.microsoft.com/office/drawing/2014/main" id="{328157B7-E673-6110-69E6-72D989FF18ED}"/>
              </a:ext>
            </a:extLst>
          </p:cNvPr>
          <p:cNvSpPr>
            <a:spLocks noGrp="1"/>
          </p:cNvSpPr>
          <p:nvPr>
            <p:ph type="body" sz="quarter" idx="24" hasCustomPrompt="1"/>
          </p:nvPr>
        </p:nvSpPr>
        <p:spPr>
          <a:xfrm>
            <a:off x="764246" y="484216"/>
            <a:ext cx="4608000" cy="123111"/>
          </a:xfrm>
          <a:prstGeom prst="rect">
            <a:avLst/>
          </a:prstGeom>
        </p:spPr>
        <p:txBody>
          <a:bodyPr lIns="0" tIns="0" rIns="0" bIns="0" anchor="ctr" anchorCtr="0">
            <a:spAutoFit/>
          </a:bodyPr>
          <a:lstStyle>
            <a:lvl1pPr marL="0" indent="0">
              <a:spcBef>
                <a:spcPts val="0"/>
              </a:spcBef>
              <a:buFontTx/>
              <a:buNone/>
              <a:defRPr sz="800" spc="0">
                <a:solidFill>
                  <a:schemeClr val="tx2"/>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02100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ocs tex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BDA25-BE4F-5EA9-433F-357D2612B1E5}"/>
              </a:ext>
            </a:extLst>
          </p:cNvPr>
          <p:cNvSpPr/>
          <p:nvPr userDrawn="1"/>
        </p:nvSpPr>
        <p:spPr>
          <a:xfrm>
            <a:off x="5272492" y="80962"/>
            <a:ext cx="6919506" cy="6777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5" name="Free-form: Shape 4">
            <a:extLst>
              <a:ext uri="{FF2B5EF4-FFF2-40B4-BE49-F238E27FC236}">
                <a16:creationId xmlns:a16="http://schemas.microsoft.com/office/drawing/2014/main" id="{59F8C491-86F4-3145-EE82-D075DDC185AA}"/>
              </a:ext>
            </a:extLst>
          </p:cNvPr>
          <p:cNvSpPr/>
          <p:nvPr userDrawn="1"/>
        </p:nvSpPr>
        <p:spPr>
          <a:xfrm>
            <a:off x="104495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ree-form: Shape 5">
            <a:extLst>
              <a:ext uri="{FF2B5EF4-FFF2-40B4-BE49-F238E27FC236}">
                <a16:creationId xmlns:a16="http://schemas.microsoft.com/office/drawing/2014/main" id="{6D9961FB-F9DC-8D20-764D-72E456DBDB55}"/>
              </a:ext>
            </a:extLst>
          </p:cNvPr>
          <p:cNvSpPr/>
          <p:nvPr userDrawn="1"/>
        </p:nvSpPr>
        <p:spPr>
          <a:xfrm flipH="1">
            <a:off x="112883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 name="Rectangle 6">
            <a:extLst>
              <a:ext uri="{FF2B5EF4-FFF2-40B4-BE49-F238E27FC236}">
                <a16:creationId xmlns:a16="http://schemas.microsoft.com/office/drawing/2014/main" id="{B82EDB2B-AB44-EE6E-E5D1-8DD695E58776}"/>
              </a:ext>
            </a:extLst>
          </p:cNvPr>
          <p:cNvSpPr/>
          <p:nvPr userDrawn="1"/>
        </p:nvSpPr>
        <p:spPr>
          <a:xfrm rot="16200000" flipV="1">
            <a:off x="10449533" y="1784338"/>
            <a:ext cx="1655258" cy="1655258"/>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 name="Isosceles Triangle 7">
            <a:extLst>
              <a:ext uri="{FF2B5EF4-FFF2-40B4-BE49-F238E27FC236}">
                <a16:creationId xmlns:a16="http://schemas.microsoft.com/office/drawing/2014/main" id="{45BA4994-3B36-4FD0-05BE-65A428DD5E68}"/>
              </a:ext>
            </a:extLst>
          </p:cNvPr>
          <p:cNvSpPr/>
          <p:nvPr userDrawn="1"/>
        </p:nvSpPr>
        <p:spPr>
          <a:xfrm rot="16200000" flipH="1">
            <a:off x="10449741" y="1788706"/>
            <a:ext cx="1655258" cy="1655258"/>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6DC15DC6-D217-CC5B-2B6F-07DF9D8D860D}"/>
              </a:ext>
            </a:extLst>
          </p:cNvPr>
          <p:cNvSpPr/>
          <p:nvPr userDrawn="1"/>
        </p:nvSpPr>
        <p:spPr>
          <a:xfrm rot="16200000" flipV="1">
            <a:off x="10449533" y="5128095"/>
            <a:ext cx="1655258" cy="1655258"/>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0" name="Isosceles Triangle 9">
            <a:extLst>
              <a:ext uri="{FF2B5EF4-FFF2-40B4-BE49-F238E27FC236}">
                <a16:creationId xmlns:a16="http://schemas.microsoft.com/office/drawing/2014/main" id="{16070118-B29E-8A8E-4FBA-8C2816E5408F}"/>
              </a:ext>
            </a:extLst>
          </p:cNvPr>
          <p:cNvSpPr/>
          <p:nvPr userDrawn="1"/>
        </p:nvSpPr>
        <p:spPr>
          <a:xfrm rot="16200000" flipH="1">
            <a:off x="10449533" y="5132464"/>
            <a:ext cx="1655258" cy="1655258"/>
          </a:xfrm>
          <a:prstGeom prst="triangle">
            <a:avLst>
              <a:gd name="adj"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ree-form: Shape 11">
            <a:extLst>
              <a:ext uri="{FF2B5EF4-FFF2-40B4-BE49-F238E27FC236}">
                <a16:creationId xmlns:a16="http://schemas.microsoft.com/office/drawing/2014/main" id="{B60702B0-5309-AA54-D996-6A9C7908304F}"/>
              </a:ext>
            </a:extLst>
          </p:cNvPr>
          <p:cNvSpPr/>
          <p:nvPr/>
        </p:nvSpPr>
        <p:spPr>
          <a:xfrm flipH="1">
            <a:off x="11279405"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 name="Free-form: Shape 12">
            <a:extLst>
              <a:ext uri="{FF2B5EF4-FFF2-40B4-BE49-F238E27FC236}">
                <a16:creationId xmlns:a16="http://schemas.microsoft.com/office/drawing/2014/main" id="{EB2F6CB9-224B-E46A-D68B-A96237617099}"/>
              </a:ext>
            </a:extLst>
          </p:cNvPr>
          <p:cNvSpPr/>
          <p:nvPr/>
        </p:nvSpPr>
        <p:spPr>
          <a:xfrm>
            <a:off x="10449533"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p:ph type="body" sz="quarter" idx="23" hasCustomPrompt="1"/>
          </p:nvPr>
        </p:nvSpPr>
        <p:spPr>
          <a:xfrm>
            <a:off x="764246" y="798030"/>
            <a:ext cx="3708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6" name="Text Placeholder 40">
            <a:extLst>
              <a:ext uri="{FF2B5EF4-FFF2-40B4-BE49-F238E27FC236}">
                <a16:creationId xmlns:a16="http://schemas.microsoft.com/office/drawing/2014/main" id="{9F396BD7-1235-FFB6-AC11-10469808AE09}"/>
              </a:ext>
            </a:extLst>
          </p:cNvPr>
          <p:cNvSpPr>
            <a:spLocks noGrp="1"/>
          </p:cNvSpPr>
          <p:nvPr>
            <p:ph type="body" sz="quarter" idx="20" hasCustomPrompt="1"/>
          </p:nvPr>
        </p:nvSpPr>
        <p:spPr>
          <a:xfrm>
            <a:off x="764246" y="2313233"/>
            <a:ext cx="3744000" cy="246221"/>
          </a:xfrm>
          <a:prstGeom prst="rect">
            <a:avLst/>
          </a:prstGeom>
        </p:spPr>
        <p:txBody>
          <a:bodyPr lIns="0" tIns="0" rIns="0" bIns="0" anchor="b" anchorCtr="0">
            <a:spAutoFit/>
          </a:bodyPr>
          <a:lstStyle>
            <a:lvl1pPr marL="0" indent="0">
              <a:spcBef>
                <a:spcPts val="0"/>
              </a:spcBef>
              <a:buFontTx/>
              <a:buNone/>
              <a:defRPr sz="1600">
                <a:solidFill>
                  <a:schemeClr val="tx1">
                    <a:lumMod val="85000"/>
                    <a:lumOff val="15000"/>
                  </a:schemeClr>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47" name="Text Placeholder 40">
            <a:extLst>
              <a:ext uri="{FF2B5EF4-FFF2-40B4-BE49-F238E27FC236}">
                <a16:creationId xmlns:a16="http://schemas.microsoft.com/office/drawing/2014/main" id="{BAD0AC93-4DAC-B128-71B6-8EC9B31341C2}"/>
              </a:ext>
            </a:extLst>
          </p:cNvPr>
          <p:cNvSpPr>
            <a:spLocks noGrp="1"/>
          </p:cNvSpPr>
          <p:nvPr>
            <p:ph type="body" sz="quarter" idx="25" hasCustomPrompt="1"/>
          </p:nvPr>
        </p:nvSpPr>
        <p:spPr>
          <a:xfrm>
            <a:off x="764246" y="2727083"/>
            <a:ext cx="3744000" cy="3471386"/>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tx1">
                    <a:lumMod val="85000"/>
                    <a:lumOff val="1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50" name="Text Placeholder 40">
            <a:extLst>
              <a:ext uri="{FF2B5EF4-FFF2-40B4-BE49-F238E27FC236}">
                <a16:creationId xmlns:a16="http://schemas.microsoft.com/office/drawing/2014/main" id="{E0BB4EFD-F2E4-6E70-A02C-F90C34D36A0E}"/>
              </a:ext>
            </a:extLst>
          </p:cNvPr>
          <p:cNvSpPr>
            <a:spLocks noGrp="1"/>
          </p:cNvSpPr>
          <p:nvPr>
            <p:ph type="body" sz="quarter" idx="26" hasCustomPrompt="1"/>
          </p:nvPr>
        </p:nvSpPr>
        <p:spPr>
          <a:xfrm>
            <a:off x="5934909" y="659531"/>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51" name="Text Placeholder 40">
            <a:extLst>
              <a:ext uri="{FF2B5EF4-FFF2-40B4-BE49-F238E27FC236}">
                <a16:creationId xmlns:a16="http://schemas.microsoft.com/office/drawing/2014/main" id="{2A9D4B8A-55AB-C632-BC6B-0F4D28B37BEF}"/>
              </a:ext>
            </a:extLst>
          </p:cNvPr>
          <p:cNvSpPr>
            <a:spLocks noGrp="1"/>
          </p:cNvSpPr>
          <p:nvPr>
            <p:ph type="body" sz="quarter" idx="27" hasCustomPrompt="1"/>
          </p:nvPr>
        </p:nvSpPr>
        <p:spPr>
          <a:xfrm>
            <a:off x="5934909" y="1073380"/>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54" name="Text Placeholder 40">
            <a:extLst>
              <a:ext uri="{FF2B5EF4-FFF2-40B4-BE49-F238E27FC236}">
                <a16:creationId xmlns:a16="http://schemas.microsoft.com/office/drawing/2014/main" id="{96896726-63D4-6BAA-24AE-2B823C7478C8}"/>
              </a:ext>
            </a:extLst>
          </p:cNvPr>
          <p:cNvSpPr>
            <a:spLocks noGrp="1"/>
          </p:cNvSpPr>
          <p:nvPr>
            <p:ph type="body" sz="quarter" idx="28" hasCustomPrompt="1"/>
          </p:nvPr>
        </p:nvSpPr>
        <p:spPr>
          <a:xfrm>
            <a:off x="5934909" y="3556610"/>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55" name="Text Placeholder 40">
            <a:extLst>
              <a:ext uri="{FF2B5EF4-FFF2-40B4-BE49-F238E27FC236}">
                <a16:creationId xmlns:a16="http://schemas.microsoft.com/office/drawing/2014/main" id="{CAF33AAF-1818-F613-E23D-8B0983B18F46}"/>
              </a:ext>
            </a:extLst>
          </p:cNvPr>
          <p:cNvSpPr>
            <a:spLocks noGrp="1"/>
          </p:cNvSpPr>
          <p:nvPr>
            <p:ph type="body" sz="quarter" idx="29" hasCustomPrompt="1"/>
          </p:nvPr>
        </p:nvSpPr>
        <p:spPr>
          <a:xfrm>
            <a:off x="5934909" y="3970459"/>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 name="Text Placeholder 40">
            <a:extLst>
              <a:ext uri="{FF2B5EF4-FFF2-40B4-BE49-F238E27FC236}">
                <a16:creationId xmlns:a16="http://schemas.microsoft.com/office/drawing/2014/main" id="{40A7F1D1-59A3-B8CE-801F-AB5C5668F5EE}"/>
              </a:ext>
            </a:extLst>
          </p:cNvPr>
          <p:cNvSpPr>
            <a:spLocks noGrp="1"/>
          </p:cNvSpPr>
          <p:nvPr>
            <p:ph type="body" sz="quarter" idx="24" hasCustomPrompt="1"/>
          </p:nvPr>
        </p:nvSpPr>
        <p:spPr>
          <a:xfrm>
            <a:off x="764246" y="484216"/>
            <a:ext cx="3708000" cy="123111"/>
          </a:xfrm>
          <a:prstGeom prst="rect">
            <a:avLst/>
          </a:prstGeom>
        </p:spPr>
        <p:txBody>
          <a:bodyPr lIns="0" tIns="0" rIns="0" bIns="0" anchor="ctr" anchorCtr="0">
            <a:spAutoFit/>
          </a:bodyPr>
          <a:lstStyle>
            <a:lvl1pPr marL="0" indent="0">
              <a:spcBef>
                <a:spcPts val="0"/>
              </a:spcBef>
              <a:buFontTx/>
              <a:buNone/>
              <a:defRPr sz="800" spc="0">
                <a:solidFill>
                  <a:schemeClr val="tx2"/>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46725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ocs textes - Jau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BDA25-BE4F-5EA9-433F-357D2612B1E5}"/>
              </a:ext>
            </a:extLst>
          </p:cNvPr>
          <p:cNvSpPr/>
          <p:nvPr userDrawn="1"/>
        </p:nvSpPr>
        <p:spPr>
          <a:xfrm>
            <a:off x="5272494" y="80962"/>
            <a:ext cx="6919506" cy="6777038"/>
          </a:xfrm>
          <a:prstGeom prst="rect">
            <a:avLst/>
          </a:pr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5" name="Free-form: Shape 4">
            <a:extLst>
              <a:ext uri="{FF2B5EF4-FFF2-40B4-BE49-F238E27FC236}">
                <a16:creationId xmlns:a16="http://schemas.microsoft.com/office/drawing/2014/main" id="{59F8C491-86F4-3145-EE82-D075DDC185AA}"/>
              </a:ext>
            </a:extLst>
          </p:cNvPr>
          <p:cNvSpPr/>
          <p:nvPr userDrawn="1"/>
        </p:nvSpPr>
        <p:spPr>
          <a:xfrm>
            <a:off x="104495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 name="Free-form: Shape 5">
            <a:extLst>
              <a:ext uri="{FF2B5EF4-FFF2-40B4-BE49-F238E27FC236}">
                <a16:creationId xmlns:a16="http://schemas.microsoft.com/office/drawing/2014/main" id="{6D9961FB-F9DC-8D20-764D-72E456DBDB55}"/>
              </a:ext>
            </a:extLst>
          </p:cNvPr>
          <p:cNvSpPr/>
          <p:nvPr userDrawn="1"/>
        </p:nvSpPr>
        <p:spPr>
          <a:xfrm flipH="1">
            <a:off x="112883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 name="Rectangle 6">
            <a:extLst>
              <a:ext uri="{FF2B5EF4-FFF2-40B4-BE49-F238E27FC236}">
                <a16:creationId xmlns:a16="http://schemas.microsoft.com/office/drawing/2014/main" id="{B82EDB2B-AB44-EE6E-E5D1-8DD695E58776}"/>
              </a:ext>
            </a:extLst>
          </p:cNvPr>
          <p:cNvSpPr/>
          <p:nvPr userDrawn="1"/>
        </p:nvSpPr>
        <p:spPr>
          <a:xfrm rot="16200000" flipV="1">
            <a:off x="10449533" y="1784338"/>
            <a:ext cx="1655258" cy="1655258"/>
          </a:xfrm>
          <a:prstGeom prst="rect">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 name="Isosceles Triangle 7">
            <a:extLst>
              <a:ext uri="{FF2B5EF4-FFF2-40B4-BE49-F238E27FC236}">
                <a16:creationId xmlns:a16="http://schemas.microsoft.com/office/drawing/2014/main" id="{45BA4994-3B36-4FD0-05BE-65A428DD5E68}"/>
              </a:ext>
            </a:extLst>
          </p:cNvPr>
          <p:cNvSpPr/>
          <p:nvPr userDrawn="1"/>
        </p:nvSpPr>
        <p:spPr>
          <a:xfrm rot="16200000" flipH="1">
            <a:off x="10449741" y="1788706"/>
            <a:ext cx="1655258" cy="1655258"/>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9" name="Rectangle 8">
            <a:extLst>
              <a:ext uri="{FF2B5EF4-FFF2-40B4-BE49-F238E27FC236}">
                <a16:creationId xmlns:a16="http://schemas.microsoft.com/office/drawing/2014/main" id="{6DC15DC6-D217-CC5B-2B6F-07DF9D8D860D}"/>
              </a:ext>
            </a:extLst>
          </p:cNvPr>
          <p:cNvSpPr/>
          <p:nvPr userDrawn="1"/>
        </p:nvSpPr>
        <p:spPr>
          <a:xfrm rot="16200000" flipV="1">
            <a:off x="10449533" y="5128095"/>
            <a:ext cx="1655258" cy="1655258"/>
          </a:xfrm>
          <a:prstGeom prst="rect">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0" name="Isosceles Triangle 9">
            <a:extLst>
              <a:ext uri="{FF2B5EF4-FFF2-40B4-BE49-F238E27FC236}">
                <a16:creationId xmlns:a16="http://schemas.microsoft.com/office/drawing/2014/main" id="{16070118-B29E-8A8E-4FBA-8C2816E5408F}"/>
              </a:ext>
            </a:extLst>
          </p:cNvPr>
          <p:cNvSpPr/>
          <p:nvPr userDrawn="1"/>
        </p:nvSpPr>
        <p:spPr>
          <a:xfrm rot="16200000" flipH="1">
            <a:off x="10449533" y="5132464"/>
            <a:ext cx="1655258" cy="1655258"/>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 name="Free-form: Shape 11">
            <a:extLst>
              <a:ext uri="{FF2B5EF4-FFF2-40B4-BE49-F238E27FC236}">
                <a16:creationId xmlns:a16="http://schemas.microsoft.com/office/drawing/2014/main" id="{B60702B0-5309-AA54-D996-6A9C7908304F}"/>
              </a:ext>
            </a:extLst>
          </p:cNvPr>
          <p:cNvSpPr/>
          <p:nvPr/>
        </p:nvSpPr>
        <p:spPr>
          <a:xfrm flipH="1">
            <a:off x="11279405"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3" name="Free-form: Shape 12">
            <a:extLst>
              <a:ext uri="{FF2B5EF4-FFF2-40B4-BE49-F238E27FC236}">
                <a16:creationId xmlns:a16="http://schemas.microsoft.com/office/drawing/2014/main" id="{EB2F6CB9-224B-E46A-D68B-A96237617099}"/>
              </a:ext>
            </a:extLst>
          </p:cNvPr>
          <p:cNvSpPr/>
          <p:nvPr/>
        </p:nvSpPr>
        <p:spPr>
          <a:xfrm>
            <a:off x="10449533"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2" name="Text Placeholder 40">
            <a:extLst>
              <a:ext uri="{FF2B5EF4-FFF2-40B4-BE49-F238E27FC236}">
                <a16:creationId xmlns:a16="http://schemas.microsoft.com/office/drawing/2014/main" id="{1C7C92D4-B31F-CD7D-9DB8-89A288268EA7}"/>
              </a:ext>
            </a:extLst>
          </p:cNvPr>
          <p:cNvSpPr>
            <a:spLocks noGrp="1"/>
          </p:cNvSpPr>
          <p:nvPr>
            <p:ph type="body" sz="quarter" idx="23" hasCustomPrompt="1"/>
          </p:nvPr>
        </p:nvSpPr>
        <p:spPr>
          <a:xfrm>
            <a:off x="764246" y="798030"/>
            <a:ext cx="3708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24" name="Text Placeholder 40">
            <a:extLst>
              <a:ext uri="{FF2B5EF4-FFF2-40B4-BE49-F238E27FC236}">
                <a16:creationId xmlns:a16="http://schemas.microsoft.com/office/drawing/2014/main" id="{A3E49083-066F-78ED-B2B9-5FADB47B7FFD}"/>
              </a:ext>
            </a:extLst>
          </p:cNvPr>
          <p:cNvSpPr>
            <a:spLocks noGrp="1"/>
          </p:cNvSpPr>
          <p:nvPr>
            <p:ph type="body" sz="quarter" idx="24" hasCustomPrompt="1"/>
          </p:nvPr>
        </p:nvSpPr>
        <p:spPr>
          <a:xfrm>
            <a:off x="764246" y="484216"/>
            <a:ext cx="3708000" cy="123111"/>
          </a:xfrm>
          <a:prstGeom prst="rect">
            <a:avLst/>
          </a:prstGeom>
        </p:spPr>
        <p:txBody>
          <a:bodyPr lIns="0" tIns="0" rIns="0" bIns="0" anchor="ctr" anchorCtr="0">
            <a:spAutoFit/>
          </a:bodyPr>
          <a:lstStyle>
            <a:lvl1pPr marL="0" indent="0">
              <a:spcBef>
                <a:spcPts val="0"/>
              </a:spcBef>
              <a:buFontTx/>
              <a:buNone/>
              <a:defRPr sz="800" spc="0">
                <a:solidFill>
                  <a:schemeClr val="tx2"/>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25" name="Text Placeholder 40">
            <a:extLst>
              <a:ext uri="{FF2B5EF4-FFF2-40B4-BE49-F238E27FC236}">
                <a16:creationId xmlns:a16="http://schemas.microsoft.com/office/drawing/2014/main" id="{2CD24F1A-C114-8CB1-BF56-A2B92538503F}"/>
              </a:ext>
            </a:extLst>
          </p:cNvPr>
          <p:cNvSpPr>
            <a:spLocks noGrp="1"/>
          </p:cNvSpPr>
          <p:nvPr>
            <p:ph type="body" sz="quarter" idx="20" hasCustomPrompt="1"/>
          </p:nvPr>
        </p:nvSpPr>
        <p:spPr>
          <a:xfrm>
            <a:off x="764246" y="2313233"/>
            <a:ext cx="3744000" cy="246221"/>
          </a:xfrm>
          <a:prstGeom prst="rect">
            <a:avLst/>
          </a:prstGeom>
        </p:spPr>
        <p:txBody>
          <a:bodyPr lIns="0" tIns="0" rIns="0" bIns="0" anchor="b" anchorCtr="0">
            <a:spAutoFit/>
          </a:bodyPr>
          <a:lstStyle>
            <a:lvl1pPr marL="0" indent="0">
              <a:spcBef>
                <a:spcPts val="0"/>
              </a:spcBef>
              <a:buFontTx/>
              <a:buNone/>
              <a:defRPr sz="1600">
                <a:solidFill>
                  <a:schemeClr val="tx1">
                    <a:lumMod val="85000"/>
                    <a:lumOff val="15000"/>
                  </a:schemeClr>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6" name="Text Placeholder 40">
            <a:extLst>
              <a:ext uri="{FF2B5EF4-FFF2-40B4-BE49-F238E27FC236}">
                <a16:creationId xmlns:a16="http://schemas.microsoft.com/office/drawing/2014/main" id="{89EFBBC4-D486-98E6-0F7E-C70876FD5E00}"/>
              </a:ext>
            </a:extLst>
          </p:cNvPr>
          <p:cNvSpPr>
            <a:spLocks noGrp="1"/>
          </p:cNvSpPr>
          <p:nvPr>
            <p:ph type="body" sz="quarter" idx="25" hasCustomPrompt="1"/>
          </p:nvPr>
        </p:nvSpPr>
        <p:spPr>
          <a:xfrm>
            <a:off x="764246" y="2727083"/>
            <a:ext cx="3744000" cy="3471386"/>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tx1">
                    <a:lumMod val="85000"/>
                    <a:lumOff val="1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7" name="Text Placeholder 40">
            <a:extLst>
              <a:ext uri="{FF2B5EF4-FFF2-40B4-BE49-F238E27FC236}">
                <a16:creationId xmlns:a16="http://schemas.microsoft.com/office/drawing/2014/main" id="{99D365C3-6017-F916-DEDE-49CABEDE6DCA}"/>
              </a:ext>
            </a:extLst>
          </p:cNvPr>
          <p:cNvSpPr>
            <a:spLocks noGrp="1"/>
          </p:cNvSpPr>
          <p:nvPr>
            <p:ph type="body" sz="quarter" idx="26" hasCustomPrompt="1"/>
          </p:nvPr>
        </p:nvSpPr>
        <p:spPr>
          <a:xfrm>
            <a:off x="5934909" y="659531"/>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8" name="Text Placeholder 40">
            <a:extLst>
              <a:ext uri="{FF2B5EF4-FFF2-40B4-BE49-F238E27FC236}">
                <a16:creationId xmlns:a16="http://schemas.microsoft.com/office/drawing/2014/main" id="{4C3B9900-563A-89CE-E95F-1BA0854C74BB}"/>
              </a:ext>
            </a:extLst>
          </p:cNvPr>
          <p:cNvSpPr>
            <a:spLocks noGrp="1"/>
          </p:cNvSpPr>
          <p:nvPr>
            <p:ph type="body" sz="quarter" idx="27" hasCustomPrompt="1"/>
          </p:nvPr>
        </p:nvSpPr>
        <p:spPr>
          <a:xfrm>
            <a:off x="5934909" y="1073380"/>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9" name="Text Placeholder 40">
            <a:extLst>
              <a:ext uri="{FF2B5EF4-FFF2-40B4-BE49-F238E27FC236}">
                <a16:creationId xmlns:a16="http://schemas.microsoft.com/office/drawing/2014/main" id="{40317CEB-813F-D4CB-1138-8C15B370C0E0}"/>
              </a:ext>
            </a:extLst>
          </p:cNvPr>
          <p:cNvSpPr>
            <a:spLocks noGrp="1"/>
          </p:cNvSpPr>
          <p:nvPr>
            <p:ph type="body" sz="quarter" idx="28" hasCustomPrompt="1"/>
          </p:nvPr>
        </p:nvSpPr>
        <p:spPr>
          <a:xfrm>
            <a:off x="5934909" y="3556610"/>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0" name="Text Placeholder 40">
            <a:extLst>
              <a:ext uri="{FF2B5EF4-FFF2-40B4-BE49-F238E27FC236}">
                <a16:creationId xmlns:a16="http://schemas.microsoft.com/office/drawing/2014/main" id="{751D9F6D-D874-456F-23F5-64DB4B379321}"/>
              </a:ext>
            </a:extLst>
          </p:cNvPr>
          <p:cNvSpPr>
            <a:spLocks noGrp="1"/>
          </p:cNvSpPr>
          <p:nvPr>
            <p:ph type="body" sz="quarter" idx="29" hasCustomPrompt="1"/>
          </p:nvPr>
        </p:nvSpPr>
        <p:spPr>
          <a:xfrm>
            <a:off x="5934909" y="3970459"/>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Tree>
    <p:extLst>
      <p:ext uri="{BB962C8B-B14F-4D97-AF65-F5344CB8AC3E}">
        <p14:creationId xmlns:p14="http://schemas.microsoft.com/office/powerpoint/2010/main" val="107804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cs textes - V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BDA25-BE4F-5EA9-433F-357D2612B1E5}"/>
              </a:ext>
            </a:extLst>
          </p:cNvPr>
          <p:cNvSpPr/>
          <p:nvPr userDrawn="1"/>
        </p:nvSpPr>
        <p:spPr>
          <a:xfrm>
            <a:off x="5272492" y="80962"/>
            <a:ext cx="6919506" cy="6777038"/>
          </a:xfrm>
          <a:prstGeom prst="rect">
            <a:avLst/>
          </a:prstGeom>
          <a:solidFill>
            <a:srgbClr val="1E4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5" name="Free-form: Shape 4">
            <a:extLst>
              <a:ext uri="{FF2B5EF4-FFF2-40B4-BE49-F238E27FC236}">
                <a16:creationId xmlns:a16="http://schemas.microsoft.com/office/drawing/2014/main" id="{59F8C491-86F4-3145-EE82-D075DDC185AA}"/>
              </a:ext>
            </a:extLst>
          </p:cNvPr>
          <p:cNvSpPr/>
          <p:nvPr userDrawn="1"/>
        </p:nvSpPr>
        <p:spPr>
          <a:xfrm>
            <a:off x="104495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 name="Free-form: Shape 5">
            <a:extLst>
              <a:ext uri="{FF2B5EF4-FFF2-40B4-BE49-F238E27FC236}">
                <a16:creationId xmlns:a16="http://schemas.microsoft.com/office/drawing/2014/main" id="{6D9961FB-F9DC-8D20-764D-72E456DBDB55}"/>
              </a:ext>
            </a:extLst>
          </p:cNvPr>
          <p:cNvSpPr/>
          <p:nvPr userDrawn="1"/>
        </p:nvSpPr>
        <p:spPr>
          <a:xfrm flipH="1">
            <a:off x="112883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 name="Rectangle 6">
            <a:extLst>
              <a:ext uri="{FF2B5EF4-FFF2-40B4-BE49-F238E27FC236}">
                <a16:creationId xmlns:a16="http://schemas.microsoft.com/office/drawing/2014/main" id="{B82EDB2B-AB44-EE6E-E5D1-8DD695E58776}"/>
              </a:ext>
            </a:extLst>
          </p:cNvPr>
          <p:cNvSpPr/>
          <p:nvPr userDrawn="1"/>
        </p:nvSpPr>
        <p:spPr>
          <a:xfrm rot="16200000" flipV="1">
            <a:off x="10449533" y="1784338"/>
            <a:ext cx="1655258" cy="1655258"/>
          </a:xfrm>
          <a:prstGeom prst="rect">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 name="Isosceles Triangle 7">
            <a:extLst>
              <a:ext uri="{FF2B5EF4-FFF2-40B4-BE49-F238E27FC236}">
                <a16:creationId xmlns:a16="http://schemas.microsoft.com/office/drawing/2014/main" id="{45BA4994-3B36-4FD0-05BE-65A428DD5E68}"/>
              </a:ext>
            </a:extLst>
          </p:cNvPr>
          <p:cNvSpPr/>
          <p:nvPr userDrawn="1"/>
        </p:nvSpPr>
        <p:spPr>
          <a:xfrm rot="16200000" flipH="1">
            <a:off x="10449741" y="1788706"/>
            <a:ext cx="1655258" cy="1655258"/>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9" name="Rectangle 8">
            <a:extLst>
              <a:ext uri="{FF2B5EF4-FFF2-40B4-BE49-F238E27FC236}">
                <a16:creationId xmlns:a16="http://schemas.microsoft.com/office/drawing/2014/main" id="{6DC15DC6-D217-CC5B-2B6F-07DF9D8D860D}"/>
              </a:ext>
            </a:extLst>
          </p:cNvPr>
          <p:cNvSpPr/>
          <p:nvPr userDrawn="1"/>
        </p:nvSpPr>
        <p:spPr>
          <a:xfrm rot="16200000" flipV="1">
            <a:off x="10449533" y="5128095"/>
            <a:ext cx="1655258" cy="1655258"/>
          </a:xfrm>
          <a:prstGeom prst="rect">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0" name="Isosceles Triangle 9">
            <a:extLst>
              <a:ext uri="{FF2B5EF4-FFF2-40B4-BE49-F238E27FC236}">
                <a16:creationId xmlns:a16="http://schemas.microsoft.com/office/drawing/2014/main" id="{16070118-B29E-8A8E-4FBA-8C2816E5408F}"/>
              </a:ext>
            </a:extLst>
          </p:cNvPr>
          <p:cNvSpPr/>
          <p:nvPr userDrawn="1"/>
        </p:nvSpPr>
        <p:spPr>
          <a:xfrm rot="16200000" flipH="1">
            <a:off x="10449533" y="5132464"/>
            <a:ext cx="1655258" cy="1655258"/>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2" name="Free-form: Shape 11">
            <a:extLst>
              <a:ext uri="{FF2B5EF4-FFF2-40B4-BE49-F238E27FC236}">
                <a16:creationId xmlns:a16="http://schemas.microsoft.com/office/drawing/2014/main" id="{B60702B0-5309-AA54-D996-6A9C7908304F}"/>
              </a:ext>
            </a:extLst>
          </p:cNvPr>
          <p:cNvSpPr/>
          <p:nvPr/>
        </p:nvSpPr>
        <p:spPr>
          <a:xfrm flipH="1">
            <a:off x="11279405"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3" name="Free-form: Shape 12">
            <a:extLst>
              <a:ext uri="{FF2B5EF4-FFF2-40B4-BE49-F238E27FC236}">
                <a16:creationId xmlns:a16="http://schemas.microsoft.com/office/drawing/2014/main" id="{EB2F6CB9-224B-E46A-D68B-A96237617099}"/>
              </a:ext>
            </a:extLst>
          </p:cNvPr>
          <p:cNvSpPr/>
          <p:nvPr/>
        </p:nvSpPr>
        <p:spPr>
          <a:xfrm>
            <a:off x="10449533"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2" name="Text Placeholder 40">
            <a:extLst>
              <a:ext uri="{FF2B5EF4-FFF2-40B4-BE49-F238E27FC236}">
                <a16:creationId xmlns:a16="http://schemas.microsoft.com/office/drawing/2014/main" id="{2BF18AA1-2E51-FA76-EC8B-118C57D9BC3F}"/>
              </a:ext>
            </a:extLst>
          </p:cNvPr>
          <p:cNvSpPr>
            <a:spLocks noGrp="1"/>
          </p:cNvSpPr>
          <p:nvPr>
            <p:ph type="body" sz="quarter" idx="23" hasCustomPrompt="1"/>
          </p:nvPr>
        </p:nvSpPr>
        <p:spPr>
          <a:xfrm>
            <a:off x="764246" y="798030"/>
            <a:ext cx="3708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24" name="Text Placeholder 40">
            <a:extLst>
              <a:ext uri="{FF2B5EF4-FFF2-40B4-BE49-F238E27FC236}">
                <a16:creationId xmlns:a16="http://schemas.microsoft.com/office/drawing/2014/main" id="{3D0A9199-C05D-C295-F68A-65147988E129}"/>
              </a:ext>
            </a:extLst>
          </p:cNvPr>
          <p:cNvSpPr>
            <a:spLocks noGrp="1"/>
          </p:cNvSpPr>
          <p:nvPr>
            <p:ph type="body" sz="quarter" idx="24" hasCustomPrompt="1"/>
          </p:nvPr>
        </p:nvSpPr>
        <p:spPr>
          <a:xfrm>
            <a:off x="764246" y="484216"/>
            <a:ext cx="3708000" cy="123111"/>
          </a:xfrm>
          <a:prstGeom prst="rect">
            <a:avLst/>
          </a:prstGeom>
        </p:spPr>
        <p:txBody>
          <a:bodyPr lIns="0" tIns="0" rIns="0" bIns="0" anchor="ctr" anchorCtr="0">
            <a:spAutoFit/>
          </a:bodyPr>
          <a:lstStyle>
            <a:lvl1pPr marL="0" indent="0">
              <a:spcBef>
                <a:spcPts val="0"/>
              </a:spcBef>
              <a:buFontTx/>
              <a:buNone/>
              <a:defRPr sz="800" spc="0">
                <a:solidFill>
                  <a:schemeClr val="tx2"/>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25" name="Text Placeholder 40">
            <a:extLst>
              <a:ext uri="{FF2B5EF4-FFF2-40B4-BE49-F238E27FC236}">
                <a16:creationId xmlns:a16="http://schemas.microsoft.com/office/drawing/2014/main" id="{A50AC6E6-8673-86CA-AA43-C4350278F11B}"/>
              </a:ext>
            </a:extLst>
          </p:cNvPr>
          <p:cNvSpPr>
            <a:spLocks noGrp="1"/>
          </p:cNvSpPr>
          <p:nvPr>
            <p:ph type="body" sz="quarter" idx="20" hasCustomPrompt="1"/>
          </p:nvPr>
        </p:nvSpPr>
        <p:spPr>
          <a:xfrm>
            <a:off x="764246" y="2313233"/>
            <a:ext cx="3744000" cy="246221"/>
          </a:xfrm>
          <a:prstGeom prst="rect">
            <a:avLst/>
          </a:prstGeom>
        </p:spPr>
        <p:txBody>
          <a:bodyPr lIns="0" tIns="0" rIns="0" bIns="0" anchor="b" anchorCtr="0">
            <a:spAutoFit/>
          </a:bodyPr>
          <a:lstStyle>
            <a:lvl1pPr marL="0" indent="0">
              <a:spcBef>
                <a:spcPts val="0"/>
              </a:spcBef>
              <a:buFontTx/>
              <a:buNone/>
              <a:defRPr sz="1600">
                <a:solidFill>
                  <a:schemeClr val="tx1">
                    <a:lumMod val="85000"/>
                    <a:lumOff val="15000"/>
                  </a:schemeClr>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6" name="Text Placeholder 40">
            <a:extLst>
              <a:ext uri="{FF2B5EF4-FFF2-40B4-BE49-F238E27FC236}">
                <a16:creationId xmlns:a16="http://schemas.microsoft.com/office/drawing/2014/main" id="{FAF59A72-4BCD-8B61-FFF2-F2945CBE833D}"/>
              </a:ext>
            </a:extLst>
          </p:cNvPr>
          <p:cNvSpPr>
            <a:spLocks noGrp="1"/>
          </p:cNvSpPr>
          <p:nvPr>
            <p:ph type="body" sz="quarter" idx="25" hasCustomPrompt="1"/>
          </p:nvPr>
        </p:nvSpPr>
        <p:spPr>
          <a:xfrm>
            <a:off x="764246" y="2727083"/>
            <a:ext cx="3744000" cy="3471386"/>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tx1">
                    <a:lumMod val="85000"/>
                    <a:lumOff val="1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7" name="Text Placeholder 40">
            <a:extLst>
              <a:ext uri="{FF2B5EF4-FFF2-40B4-BE49-F238E27FC236}">
                <a16:creationId xmlns:a16="http://schemas.microsoft.com/office/drawing/2014/main" id="{684C9648-BD63-FF48-85E1-23633196483B}"/>
              </a:ext>
            </a:extLst>
          </p:cNvPr>
          <p:cNvSpPr>
            <a:spLocks noGrp="1"/>
          </p:cNvSpPr>
          <p:nvPr>
            <p:ph type="body" sz="quarter" idx="26" hasCustomPrompt="1"/>
          </p:nvPr>
        </p:nvSpPr>
        <p:spPr>
          <a:xfrm>
            <a:off x="5934909" y="659531"/>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8" name="Text Placeholder 40">
            <a:extLst>
              <a:ext uri="{FF2B5EF4-FFF2-40B4-BE49-F238E27FC236}">
                <a16:creationId xmlns:a16="http://schemas.microsoft.com/office/drawing/2014/main" id="{17E4DF0F-AB79-6709-08BB-3F844BB4FDA5}"/>
              </a:ext>
            </a:extLst>
          </p:cNvPr>
          <p:cNvSpPr>
            <a:spLocks noGrp="1"/>
          </p:cNvSpPr>
          <p:nvPr>
            <p:ph type="body" sz="quarter" idx="27" hasCustomPrompt="1"/>
          </p:nvPr>
        </p:nvSpPr>
        <p:spPr>
          <a:xfrm>
            <a:off x="5934909" y="1073380"/>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9" name="Text Placeholder 40">
            <a:extLst>
              <a:ext uri="{FF2B5EF4-FFF2-40B4-BE49-F238E27FC236}">
                <a16:creationId xmlns:a16="http://schemas.microsoft.com/office/drawing/2014/main" id="{6041AF2C-B26F-F809-F9C0-8390DE9C33E0}"/>
              </a:ext>
            </a:extLst>
          </p:cNvPr>
          <p:cNvSpPr>
            <a:spLocks noGrp="1"/>
          </p:cNvSpPr>
          <p:nvPr>
            <p:ph type="body" sz="quarter" idx="28" hasCustomPrompt="1"/>
          </p:nvPr>
        </p:nvSpPr>
        <p:spPr>
          <a:xfrm>
            <a:off x="5934909" y="3556610"/>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0" name="Text Placeholder 40">
            <a:extLst>
              <a:ext uri="{FF2B5EF4-FFF2-40B4-BE49-F238E27FC236}">
                <a16:creationId xmlns:a16="http://schemas.microsoft.com/office/drawing/2014/main" id="{914DEF23-567D-93FC-8EE1-5C4E1D36277E}"/>
              </a:ext>
            </a:extLst>
          </p:cNvPr>
          <p:cNvSpPr>
            <a:spLocks noGrp="1"/>
          </p:cNvSpPr>
          <p:nvPr>
            <p:ph type="body" sz="quarter" idx="29" hasCustomPrompt="1"/>
          </p:nvPr>
        </p:nvSpPr>
        <p:spPr>
          <a:xfrm>
            <a:off x="5934909" y="3970459"/>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Tree>
    <p:extLst>
      <p:ext uri="{BB962C8B-B14F-4D97-AF65-F5344CB8AC3E}">
        <p14:creationId xmlns:p14="http://schemas.microsoft.com/office/powerpoint/2010/main" val="3376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ocs textes - Ble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BDA25-BE4F-5EA9-433F-357D2612B1E5}"/>
              </a:ext>
            </a:extLst>
          </p:cNvPr>
          <p:cNvSpPr/>
          <p:nvPr userDrawn="1"/>
        </p:nvSpPr>
        <p:spPr>
          <a:xfrm>
            <a:off x="5272492" y="80962"/>
            <a:ext cx="6919506" cy="6777038"/>
          </a:xfrm>
          <a:prstGeom prst="rect">
            <a:avLst/>
          </a:prstGeom>
          <a:solidFill>
            <a:srgbClr val="0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5" name="Free-form: Shape 4">
            <a:extLst>
              <a:ext uri="{FF2B5EF4-FFF2-40B4-BE49-F238E27FC236}">
                <a16:creationId xmlns:a16="http://schemas.microsoft.com/office/drawing/2014/main" id="{59F8C491-86F4-3145-EE82-D075DDC185AA}"/>
              </a:ext>
            </a:extLst>
          </p:cNvPr>
          <p:cNvSpPr/>
          <p:nvPr userDrawn="1"/>
        </p:nvSpPr>
        <p:spPr>
          <a:xfrm>
            <a:off x="104495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 name="Free-form: Shape 5">
            <a:extLst>
              <a:ext uri="{FF2B5EF4-FFF2-40B4-BE49-F238E27FC236}">
                <a16:creationId xmlns:a16="http://schemas.microsoft.com/office/drawing/2014/main" id="{6D9961FB-F9DC-8D20-764D-72E456DBDB55}"/>
              </a:ext>
            </a:extLst>
          </p:cNvPr>
          <p:cNvSpPr/>
          <p:nvPr userDrawn="1"/>
        </p:nvSpPr>
        <p:spPr>
          <a:xfrm flipH="1">
            <a:off x="11288333" y="3462344"/>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 name="Rectangle 6">
            <a:extLst>
              <a:ext uri="{FF2B5EF4-FFF2-40B4-BE49-F238E27FC236}">
                <a16:creationId xmlns:a16="http://schemas.microsoft.com/office/drawing/2014/main" id="{B82EDB2B-AB44-EE6E-E5D1-8DD695E58776}"/>
              </a:ext>
            </a:extLst>
          </p:cNvPr>
          <p:cNvSpPr/>
          <p:nvPr userDrawn="1"/>
        </p:nvSpPr>
        <p:spPr>
          <a:xfrm rot="16200000" flipV="1">
            <a:off x="10449533" y="1784338"/>
            <a:ext cx="1655258" cy="1655258"/>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 name="Isosceles Triangle 7">
            <a:extLst>
              <a:ext uri="{FF2B5EF4-FFF2-40B4-BE49-F238E27FC236}">
                <a16:creationId xmlns:a16="http://schemas.microsoft.com/office/drawing/2014/main" id="{45BA4994-3B36-4FD0-05BE-65A428DD5E68}"/>
              </a:ext>
            </a:extLst>
          </p:cNvPr>
          <p:cNvSpPr/>
          <p:nvPr userDrawn="1"/>
        </p:nvSpPr>
        <p:spPr>
          <a:xfrm rot="16200000" flipH="1">
            <a:off x="10449741" y="1788706"/>
            <a:ext cx="1655258" cy="1655258"/>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9" name="Rectangle 8">
            <a:extLst>
              <a:ext uri="{FF2B5EF4-FFF2-40B4-BE49-F238E27FC236}">
                <a16:creationId xmlns:a16="http://schemas.microsoft.com/office/drawing/2014/main" id="{6DC15DC6-D217-CC5B-2B6F-07DF9D8D860D}"/>
              </a:ext>
            </a:extLst>
          </p:cNvPr>
          <p:cNvSpPr/>
          <p:nvPr userDrawn="1"/>
        </p:nvSpPr>
        <p:spPr>
          <a:xfrm rot="16200000" flipV="1">
            <a:off x="10449533" y="5128095"/>
            <a:ext cx="1655258" cy="1655258"/>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0" name="Isosceles Triangle 9">
            <a:extLst>
              <a:ext uri="{FF2B5EF4-FFF2-40B4-BE49-F238E27FC236}">
                <a16:creationId xmlns:a16="http://schemas.microsoft.com/office/drawing/2014/main" id="{16070118-B29E-8A8E-4FBA-8C2816E5408F}"/>
              </a:ext>
            </a:extLst>
          </p:cNvPr>
          <p:cNvSpPr/>
          <p:nvPr userDrawn="1"/>
        </p:nvSpPr>
        <p:spPr>
          <a:xfrm rot="16200000" flipH="1">
            <a:off x="10449533" y="5132464"/>
            <a:ext cx="1655258" cy="1655258"/>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2" name="Free-form: Shape 11">
            <a:extLst>
              <a:ext uri="{FF2B5EF4-FFF2-40B4-BE49-F238E27FC236}">
                <a16:creationId xmlns:a16="http://schemas.microsoft.com/office/drawing/2014/main" id="{B60702B0-5309-AA54-D996-6A9C7908304F}"/>
              </a:ext>
            </a:extLst>
          </p:cNvPr>
          <p:cNvSpPr/>
          <p:nvPr/>
        </p:nvSpPr>
        <p:spPr>
          <a:xfrm flipH="1">
            <a:off x="11279405"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 name="Free-form: Shape 12">
            <a:extLst>
              <a:ext uri="{FF2B5EF4-FFF2-40B4-BE49-F238E27FC236}">
                <a16:creationId xmlns:a16="http://schemas.microsoft.com/office/drawing/2014/main" id="{EB2F6CB9-224B-E46A-D68B-A96237617099}"/>
              </a:ext>
            </a:extLst>
          </p:cNvPr>
          <p:cNvSpPr/>
          <p:nvPr/>
        </p:nvSpPr>
        <p:spPr>
          <a:xfrm>
            <a:off x="10449533" y="108375"/>
            <a:ext cx="825386" cy="166936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2" name="Text Placeholder 40">
            <a:extLst>
              <a:ext uri="{FF2B5EF4-FFF2-40B4-BE49-F238E27FC236}">
                <a16:creationId xmlns:a16="http://schemas.microsoft.com/office/drawing/2014/main" id="{E1F38C48-3EF6-70A0-59C3-2D2654335F3F}"/>
              </a:ext>
            </a:extLst>
          </p:cNvPr>
          <p:cNvSpPr>
            <a:spLocks noGrp="1"/>
          </p:cNvSpPr>
          <p:nvPr>
            <p:ph type="body" sz="quarter" idx="23" hasCustomPrompt="1"/>
          </p:nvPr>
        </p:nvSpPr>
        <p:spPr>
          <a:xfrm>
            <a:off x="764246" y="798030"/>
            <a:ext cx="3708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24" name="Text Placeholder 40">
            <a:extLst>
              <a:ext uri="{FF2B5EF4-FFF2-40B4-BE49-F238E27FC236}">
                <a16:creationId xmlns:a16="http://schemas.microsoft.com/office/drawing/2014/main" id="{FB7F9502-BEA4-1B61-6A01-721F29DB0E86}"/>
              </a:ext>
            </a:extLst>
          </p:cNvPr>
          <p:cNvSpPr>
            <a:spLocks noGrp="1"/>
          </p:cNvSpPr>
          <p:nvPr>
            <p:ph type="body" sz="quarter" idx="24" hasCustomPrompt="1"/>
          </p:nvPr>
        </p:nvSpPr>
        <p:spPr>
          <a:xfrm>
            <a:off x="764246" y="484216"/>
            <a:ext cx="3708000" cy="123111"/>
          </a:xfrm>
          <a:prstGeom prst="rect">
            <a:avLst/>
          </a:prstGeom>
        </p:spPr>
        <p:txBody>
          <a:bodyPr lIns="0" tIns="0" rIns="0" bIns="0" anchor="ctr" anchorCtr="0">
            <a:spAutoFit/>
          </a:bodyPr>
          <a:lstStyle>
            <a:lvl1pPr marL="0" indent="0">
              <a:spcBef>
                <a:spcPts val="0"/>
              </a:spcBef>
              <a:buFontTx/>
              <a:buNone/>
              <a:defRPr sz="800" spc="0">
                <a:solidFill>
                  <a:schemeClr val="tx2"/>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25" name="Text Placeholder 40">
            <a:extLst>
              <a:ext uri="{FF2B5EF4-FFF2-40B4-BE49-F238E27FC236}">
                <a16:creationId xmlns:a16="http://schemas.microsoft.com/office/drawing/2014/main" id="{70B62617-9EEB-56D1-DD6C-17CDA2EBFBAA}"/>
              </a:ext>
            </a:extLst>
          </p:cNvPr>
          <p:cNvSpPr>
            <a:spLocks noGrp="1"/>
          </p:cNvSpPr>
          <p:nvPr>
            <p:ph type="body" sz="quarter" idx="20" hasCustomPrompt="1"/>
          </p:nvPr>
        </p:nvSpPr>
        <p:spPr>
          <a:xfrm>
            <a:off x="764246" y="2313233"/>
            <a:ext cx="3744000" cy="246221"/>
          </a:xfrm>
          <a:prstGeom prst="rect">
            <a:avLst/>
          </a:prstGeom>
        </p:spPr>
        <p:txBody>
          <a:bodyPr lIns="0" tIns="0" rIns="0" bIns="0" anchor="b" anchorCtr="0">
            <a:spAutoFit/>
          </a:bodyPr>
          <a:lstStyle>
            <a:lvl1pPr marL="0" indent="0">
              <a:spcBef>
                <a:spcPts val="0"/>
              </a:spcBef>
              <a:buFontTx/>
              <a:buNone/>
              <a:defRPr sz="1600">
                <a:solidFill>
                  <a:schemeClr val="tx1">
                    <a:lumMod val="85000"/>
                    <a:lumOff val="15000"/>
                  </a:schemeClr>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6" name="Text Placeholder 40">
            <a:extLst>
              <a:ext uri="{FF2B5EF4-FFF2-40B4-BE49-F238E27FC236}">
                <a16:creationId xmlns:a16="http://schemas.microsoft.com/office/drawing/2014/main" id="{B85CCF74-4710-3D07-D704-B24D81B5ACEC}"/>
              </a:ext>
            </a:extLst>
          </p:cNvPr>
          <p:cNvSpPr>
            <a:spLocks noGrp="1"/>
          </p:cNvSpPr>
          <p:nvPr>
            <p:ph type="body" sz="quarter" idx="25" hasCustomPrompt="1"/>
          </p:nvPr>
        </p:nvSpPr>
        <p:spPr>
          <a:xfrm>
            <a:off x="764246" y="2727083"/>
            <a:ext cx="3744000" cy="3471386"/>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tx1">
                    <a:lumMod val="85000"/>
                    <a:lumOff val="15000"/>
                  </a:schemeClr>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7" name="Text Placeholder 40">
            <a:extLst>
              <a:ext uri="{FF2B5EF4-FFF2-40B4-BE49-F238E27FC236}">
                <a16:creationId xmlns:a16="http://schemas.microsoft.com/office/drawing/2014/main" id="{4C0B3434-69ED-6955-A99C-2D5CAD6B1F80}"/>
              </a:ext>
            </a:extLst>
          </p:cNvPr>
          <p:cNvSpPr>
            <a:spLocks noGrp="1"/>
          </p:cNvSpPr>
          <p:nvPr>
            <p:ph type="body" sz="quarter" idx="26" hasCustomPrompt="1"/>
          </p:nvPr>
        </p:nvSpPr>
        <p:spPr>
          <a:xfrm>
            <a:off x="5934909" y="659531"/>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8" name="Text Placeholder 40">
            <a:extLst>
              <a:ext uri="{FF2B5EF4-FFF2-40B4-BE49-F238E27FC236}">
                <a16:creationId xmlns:a16="http://schemas.microsoft.com/office/drawing/2014/main" id="{3D45983F-55E4-C3D9-650B-8B8F5BE90720}"/>
              </a:ext>
            </a:extLst>
          </p:cNvPr>
          <p:cNvSpPr>
            <a:spLocks noGrp="1"/>
          </p:cNvSpPr>
          <p:nvPr>
            <p:ph type="body" sz="quarter" idx="27" hasCustomPrompt="1"/>
          </p:nvPr>
        </p:nvSpPr>
        <p:spPr>
          <a:xfrm>
            <a:off x="5934909" y="1073380"/>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9" name="Text Placeholder 40">
            <a:extLst>
              <a:ext uri="{FF2B5EF4-FFF2-40B4-BE49-F238E27FC236}">
                <a16:creationId xmlns:a16="http://schemas.microsoft.com/office/drawing/2014/main" id="{FF671FEC-363C-3325-75E8-83318537559D}"/>
              </a:ext>
            </a:extLst>
          </p:cNvPr>
          <p:cNvSpPr>
            <a:spLocks noGrp="1"/>
          </p:cNvSpPr>
          <p:nvPr>
            <p:ph type="body" sz="quarter" idx="28" hasCustomPrompt="1"/>
          </p:nvPr>
        </p:nvSpPr>
        <p:spPr>
          <a:xfrm>
            <a:off x="5934909" y="3556610"/>
            <a:ext cx="3852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0" name="Text Placeholder 40">
            <a:extLst>
              <a:ext uri="{FF2B5EF4-FFF2-40B4-BE49-F238E27FC236}">
                <a16:creationId xmlns:a16="http://schemas.microsoft.com/office/drawing/2014/main" id="{965D9042-07C0-6D68-35FF-17C7F7F035AB}"/>
              </a:ext>
            </a:extLst>
          </p:cNvPr>
          <p:cNvSpPr>
            <a:spLocks noGrp="1"/>
          </p:cNvSpPr>
          <p:nvPr>
            <p:ph type="body" sz="quarter" idx="29" hasCustomPrompt="1"/>
          </p:nvPr>
        </p:nvSpPr>
        <p:spPr>
          <a:xfrm>
            <a:off x="5934909" y="3970459"/>
            <a:ext cx="3852000" cy="2228010"/>
          </a:xfrm>
          <a:prstGeom prst="rect">
            <a:avLst/>
          </a:prstGeom>
        </p:spPr>
        <p:txBody>
          <a:bodyPr lIns="0" tIns="0" rIns="0" bIns="0" anchor="t" anchorCtr="0">
            <a:no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Tree>
    <p:extLst>
      <p:ext uri="{BB962C8B-B14F-4D97-AF65-F5344CB8AC3E}">
        <p14:creationId xmlns:p14="http://schemas.microsoft.com/office/powerpoint/2010/main" val="16214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ogrammes &amp; textes">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561A32-7DCF-4F5B-8C25-0EBCAEEE4873}"/>
              </a:ext>
            </a:extLst>
          </p:cNvPr>
          <p:cNvGrpSpPr/>
          <p:nvPr userDrawn="1"/>
        </p:nvGrpSpPr>
        <p:grpSpPr>
          <a:xfrm>
            <a:off x="86519" y="5580272"/>
            <a:ext cx="12021611" cy="1209068"/>
            <a:chOff x="341533" y="5605920"/>
            <a:chExt cx="11766597" cy="1183420"/>
          </a:xfrm>
        </p:grpSpPr>
        <p:grpSp>
          <p:nvGrpSpPr>
            <p:cNvPr id="2" name="Group 1">
              <a:extLst>
                <a:ext uri="{FF2B5EF4-FFF2-40B4-BE49-F238E27FC236}">
                  <a16:creationId xmlns:a16="http://schemas.microsoft.com/office/drawing/2014/main" id="{7963CD23-4557-267C-BCE3-0E7F5B2FAF7F}"/>
                </a:ext>
              </a:extLst>
            </p:cNvPr>
            <p:cNvGrpSpPr/>
            <p:nvPr userDrawn="1"/>
          </p:nvGrpSpPr>
          <p:grpSpPr>
            <a:xfrm>
              <a:off x="1512605" y="5605920"/>
              <a:ext cx="10595525" cy="1183420"/>
              <a:chOff x="86519" y="5429547"/>
              <a:chExt cx="12021612" cy="1342701"/>
            </a:xfrm>
          </p:grpSpPr>
          <p:sp>
            <p:nvSpPr>
              <p:cNvPr id="58" name="Free-form: Shape 57">
                <a:extLst>
                  <a:ext uri="{FF2B5EF4-FFF2-40B4-BE49-F238E27FC236}">
                    <a16:creationId xmlns:a16="http://schemas.microsoft.com/office/drawing/2014/main" id="{90E938CD-599F-B636-06EC-6A81655DA2B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ree-form: Shape 58">
                <a:extLst>
                  <a:ext uri="{FF2B5EF4-FFF2-40B4-BE49-F238E27FC236}">
                    <a16:creationId xmlns:a16="http://schemas.microsoft.com/office/drawing/2014/main" id="{B368A90F-EA84-F186-BC41-FBC7927F0D0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Isosceles Triangle 62">
                <a:extLst>
                  <a:ext uri="{FF2B5EF4-FFF2-40B4-BE49-F238E27FC236}">
                    <a16:creationId xmlns:a16="http://schemas.microsoft.com/office/drawing/2014/main" id="{55237873-653E-40CA-B8CF-60B09CD20AEE}"/>
                  </a:ext>
                </a:extLst>
              </p:cNvPr>
              <p:cNvSpPr/>
              <p:nvPr userDrawn="1"/>
            </p:nvSpPr>
            <p:spPr>
              <a:xfrm>
                <a:off x="10769626"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67" name="Isosceles Triangle 66">
                <a:extLst>
                  <a:ext uri="{FF2B5EF4-FFF2-40B4-BE49-F238E27FC236}">
                    <a16:creationId xmlns:a16="http://schemas.microsoft.com/office/drawing/2014/main" id="{A6039D7A-9FD7-94A0-5763-E9E3B72D947B}"/>
                  </a:ext>
                </a:extLst>
              </p:cNvPr>
              <p:cNvSpPr/>
              <p:nvPr userDrawn="1"/>
            </p:nvSpPr>
            <p:spPr>
              <a:xfrm flipH="1" flipV="1">
                <a:off x="10774925"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Free-form: Shape 68">
                <a:extLst>
                  <a:ext uri="{FF2B5EF4-FFF2-40B4-BE49-F238E27FC236}">
                    <a16:creationId xmlns:a16="http://schemas.microsoft.com/office/drawing/2014/main" id="{08D78BA3-F01D-1499-52BB-C05F858E555A}"/>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Free-form: Shape 69">
                <a:extLst>
                  <a:ext uri="{FF2B5EF4-FFF2-40B4-BE49-F238E27FC236}">
                    <a16:creationId xmlns:a16="http://schemas.microsoft.com/office/drawing/2014/main" id="{C2D3B53C-E8C5-23EF-0BE9-505871AE7DF0}"/>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0" name="Isosceles Triangle 59">
                <a:extLst>
                  <a:ext uri="{FF2B5EF4-FFF2-40B4-BE49-F238E27FC236}">
                    <a16:creationId xmlns:a16="http://schemas.microsoft.com/office/drawing/2014/main" id="{DD50E5A1-A57D-C8FC-F155-8758BA3C7E99}"/>
                  </a:ext>
                </a:extLst>
              </p:cNvPr>
              <p:cNvSpPr/>
              <p:nvPr userDrawn="1"/>
            </p:nvSpPr>
            <p:spPr>
              <a:xfrm flipH="1">
                <a:off x="8097916"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Isosceles Triangle 67">
                <a:extLst>
                  <a:ext uri="{FF2B5EF4-FFF2-40B4-BE49-F238E27FC236}">
                    <a16:creationId xmlns:a16="http://schemas.microsoft.com/office/drawing/2014/main" id="{2409F044-753A-48A6-52DD-E7110CBB501B}"/>
                  </a:ext>
                </a:extLst>
              </p:cNvPr>
              <p:cNvSpPr/>
              <p:nvPr userDrawn="1"/>
            </p:nvSpPr>
            <p:spPr>
              <a:xfrm flipV="1">
                <a:off x="5423556"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3" name="Free-form: Shape 82">
                <a:extLst>
                  <a:ext uri="{FF2B5EF4-FFF2-40B4-BE49-F238E27FC236}">
                    <a16:creationId xmlns:a16="http://schemas.microsoft.com/office/drawing/2014/main" id="{0B82B9C3-1B82-D97E-1DAD-247B0382A3D8}"/>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Free-form: Shape 83">
                <a:extLst>
                  <a:ext uri="{FF2B5EF4-FFF2-40B4-BE49-F238E27FC236}">
                    <a16:creationId xmlns:a16="http://schemas.microsoft.com/office/drawing/2014/main" id="{A9B5A514-0BD6-FEE6-0AA3-B8FE3B393727}"/>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1" name="Isosceles Triangle 80">
                <a:extLst>
                  <a:ext uri="{FF2B5EF4-FFF2-40B4-BE49-F238E27FC236}">
                    <a16:creationId xmlns:a16="http://schemas.microsoft.com/office/drawing/2014/main" id="{FCDF5DB9-E143-AABB-B538-A4B6473B652B}"/>
                  </a:ext>
                </a:extLst>
              </p:cNvPr>
              <p:cNvSpPr/>
              <p:nvPr userDrawn="1"/>
            </p:nvSpPr>
            <p:spPr>
              <a:xfrm flipH="1">
                <a:off x="5435238" y="5429547"/>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Isosceles Triangle 81">
                <a:extLst>
                  <a:ext uri="{FF2B5EF4-FFF2-40B4-BE49-F238E27FC236}">
                    <a16:creationId xmlns:a16="http://schemas.microsoft.com/office/drawing/2014/main" id="{21A11C80-E2DB-7862-B4F3-FF7E75CBD3C9}"/>
                  </a:ext>
                </a:extLst>
              </p:cNvPr>
              <p:cNvSpPr/>
              <p:nvPr userDrawn="1"/>
            </p:nvSpPr>
            <p:spPr>
              <a:xfrm>
                <a:off x="2758229"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8" name="Free-form: Shape 77">
                <a:extLst>
                  <a:ext uri="{FF2B5EF4-FFF2-40B4-BE49-F238E27FC236}">
                    <a16:creationId xmlns:a16="http://schemas.microsoft.com/office/drawing/2014/main" id="{0943717D-673D-0C59-9D62-E18CDB705076}"/>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9" name="Free-form: Shape 78">
                <a:extLst>
                  <a:ext uri="{FF2B5EF4-FFF2-40B4-BE49-F238E27FC236}">
                    <a16:creationId xmlns:a16="http://schemas.microsoft.com/office/drawing/2014/main" id="{FA21B0BD-8A4F-7775-2018-DD5EE3FA12B4}"/>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6" name="Isosceles Triangle 75">
                <a:extLst>
                  <a:ext uri="{FF2B5EF4-FFF2-40B4-BE49-F238E27FC236}">
                    <a16:creationId xmlns:a16="http://schemas.microsoft.com/office/drawing/2014/main" id="{265B9DD2-9B69-FC78-35AB-05D09909A7D4}"/>
                  </a:ext>
                </a:extLst>
              </p:cNvPr>
              <p:cNvSpPr/>
              <p:nvPr userDrawn="1"/>
            </p:nvSpPr>
            <p:spPr>
              <a:xfrm flipH="1" flipV="1">
                <a:off x="2763528"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7" name="Isosceles Triangle 76">
                <a:extLst>
                  <a:ext uri="{FF2B5EF4-FFF2-40B4-BE49-F238E27FC236}">
                    <a16:creationId xmlns:a16="http://schemas.microsoft.com/office/drawing/2014/main" id="{324C3E7B-CF08-81F9-0BA9-C3C2BC038200}"/>
                  </a:ext>
                </a:extLst>
              </p:cNvPr>
              <p:cNvSpPr/>
              <p:nvPr userDrawn="1"/>
            </p:nvSpPr>
            <p:spPr>
              <a:xfrm flipV="1">
                <a:off x="86519"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3" name="Free-form: Shape 2">
              <a:extLst>
                <a:ext uri="{FF2B5EF4-FFF2-40B4-BE49-F238E27FC236}">
                  <a16:creationId xmlns:a16="http://schemas.microsoft.com/office/drawing/2014/main" id="{A7F6DA43-48DA-A686-6881-9319BB46A1D8}"/>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ree-form: Shape 3">
              <a:extLst>
                <a:ext uri="{FF2B5EF4-FFF2-40B4-BE49-F238E27FC236}">
                  <a16:creationId xmlns:a16="http://schemas.microsoft.com/office/drawing/2014/main" id="{A6BBC256-3FD1-EE64-7E41-D4E3B6F55500}"/>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6" name="Text Placeholder 40">
            <a:extLst>
              <a:ext uri="{FF2B5EF4-FFF2-40B4-BE49-F238E27FC236}">
                <a16:creationId xmlns:a16="http://schemas.microsoft.com/office/drawing/2014/main" id="{9F396BD7-1235-FFB6-AC11-10469808AE09}"/>
              </a:ext>
            </a:extLst>
          </p:cNvPr>
          <p:cNvSpPr>
            <a:spLocks noGrp="1"/>
          </p:cNvSpPr>
          <p:nvPr userDrawn="1">
            <p:ph type="body" sz="quarter" idx="20" hasCustomPrompt="1"/>
          </p:nvPr>
        </p:nvSpPr>
        <p:spPr>
          <a:xfrm>
            <a:off x="76424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47" name="Text Placeholder 40">
            <a:extLst>
              <a:ext uri="{FF2B5EF4-FFF2-40B4-BE49-F238E27FC236}">
                <a16:creationId xmlns:a16="http://schemas.microsoft.com/office/drawing/2014/main" id="{BAD0AC93-4DAC-B128-71B6-8EC9B31341C2}"/>
              </a:ext>
            </a:extLst>
          </p:cNvPr>
          <p:cNvSpPr>
            <a:spLocks noGrp="1"/>
          </p:cNvSpPr>
          <p:nvPr userDrawn="1">
            <p:ph type="body" sz="quarter" idx="25" hasCustomPrompt="1"/>
          </p:nvPr>
        </p:nvSpPr>
        <p:spPr>
          <a:xfrm>
            <a:off x="764246" y="2746557"/>
            <a:ext cx="3276000" cy="241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1" name="Text Placeholder 40">
            <a:extLst>
              <a:ext uri="{FF2B5EF4-FFF2-40B4-BE49-F238E27FC236}">
                <a16:creationId xmlns:a16="http://schemas.microsoft.com/office/drawing/2014/main" id="{93E51D96-2DA0-9C08-BA4B-C68F84C75946}"/>
              </a:ext>
            </a:extLst>
          </p:cNvPr>
          <p:cNvSpPr>
            <a:spLocks noGrp="1"/>
          </p:cNvSpPr>
          <p:nvPr userDrawn="1">
            <p:ph type="body" sz="quarter" idx="26" hasCustomPrompt="1"/>
          </p:nvPr>
        </p:nvSpPr>
        <p:spPr>
          <a:xfrm>
            <a:off x="4458001"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2" name="Text Placeholder 40">
            <a:extLst>
              <a:ext uri="{FF2B5EF4-FFF2-40B4-BE49-F238E27FC236}">
                <a16:creationId xmlns:a16="http://schemas.microsoft.com/office/drawing/2014/main" id="{C61DBEBE-C86C-3EE6-DABA-38722D31C6C5}"/>
              </a:ext>
            </a:extLst>
          </p:cNvPr>
          <p:cNvSpPr>
            <a:spLocks noGrp="1"/>
          </p:cNvSpPr>
          <p:nvPr userDrawn="1">
            <p:ph type="body" sz="quarter" idx="27" hasCustomPrompt="1"/>
          </p:nvPr>
        </p:nvSpPr>
        <p:spPr>
          <a:xfrm>
            <a:off x="4458001" y="2746557"/>
            <a:ext cx="3276000" cy="241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3" name="Text Placeholder 40">
            <a:extLst>
              <a:ext uri="{FF2B5EF4-FFF2-40B4-BE49-F238E27FC236}">
                <a16:creationId xmlns:a16="http://schemas.microsoft.com/office/drawing/2014/main" id="{9A98EB41-F9BD-F95F-E5BE-5C3594363D33}"/>
              </a:ext>
            </a:extLst>
          </p:cNvPr>
          <p:cNvSpPr>
            <a:spLocks noGrp="1"/>
          </p:cNvSpPr>
          <p:nvPr userDrawn="1">
            <p:ph type="body" sz="quarter" idx="28" hasCustomPrompt="1"/>
          </p:nvPr>
        </p:nvSpPr>
        <p:spPr>
          <a:xfrm>
            <a:off x="815175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4" name="Text Placeholder 40">
            <a:extLst>
              <a:ext uri="{FF2B5EF4-FFF2-40B4-BE49-F238E27FC236}">
                <a16:creationId xmlns:a16="http://schemas.microsoft.com/office/drawing/2014/main" id="{B5E4F444-11C2-36F8-F9FE-8C00B0E3F050}"/>
              </a:ext>
            </a:extLst>
          </p:cNvPr>
          <p:cNvSpPr>
            <a:spLocks noGrp="1"/>
          </p:cNvSpPr>
          <p:nvPr userDrawn="1">
            <p:ph type="body" sz="quarter" idx="29" hasCustomPrompt="1"/>
          </p:nvPr>
        </p:nvSpPr>
        <p:spPr>
          <a:xfrm>
            <a:off x="8151756" y="2746557"/>
            <a:ext cx="3276000" cy="241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6" name="Text Placeholder 40">
            <a:extLst>
              <a:ext uri="{FF2B5EF4-FFF2-40B4-BE49-F238E27FC236}">
                <a16:creationId xmlns:a16="http://schemas.microsoft.com/office/drawing/2014/main" id="{9FECF317-874A-2713-0E3C-0422BD275F78}"/>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4907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ogrammes &amp; textes - Jaune">
    <p:bg>
      <p:bgPr>
        <a:solidFill>
          <a:srgbClr val="F9B30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561A32-7DCF-4F5B-8C25-0EBCAEEE4873}"/>
              </a:ext>
            </a:extLst>
          </p:cNvPr>
          <p:cNvGrpSpPr/>
          <p:nvPr userDrawn="1"/>
        </p:nvGrpSpPr>
        <p:grpSpPr>
          <a:xfrm>
            <a:off x="86519" y="5580272"/>
            <a:ext cx="12021611" cy="1209068"/>
            <a:chOff x="341533" y="5605920"/>
            <a:chExt cx="11766597" cy="1183420"/>
          </a:xfrm>
        </p:grpSpPr>
        <p:grpSp>
          <p:nvGrpSpPr>
            <p:cNvPr id="2" name="Group 1">
              <a:extLst>
                <a:ext uri="{FF2B5EF4-FFF2-40B4-BE49-F238E27FC236}">
                  <a16:creationId xmlns:a16="http://schemas.microsoft.com/office/drawing/2014/main" id="{7963CD23-4557-267C-BCE3-0E7F5B2FAF7F}"/>
                </a:ext>
              </a:extLst>
            </p:cNvPr>
            <p:cNvGrpSpPr/>
            <p:nvPr userDrawn="1"/>
          </p:nvGrpSpPr>
          <p:grpSpPr>
            <a:xfrm>
              <a:off x="1512605" y="5605920"/>
              <a:ext cx="10595525" cy="1183420"/>
              <a:chOff x="86519" y="5429547"/>
              <a:chExt cx="12021612" cy="1342701"/>
            </a:xfrm>
          </p:grpSpPr>
          <p:sp>
            <p:nvSpPr>
              <p:cNvPr id="58" name="Free-form: Shape 57">
                <a:extLst>
                  <a:ext uri="{FF2B5EF4-FFF2-40B4-BE49-F238E27FC236}">
                    <a16:creationId xmlns:a16="http://schemas.microsoft.com/office/drawing/2014/main" id="{90E938CD-599F-B636-06EC-6A81655DA2B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9" name="Free-form: Shape 58">
                <a:extLst>
                  <a:ext uri="{FF2B5EF4-FFF2-40B4-BE49-F238E27FC236}">
                    <a16:creationId xmlns:a16="http://schemas.microsoft.com/office/drawing/2014/main" id="{B368A90F-EA84-F186-BC41-FBC7927F0D0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63" name="Isosceles Triangle 62">
                <a:extLst>
                  <a:ext uri="{FF2B5EF4-FFF2-40B4-BE49-F238E27FC236}">
                    <a16:creationId xmlns:a16="http://schemas.microsoft.com/office/drawing/2014/main" id="{55237873-653E-40CA-B8CF-60B09CD20AEE}"/>
                  </a:ext>
                </a:extLst>
              </p:cNvPr>
              <p:cNvSpPr/>
              <p:nvPr userDrawn="1"/>
            </p:nvSpPr>
            <p:spPr>
              <a:xfrm>
                <a:off x="10769626" y="5429547"/>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67" name="Isosceles Triangle 66">
                <a:extLst>
                  <a:ext uri="{FF2B5EF4-FFF2-40B4-BE49-F238E27FC236}">
                    <a16:creationId xmlns:a16="http://schemas.microsoft.com/office/drawing/2014/main" id="{A6039D7A-9FD7-94A0-5763-E9E3B72D947B}"/>
                  </a:ext>
                </a:extLst>
              </p:cNvPr>
              <p:cNvSpPr/>
              <p:nvPr userDrawn="1"/>
            </p:nvSpPr>
            <p:spPr>
              <a:xfrm flipH="1" flipV="1">
                <a:off x="10774925" y="5439043"/>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9" name="Free-form: Shape 68">
                <a:extLst>
                  <a:ext uri="{FF2B5EF4-FFF2-40B4-BE49-F238E27FC236}">
                    <a16:creationId xmlns:a16="http://schemas.microsoft.com/office/drawing/2014/main" id="{08D78BA3-F01D-1499-52BB-C05F858E555A}"/>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0" name="Free-form: Shape 69">
                <a:extLst>
                  <a:ext uri="{FF2B5EF4-FFF2-40B4-BE49-F238E27FC236}">
                    <a16:creationId xmlns:a16="http://schemas.microsoft.com/office/drawing/2014/main" id="{C2D3B53C-E8C5-23EF-0BE9-505871AE7DF0}"/>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0" name="Isosceles Triangle 59">
                <a:extLst>
                  <a:ext uri="{FF2B5EF4-FFF2-40B4-BE49-F238E27FC236}">
                    <a16:creationId xmlns:a16="http://schemas.microsoft.com/office/drawing/2014/main" id="{DD50E5A1-A57D-C8FC-F155-8758BA3C7E99}"/>
                  </a:ext>
                </a:extLst>
              </p:cNvPr>
              <p:cNvSpPr/>
              <p:nvPr userDrawn="1"/>
            </p:nvSpPr>
            <p:spPr>
              <a:xfrm flipH="1">
                <a:off x="8097916" y="5439043"/>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68" name="Isosceles Triangle 67">
                <a:extLst>
                  <a:ext uri="{FF2B5EF4-FFF2-40B4-BE49-F238E27FC236}">
                    <a16:creationId xmlns:a16="http://schemas.microsoft.com/office/drawing/2014/main" id="{2409F044-753A-48A6-52DD-E7110CBB501B}"/>
                  </a:ext>
                </a:extLst>
              </p:cNvPr>
              <p:cNvSpPr/>
              <p:nvPr userDrawn="1"/>
            </p:nvSpPr>
            <p:spPr>
              <a:xfrm flipV="1">
                <a:off x="5423556" y="5439043"/>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3" name="Free-form: Shape 82">
                <a:extLst>
                  <a:ext uri="{FF2B5EF4-FFF2-40B4-BE49-F238E27FC236}">
                    <a16:creationId xmlns:a16="http://schemas.microsoft.com/office/drawing/2014/main" id="{0B82B9C3-1B82-D97E-1DAD-247B0382A3D8}"/>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4" name="Free-form: Shape 83">
                <a:extLst>
                  <a:ext uri="{FF2B5EF4-FFF2-40B4-BE49-F238E27FC236}">
                    <a16:creationId xmlns:a16="http://schemas.microsoft.com/office/drawing/2014/main" id="{A9B5A514-0BD6-FEE6-0AA3-B8FE3B393727}"/>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1" name="Isosceles Triangle 80">
                <a:extLst>
                  <a:ext uri="{FF2B5EF4-FFF2-40B4-BE49-F238E27FC236}">
                    <a16:creationId xmlns:a16="http://schemas.microsoft.com/office/drawing/2014/main" id="{FCDF5DB9-E143-AABB-B538-A4B6473B652B}"/>
                  </a:ext>
                </a:extLst>
              </p:cNvPr>
              <p:cNvSpPr/>
              <p:nvPr userDrawn="1"/>
            </p:nvSpPr>
            <p:spPr>
              <a:xfrm flipH="1">
                <a:off x="5435238" y="5429547"/>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2" name="Isosceles Triangle 81">
                <a:extLst>
                  <a:ext uri="{FF2B5EF4-FFF2-40B4-BE49-F238E27FC236}">
                    <a16:creationId xmlns:a16="http://schemas.microsoft.com/office/drawing/2014/main" id="{21A11C80-E2DB-7862-B4F3-FF7E75CBD3C9}"/>
                  </a:ext>
                </a:extLst>
              </p:cNvPr>
              <p:cNvSpPr/>
              <p:nvPr userDrawn="1"/>
            </p:nvSpPr>
            <p:spPr>
              <a:xfrm>
                <a:off x="2758229" y="5429547"/>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8" name="Free-form: Shape 77">
                <a:extLst>
                  <a:ext uri="{FF2B5EF4-FFF2-40B4-BE49-F238E27FC236}">
                    <a16:creationId xmlns:a16="http://schemas.microsoft.com/office/drawing/2014/main" id="{0943717D-673D-0C59-9D62-E18CDB705076}"/>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9" name="Free-form: Shape 78">
                <a:extLst>
                  <a:ext uri="{FF2B5EF4-FFF2-40B4-BE49-F238E27FC236}">
                    <a16:creationId xmlns:a16="http://schemas.microsoft.com/office/drawing/2014/main" id="{FA21B0BD-8A4F-7775-2018-DD5EE3FA12B4}"/>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6" name="Isosceles Triangle 75">
                <a:extLst>
                  <a:ext uri="{FF2B5EF4-FFF2-40B4-BE49-F238E27FC236}">
                    <a16:creationId xmlns:a16="http://schemas.microsoft.com/office/drawing/2014/main" id="{265B9DD2-9B69-FC78-35AB-05D09909A7D4}"/>
                  </a:ext>
                </a:extLst>
              </p:cNvPr>
              <p:cNvSpPr/>
              <p:nvPr userDrawn="1"/>
            </p:nvSpPr>
            <p:spPr>
              <a:xfrm flipH="1" flipV="1">
                <a:off x="2763528" y="5439043"/>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7" name="Isosceles Triangle 76">
                <a:extLst>
                  <a:ext uri="{FF2B5EF4-FFF2-40B4-BE49-F238E27FC236}">
                    <a16:creationId xmlns:a16="http://schemas.microsoft.com/office/drawing/2014/main" id="{324C3E7B-CF08-81F9-0BA9-C3C2BC038200}"/>
                  </a:ext>
                </a:extLst>
              </p:cNvPr>
              <p:cNvSpPr/>
              <p:nvPr userDrawn="1"/>
            </p:nvSpPr>
            <p:spPr>
              <a:xfrm flipV="1">
                <a:off x="86519" y="5439043"/>
                <a:ext cx="1333206" cy="1333205"/>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3" name="Free-form: Shape 2">
              <a:extLst>
                <a:ext uri="{FF2B5EF4-FFF2-40B4-BE49-F238E27FC236}">
                  <a16:creationId xmlns:a16="http://schemas.microsoft.com/office/drawing/2014/main" id="{A7F6DA43-48DA-A686-6881-9319BB46A1D8}"/>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4" name="Free-form: Shape 3">
              <a:extLst>
                <a:ext uri="{FF2B5EF4-FFF2-40B4-BE49-F238E27FC236}">
                  <a16:creationId xmlns:a16="http://schemas.microsoft.com/office/drawing/2014/main" id="{A6BBC256-3FD1-EE64-7E41-D4E3B6F55500}"/>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6" name="Text Placeholder 40">
            <a:extLst>
              <a:ext uri="{FF2B5EF4-FFF2-40B4-BE49-F238E27FC236}">
                <a16:creationId xmlns:a16="http://schemas.microsoft.com/office/drawing/2014/main" id="{9F396BD7-1235-FFB6-AC11-10469808AE09}"/>
              </a:ext>
            </a:extLst>
          </p:cNvPr>
          <p:cNvSpPr>
            <a:spLocks noGrp="1"/>
          </p:cNvSpPr>
          <p:nvPr userDrawn="1">
            <p:ph type="body" sz="quarter" idx="20" hasCustomPrompt="1"/>
          </p:nvPr>
        </p:nvSpPr>
        <p:spPr>
          <a:xfrm>
            <a:off x="76424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47" name="Text Placeholder 40">
            <a:extLst>
              <a:ext uri="{FF2B5EF4-FFF2-40B4-BE49-F238E27FC236}">
                <a16:creationId xmlns:a16="http://schemas.microsoft.com/office/drawing/2014/main" id="{BAD0AC93-4DAC-B128-71B6-8EC9B31341C2}"/>
              </a:ext>
            </a:extLst>
          </p:cNvPr>
          <p:cNvSpPr>
            <a:spLocks noGrp="1"/>
          </p:cNvSpPr>
          <p:nvPr userDrawn="1">
            <p:ph type="body" sz="quarter" idx="25" hasCustomPrompt="1"/>
          </p:nvPr>
        </p:nvSpPr>
        <p:spPr>
          <a:xfrm>
            <a:off x="764246"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1" name="Text Placeholder 40">
            <a:extLst>
              <a:ext uri="{FF2B5EF4-FFF2-40B4-BE49-F238E27FC236}">
                <a16:creationId xmlns:a16="http://schemas.microsoft.com/office/drawing/2014/main" id="{93E51D96-2DA0-9C08-BA4B-C68F84C75946}"/>
              </a:ext>
            </a:extLst>
          </p:cNvPr>
          <p:cNvSpPr>
            <a:spLocks noGrp="1"/>
          </p:cNvSpPr>
          <p:nvPr userDrawn="1">
            <p:ph type="body" sz="quarter" idx="26" hasCustomPrompt="1"/>
          </p:nvPr>
        </p:nvSpPr>
        <p:spPr>
          <a:xfrm>
            <a:off x="4458001"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2" name="Text Placeholder 40">
            <a:extLst>
              <a:ext uri="{FF2B5EF4-FFF2-40B4-BE49-F238E27FC236}">
                <a16:creationId xmlns:a16="http://schemas.microsoft.com/office/drawing/2014/main" id="{C61DBEBE-C86C-3EE6-DABA-38722D31C6C5}"/>
              </a:ext>
            </a:extLst>
          </p:cNvPr>
          <p:cNvSpPr>
            <a:spLocks noGrp="1"/>
          </p:cNvSpPr>
          <p:nvPr userDrawn="1">
            <p:ph type="body" sz="quarter" idx="27" hasCustomPrompt="1"/>
          </p:nvPr>
        </p:nvSpPr>
        <p:spPr>
          <a:xfrm>
            <a:off x="4458001"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3" name="Text Placeholder 40">
            <a:extLst>
              <a:ext uri="{FF2B5EF4-FFF2-40B4-BE49-F238E27FC236}">
                <a16:creationId xmlns:a16="http://schemas.microsoft.com/office/drawing/2014/main" id="{9A98EB41-F9BD-F95F-E5BE-5C3594363D33}"/>
              </a:ext>
            </a:extLst>
          </p:cNvPr>
          <p:cNvSpPr>
            <a:spLocks noGrp="1"/>
          </p:cNvSpPr>
          <p:nvPr userDrawn="1">
            <p:ph type="body" sz="quarter" idx="28" hasCustomPrompt="1"/>
          </p:nvPr>
        </p:nvSpPr>
        <p:spPr>
          <a:xfrm>
            <a:off x="815175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4" name="Text Placeholder 40">
            <a:extLst>
              <a:ext uri="{FF2B5EF4-FFF2-40B4-BE49-F238E27FC236}">
                <a16:creationId xmlns:a16="http://schemas.microsoft.com/office/drawing/2014/main" id="{B5E4F444-11C2-36F8-F9FE-8C00B0E3F050}"/>
              </a:ext>
            </a:extLst>
          </p:cNvPr>
          <p:cNvSpPr>
            <a:spLocks noGrp="1"/>
          </p:cNvSpPr>
          <p:nvPr userDrawn="1">
            <p:ph type="body" sz="quarter" idx="29" hasCustomPrompt="1"/>
          </p:nvPr>
        </p:nvSpPr>
        <p:spPr>
          <a:xfrm>
            <a:off x="8151756"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6" name="Text Placeholder 40">
            <a:extLst>
              <a:ext uri="{FF2B5EF4-FFF2-40B4-BE49-F238E27FC236}">
                <a16:creationId xmlns:a16="http://schemas.microsoft.com/office/drawing/2014/main" id="{ECEF7482-168E-1ADC-1366-4D0B18289542}"/>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80584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ogrammes &amp; textes - Bleu">
    <p:bg>
      <p:bgPr>
        <a:solidFill>
          <a:srgbClr val="0079BC"/>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561A32-7DCF-4F5B-8C25-0EBCAEEE4873}"/>
              </a:ext>
            </a:extLst>
          </p:cNvPr>
          <p:cNvGrpSpPr/>
          <p:nvPr userDrawn="1"/>
        </p:nvGrpSpPr>
        <p:grpSpPr>
          <a:xfrm>
            <a:off x="86519" y="5580272"/>
            <a:ext cx="12021611" cy="1209068"/>
            <a:chOff x="341533" y="5605920"/>
            <a:chExt cx="11766597" cy="1183420"/>
          </a:xfrm>
        </p:grpSpPr>
        <p:grpSp>
          <p:nvGrpSpPr>
            <p:cNvPr id="2" name="Group 1">
              <a:extLst>
                <a:ext uri="{FF2B5EF4-FFF2-40B4-BE49-F238E27FC236}">
                  <a16:creationId xmlns:a16="http://schemas.microsoft.com/office/drawing/2014/main" id="{7963CD23-4557-267C-BCE3-0E7F5B2FAF7F}"/>
                </a:ext>
              </a:extLst>
            </p:cNvPr>
            <p:cNvGrpSpPr/>
            <p:nvPr userDrawn="1"/>
          </p:nvGrpSpPr>
          <p:grpSpPr>
            <a:xfrm>
              <a:off x="1512605" y="5605920"/>
              <a:ext cx="10595525" cy="1183420"/>
              <a:chOff x="86519" y="5429547"/>
              <a:chExt cx="12021612" cy="1342701"/>
            </a:xfrm>
          </p:grpSpPr>
          <p:sp>
            <p:nvSpPr>
              <p:cNvPr id="58" name="Free-form: Shape 57">
                <a:extLst>
                  <a:ext uri="{FF2B5EF4-FFF2-40B4-BE49-F238E27FC236}">
                    <a16:creationId xmlns:a16="http://schemas.microsoft.com/office/drawing/2014/main" id="{90E938CD-599F-B636-06EC-6A81655DA2B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9" name="Free-form: Shape 58">
                <a:extLst>
                  <a:ext uri="{FF2B5EF4-FFF2-40B4-BE49-F238E27FC236}">
                    <a16:creationId xmlns:a16="http://schemas.microsoft.com/office/drawing/2014/main" id="{B368A90F-EA84-F186-BC41-FBC7927F0D0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3" name="Isosceles Triangle 62">
                <a:extLst>
                  <a:ext uri="{FF2B5EF4-FFF2-40B4-BE49-F238E27FC236}">
                    <a16:creationId xmlns:a16="http://schemas.microsoft.com/office/drawing/2014/main" id="{55237873-653E-40CA-B8CF-60B09CD20AEE}"/>
                  </a:ext>
                </a:extLst>
              </p:cNvPr>
              <p:cNvSpPr/>
              <p:nvPr userDrawn="1"/>
            </p:nvSpPr>
            <p:spPr>
              <a:xfrm>
                <a:off x="10769626" y="5429547"/>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7" name="Isosceles Triangle 66">
                <a:extLst>
                  <a:ext uri="{FF2B5EF4-FFF2-40B4-BE49-F238E27FC236}">
                    <a16:creationId xmlns:a16="http://schemas.microsoft.com/office/drawing/2014/main" id="{A6039D7A-9FD7-94A0-5763-E9E3B72D947B}"/>
                  </a:ext>
                </a:extLst>
              </p:cNvPr>
              <p:cNvSpPr/>
              <p:nvPr userDrawn="1"/>
            </p:nvSpPr>
            <p:spPr>
              <a:xfrm flipH="1" flipV="1">
                <a:off x="10774925"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9" name="Free-form: Shape 68">
                <a:extLst>
                  <a:ext uri="{FF2B5EF4-FFF2-40B4-BE49-F238E27FC236}">
                    <a16:creationId xmlns:a16="http://schemas.microsoft.com/office/drawing/2014/main" id="{08D78BA3-F01D-1499-52BB-C05F858E555A}"/>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0" name="Free-form: Shape 69">
                <a:extLst>
                  <a:ext uri="{FF2B5EF4-FFF2-40B4-BE49-F238E27FC236}">
                    <a16:creationId xmlns:a16="http://schemas.microsoft.com/office/drawing/2014/main" id="{C2D3B53C-E8C5-23EF-0BE9-505871AE7DF0}"/>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0" name="Isosceles Triangle 59">
                <a:extLst>
                  <a:ext uri="{FF2B5EF4-FFF2-40B4-BE49-F238E27FC236}">
                    <a16:creationId xmlns:a16="http://schemas.microsoft.com/office/drawing/2014/main" id="{DD50E5A1-A57D-C8FC-F155-8758BA3C7E99}"/>
                  </a:ext>
                </a:extLst>
              </p:cNvPr>
              <p:cNvSpPr/>
              <p:nvPr userDrawn="1"/>
            </p:nvSpPr>
            <p:spPr>
              <a:xfrm flipH="1">
                <a:off x="8097916" y="5439043"/>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68" name="Isosceles Triangle 67">
                <a:extLst>
                  <a:ext uri="{FF2B5EF4-FFF2-40B4-BE49-F238E27FC236}">
                    <a16:creationId xmlns:a16="http://schemas.microsoft.com/office/drawing/2014/main" id="{2409F044-753A-48A6-52DD-E7110CBB501B}"/>
                  </a:ext>
                </a:extLst>
              </p:cNvPr>
              <p:cNvSpPr/>
              <p:nvPr userDrawn="1"/>
            </p:nvSpPr>
            <p:spPr>
              <a:xfrm flipV="1">
                <a:off x="5423556"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3" name="Free-form: Shape 82">
                <a:extLst>
                  <a:ext uri="{FF2B5EF4-FFF2-40B4-BE49-F238E27FC236}">
                    <a16:creationId xmlns:a16="http://schemas.microsoft.com/office/drawing/2014/main" id="{0B82B9C3-1B82-D97E-1DAD-247B0382A3D8}"/>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4" name="Free-form: Shape 83">
                <a:extLst>
                  <a:ext uri="{FF2B5EF4-FFF2-40B4-BE49-F238E27FC236}">
                    <a16:creationId xmlns:a16="http://schemas.microsoft.com/office/drawing/2014/main" id="{A9B5A514-0BD6-FEE6-0AA3-B8FE3B393727}"/>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1" name="Isosceles Triangle 80">
                <a:extLst>
                  <a:ext uri="{FF2B5EF4-FFF2-40B4-BE49-F238E27FC236}">
                    <a16:creationId xmlns:a16="http://schemas.microsoft.com/office/drawing/2014/main" id="{FCDF5DB9-E143-AABB-B538-A4B6473B652B}"/>
                  </a:ext>
                </a:extLst>
              </p:cNvPr>
              <p:cNvSpPr/>
              <p:nvPr userDrawn="1"/>
            </p:nvSpPr>
            <p:spPr>
              <a:xfrm flipH="1">
                <a:off x="5435238" y="5429547"/>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82" name="Isosceles Triangle 81">
                <a:extLst>
                  <a:ext uri="{FF2B5EF4-FFF2-40B4-BE49-F238E27FC236}">
                    <a16:creationId xmlns:a16="http://schemas.microsoft.com/office/drawing/2014/main" id="{21A11C80-E2DB-7862-B4F3-FF7E75CBD3C9}"/>
                  </a:ext>
                </a:extLst>
              </p:cNvPr>
              <p:cNvSpPr/>
              <p:nvPr userDrawn="1"/>
            </p:nvSpPr>
            <p:spPr>
              <a:xfrm>
                <a:off x="2758229" y="5429547"/>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8" name="Free-form: Shape 77">
                <a:extLst>
                  <a:ext uri="{FF2B5EF4-FFF2-40B4-BE49-F238E27FC236}">
                    <a16:creationId xmlns:a16="http://schemas.microsoft.com/office/drawing/2014/main" id="{0943717D-673D-0C59-9D62-E18CDB705076}"/>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9" name="Free-form: Shape 78">
                <a:extLst>
                  <a:ext uri="{FF2B5EF4-FFF2-40B4-BE49-F238E27FC236}">
                    <a16:creationId xmlns:a16="http://schemas.microsoft.com/office/drawing/2014/main" id="{FA21B0BD-8A4F-7775-2018-DD5EE3FA12B4}"/>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6" name="Isosceles Triangle 75">
                <a:extLst>
                  <a:ext uri="{FF2B5EF4-FFF2-40B4-BE49-F238E27FC236}">
                    <a16:creationId xmlns:a16="http://schemas.microsoft.com/office/drawing/2014/main" id="{265B9DD2-9B69-FC78-35AB-05D09909A7D4}"/>
                  </a:ext>
                </a:extLst>
              </p:cNvPr>
              <p:cNvSpPr/>
              <p:nvPr userDrawn="1"/>
            </p:nvSpPr>
            <p:spPr>
              <a:xfrm flipH="1" flipV="1">
                <a:off x="2763528" y="5439043"/>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7" name="Isosceles Triangle 76">
                <a:extLst>
                  <a:ext uri="{FF2B5EF4-FFF2-40B4-BE49-F238E27FC236}">
                    <a16:creationId xmlns:a16="http://schemas.microsoft.com/office/drawing/2014/main" id="{324C3E7B-CF08-81F9-0BA9-C3C2BC038200}"/>
                  </a:ext>
                </a:extLst>
              </p:cNvPr>
              <p:cNvSpPr/>
              <p:nvPr userDrawn="1"/>
            </p:nvSpPr>
            <p:spPr>
              <a:xfrm flipV="1">
                <a:off x="86519"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3" name="Free-form: Shape 2">
              <a:extLst>
                <a:ext uri="{FF2B5EF4-FFF2-40B4-BE49-F238E27FC236}">
                  <a16:creationId xmlns:a16="http://schemas.microsoft.com/office/drawing/2014/main" id="{A7F6DA43-48DA-A686-6881-9319BB46A1D8}"/>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 name="Free-form: Shape 3">
              <a:extLst>
                <a:ext uri="{FF2B5EF4-FFF2-40B4-BE49-F238E27FC236}">
                  <a16:creationId xmlns:a16="http://schemas.microsoft.com/office/drawing/2014/main" id="{A6BBC256-3FD1-EE64-7E41-D4E3B6F55500}"/>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6" name="Text Placeholder 40">
            <a:extLst>
              <a:ext uri="{FF2B5EF4-FFF2-40B4-BE49-F238E27FC236}">
                <a16:creationId xmlns:a16="http://schemas.microsoft.com/office/drawing/2014/main" id="{9F396BD7-1235-FFB6-AC11-10469808AE09}"/>
              </a:ext>
            </a:extLst>
          </p:cNvPr>
          <p:cNvSpPr>
            <a:spLocks noGrp="1"/>
          </p:cNvSpPr>
          <p:nvPr userDrawn="1">
            <p:ph type="body" sz="quarter" idx="20" hasCustomPrompt="1"/>
          </p:nvPr>
        </p:nvSpPr>
        <p:spPr>
          <a:xfrm>
            <a:off x="76424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47" name="Text Placeholder 40">
            <a:extLst>
              <a:ext uri="{FF2B5EF4-FFF2-40B4-BE49-F238E27FC236}">
                <a16:creationId xmlns:a16="http://schemas.microsoft.com/office/drawing/2014/main" id="{BAD0AC93-4DAC-B128-71B6-8EC9B31341C2}"/>
              </a:ext>
            </a:extLst>
          </p:cNvPr>
          <p:cNvSpPr>
            <a:spLocks noGrp="1"/>
          </p:cNvSpPr>
          <p:nvPr userDrawn="1">
            <p:ph type="body" sz="quarter" idx="25" hasCustomPrompt="1"/>
          </p:nvPr>
        </p:nvSpPr>
        <p:spPr>
          <a:xfrm>
            <a:off x="764246"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1" name="Text Placeholder 40">
            <a:extLst>
              <a:ext uri="{FF2B5EF4-FFF2-40B4-BE49-F238E27FC236}">
                <a16:creationId xmlns:a16="http://schemas.microsoft.com/office/drawing/2014/main" id="{93E51D96-2DA0-9C08-BA4B-C68F84C75946}"/>
              </a:ext>
            </a:extLst>
          </p:cNvPr>
          <p:cNvSpPr>
            <a:spLocks noGrp="1"/>
          </p:cNvSpPr>
          <p:nvPr userDrawn="1">
            <p:ph type="body" sz="quarter" idx="26" hasCustomPrompt="1"/>
          </p:nvPr>
        </p:nvSpPr>
        <p:spPr>
          <a:xfrm>
            <a:off x="4458001"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2" name="Text Placeholder 40">
            <a:extLst>
              <a:ext uri="{FF2B5EF4-FFF2-40B4-BE49-F238E27FC236}">
                <a16:creationId xmlns:a16="http://schemas.microsoft.com/office/drawing/2014/main" id="{C61DBEBE-C86C-3EE6-DABA-38722D31C6C5}"/>
              </a:ext>
            </a:extLst>
          </p:cNvPr>
          <p:cNvSpPr>
            <a:spLocks noGrp="1"/>
          </p:cNvSpPr>
          <p:nvPr userDrawn="1">
            <p:ph type="body" sz="quarter" idx="27" hasCustomPrompt="1"/>
          </p:nvPr>
        </p:nvSpPr>
        <p:spPr>
          <a:xfrm>
            <a:off x="4458001"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3" name="Text Placeholder 40">
            <a:extLst>
              <a:ext uri="{FF2B5EF4-FFF2-40B4-BE49-F238E27FC236}">
                <a16:creationId xmlns:a16="http://schemas.microsoft.com/office/drawing/2014/main" id="{9A98EB41-F9BD-F95F-E5BE-5C3594363D33}"/>
              </a:ext>
            </a:extLst>
          </p:cNvPr>
          <p:cNvSpPr>
            <a:spLocks noGrp="1"/>
          </p:cNvSpPr>
          <p:nvPr userDrawn="1">
            <p:ph type="body" sz="quarter" idx="28" hasCustomPrompt="1"/>
          </p:nvPr>
        </p:nvSpPr>
        <p:spPr>
          <a:xfrm>
            <a:off x="815175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4" name="Text Placeholder 40">
            <a:extLst>
              <a:ext uri="{FF2B5EF4-FFF2-40B4-BE49-F238E27FC236}">
                <a16:creationId xmlns:a16="http://schemas.microsoft.com/office/drawing/2014/main" id="{B5E4F444-11C2-36F8-F9FE-8C00B0E3F050}"/>
              </a:ext>
            </a:extLst>
          </p:cNvPr>
          <p:cNvSpPr>
            <a:spLocks noGrp="1"/>
          </p:cNvSpPr>
          <p:nvPr userDrawn="1">
            <p:ph type="body" sz="quarter" idx="29" hasCustomPrompt="1"/>
          </p:nvPr>
        </p:nvSpPr>
        <p:spPr>
          <a:xfrm>
            <a:off x="8151756"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6" name="Text Placeholder 40">
            <a:extLst>
              <a:ext uri="{FF2B5EF4-FFF2-40B4-BE49-F238E27FC236}">
                <a16:creationId xmlns:a16="http://schemas.microsoft.com/office/drawing/2014/main" id="{399CDC1D-5C6E-2DF9-E1A7-5CA99D250CF6}"/>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93688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ogrammes &amp; textes - Vert">
    <p:bg>
      <p:bgPr>
        <a:solidFill>
          <a:srgbClr val="1E484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561A32-7DCF-4F5B-8C25-0EBCAEEE4873}"/>
              </a:ext>
            </a:extLst>
          </p:cNvPr>
          <p:cNvGrpSpPr/>
          <p:nvPr userDrawn="1"/>
        </p:nvGrpSpPr>
        <p:grpSpPr>
          <a:xfrm>
            <a:off x="86519" y="5580272"/>
            <a:ext cx="12021611" cy="1209068"/>
            <a:chOff x="341533" y="5605920"/>
            <a:chExt cx="11766597" cy="1183420"/>
          </a:xfrm>
        </p:grpSpPr>
        <p:grpSp>
          <p:nvGrpSpPr>
            <p:cNvPr id="2" name="Group 1">
              <a:extLst>
                <a:ext uri="{FF2B5EF4-FFF2-40B4-BE49-F238E27FC236}">
                  <a16:creationId xmlns:a16="http://schemas.microsoft.com/office/drawing/2014/main" id="{7963CD23-4557-267C-BCE3-0E7F5B2FAF7F}"/>
                </a:ext>
              </a:extLst>
            </p:cNvPr>
            <p:cNvGrpSpPr/>
            <p:nvPr userDrawn="1"/>
          </p:nvGrpSpPr>
          <p:grpSpPr>
            <a:xfrm>
              <a:off x="1512605" y="5605920"/>
              <a:ext cx="10595525" cy="1183420"/>
              <a:chOff x="86519" y="5429547"/>
              <a:chExt cx="12021612" cy="1342701"/>
            </a:xfrm>
          </p:grpSpPr>
          <p:sp>
            <p:nvSpPr>
              <p:cNvPr id="58" name="Free-form: Shape 57">
                <a:extLst>
                  <a:ext uri="{FF2B5EF4-FFF2-40B4-BE49-F238E27FC236}">
                    <a16:creationId xmlns:a16="http://schemas.microsoft.com/office/drawing/2014/main" id="{90E938CD-599F-B636-06EC-6A81655DA2B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59" name="Free-form: Shape 58">
                <a:extLst>
                  <a:ext uri="{FF2B5EF4-FFF2-40B4-BE49-F238E27FC236}">
                    <a16:creationId xmlns:a16="http://schemas.microsoft.com/office/drawing/2014/main" id="{B368A90F-EA84-F186-BC41-FBC7927F0D0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3" name="Isosceles Triangle 62">
                <a:extLst>
                  <a:ext uri="{FF2B5EF4-FFF2-40B4-BE49-F238E27FC236}">
                    <a16:creationId xmlns:a16="http://schemas.microsoft.com/office/drawing/2014/main" id="{55237873-653E-40CA-B8CF-60B09CD20AEE}"/>
                  </a:ext>
                </a:extLst>
              </p:cNvPr>
              <p:cNvSpPr/>
              <p:nvPr userDrawn="1"/>
            </p:nvSpPr>
            <p:spPr>
              <a:xfrm>
                <a:off x="10769626"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7" name="Isosceles Triangle 66">
                <a:extLst>
                  <a:ext uri="{FF2B5EF4-FFF2-40B4-BE49-F238E27FC236}">
                    <a16:creationId xmlns:a16="http://schemas.microsoft.com/office/drawing/2014/main" id="{A6039D7A-9FD7-94A0-5763-E9E3B72D947B}"/>
                  </a:ext>
                </a:extLst>
              </p:cNvPr>
              <p:cNvSpPr/>
              <p:nvPr userDrawn="1"/>
            </p:nvSpPr>
            <p:spPr>
              <a:xfrm flipH="1" flipV="1">
                <a:off x="10774925"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9" name="Free-form: Shape 68">
                <a:extLst>
                  <a:ext uri="{FF2B5EF4-FFF2-40B4-BE49-F238E27FC236}">
                    <a16:creationId xmlns:a16="http://schemas.microsoft.com/office/drawing/2014/main" id="{08D78BA3-F01D-1499-52BB-C05F858E555A}"/>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0" name="Free-form: Shape 69">
                <a:extLst>
                  <a:ext uri="{FF2B5EF4-FFF2-40B4-BE49-F238E27FC236}">
                    <a16:creationId xmlns:a16="http://schemas.microsoft.com/office/drawing/2014/main" id="{C2D3B53C-E8C5-23EF-0BE9-505871AE7DF0}"/>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0" name="Isosceles Triangle 59">
                <a:extLst>
                  <a:ext uri="{FF2B5EF4-FFF2-40B4-BE49-F238E27FC236}">
                    <a16:creationId xmlns:a16="http://schemas.microsoft.com/office/drawing/2014/main" id="{DD50E5A1-A57D-C8FC-F155-8758BA3C7E99}"/>
                  </a:ext>
                </a:extLst>
              </p:cNvPr>
              <p:cNvSpPr/>
              <p:nvPr userDrawn="1"/>
            </p:nvSpPr>
            <p:spPr>
              <a:xfrm flipH="1">
                <a:off x="8097916"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68" name="Isosceles Triangle 67">
                <a:extLst>
                  <a:ext uri="{FF2B5EF4-FFF2-40B4-BE49-F238E27FC236}">
                    <a16:creationId xmlns:a16="http://schemas.microsoft.com/office/drawing/2014/main" id="{2409F044-753A-48A6-52DD-E7110CBB501B}"/>
                  </a:ext>
                </a:extLst>
              </p:cNvPr>
              <p:cNvSpPr/>
              <p:nvPr userDrawn="1"/>
            </p:nvSpPr>
            <p:spPr>
              <a:xfrm flipV="1">
                <a:off x="5423556"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3" name="Free-form: Shape 82">
                <a:extLst>
                  <a:ext uri="{FF2B5EF4-FFF2-40B4-BE49-F238E27FC236}">
                    <a16:creationId xmlns:a16="http://schemas.microsoft.com/office/drawing/2014/main" id="{0B82B9C3-1B82-D97E-1DAD-247B0382A3D8}"/>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84" name="Free-form: Shape 83">
                <a:extLst>
                  <a:ext uri="{FF2B5EF4-FFF2-40B4-BE49-F238E27FC236}">
                    <a16:creationId xmlns:a16="http://schemas.microsoft.com/office/drawing/2014/main" id="{A9B5A514-0BD6-FEE6-0AA3-B8FE3B393727}"/>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81" name="Isosceles Triangle 80">
                <a:extLst>
                  <a:ext uri="{FF2B5EF4-FFF2-40B4-BE49-F238E27FC236}">
                    <a16:creationId xmlns:a16="http://schemas.microsoft.com/office/drawing/2014/main" id="{FCDF5DB9-E143-AABB-B538-A4B6473B652B}"/>
                  </a:ext>
                </a:extLst>
              </p:cNvPr>
              <p:cNvSpPr/>
              <p:nvPr userDrawn="1"/>
            </p:nvSpPr>
            <p:spPr>
              <a:xfrm flipH="1">
                <a:off x="5435238"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82" name="Isosceles Triangle 81">
                <a:extLst>
                  <a:ext uri="{FF2B5EF4-FFF2-40B4-BE49-F238E27FC236}">
                    <a16:creationId xmlns:a16="http://schemas.microsoft.com/office/drawing/2014/main" id="{21A11C80-E2DB-7862-B4F3-FF7E75CBD3C9}"/>
                  </a:ext>
                </a:extLst>
              </p:cNvPr>
              <p:cNvSpPr/>
              <p:nvPr userDrawn="1"/>
            </p:nvSpPr>
            <p:spPr>
              <a:xfrm>
                <a:off x="2758229"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8" name="Free-form: Shape 77">
                <a:extLst>
                  <a:ext uri="{FF2B5EF4-FFF2-40B4-BE49-F238E27FC236}">
                    <a16:creationId xmlns:a16="http://schemas.microsoft.com/office/drawing/2014/main" id="{0943717D-673D-0C59-9D62-E18CDB705076}"/>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9" name="Free-form: Shape 78">
                <a:extLst>
                  <a:ext uri="{FF2B5EF4-FFF2-40B4-BE49-F238E27FC236}">
                    <a16:creationId xmlns:a16="http://schemas.microsoft.com/office/drawing/2014/main" id="{FA21B0BD-8A4F-7775-2018-DD5EE3FA12B4}"/>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6" name="Isosceles Triangle 75">
                <a:extLst>
                  <a:ext uri="{FF2B5EF4-FFF2-40B4-BE49-F238E27FC236}">
                    <a16:creationId xmlns:a16="http://schemas.microsoft.com/office/drawing/2014/main" id="{265B9DD2-9B69-FC78-35AB-05D09909A7D4}"/>
                  </a:ext>
                </a:extLst>
              </p:cNvPr>
              <p:cNvSpPr/>
              <p:nvPr userDrawn="1"/>
            </p:nvSpPr>
            <p:spPr>
              <a:xfrm flipH="1" flipV="1">
                <a:off x="2763528"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7" name="Isosceles Triangle 76">
                <a:extLst>
                  <a:ext uri="{FF2B5EF4-FFF2-40B4-BE49-F238E27FC236}">
                    <a16:creationId xmlns:a16="http://schemas.microsoft.com/office/drawing/2014/main" id="{324C3E7B-CF08-81F9-0BA9-C3C2BC038200}"/>
                  </a:ext>
                </a:extLst>
              </p:cNvPr>
              <p:cNvSpPr/>
              <p:nvPr userDrawn="1"/>
            </p:nvSpPr>
            <p:spPr>
              <a:xfrm flipV="1">
                <a:off x="86519" y="5439043"/>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sp>
          <p:nvSpPr>
            <p:cNvPr id="3" name="Free-form: Shape 2">
              <a:extLst>
                <a:ext uri="{FF2B5EF4-FFF2-40B4-BE49-F238E27FC236}">
                  <a16:creationId xmlns:a16="http://schemas.microsoft.com/office/drawing/2014/main" id="{A7F6DA43-48DA-A686-6881-9319BB46A1D8}"/>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 name="Free-form: Shape 3">
              <a:extLst>
                <a:ext uri="{FF2B5EF4-FFF2-40B4-BE49-F238E27FC236}">
                  <a16:creationId xmlns:a16="http://schemas.microsoft.com/office/drawing/2014/main" id="{A6BBC256-3FD1-EE64-7E41-D4E3B6F55500}"/>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6" name="Text Placeholder 40">
            <a:extLst>
              <a:ext uri="{FF2B5EF4-FFF2-40B4-BE49-F238E27FC236}">
                <a16:creationId xmlns:a16="http://schemas.microsoft.com/office/drawing/2014/main" id="{9F396BD7-1235-FFB6-AC11-10469808AE09}"/>
              </a:ext>
            </a:extLst>
          </p:cNvPr>
          <p:cNvSpPr>
            <a:spLocks noGrp="1"/>
          </p:cNvSpPr>
          <p:nvPr userDrawn="1">
            <p:ph type="body" sz="quarter" idx="20" hasCustomPrompt="1"/>
          </p:nvPr>
        </p:nvSpPr>
        <p:spPr>
          <a:xfrm>
            <a:off x="76424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47" name="Text Placeholder 40">
            <a:extLst>
              <a:ext uri="{FF2B5EF4-FFF2-40B4-BE49-F238E27FC236}">
                <a16:creationId xmlns:a16="http://schemas.microsoft.com/office/drawing/2014/main" id="{BAD0AC93-4DAC-B128-71B6-8EC9B31341C2}"/>
              </a:ext>
            </a:extLst>
          </p:cNvPr>
          <p:cNvSpPr>
            <a:spLocks noGrp="1"/>
          </p:cNvSpPr>
          <p:nvPr userDrawn="1">
            <p:ph type="body" sz="quarter" idx="25" hasCustomPrompt="1"/>
          </p:nvPr>
        </p:nvSpPr>
        <p:spPr>
          <a:xfrm>
            <a:off x="764246"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1" name="Text Placeholder 40">
            <a:extLst>
              <a:ext uri="{FF2B5EF4-FFF2-40B4-BE49-F238E27FC236}">
                <a16:creationId xmlns:a16="http://schemas.microsoft.com/office/drawing/2014/main" id="{93E51D96-2DA0-9C08-BA4B-C68F84C75946}"/>
              </a:ext>
            </a:extLst>
          </p:cNvPr>
          <p:cNvSpPr>
            <a:spLocks noGrp="1"/>
          </p:cNvSpPr>
          <p:nvPr userDrawn="1">
            <p:ph type="body" sz="quarter" idx="26" hasCustomPrompt="1"/>
          </p:nvPr>
        </p:nvSpPr>
        <p:spPr>
          <a:xfrm>
            <a:off x="4458001"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2" name="Text Placeholder 40">
            <a:extLst>
              <a:ext uri="{FF2B5EF4-FFF2-40B4-BE49-F238E27FC236}">
                <a16:creationId xmlns:a16="http://schemas.microsoft.com/office/drawing/2014/main" id="{C61DBEBE-C86C-3EE6-DABA-38722D31C6C5}"/>
              </a:ext>
            </a:extLst>
          </p:cNvPr>
          <p:cNvSpPr>
            <a:spLocks noGrp="1"/>
          </p:cNvSpPr>
          <p:nvPr userDrawn="1">
            <p:ph type="body" sz="quarter" idx="27" hasCustomPrompt="1"/>
          </p:nvPr>
        </p:nvSpPr>
        <p:spPr>
          <a:xfrm>
            <a:off x="4458001"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3" name="Text Placeholder 40">
            <a:extLst>
              <a:ext uri="{FF2B5EF4-FFF2-40B4-BE49-F238E27FC236}">
                <a16:creationId xmlns:a16="http://schemas.microsoft.com/office/drawing/2014/main" id="{9A98EB41-F9BD-F95F-E5BE-5C3594363D33}"/>
              </a:ext>
            </a:extLst>
          </p:cNvPr>
          <p:cNvSpPr>
            <a:spLocks noGrp="1"/>
          </p:cNvSpPr>
          <p:nvPr userDrawn="1">
            <p:ph type="body" sz="quarter" idx="28" hasCustomPrompt="1"/>
          </p:nvPr>
        </p:nvSpPr>
        <p:spPr>
          <a:xfrm>
            <a:off x="8151756" y="2358108"/>
            <a:ext cx="3276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34" name="Text Placeholder 40">
            <a:extLst>
              <a:ext uri="{FF2B5EF4-FFF2-40B4-BE49-F238E27FC236}">
                <a16:creationId xmlns:a16="http://schemas.microsoft.com/office/drawing/2014/main" id="{B5E4F444-11C2-36F8-F9FE-8C00B0E3F050}"/>
              </a:ext>
            </a:extLst>
          </p:cNvPr>
          <p:cNvSpPr>
            <a:spLocks noGrp="1"/>
          </p:cNvSpPr>
          <p:nvPr userDrawn="1">
            <p:ph type="body" sz="quarter" idx="29" hasCustomPrompt="1"/>
          </p:nvPr>
        </p:nvSpPr>
        <p:spPr>
          <a:xfrm>
            <a:off x="8151756" y="2746558"/>
            <a:ext cx="3276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6" name="Text Placeholder 40">
            <a:extLst>
              <a:ext uri="{FF2B5EF4-FFF2-40B4-BE49-F238E27FC236}">
                <a16:creationId xmlns:a16="http://schemas.microsoft.com/office/drawing/2014/main" id="{9C30F356-B46B-997D-28D7-64FC19AAA49B}"/>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74110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PI">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E163D9-96B1-F6AA-8A52-8AADEF7A6803}"/>
              </a:ext>
            </a:extLst>
          </p:cNvPr>
          <p:cNvSpPr/>
          <p:nvPr userDrawn="1"/>
        </p:nvSpPr>
        <p:spPr>
          <a:xfrm>
            <a:off x="4363720" y="9000"/>
            <a:ext cx="7828278" cy="68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Isosceles Triangle 2">
            <a:extLst>
              <a:ext uri="{FF2B5EF4-FFF2-40B4-BE49-F238E27FC236}">
                <a16:creationId xmlns:a16="http://schemas.microsoft.com/office/drawing/2014/main" id="{03D83E66-5F56-4D14-9CA0-A38AD58DFD58}"/>
              </a:ext>
            </a:extLst>
          </p:cNvPr>
          <p:cNvSpPr/>
          <p:nvPr userDrawn="1"/>
        </p:nvSpPr>
        <p:spPr>
          <a:xfrm rot="5400000" flipH="1" flipV="1">
            <a:off x="1456750" y="61447"/>
            <a:ext cx="2905808" cy="2905808"/>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ree-form: Shape 6">
            <a:extLst>
              <a:ext uri="{FF2B5EF4-FFF2-40B4-BE49-F238E27FC236}">
                <a16:creationId xmlns:a16="http://schemas.microsoft.com/office/drawing/2014/main" id="{E9AC599B-51BB-FFFD-B9FA-CC50C97BD496}"/>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DFCCEB14-4CDE-54A6-0BD3-D67DE85D911B}"/>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8" name="Text Placeholder 40">
            <a:extLst>
              <a:ext uri="{FF2B5EF4-FFF2-40B4-BE49-F238E27FC236}">
                <a16:creationId xmlns:a16="http://schemas.microsoft.com/office/drawing/2014/main" id="{40CF8C67-67D2-34BC-F516-A866D4B369D5}"/>
              </a:ext>
            </a:extLst>
          </p:cNvPr>
          <p:cNvSpPr>
            <a:spLocks noGrp="1"/>
          </p:cNvSpPr>
          <p:nvPr>
            <p:ph type="body" sz="quarter" idx="23" hasCustomPrompt="1"/>
          </p:nvPr>
        </p:nvSpPr>
        <p:spPr>
          <a:xfrm>
            <a:off x="764245" y="798030"/>
            <a:ext cx="2844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159" name="Text Placeholder 40">
            <a:extLst>
              <a:ext uri="{FF2B5EF4-FFF2-40B4-BE49-F238E27FC236}">
                <a16:creationId xmlns:a16="http://schemas.microsoft.com/office/drawing/2014/main" id="{2F9ACDB8-49A2-052E-AAA5-34DEBBB6CA85}"/>
              </a:ext>
            </a:extLst>
          </p:cNvPr>
          <p:cNvSpPr>
            <a:spLocks noGrp="1"/>
          </p:cNvSpPr>
          <p:nvPr>
            <p:ph type="body" sz="quarter" idx="20" hasCustomPrompt="1"/>
          </p:nvPr>
        </p:nvSpPr>
        <p:spPr>
          <a:xfrm>
            <a:off x="764246" y="2539363"/>
            <a:ext cx="2844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60" name="Text Placeholder 40">
            <a:extLst>
              <a:ext uri="{FF2B5EF4-FFF2-40B4-BE49-F238E27FC236}">
                <a16:creationId xmlns:a16="http://schemas.microsoft.com/office/drawing/2014/main" id="{D7CAEBE0-E04D-19B0-26A4-BAE7D9B82A49}"/>
              </a:ext>
            </a:extLst>
          </p:cNvPr>
          <p:cNvSpPr>
            <a:spLocks noGrp="1"/>
          </p:cNvSpPr>
          <p:nvPr>
            <p:ph type="body" sz="quarter" idx="25" hasCustomPrompt="1"/>
          </p:nvPr>
        </p:nvSpPr>
        <p:spPr>
          <a:xfrm>
            <a:off x="764246" y="3004013"/>
            <a:ext cx="2844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61" name="Free-form: Shape 160">
            <a:extLst>
              <a:ext uri="{FF2B5EF4-FFF2-40B4-BE49-F238E27FC236}">
                <a16:creationId xmlns:a16="http://schemas.microsoft.com/office/drawing/2014/main" id="{7E2FD43A-1674-8B69-A65F-237FA902CAB7}"/>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168" name="Text Placeholder 167">
            <a:extLst>
              <a:ext uri="{FF2B5EF4-FFF2-40B4-BE49-F238E27FC236}">
                <a16:creationId xmlns:a16="http://schemas.microsoft.com/office/drawing/2014/main" id="{8E2DBA92-F820-5152-AAD5-5BCFC98968AD}"/>
              </a:ext>
            </a:extLst>
          </p:cNvPr>
          <p:cNvSpPr>
            <a:spLocks noGrp="1"/>
          </p:cNvSpPr>
          <p:nvPr>
            <p:ph type="body" sz="quarter" idx="26" hasCustomPrompt="1"/>
          </p:nvPr>
        </p:nvSpPr>
        <p:spPr>
          <a:xfrm flipV="1">
            <a:off x="5266270" y="798030"/>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4" name="Text Placeholder 173">
            <a:extLst>
              <a:ext uri="{FF2B5EF4-FFF2-40B4-BE49-F238E27FC236}">
                <a16:creationId xmlns:a16="http://schemas.microsoft.com/office/drawing/2014/main" id="{F47E038C-DD68-6BC4-1BE3-2B968156FA6A}"/>
              </a:ext>
            </a:extLst>
          </p:cNvPr>
          <p:cNvSpPr>
            <a:spLocks noGrp="1"/>
          </p:cNvSpPr>
          <p:nvPr>
            <p:ph type="body" sz="quarter" idx="27" hasCustomPrompt="1"/>
          </p:nvPr>
        </p:nvSpPr>
        <p:spPr>
          <a:xfrm flipV="1">
            <a:off x="8583207" y="79802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7" name="Text Placeholder 176">
            <a:extLst>
              <a:ext uri="{FF2B5EF4-FFF2-40B4-BE49-F238E27FC236}">
                <a16:creationId xmlns:a16="http://schemas.microsoft.com/office/drawing/2014/main" id="{6F10176E-8BD9-A241-148E-CCBB3678DC41}"/>
              </a:ext>
            </a:extLst>
          </p:cNvPr>
          <p:cNvSpPr>
            <a:spLocks noGrp="1"/>
          </p:cNvSpPr>
          <p:nvPr>
            <p:ph type="body" sz="quarter" idx="28" hasCustomPrompt="1"/>
          </p:nvPr>
        </p:nvSpPr>
        <p:spPr>
          <a:xfrm flipV="1">
            <a:off x="5266270" y="223825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8" name="Text Placeholder 177">
            <a:extLst>
              <a:ext uri="{FF2B5EF4-FFF2-40B4-BE49-F238E27FC236}">
                <a16:creationId xmlns:a16="http://schemas.microsoft.com/office/drawing/2014/main" id="{BDDC4A36-5CBA-E81C-B2D5-DB8B0F16F915}"/>
              </a:ext>
            </a:extLst>
          </p:cNvPr>
          <p:cNvSpPr>
            <a:spLocks noGrp="1"/>
          </p:cNvSpPr>
          <p:nvPr>
            <p:ph type="body" sz="quarter" idx="29" hasCustomPrompt="1"/>
          </p:nvPr>
        </p:nvSpPr>
        <p:spPr>
          <a:xfrm flipV="1">
            <a:off x="8583207" y="223825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9" name="Text Placeholder 178">
            <a:extLst>
              <a:ext uri="{FF2B5EF4-FFF2-40B4-BE49-F238E27FC236}">
                <a16:creationId xmlns:a16="http://schemas.microsoft.com/office/drawing/2014/main" id="{F6FB65B5-99E9-604F-08B8-D7433673D40D}"/>
              </a:ext>
            </a:extLst>
          </p:cNvPr>
          <p:cNvSpPr>
            <a:spLocks noGrp="1"/>
          </p:cNvSpPr>
          <p:nvPr>
            <p:ph type="body" sz="quarter" idx="30" hasCustomPrompt="1"/>
          </p:nvPr>
        </p:nvSpPr>
        <p:spPr>
          <a:xfrm flipV="1">
            <a:off x="5266270" y="367848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0" name="Text Placeholder 179">
            <a:extLst>
              <a:ext uri="{FF2B5EF4-FFF2-40B4-BE49-F238E27FC236}">
                <a16:creationId xmlns:a16="http://schemas.microsoft.com/office/drawing/2014/main" id="{50789DCB-4968-6F4B-1AA2-B65AD6CE4874}"/>
              </a:ext>
            </a:extLst>
          </p:cNvPr>
          <p:cNvSpPr>
            <a:spLocks noGrp="1"/>
          </p:cNvSpPr>
          <p:nvPr>
            <p:ph type="body" sz="quarter" idx="31" hasCustomPrompt="1"/>
          </p:nvPr>
        </p:nvSpPr>
        <p:spPr>
          <a:xfrm flipV="1">
            <a:off x="8583207" y="3678487"/>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1" name="Text Placeholder 180">
            <a:extLst>
              <a:ext uri="{FF2B5EF4-FFF2-40B4-BE49-F238E27FC236}">
                <a16:creationId xmlns:a16="http://schemas.microsoft.com/office/drawing/2014/main" id="{ED2C217A-EE79-21DE-6CB6-820761D80B12}"/>
              </a:ext>
            </a:extLst>
          </p:cNvPr>
          <p:cNvSpPr>
            <a:spLocks noGrp="1"/>
          </p:cNvSpPr>
          <p:nvPr>
            <p:ph type="body" sz="quarter" idx="32" hasCustomPrompt="1"/>
          </p:nvPr>
        </p:nvSpPr>
        <p:spPr>
          <a:xfrm flipV="1">
            <a:off x="5266270"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2" name="Text Placeholder 181">
            <a:extLst>
              <a:ext uri="{FF2B5EF4-FFF2-40B4-BE49-F238E27FC236}">
                <a16:creationId xmlns:a16="http://schemas.microsoft.com/office/drawing/2014/main" id="{D77ADC5C-0086-2D29-EE2D-7B94E8B183ED}"/>
              </a:ext>
            </a:extLst>
          </p:cNvPr>
          <p:cNvSpPr>
            <a:spLocks noGrp="1"/>
          </p:cNvSpPr>
          <p:nvPr>
            <p:ph type="body" sz="quarter" idx="33" hasCustomPrompt="1"/>
          </p:nvPr>
        </p:nvSpPr>
        <p:spPr>
          <a:xfrm flipV="1">
            <a:off x="8583207"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2" name="Text Placeholder 40">
            <a:extLst>
              <a:ext uri="{FF2B5EF4-FFF2-40B4-BE49-F238E27FC236}">
                <a16:creationId xmlns:a16="http://schemas.microsoft.com/office/drawing/2014/main" id="{60B9916C-72AE-C43E-DF78-F30B72520CB5}"/>
              </a:ext>
            </a:extLst>
          </p:cNvPr>
          <p:cNvSpPr>
            <a:spLocks noGrp="1"/>
          </p:cNvSpPr>
          <p:nvPr>
            <p:ph type="body" sz="quarter" idx="24" hasCustomPrompt="1"/>
          </p:nvPr>
        </p:nvSpPr>
        <p:spPr>
          <a:xfrm>
            <a:off x="764246" y="484216"/>
            <a:ext cx="288000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85327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Cover">
    <p:bg>
      <p:bgPr>
        <a:solidFill>
          <a:srgbClr val="F9B300"/>
        </a:solid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680D5897-8B3C-7132-D910-1FD250554CFD}"/>
              </a:ext>
            </a:extLst>
          </p:cNvPr>
          <p:cNvSpPr/>
          <p:nvPr userDrawn="1"/>
        </p:nvSpPr>
        <p:spPr>
          <a:xfrm rot="10800000">
            <a:off x="6130551" y="81791"/>
            <a:ext cx="1627334" cy="1627334"/>
          </a:xfrm>
          <a:prstGeom prst="triangle">
            <a:avLst>
              <a:gd name="adj" fmla="val 100000"/>
            </a:avLst>
          </a:pr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Isosceles Triangle 16">
            <a:extLst>
              <a:ext uri="{FF2B5EF4-FFF2-40B4-BE49-F238E27FC236}">
                <a16:creationId xmlns:a16="http://schemas.microsoft.com/office/drawing/2014/main" id="{4B025C04-1D24-0CEE-097D-C4CDB15EA1ED}"/>
              </a:ext>
            </a:extLst>
          </p:cNvPr>
          <p:cNvSpPr/>
          <p:nvPr userDrawn="1"/>
        </p:nvSpPr>
        <p:spPr>
          <a:xfrm rot="10800000" flipH="1" flipV="1">
            <a:off x="6128222" y="80131"/>
            <a:ext cx="1627334" cy="1627334"/>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Isosceles Triangle 30">
            <a:extLst>
              <a:ext uri="{FF2B5EF4-FFF2-40B4-BE49-F238E27FC236}">
                <a16:creationId xmlns:a16="http://schemas.microsoft.com/office/drawing/2014/main" id="{F9524E3A-D43B-6F45-E490-E960FBAD1532}"/>
              </a:ext>
            </a:extLst>
          </p:cNvPr>
          <p:cNvSpPr/>
          <p:nvPr userDrawn="1"/>
        </p:nvSpPr>
        <p:spPr>
          <a:xfrm flipH="1">
            <a:off x="6130551" y="1706180"/>
            <a:ext cx="1627334" cy="1627334"/>
          </a:xfrm>
          <a:prstGeom prst="triangle">
            <a:avLst>
              <a:gd name="adj" fmla="val 100000"/>
            </a:avLst>
          </a:prstGeom>
          <a:solidFill>
            <a:srgbClr val="FBC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Free-form: Shape 39">
            <a:extLst>
              <a:ext uri="{FF2B5EF4-FFF2-40B4-BE49-F238E27FC236}">
                <a16:creationId xmlns:a16="http://schemas.microsoft.com/office/drawing/2014/main" id="{0052F83D-F02F-9115-41B4-4B8A66016557}"/>
              </a:ext>
            </a:extLst>
          </p:cNvPr>
          <p:cNvSpPr>
            <a:spLocks/>
          </p:cNvSpPr>
          <p:nvPr userDrawn="1"/>
        </p:nvSpPr>
        <p:spPr>
          <a:xfrm flipH="1">
            <a:off x="9472554" y="5045227"/>
            <a:ext cx="880014" cy="172434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BC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B36BEAAA-4D09-2068-6586-891C78399A8B}"/>
              </a:ext>
            </a:extLst>
          </p:cNvPr>
          <p:cNvSpPr>
            <a:spLocks/>
          </p:cNvSpPr>
          <p:nvPr userDrawn="1"/>
        </p:nvSpPr>
        <p:spPr>
          <a:xfrm>
            <a:off x="9465469" y="3331368"/>
            <a:ext cx="887095" cy="1714501"/>
          </a:xfrm>
          <a:prstGeom prst="rect">
            <a:avLst/>
          </a:pr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Free-form: Shape 42">
            <a:extLst>
              <a:ext uri="{FF2B5EF4-FFF2-40B4-BE49-F238E27FC236}">
                <a16:creationId xmlns:a16="http://schemas.microsoft.com/office/drawing/2014/main" id="{24843A74-3A3A-F933-13DF-58715FCCF439}"/>
              </a:ext>
            </a:extLst>
          </p:cNvPr>
          <p:cNvSpPr>
            <a:spLocks/>
          </p:cNvSpPr>
          <p:nvPr userDrawn="1"/>
        </p:nvSpPr>
        <p:spPr>
          <a:xfrm rot="10800000">
            <a:off x="11224197" y="5045228"/>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4" name="Free-form: Shape 43">
            <a:extLst>
              <a:ext uri="{FF2B5EF4-FFF2-40B4-BE49-F238E27FC236}">
                <a16:creationId xmlns:a16="http://schemas.microsoft.com/office/drawing/2014/main" id="{49172A27-481D-C8C3-63D9-E1DE64AC326D}"/>
              </a:ext>
            </a:extLst>
          </p:cNvPr>
          <p:cNvSpPr/>
          <p:nvPr userDrawn="1"/>
        </p:nvSpPr>
        <p:spPr>
          <a:xfrm rot="2700000">
            <a:off x="11224587" y="345622"/>
            <a:ext cx="748473" cy="1494915"/>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Free-form: Shape 44">
            <a:extLst>
              <a:ext uri="{FF2B5EF4-FFF2-40B4-BE49-F238E27FC236}">
                <a16:creationId xmlns:a16="http://schemas.microsoft.com/office/drawing/2014/main" id="{2A49607E-804A-EB36-63B8-76523B94214A}"/>
              </a:ext>
            </a:extLst>
          </p:cNvPr>
          <p:cNvSpPr/>
          <p:nvPr userDrawn="1"/>
        </p:nvSpPr>
        <p:spPr>
          <a:xfrm rot="2700000" flipH="1">
            <a:off x="10705992" y="-172974"/>
            <a:ext cx="748472" cy="149491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BC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Rectangle 45">
            <a:extLst>
              <a:ext uri="{FF2B5EF4-FFF2-40B4-BE49-F238E27FC236}">
                <a16:creationId xmlns:a16="http://schemas.microsoft.com/office/drawing/2014/main" id="{6B247525-3DD9-1F35-1243-3B6E68185F87}"/>
              </a:ext>
            </a:extLst>
          </p:cNvPr>
          <p:cNvSpPr>
            <a:spLocks/>
          </p:cNvSpPr>
          <p:nvPr userDrawn="1"/>
        </p:nvSpPr>
        <p:spPr>
          <a:xfrm rot="10800000">
            <a:off x="10349331" y="5045227"/>
            <a:ext cx="880014" cy="1724342"/>
          </a:xfrm>
          <a:prstGeom prst="rect">
            <a:avLst/>
          </a:pr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Free-form: Shape 46">
            <a:extLst>
              <a:ext uri="{FF2B5EF4-FFF2-40B4-BE49-F238E27FC236}">
                <a16:creationId xmlns:a16="http://schemas.microsoft.com/office/drawing/2014/main" id="{6275689B-F439-998B-D0A0-813D74B7A8F5}"/>
              </a:ext>
            </a:extLst>
          </p:cNvPr>
          <p:cNvSpPr>
            <a:spLocks/>
          </p:cNvSpPr>
          <p:nvPr userDrawn="1"/>
        </p:nvSpPr>
        <p:spPr>
          <a:xfrm rot="10800000" flipH="1">
            <a:off x="10347459" y="5045227"/>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Isosceles Triangle 47">
            <a:extLst>
              <a:ext uri="{FF2B5EF4-FFF2-40B4-BE49-F238E27FC236}">
                <a16:creationId xmlns:a16="http://schemas.microsoft.com/office/drawing/2014/main" id="{41F1C5E2-3791-7A74-FD06-7D23BC2C7CD8}"/>
              </a:ext>
            </a:extLst>
          </p:cNvPr>
          <p:cNvSpPr/>
          <p:nvPr userDrawn="1"/>
        </p:nvSpPr>
        <p:spPr>
          <a:xfrm rot="16200000" flipH="1">
            <a:off x="10354850" y="1579709"/>
            <a:ext cx="1753806" cy="1753806"/>
          </a:xfrm>
          <a:prstGeom prst="triangle">
            <a:avLst>
              <a:gd name="adj" fmla="val 100000"/>
            </a:avLst>
          </a:pr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Isosceles Triangle 48">
            <a:extLst>
              <a:ext uri="{FF2B5EF4-FFF2-40B4-BE49-F238E27FC236}">
                <a16:creationId xmlns:a16="http://schemas.microsoft.com/office/drawing/2014/main" id="{6C483F40-66F7-F7A9-A412-E6E5B6A804C5}"/>
              </a:ext>
            </a:extLst>
          </p:cNvPr>
          <p:cNvSpPr/>
          <p:nvPr userDrawn="1"/>
        </p:nvSpPr>
        <p:spPr>
          <a:xfrm rot="16200000" flipV="1">
            <a:off x="10354850" y="1579709"/>
            <a:ext cx="1753806" cy="1753806"/>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0" name="Group 49">
            <a:extLst>
              <a:ext uri="{FF2B5EF4-FFF2-40B4-BE49-F238E27FC236}">
                <a16:creationId xmlns:a16="http://schemas.microsoft.com/office/drawing/2014/main" id="{FBDC4C2D-5465-8A08-26B6-1BD6BC127B4E}"/>
              </a:ext>
            </a:extLst>
          </p:cNvPr>
          <p:cNvGrpSpPr/>
          <p:nvPr userDrawn="1"/>
        </p:nvGrpSpPr>
        <p:grpSpPr>
          <a:xfrm>
            <a:off x="10636109" y="3577090"/>
            <a:ext cx="1216827" cy="1216827"/>
            <a:chOff x="10636109" y="3577090"/>
            <a:chExt cx="1216827" cy="1216827"/>
          </a:xfrm>
        </p:grpSpPr>
        <p:sp>
          <p:nvSpPr>
            <p:cNvPr id="51" name="Rectangle 50">
              <a:extLst>
                <a:ext uri="{FF2B5EF4-FFF2-40B4-BE49-F238E27FC236}">
                  <a16:creationId xmlns:a16="http://schemas.microsoft.com/office/drawing/2014/main" id="{D8FEBDD1-23C2-947F-D9B2-A199D0482E5D}"/>
                </a:ext>
              </a:extLst>
            </p:cNvPr>
            <p:cNvSpPr/>
            <p:nvPr/>
          </p:nvSpPr>
          <p:spPr>
            <a:xfrm rot="2700000">
              <a:off x="10636109" y="3577090"/>
              <a:ext cx="1216827" cy="1216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Rectangle 51">
              <a:extLst>
                <a:ext uri="{FF2B5EF4-FFF2-40B4-BE49-F238E27FC236}">
                  <a16:creationId xmlns:a16="http://schemas.microsoft.com/office/drawing/2014/main" id="{41F22029-25F4-364F-7C12-306AC50A6695}"/>
                </a:ext>
              </a:extLst>
            </p:cNvPr>
            <p:cNvSpPr/>
            <p:nvPr/>
          </p:nvSpPr>
          <p:spPr>
            <a:xfrm>
              <a:off x="10762148" y="3987503"/>
              <a:ext cx="964749"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mj-lt"/>
                </a:rPr>
                <a:t>2024</a:t>
              </a:r>
            </a:p>
          </p:txBody>
        </p:sp>
      </p:grpSp>
      <p:sp>
        <p:nvSpPr>
          <p:cNvPr id="53" name="Free-form: Shape 52">
            <a:extLst>
              <a:ext uri="{FF2B5EF4-FFF2-40B4-BE49-F238E27FC236}">
                <a16:creationId xmlns:a16="http://schemas.microsoft.com/office/drawing/2014/main" id="{3511AB6A-2FF5-0A30-3FBE-B3AD6CB537D3}"/>
              </a:ext>
            </a:extLst>
          </p:cNvPr>
          <p:cNvSpPr/>
          <p:nvPr userDrawn="1"/>
        </p:nvSpPr>
        <p:spPr>
          <a:xfrm rot="16200000">
            <a:off x="8173474" y="3766430"/>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BC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Free-form: Shape 53">
            <a:extLst>
              <a:ext uri="{FF2B5EF4-FFF2-40B4-BE49-F238E27FC236}">
                <a16:creationId xmlns:a16="http://schemas.microsoft.com/office/drawing/2014/main" id="{AA04A98F-2FED-E769-5B33-E70C1B6A113D}"/>
              </a:ext>
            </a:extLst>
          </p:cNvPr>
          <p:cNvSpPr/>
          <p:nvPr userDrawn="1"/>
        </p:nvSpPr>
        <p:spPr>
          <a:xfrm rot="16200000" flipH="1">
            <a:off x="8173474" y="2899173"/>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Isosceles Triangle 54">
            <a:extLst>
              <a:ext uri="{FF2B5EF4-FFF2-40B4-BE49-F238E27FC236}">
                <a16:creationId xmlns:a16="http://schemas.microsoft.com/office/drawing/2014/main" id="{F2D8A02D-67C6-F1DD-BA6F-2F31D55707F9}"/>
              </a:ext>
            </a:extLst>
          </p:cNvPr>
          <p:cNvSpPr/>
          <p:nvPr userDrawn="1"/>
        </p:nvSpPr>
        <p:spPr>
          <a:xfrm flipH="1" flipV="1">
            <a:off x="6130551" y="3329288"/>
            <a:ext cx="1627334" cy="1627334"/>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Isosceles Triangle 55">
            <a:extLst>
              <a:ext uri="{FF2B5EF4-FFF2-40B4-BE49-F238E27FC236}">
                <a16:creationId xmlns:a16="http://schemas.microsoft.com/office/drawing/2014/main" id="{5D4CC241-42F7-593F-1DD1-07CE8384FA15}"/>
              </a:ext>
            </a:extLst>
          </p:cNvPr>
          <p:cNvSpPr/>
          <p:nvPr userDrawn="1"/>
        </p:nvSpPr>
        <p:spPr>
          <a:xfrm rot="16200000">
            <a:off x="7109855" y="1706180"/>
            <a:ext cx="1627334" cy="1627334"/>
          </a:xfrm>
          <a:prstGeom prst="triangle">
            <a:avLst>
              <a:gd name="adj" fmla="val 100000"/>
            </a:avLst>
          </a:pr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Isosceles Triangle 56">
            <a:extLst>
              <a:ext uri="{FF2B5EF4-FFF2-40B4-BE49-F238E27FC236}">
                <a16:creationId xmlns:a16="http://schemas.microsoft.com/office/drawing/2014/main" id="{C3F0B848-4481-0A2B-4EDE-60201279988E}"/>
              </a:ext>
            </a:extLst>
          </p:cNvPr>
          <p:cNvSpPr/>
          <p:nvPr userDrawn="1"/>
        </p:nvSpPr>
        <p:spPr>
          <a:xfrm rot="16200000" flipH="1" flipV="1">
            <a:off x="8728162" y="1706181"/>
            <a:ext cx="1627334" cy="1627334"/>
          </a:xfrm>
          <a:prstGeom prst="triangle">
            <a:avLst>
              <a:gd name="adj" fmla="val 100000"/>
            </a:avLst>
          </a:prstGeom>
          <a:solidFill>
            <a:srgbClr val="FBC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Isosceles Triangle 57">
            <a:extLst>
              <a:ext uri="{FF2B5EF4-FFF2-40B4-BE49-F238E27FC236}">
                <a16:creationId xmlns:a16="http://schemas.microsoft.com/office/drawing/2014/main" id="{411FD4B4-FAC8-A704-84FD-D260FC1F8CB6}"/>
              </a:ext>
            </a:extLst>
          </p:cNvPr>
          <p:cNvSpPr/>
          <p:nvPr userDrawn="1"/>
        </p:nvSpPr>
        <p:spPr>
          <a:xfrm rot="5400000" flipH="1" flipV="1">
            <a:off x="7741191" y="5045227"/>
            <a:ext cx="1724342" cy="1724341"/>
          </a:xfrm>
          <a:prstGeom prst="triangle">
            <a:avLst>
              <a:gd name="adj" fmla="val 100000"/>
            </a:avLst>
          </a:prstGeom>
          <a:solidFill>
            <a:srgbClr val="FD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Isosceles Triangle 58">
            <a:extLst>
              <a:ext uri="{FF2B5EF4-FFF2-40B4-BE49-F238E27FC236}">
                <a16:creationId xmlns:a16="http://schemas.microsoft.com/office/drawing/2014/main" id="{7AE59F04-4AC0-7440-3E41-F0EC8C650752}"/>
              </a:ext>
            </a:extLst>
          </p:cNvPr>
          <p:cNvSpPr/>
          <p:nvPr userDrawn="1"/>
        </p:nvSpPr>
        <p:spPr>
          <a:xfrm rot="10800000" flipH="1" flipV="1">
            <a:off x="4303355" y="3336659"/>
            <a:ext cx="3439643" cy="3439643"/>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6" name="Group 25">
            <a:extLst>
              <a:ext uri="{FF2B5EF4-FFF2-40B4-BE49-F238E27FC236}">
                <a16:creationId xmlns:a16="http://schemas.microsoft.com/office/drawing/2014/main" id="{1CEA2771-AB51-17F3-126E-CF2E0E8B6FA8}"/>
              </a:ext>
            </a:extLst>
          </p:cNvPr>
          <p:cNvGrpSpPr/>
          <p:nvPr userDrawn="1"/>
        </p:nvGrpSpPr>
        <p:grpSpPr>
          <a:xfrm>
            <a:off x="0" y="0"/>
            <a:ext cx="12192000" cy="6858000"/>
            <a:chOff x="0" y="0"/>
            <a:chExt cx="12192000" cy="6858000"/>
          </a:xfrm>
        </p:grpSpPr>
        <p:sp>
          <p:nvSpPr>
            <p:cNvPr id="27" name="Free-form: Shape 26">
              <a:extLst>
                <a:ext uri="{FF2B5EF4-FFF2-40B4-BE49-F238E27FC236}">
                  <a16:creationId xmlns:a16="http://schemas.microsoft.com/office/drawing/2014/main" id="{5C2B68A2-6395-3D30-4D2F-0BC7CCD7DA72}"/>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28" name="Group 27">
              <a:extLst>
                <a:ext uri="{FF2B5EF4-FFF2-40B4-BE49-F238E27FC236}">
                  <a16:creationId xmlns:a16="http://schemas.microsoft.com/office/drawing/2014/main" id="{3E027901-D6BC-ACBB-B968-7B5B9374DF7E}"/>
                </a:ext>
              </a:extLst>
            </p:cNvPr>
            <p:cNvGrpSpPr/>
            <p:nvPr/>
          </p:nvGrpSpPr>
          <p:grpSpPr>
            <a:xfrm flipH="1">
              <a:off x="86519" y="80963"/>
              <a:ext cx="12018962" cy="6696075"/>
              <a:chOff x="86519" y="80963"/>
              <a:chExt cx="12018962" cy="6696075"/>
            </a:xfrm>
          </p:grpSpPr>
          <p:sp>
            <p:nvSpPr>
              <p:cNvPr id="29" name="Free-form: Shape 28">
                <a:extLst>
                  <a:ext uri="{FF2B5EF4-FFF2-40B4-BE49-F238E27FC236}">
                    <a16:creationId xmlns:a16="http://schemas.microsoft.com/office/drawing/2014/main" id="{B0181EA3-6EC3-DBD4-C4A5-430649548759}"/>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0" name="Free-form: Shape 29">
                <a:extLst>
                  <a:ext uri="{FF2B5EF4-FFF2-40B4-BE49-F238E27FC236}">
                    <a16:creationId xmlns:a16="http://schemas.microsoft.com/office/drawing/2014/main" id="{89A2C754-0DBC-FB1A-2665-7156FBBFDF54}"/>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pic>
        <p:nvPicPr>
          <p:cNvPr id="32" name="Picture 31" descr="A logo with white squares on a black background&#10;&#10;Description automatically generated">
            <a:extLst>
              <a:ext uri="{FF2B5EF4-FFF2-40B4-BE49-F238E27FC236}">
                <a16:creationId xmlns:a16="http://schemas.microsoft.com/office/drawing/2014/main" id="{849BD0F9-CCBC-9AC8-C9A3-BAEB4528544C}"/>
              </a:ext>
            </a:extLst>
          </p:cNvPr>
          <p:cNvPicPr>
            <a:picLocks noChangeAspect="1"/>
          </p:cNvPicPr>
          <p:nvPr userDrawn="1"/>
        </p:nvPicPr>
        <p:blipFill>
          <a:blip r:embed="rId2"/>
          <a:stretch>
            <a:fillRect/>
          </a:stretch>
        </p:blipFill>
        <p:spPr>
          <a:xfrm>
            <a:off x="1730809" y="746475"/>
            <a:ext cx="942973" cy="978618"/>
          </a:xfrm>
          <a:prstGeom prst="rect">
            <a:avLst/>
          </a:prstGeom>
        </p:spPr>
      </p:pic>
      <p:grpSp>
        <p:nvGrpSpPr>
          <p:cNvPr id="33" name="Group 32">
            <a:extLst>
              <a:ext uri="{FF2B5EF4-FFF2-40B4-BE49-F238E27FC236}">
                <a16:creationId xmlns:a16="http://schemas.microsoft.com/office/drawing/2014/main" id="{A88167F4-8E95-B48C-04FC-AC6142415402}"/>
              </a:ext>
            </a:extLst>
          </p:cNvPr>
          <p:cNvGrpSpPr/>
          <p:nvPr userDrawn="1"/>
        </p:nvGrpSpPr>
        <p:grpSpPr>
          <a:xfrm>
            <a:off x="770762" y="885142"/>
            <a:ext cx="796241" cy="694567"/>
            <a:chOff x="-6896825" y="1787929"/>
            <a:chExt cx="5811864" cy="5069734"/>
          </a:xfrm>
        </p:grpSpPr>
        <p:grpSp>
          <p:nvGrpSpPr>
            <p:cNvPr id="34" name="Graphic 45">
              <a:extLst>
                <a:ext uri="{FF2B5EF4-FFF2-40B4-BE49-F238E27FC236}">
                  <a16:creationId xmlns:a16="http://schemas.microsoft.com/office/drawing/2014/main" id="{5F676694-694D-938C-6064-E8BFFC45B240}"/>
                </a:ext>
              </a:extLst>
            </p:cNvPr>
            <p:cNvGrpSpPr/>
            <p:nvPr/>
          </p:nvGrpSpPr>
          <p:grpSpPr>
            <a:xfrm>
              <a:off x="-6896825" y="1787929"/>
              <a:ext cx="2464230" cy="894132"/>
              <a:chOff x="-6896825" y="1787929"/>
              <a:chExt cx="2464230" cy="894132"/>
            </a:xfrm>
            <a:solidFill>
              <a:schemeClr val="bg1"/>
            </a:solidFill>
          </p:grpSpPr>
          <p:sp>
            <p:nvSpPr>
              <p:cNvPr id="37" name="Free-form: Shape 36">
                <a:extLst>
                  <a:ext uri="{FF2B5EF4-FFF2-40B4-BE49-F238E27FC236}">
                    <a16:creationId xmlns:a16="http://schemas.microsoft.com/office/drawing/2014/main" id="{1A9A5A30-C425-033D-DAD7-310E7739F12F}"/>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38" name="Free-form: Shape 37">
                <a:extLst>
                  <a:ext uri="{FF2B5EF4-FFF2-40B4-BE49-F238E27FC236}">
                    <a16:creationId xmlns:a16="http://schemas.microsoft.com/office/drawing/2014/main" id="{11926137-F61D-1CB6-C53E-51ED2FEE7A0A}"/>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39" name="Free-form: Shape 38">
                <a:extLst>
                  <a:ext uri="{FF2B5EF4-FFF2-40B4-BE49-F238E27FC236}">
                    <a16:creationId xmlns:a16="http://schemas.microsoft.com/office/drawing/2014/main" id="{DECF5381-BC40-50D3-D935-9D65E050A8FA}"/>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35" name="Free-form: Shape 34">
              <a:extLst>
                <a:ext uri="{FF2B5EF4-FFF2-40B4-BE49-F238E27FC236}">
                  <a16:creationId xmlns:a16="http://schemas.microsoft.com/office/drawing/2014/main" id="{114DDE14-7103-189B-025E-84E94392E200}"/>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36" name="Free-form: Shape 35">
              <a:extLst>
                <a:ext uri="{FF2B5EF4-FFF2-40B4-BE49-F238E27FC236}">
                  <a16:creationId xmlns:a16="http://schemas.microsoft.com/office/drawing/2014/main" id="{4B6081FD-73FD-282D-AC30-7D56D3F2E937}"/>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sp>
        <p:nvSpPr>
          <p:cNvPr id="41" name="Text Placeholder 40">
            <a:extLst>
              <a:ext uri="{FF2B5EF4-FFF2-40B4-BE49-F238E27FC236}">
                <a16:creationId xmlns:a16="http://schemas.microsoft.com/office/drawing/2014/main" id="{E0301852-DB13-8CC0-4A8D-7E150B35ABFB}"/>
              </a:ext>
            </a:extLst>
          </p:cNvPr>
          <p:cNvSpPr>
            <a:spLocks noGrp="1"/>
          </p:cNvSpPr>
          <p:nvPr>
            <p:ph type="body" sz="quarter" idx="10" hasCustomPrompt="1"/>
          </p:nvPr>
        </p:nvSpPr>
        <p:spPr>
          <a:xfrm>
            <a:off x="766239" y="3521286"/>
            <a:ext cx="4383762" cy="1231876"/>
          </a:xfrm>
          <a:prstGeom prst="rect">
            <a:avLst/>
          </a:prstGeom>
        </p:spPr>
        <p:txBody>
          <a:bodyPr lIns="0" tIns="0" rIns="0" bIns="0" anchor="b"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titre de la présentation</a:t>
            </a:r>
          </a:p>
        </p:txBody>
      </p:sp>
      <p:sp>
        <p:nvSpPr>
          <p:cNvPr id="13" name="Text Placeholder 40">
            <a:extLst>
              <a:ext uri="{FF2B5EF4-FFF2-40B4-BE49-F238E27FC236}">
                <a16:creationId xmlns:a16="http://schemas.microsoft.com/office/drawing/2014/main" id="{E2823EFE-5F55-6B25-2061-935995350144}"/>
              </a:ext>
            </a:extLst>
          </p:cNvPr>
          <p:cNvSpPr>
            <a:spLocks noGrp="1"/>
          </p:cNvSpPr>
          <p:nvPr>
            <p:ph type="body" sz="quarter" idx="11" hasCustomPrompt="1"/>
          </p:nvPr>
        </p:nvSpPr>
        <p:spPr>
          <a:xfrm>
            <a:off x="766239" y="5059112"/>
            <a:ext cx="4383762" cy="174728"/>
          </a:xfrm>
          <a:prstGeom prst="rect">
            <a:avLst/>
          </a:prstGeom>
          <a:noFill/>
        </p:spPr>
        <p:txBody>
          <a:bodyPr lIns="0" tIns="0" rIns="0" bIns="0">
            <a:spAutoFit/>
          </a:bodyPr>
          <a:lstStyle>
            <a:lvl1pPr marL="0" indent="0">
              <a:lnSpc>
                <a:spcPct val="110000"/>
              </a:lnSpc>
              <a:spcBef>
                <a:spcPts val="0"/>
              </a:spcBef>
              <a:buFontTx/>
              <a:buNone/>
              <a:defRPr sz="1100">
                <a:solidFill>
                  <a:schemeClr val="bg1"/>
                </a:solidFill>
                <a:latin typeface="Work Sans Medium"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SOUS-TITRE DE LA PRÉSENTATION</a:t>
            </a:r>
          </a:p>
        </p:txBody>
      </p:sp>
    </p:spTree>
    <p:extLst>
      <p:ext uri="{BB962C8B-B14F-4D97-AF65-F5344CB8AC3E}">
        <p14:creationId xmlns:p14="http://schemas.microsoft.com/office/powerpoint/2010/main" val="40518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PI - Jaune">
    <p:bg>
      <p:bgPr>
        <a:solidFill>
          <a:srgbClr val="F9B3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E163D9-96B1-F6AA-8A52-8AADEF7A6803}"/>
              </a:ext>
            </a:extLst>
          </p:cNvPr>
          <p:cNvSpPr/>
          <p:nvPr userDrawn="1"/>
        </p:nvSpPr>
        <p:spPr>
          <a:xfrm>
            <a:off x="4363720" y="9000"/>
            <a:ext cx="7828278" cy="68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Isosceles Triangle 2">
            <a:extLst>
              <a:ext uri="{FF2B5EF4-FFF2-40B4-BE49-F238E27FC236}">
                <a16:creationId xmlns:a16="http://schemas.microsoft.com/office/drawing/2014/main" id="{03D83E66-5F56-4D14-9CA0-A38AD58DFD58}"/>
              </a:ext>
            </a:extLst>
          </p:cNvPr>
          <p:cNvSpPr/>
          <p:nvPr userDrawn="1"/>
        </p:nvSpPr>
        <p:spPr>
          <a:xfrm rot="5400000" flipH="1" flipV="1">
            <a:off x="1456750" y="61447"/>
            <a:ext cx="2905808" cy="2905808"/>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 name="Free-form: Shape 6">
            <a:extLst>
              <a:ext uri="{FF2B5EF4-FFF2-40B4-BE49-F238E27FC236}">
                <a16:creationId xmlns:a16="http://schemas.microsoft.com/office/drawing/2014/main" id="{E9AC599B-51BB-FFFD-B9FA-CC50C97BD496}"/>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DFCCEB14-4CDE-54A6-0BD3-D67DE85D911B}"/>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1" name="Free-form: Shape 160">
            <a:extLst>
              <a:ext uri="{FF2B5EF4-FFF2-40B4-BE49-F238E27FC236}">
                <a16:creationId xmlns:a16="http://schemas.microsoft.com/office/drawing/2014/main" id="{7E2FD43A-1674-8B69-A65F-237FA902CAB7}"/>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168" name="Text Placeholder 167">
            <a:extLst>
              <a:ext uri="{FF2B5EF4-FFF2-40B4-BE49-F238E27FC236}">
                <a16:creationId xmlns:a16="http://schemas.microsoft.com/office/drawing/2014/main" id="{8E2DBA92-F820-5152-AAD5-5BCFC98968AD}"/>
              </a:ext>
            </a:extLst>
          </p:cNvPr>
          <p:cNvSpPr>
            <a:spLocks noGrp="1"/>
          </p:cNvSpPr>
          <p:nvPr>
            <p:ph type="body" sz="quarter" idx="26" hasCustomPrompt="1"/>
          </p:nvPr>
        </p:nvSpPr>
        <p:spPr>
          <a:xfrm flipV="1">
            <a:off x="5266270" y="798030"/>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4" name="Text Placeholder 173">
            <a:extLst>
              <a:ext uri="{FF2B5EF4-FFF2-40B4-BE49-F238E27FC236}">
                <a16:creationId xmlns:a16="http://schemas.microsoft.com/office/drawing/2014/main" id="{F47E038C-DD68-6BC4-1BE3-2B968156FA6A}"/>
              </a:ext>
            </a:extLst>
          </p:cNvPr>
          <p:cNvSpPr>
            <a:spLocks noGrp="1"/>
          </p:cNvSpPr>
          <p:nvPr>
            <p:ph type="body" sz="quarter" idx="27" hasCustomPrompt="1"/>
          </p:nvPr>
        </p:nvSpPr>
        <p:spPr>
          <a:xfrm flipV="1">
            <a:off x="8583207" y="79802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7" name="Text Placeholder 176">
            <a:extLst>
              <a:ext uri="{FF2B5EF4-FFF2-40B4-BE49-F238E27FC236}">
                <a16:creationId xmlns:a16="http://schemas.microsoft.com/office/drawing/2014/main" id="{6F10176E-8BD9-A241-148E-CCBB3678DC41}"/>
              </a:ext>
            </a:extLst>
          </p:cNvPr>
          <p:cNvSpPr>
            <a:spLocks noGrp="1"/>
          </p:cNvSpPr>
          <p:nvPr>
            <p:ph type="body" sz="quarter" idx="28" hasCustomPrompt="1"/>
          </p:nvPr>
        </p:nvSpPr>
        <p:spPr>
          <a:xfrm flipV="1">
            <a:off x="5266270" y="223825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8" name="Text Placeholder 177">
            <a:extLst>
              <a:ext uri="{FF2B5EF4-FFF2-40B4-BE49-F238E27FC236}">
                <a16:creationId xmlns:a16="http://schemas.microsoft.com/office/drawing/2014/main" id="{BDDC4A36-5CBA-E81C-B2D5-DB8B0F16F915}"/>
              </a:ext>
            </a:extLst>
          </p:cNvPr>
          <p:cNvSpPr>
            <a:spLocks noGrp="1"/>
          </p:cNvSpPr>
          <p:nvPr>
            <p:ph type="body" sz="quarter" idx="29" hasCustomPrompt="1"/>
          </p:nvPr>
        </p:nvSpPr>
        <p:spPr>
          <a:xfrm flipV="1">
            <a:off x="8583207" y="223825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9" name="Text Placeholder 178">
            <a:extLst>
              <a:ext uri="{FF2B5EF4-FFF2-40B4-BE49-F238E27FC236}">
                <a16:creationId xmlns:a16="http://schemas.microsoft.com/office/drawing/2014/main" id="{F6FB65B5-99E9-604F-08B8-D7433673D40D}"/>
              </a:ext>
            </a:extLst>
          </p:cNvPr>
          <p:cNvSpPr>
            <a:spLocks noGrp="1"/>
          </p:cNvSpPr>
          <p:nvPr>
            <p:ph type="body" sz="quarter" idx="30" hasCustomPrompt="1"/>
          </p:nvPr>
        </p:nvSpPr>
        <p:spPr>
          <a:xfrm flipV="1">
            <a:off x="5266270" y="367848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0" name="Text Placeholder 179">
            <a:extLst>
              <a:ext uri="{FF2B5EF4-FFF2-40B4-BE49-F238E27FC236}">
                <a16:creationId xmlns:a16="http://schemas.microsoft.com/office/drawing/2014/main" id="{50789DCB-4968-6F4B-1AA2-B65AD6CE4874}"/>
              </a:ext>
            </a:extLst>
          </p:cNvPr>
          <p:cNvSpPr>
            <a:spLocks noGrp="1"/>
          </p:cNvSpPr>
          <p:nvPr>
            <p:ph type="body" sz="quarter" idx="31" hasCustomPrompt="1"/>
          </p:nvPr>
        </p:nvSpPr>
        <p:spPr>
          <a:xfrm flipV="1">
            <a:off x="8583207" y="3678487"/>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1" name="Text Placeholder 180">
            <a:extLst>
              <a:ext uri="{FF2B5EF4-FFF2-40B4-BE49-F238E27FC236}">
                <a16:creationId xmlns:a16="http://schemas.microsoft.com/office/drawing/2014/main" id="{ED2C217A-EE79-21DE-6CB6-820761D80B12}"/>
              </a:ext>
            </a:extLst>
          </p:cNvPr>
          <p:cNvSpPr>
            <a:spLocks noGrp="1"/>
          </p:cNvSpPr>
          <p:nvPr>
            <p:ph type="body" sz="quarter" idx="32" hasCustomPrompt="1"/>
          </p:nvPr>
        </p:nvSpPr>
        <p:spPr>
          <a:xfrm flipV="1">
            <a:off x="5266270"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2" name="Text Placeholder 181">
            <a:extLst>
              <a:ext uri="{FF2B5EF4-FFF2-40B4-BE49-F238E27FC236}">
                <a16:creationId xmlns:a16="http://schemas.microsoft.com/office/drawing/2014/main" id="{D77ADC5C-0086-2D29-EE2D-7B94E8B183ED}"/>
              </a:ext>
            </a:extLst>
          </p:cNvPr>
          <p:cNvSpPr>
            <a:spLocks noGrp="1"/>
          </p:cNvSpPr>
          <p:nvPr>
            <p:ph type="body" sz="quarter" idx="33" hasCustomPrompt="1"/>
          </p:nvPr>
        </p:nvSpPr>
        <p:spPr>
          <a:xfrm flipV="1">
            <a:off x="8583207"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2" name="Text Placeholder 40">
            <a:extLst>
              <a:ext uri="{FF2B5EF4-FFF2-40B4-BE49-F238E27FC236}">
                <a16:creationId xmlns:a16="http://schemas.microsoft.com/office/drawing/2014/main" id="{B818BCE8-E79E-6EE2-00E8-8F3EE4E2183F}"/>
              </a:ext>
            </a:extLst>
          </p:cNvPr>
          <p:cNvSpPr>
            <a:spLocks noGrp="1"/>
          </p:cNvSpPr>
          <p:nvPr>
            <p:ph type="body" sz="quarter" idx="23" hasCustomPrompt="1"/>
          </p:nvPr>
        </p:nvSpPr>
        <p:spPr>
          <a:xfrm>
            <a:off x="764245" y="798030"/>
            <a:ext cx="2844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4354069B-AE33-6D86-0F08-5A6558D737E0}"/>
              </a:ext>
            </a:extLst>
          </p:cNvPr>
          <p:cNvSpPr>
            <a:spLocks noGrp="1"/>
          </p:cNvSpPr>
          <p:nvPr>
            <p:ph type="body" sz="quarter" idx="20" hasCustomPrompt="1"/>
          </p:nvPr>
        </p:nvSpPr>
        <p:spPr>
          <a:xfrm>
            <a:off x="764246" y="2539363"/>
            <a:ext cx="2844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6" name="Text Placeholder 40">
            <a:extLst>
              <a:ext uri="{FF2B5EF4-FFF2-40B4-BE49-F238E27FC236}">
                <a16:creationId xmlns:a16="http://schemas.microsoft.com/office/drawing/2014/main" id="{7F87D513-05C4-EA0D-2BC6-4AD7873B3B63}"/>
              </a:ext>
            </a:extLst>
          </p:cNvPr>
          <p:cNvSpPr>
            <a:spLocks noGrp="1"/>
          </p:cNvSpPr>
          <p:nvPr>
            <p:ph type="body" sz="quarter" idx="25" hasCustomPrompt="1"/>
          </p:nvPr>
        </p:nvSpPr>
        <p:spPr>
          <a:xfrm>
            <a:off x="764246" y="3004013"/>
            <a:ext cx="2844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CEF03AF2-B0C0-53E3-1444-C1098A161E6D}"/>
              </a:ext>
            </a:extLst>
          </p:cNvPr>
          <p:cNvSpPr>
            <a:spLocks noGrp="1"/>
          </p:cNvSpPr>
          <p:nvPr>
            <p:ph type="body" sz="quarter" idx="24" hasCustomPrompt="1"/>
          </p:nvPr>
        </p:nvSpPr>
        <p:spPr>
          <a:xfrm>
            <a:off x="764246" y="484216"/>
            <a:ext cx="288000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12565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PI - Bleu">
    <p:bg>
      <p:bgPr>
        <a:solidFill>
          <a:srgbClr val="0079B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E163D9-96B1-F6AA-8A52-8AADEF7A6803}"/>
              </a:ext>
            </a:extLst>
          </p:cNvPr>
          <p:cNvSpPr/>
          <p:nvPr userDrawn="1"/>
        </p:nvSpPr>
        <p:spPr>
          <a:xfrm>
            <a:off x="4363720" y="9000"/>
            <a:ext cx="7828278" cy="68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Isosceles Triangle 2">
            <a:extLst>
              <a:ext uri="{FF2B5EF4-FFF2-40B4-BE49-F238E27FC236}">
                <a16:creationId xmlns:a16="http://schemas.microsoft.com/office/drawing/2014/main" id="{03D83E66-5F56-4D14-9CA0-A38AD58DFD58}"/>
              </a:ext>
            </a:extLst>
          </p:cNvPr>
          <p:cNvSpPr/>
          <p:nvPr userDrawn="1"/>
        </p:nvSpPr>
        <p:spPr>
          <a:xfrm rot="5400000" flipH="1" flipV="1">
            <a:off x="1456750" y="61447"/>
            <a:ext cx="2905808" cy="2905808"/>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7" name="Free-form: Shape 6">
            <a:extLst>
              <a:ext uri="{FF2B5EF4-FFF2-40B4-BE49-F238E27FC236}">
                <a16:creationId xmlns:a16="http://schemas.microsoft.com/office/drawing/2014/main" id="{E9AC599B-51BB-FFFD-B9FA-CC50C97BD496}"/>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DFCCEB14-4CDE-54A6-0BD3-D67DE85D911B}"/>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1" name="Free-form: Shape 160">
            <a:extLst>
              <a:ext uri="{FF2B5EF4-FFF2-40B4-BE49-F238E27FC236}">
                <a16:creationId xmlns:a16="http://schemas.microsoft.com/office/drawing/2014/main" id="{7E2FD43A-1674-8B69-A65F-237FA902CAB7}"/>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168" name="Text Placeholder 167">
            <a:extLst>
              <a:ext uri="{FF2B5EF4-FFF2-40B4-BE49-F238E27FC236}">
                <a16:creationId xmlns:a16="http://schemas.microsoft.com/office/drawing/2014/main" id="{8E2DBA92-F820-5152-AAD5-5BCFC98968AD}"/>
              </a:ext>
            </a:extLst>
          </p:cNvPr>
          <p:cNvSpPr>
            <a:spLocks noGrp="1"/>
          </p:cNvSpPr>
          <p:nvPr>
            <p:ph type="body" sz="quarter" idx="26" hasCustomPrompt="1"/>
          </p:nvPr>
        </p:nvSpPr>
        <p:spPr>
          <a:xfrm flipV="1">
            <a:off x="5266270" y="798030"/>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4" name="Text Placeholder 173">
            <a:extLst>
              <a:ext uri="{FF2B5EF4-FFF2-40B4-BE49-F238E27FC236}">
                <a16:creationId xmlns:a16="http://schemas.microsoft.com/office/drawing/2014/main" id="{F47E038C-DD68-6BC4-1BE3-2B968156FA6A}"/>
              </a:ext>
            </a:extLst>
          </p:cNvPr>
          <p:cNvSpPr>
            <a:spLocks noGrp="1"/>
          </p:cNvSpPr>
          <p:nvPr>
            <p:ph type="body" sz="quarter" idx="27" hasCustomPrompt="1"/>
          </p:nvPr>
        </p:nvSpPr>
        <p:spPr>
          <a:xfrm flipV="1">
            <a:off x="8583207" y="79802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7" name="Text Placeholder 176">
            <a:extLst>
              <a:ext uri="{FF2B5EF4-FFF2-40B4-BE49-F238E27FC236}">
                <a16:creationId xmlns:a16="http://schemas.microsoft.com/office/drawing/2014/main" id="{6F10176E-8BD9-A241-148E-CCBB3678DC41}"/>
              </a:ext>
            </a:extLst>
          </p:cNvPr>
          <p:cNvSpPr>
            <a:spLocks noGrp="1"/>
          </p:cNvSpPr>
          <p:nvPr>
            <p:ph type="body" sz="quarter" idx="28" hasCustomPrompt="1"/>
          </p:nvPr>
        </p:nvSpPr>
        <p:spPr>
          <a:xfrm flipV="1">
            <a:off x="5266270" y="223825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8" name="Text Placeholder 177">
            <a:extLst>
              <a:ext uri="{FF2B5EF4-FFF2-40B4-BE49-F238E27FC236}">
                <a16:creationId xmlns:a16="http://schemas.microsoft.com/office/drawing/2014/main" id="{BDDC4A36-5CBA-E81C-B2D5-DB8B0F16F915}"/>
              </a:ext>
            </a:extLst>
          </p:cNvPr>
          <p:cNvSpPr>
            <a:spLocks noGrp="1"/>
          </p:cNvSpPr>
          <p:nvPr>
            <p:ph type="body" sz="quarter" idx="29" hasCustomPrompt="1"/>
          </p:nvPr>
        </p:nvSpPr>
        <p:spPr>
          <a:xfrm flipV="1">
            <a:off x="8583207" y="223825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9" name="Text Placeholder 178">
            <a:extLst>
              <a:ext uri="{FF2B5EF4-FFF2-40B4-BE49-F238E27FC236}">
                <a16:creationId xmlns:a16="http://schemas.microsoft.com/office/drawing/2014/main" id="{F6FB65B5-99E9-604F-08B8-D7433673D40D}"/>
              </a:ext>
            </a:extLst>
          </p:cNvPr>
          <p:cNvSpPr>
            <a:spLocks noGrp="1"/>
          </p:cNvSpPr>
          <p:nvPr>
            <p:ph type="body" sz="quarter" idx="30" hasCustomPrompt="1"/>
          </p:nvPr>
        </p:nvSpPr>
        <p:spPr>
          <a:xfrm flipV="1">
            <a:off x="5266270" y="367848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0" name="Text Placeholder 179">
            <a:extLst>
              <a:ext uri="{FF2B5EF4-FFF2-40B4-BE49-F238E27FC236}">
                <a16:creationId xmlns:a16="http://schemas.microsoft.com/office/drawing/2014/main" id="{50789DCB-4968-6F4B-1AA2-B65AD6CE4874}"/>
              </a:ext>
            </a:extLst>
          </p:cNvPr>
          <p:cNvSpPr>
            <a:spLocks noGrp="1"/>
          </p:cNvSpPr>
          <p:nvPr>
            <p:ph type="body" sz="quarter" idx="31" hasCustomPrompt="1"/>
          </p:nvPr>
        </p:nvSpPr>
        <p:spPr>
          <a:xfrm flipV="1">
            <a:off x="8583207" y="3678487"/>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1" name="Text Placeholder 180">
            <a:extLst>
              <a:ext uri="{FF2B5EF4-FFF2-40B4-BE49-F238E27FC236}">
                <a16:creationId xmlns:a16="http://schemas.microsoft.com/office/drawing/2014/main" id="{ED2C217A-EE79-21DE-6CB6-820761D80B12}"/>
              </a:ext>
            </a:extLst>
          </p:cNvPr>
          <p:cNvSpPr>
            <a:spLocks noGrp="1"/>
          </p:cNvSpPr>
          <p:nvPr>
            <p:ph type="body" sz="quarter" idx="32" hasCustomPrompt="1"/>
          </p:nvPr>
        </p:nvSpPr>
        <p:spPr>
          <a:xfrm flipV="1">
            <a:off x="5266270"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2" name="Text Placeholder 181">
            <a:extLst>
              <a:ext uri="{FF2B5EF4-FFF2-40B4-BE49-F238E27FC236}">
                <a16:creationId xmlns:a16="http://schemas.microsoft.com/office/drawing/2014/main" id="{D77ADC5C-0086-2D29-EE2D-7B94E8B183ED}"/>
              </a:ext>
            </a:extLst>
          </p:cNvPr>
          <p:cNvSpPr>
            <a:spLocks noGrp="1"/>
          </p:cNvSpPr>
          <p:nvPr>
            <p:ph type="body" sz="quarter" idx="33" hasCustomPrompt="1"/>
          </p:nvPr>
        </p:nvSpPr>
        <p:spPr>
          <a:xfrm flipV="1">
            <a:off x="8583207"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2" name="Text Placeholder 40">
            <a:extLst>
              <a:ext uri="{FF2B5EF4-FFF2-40B4-BE49-F238E27FC236}">
                <a16:creationId xmlns:a16="http://schemas.microsoft.com/office/drawing/2014/main" id="{B0C9DACD-A739-C0D0-6E72-12C3B903D33A}"/>
              </a:ext>
            </a:extLst>
          </p:cNvPr>
          <p:cNvSpPr>
            <a:spLocks noGrp="1"/>
          </p:cNvSpPr>
          <p:nvPr>
            <p:ph type="body" sz="quarter" idx="23" hasCustomPrompt="1"/>
          </p:nvPr>
        </p:nvSpPr>
        <p:spPr>
          <a:xfrm>
            <a:off x="764245" y="798030"/>
            <a:ext cx="2844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16F8D3A9-80A2-0EFA-8921-A48195AB6C4A}"/>
              </a:ext>
            </a:extLst>
          </p:cNvPr>
          <p:cNvSpPr>
            <a:spLocks noGrp="1"/>
          </p:cNvSpPr>
          <p:nvPr>
            <p:ph type="body" sz="quarter" idx="20" hasCustomPrompt="1"/>
          </p:nvPr>
        </p:nvSpPr>
        <p:spPr>
          <a:xfrm>
            <a:off x="764246" y="2539363"/>
            <a:ext cx="2844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6" name="Text Placeholder 40">
            <a:extLst>
              <a:ext uri="{FF2B5EF4-FFF2-40B4-BE49-F238E27FC236}">
                <a16:creationId xmlns:a16="http://schemas.microsoft.com/office/drawing/2014/main" id="{B808C9AE-D6BC-6F2A-BD13-41F44A88082A}"/>
              </a:ext>
            </a:extLst>
          </p:cNvPr>
          <p:cNvSpPr>
            <a:spLocks noGrp="1"/>
          </p:cNvSpPr>
          <p:nvPr>
            <p:ph type="body" sz="quarter" idx="25" hasCustomPrompt="1"/>
          </p:nvPr>
        </p:nvSpPr>
        <p:spPr>
          <a:xfrm>
            <a:off x="764246" y="3004013"/>
            <a:ext cx="2844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F86B7E48-601A-654E-238E-7FCDCE944588}"/>
              </a:ext>
            </a:extLst>
          </p:cNvPr>
          <p:cNvSpPr>
            <a:spLocks noGrp="1"/>
          </p:cNvSpPr>
          <p:nvPr>
            <p:ph type="body" sz="quarter" idx="24" hasCustomPrompt="1"/>
          </p:nvPr>
        </p:nvSpPr>
        <p:spPr>
          <a:xfrm>
            <a:off x="764246" y="484216"/>
            <a:ext cx="288000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41830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PI - Vert">
    <p:bg>
      <p:bgPr>
        <a:solidFill>
          <a:srgbClr val="1E484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E163D9-96B1-F6AA-8A52-8AADEF7A6803}"/>
              </a:ext>
            </a:extLst>
          </p:cNvPr>
          <p:cNvSpPr/>
          <p:nvPr userDrawn="1"/>
        </p:nvSpPr>
        <p:spPr>
          <a:xfrm>
            <a:off x="4363720" y="9000"/>
            <a:ext cx="7828278" cy="68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Isosceles Triangle 2">
            <a:extLst>
              <a:ext uri="{FF2B5EF4-FFF2-40B4-BE49-F238E27FC236}">
                <a16:creationId xmlns:a16="http://schemas.microsoft.com/office/drawing/2014/main" id="{03D83E66-5F56-4D14-9CA0-A38AD58DFD58}"/>
              </a:ext>
            </a:extLst>
          </p:cNvPr>
          <p:cNvSpPr/>
          <p:nvPr userDrawn="1"/>
        </p:nvSpPr>
        <p:spPr>
          <a:xfrm rot="5400000" flipH="1" flipV="1">
            <a:off x="1456750" y="61447"/>
            <a:ext cx="2905808" cy="2905808"/>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 name="Free-form: Shape 6">
            <a:extLst>
              <a:ext uri="{FF2B5EF4-FFF2-40B4-BE49-F238E27FC236}">
                <a16:creationId xmlns:a16="http://schemas.microsoft.com/office/drawing/2014/main" id="{E9AC599B-51BB-FFFD-B9FA-CC50C97BD496}"/>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DFCCEB14-4CDE-54A6-0BD3-D67DE85D911B}"/>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1" name="Free-form: Shape 160">
            <a:extLst>
              <a:ext uri="{FF2B5EF4-FFF2-40B4-BE49-F238E27FC236}">
                <a16:creationId xmlns:a16="http://schemas.microsoft.com/office/drawing/2014/main" id="{7E2FD43A-1674-8B69-A65F-237FA902CAB7}"/>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168" name="Text Placeholder 167">
            <a:extLst>
              <a:ext uri="{FF2B5EF4-FFF2-40B4-BE49-F238E27FC236}">
                <a16:creationId xmlns:a16="http://schemas.microsoft.com/office/drawing/2014/main" id="{8E2DBA92-F820-5152-AAD5-5BCFC98968AD}"/>
              </a:ext>
            </a:extLst>
          </p:cNvPr>
          <p:cNvSpPr>
            <a:spLocks noGrp="1"/>
          </p:cNvSpPr>
          <p:nvPr>
            <p:ph type="body" sz="quarter" idx="26" hasCustomPrompt="1"/>
          </p:nvPr>
        </p:nvSpPr>
        <p:spPr>
          <a:xfrm flipV="1">
            <a:off x="5266270" y="798030"/>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4" name="Text Placeholder 173">
            <a:extLst>
              <a:ext uri="{FF2B5EF4-FFF2-40B4-BE49-F238E27FC236}">
                <a16:creationId xmlns:a16="http://schemas.microsoft.com/office/drawing/2014/main" id="{F47E038C-DD68-6BC4-1BE3-2B968156FA6A}"/>
              </a:ext>
            </a:extLst>
          </p:cNvPr>
          <p:cNvSpPr>
            <a:spLocks noGrp="1"/>
          </p:cNvSpPr>
          <p:nvPr>
            <p:ph type="body" sz="quarter" idx="27" hasCustomPrompt="1"/>
          </p:nvPr>
        </p:nvSpPr>
        <p:spPr>
          <a:xfrm flipV="1">
            <a:off x="8583207" y="79802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7" name="Text Placeholder 176">
            <a:extLst>
              <a:ext uri="{FF2B5EF4-FFF2-40B4-BE49-F238E27FC236}">
                <a16:creationId xmlns:a16="http://schemas.microsoft.com/office/drawing/2014/main" id="{6F10176E-8BD9-A241-148E-CCBB3678DC41}"/>
              </a:ext>
            </a:extLst>
          </p:cNvPr>
          <p:cNvSpPr>
            <a:spLocks noGrp="1"/>
          </p:cNvSpPr>
          <p:nvPr>
            <p:ph type="body" sz="quarter" idx="28" hasCustomPrompt="1"/>
          </p:nvPr>
        </p:nvSpPr>
        <p:spPr>
          <a:xfrm flipV="1">
            <a:off x="5266270" y="2238259"/>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8" name="Text Placeholder 177">
            <a:extLst>
              <a:ext uri="{FF2B5EF4-FFF2-40B4-BE49-F238E27FC236}">
                <a16:creationId xmlns:a16="http://schemas.microsoft.com/office/drawing/2014/main" id="{BDDC4A36-5CBA-E81C-B2D5-DB8B0F16F915}"/>
              </a:ext>
            </a:extLst>
          </p:cNvPr>
          <p:cNvSpPr>
            <a:spLocks noGrp="1"/>
          </p:cNvSpPr>
          <p:nvPr>
            <p:ph type="body" sz="quarter" idx="29" hasCustomPrompt="1"/>
          </p:nvPr>
        </p:nvSpPr>
        <p:spPr>
          <a:xfrm flipV="1">
            <a:off x="8583207" y="223825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79" name="Text Placeholder 178">
            <a:extLst>
              <a:ext uri="{FF2B5EF4-FFF2-40B4-BE49-F238E27FC236}">
                <a16:creationId xmlns:a16="http://schemas.microsoft.com/office/drawing/2014/main" id="{F6FB65B5-99E9-604F-08B8-D7433673D40D}"/>
              </a:ext>
            </a:extLst>
          </p:cNvPr>
          <p:cNvSpPr>
            <a:spLocks noGrp="1"/>
          </p:cNvSpPr>
          <p:nvPr>
            <p:ph type="body" sz="quarter" idx="30" hasCustomPrompt="1"/>
          </p:nvPr>
        </p:nvSpPr>
        <p:spPr>
          <a:xfrm flipV="1">
            <a:off x="5266270" y="3678488"/>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0" name="Text Placeholder 179">
            <a:extLst>
              <a:ext uri="{FF2B5EF4-FFF2-40B4-BE49-F238E27FC236}">
                <a16:creationId xmlns:a16="http://schemas.microsoft.com/office/drawing/2014/main" id="{50789DCB-4968-6F4B-1AA2-B65AD6CE4874}"/>
              </a:ext>
            </a:extLst>
          </p:cNvPr>
          <p:cNvSpPr>
            <a:spLocks noGrp="1"/>
          </p:cNvSpPr>
          <p:nvPr>
            <p:ph type="body" sz="quarter" idx="31" hasCustomPrompt="1"/>
          </p:nvPr>
        </p:nvSpPr>
        <p:spPr>
          <a:xfrm flipV="1">
            <a:off x="8583207" y="3678487"/>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1" name="Text Placeholder 180">
            <a:extLst>
              <a:ext uri="{FF2B5EF4-FFF2-40B4-BE49-F238E27FC236}">
                <a16:creationId xmlns:a16="http://schemas.microsoft.com/office/drawing/2014/main" id="{ED2C217A-EE79-21DE-6CB6-820761D80B12}"/>
              </a:ext>
            </a:extLst>
          </p:cNvPr>
          <p:cNvSpPr>
            <a:spLocks noGrp="1"/>
          </p:cNvSpPr>
          <p:nvPr>
            <p:ph type="body" sz="quarter" idx="32" hasCustomPrompt="1"/>
          </p:nvPr>
        </p:nvSpPr>
        <p:spPr>
          <a:xfrm flipV="1">
            <a:off x="5266270"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182" name="Text Placeholder 181">
            <a:extLst>
              <a:ext uri="{FF2B5EF4-FFF2-40B4-BE49-F238E27FC236}">
                <a16:creationId xmlns:a16="http://schemas.microsoft.com/office/drawing/2014/main" id="{D77ADC5C-0086-2D29-EE2D-7B94E8B183ED}"/>
              </a:ext>
            </a:extLst>
          </p:cNvPr>
          <p:cNvSpPr>
            <a:spLocks noGrp="1"/>
          </p:cNvSpPr>
          <p:nvPr>
            <p:ph type="body" sz="quarter" idx="33" hasCustomPrompt="1"/>
          </p:nvPr>
        </p:nvSpPr>
        <p:spPr>
          <a:xfrm flipV="1">
            <a:off x="8583207" y="5118716"/>
            <a:ext cx="2736000" cy="932255"/>
          </a:xfrm>
          <a:prstGeom prst="snip2DiagRect">
            <a:avLst/>
          </a:prstGeom>
          <a:solidFill>
            <a:schemeClr val="bg1"/>
          </a:solidFill>
          <a:ln>
            <a:solidFill>
              <a:schemeClr val="bg1">
                <a:lumMod val="85000"/>
              </a:schemeClr>
            </a:solidFill>
          </a:ln>
        </p:spPr>
        <p:txBody>
          <a:bodyPr wrap="square" anchor="ctr" anchorCtr="0">
            <a:noAutofit/>
          </a:bodyPr>
          <a:lstStyle>
            <a:lvl1pPr marL="0" indent="0" algn="ctr">
              <a:buNone/>
              <a:defRPr b="1">
                <a:solidFill>
                  <a:schemeClr val="accent4"/>
                </a:solidFill>
              </a:defRPr>
            </a:lvl1pPr>
          </a:lstStyle>
          <a:p>
            <a:pPr lvl="0"/>
            <a:r>
              <a:rPr lang="fr-FR" dirty="0"/>
              <a:t>XXX</a:t>
            </a:r>
          </a:p>
        </p:txBody>
      </p:sp>
      <p:sp>
        <p:nvSpPr>
          <p:cNvPr id="2" name="Text Placeholder 40">
            <a:extLst>
              <a:ext uri="{FF2B5EF4-FFF2-40B4-BE49-F238E27FC236}">
                <a16:creationId xmlns:a16="http://schemas.microsoft.com/office/drawing/2014/main" id="{62EF8924-50E4-88EA-83FA-96675C1CBB32}"/>
              </a:ext>
            </a:extLst>
          </p:cNvPr>
          <p:cNvSpPr>
            <a:spLocks noGrp="1"/>
          </p:cNvSpPr>
          <p:nvPr>
            <p:ph type="body" sz="quarter" idx="23" hasCustomPrompt="1"/>
          </p:nvPr>
        </p:nvSpPr>
        <p:spPr>
          <a:xfrm>
            <a:off x="764245" y="798030"/>
            <a:ext cx="2844000" cy="1231876"/>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78192CBD-5A9C-A53F-5C69-C134CE600A27}"/>
              </a:ext>
            </a:extLst>
          </p:cNvPr>
          <p:cNvSpPr>
            <a:spLocks noGrp="1"/>
          </p:cNvSpPr>
          <p:nvPr>
            <p:ph type="body" sz="quarter" idx="20" hasCustomPrompt="1"/>
          </p:nvPr>
        </p:nvSpPr>
        <p:spPr>
          <a:xfrm>
            <a:off x="764246" y="2539363"/>
            <a:ext cx="2844000" cy="246221"/>
          </a:xfrm>
          <a:prstGeom prst="rect">
            <a:avLst/>
          </a:prstGeom>
        </p:spPr>
        <p:txBody>
          <a:bodyPr lIns="0" tIns="0" rIns="0" bIns="0" anchor="b" anchorCtr="0">
            <a:spAutoFit/>
          </a:bodyPr>
          <a:lstStyle>
            <a:lvl1pPr marL="0" indent="0">
              <a:spcBef>
                <a:spcPts val="0"/>
              </a:spcBef>
              <a:buFontTx/>
              <a:buNone/>
              <a:defRPr sz="1600">
                <a:solidFill>
                  <a:schemeClr val="bg1"/>
                </a:solidFill>
                <a:latin typeface="Work Sans Bold"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6" name="Text Placeholder 40">
            <a:extLst>
              <a:ext uri="{FF2B5EF4-FFF2-40B4-BE49-F238E27FC236}">
                <a16:creationId xmlns:a16="http://schemas.microsoft.com/office/drawing/2014/main" id="{66016204-993E-2201-DC4C-589782FAA7E9}"/>
              </a:ext>
            </a:extLst>
          </p:cNvPr>
          <p:cNvSpPr>
            <a:spLocks noGrp="1"/>
          </p:cNvSpPr>
          <p:nvPr>
            <p:ph type="body" sz="quarter" idx="25" hasCustomPrompt="1"/>
          </p:nvPr>
        </p:nvSpPr>
        <p:spPr>
          <a:xfrm>
            <a:off x="764246" y="3004013"/>
            <a:ext cx="2844000" cy="222369"/>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4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044E9492-210D-41BE-0C49-04FE3F9D806B}"/>
              </a:ext>
            </a:extLst>
          </p:cNvPr>
          <p:cNvSpPr>
            <a:spLocks noGrp="1"/>
          </p:cNvSpPr>
          <p:nvPr>
            <p:ph type="body" sz="quarter" idx="24" hasCustomPrompt="1"/>
          </p:nvPr>
        </p:nvSpPr>
        <p:spPr>
          <a:xfrm>
            <a:off x="764246" y="484216"/>
            <a:ext cx="288000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6169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Monde">
    <p:bg>
      <p:bgPr>
        <a:solidFill>
          <a:schemeClr val="accent2"/>
        </a:solidFill>
        <a:effectLst/>
      </p:bgPr>
    </p:bg>
    <p:spTree>
      <p:nvGrpSpPr>
        <p:cNvPr id="1" name=""/>
        <p:cNvGrpSpPr/>
        <p:nvPr/>
      </p:nvGrpSpPr>
      <p:grpSpPr>
        <a:xfrm>
          <a:off x="0" y="0"/>
          <a:ext cx="0" cy="0"/>
          <a:chOff x="0" y="0"/>
          <a:chExt cx="0" cy="0"/>
        </a:xfrm>
      </p:grpSpPr>
      <p:sp>
        <p:nvSpPr>
          <p:cNvPr id="643" name="Isosceles Triangle 642">
            <a:extLst>
              <a:ext uri="{FF2B5EF4-FFF2-40B4-BE49-F238E27FC236}">
                <a16:creationId xmlns:a16="http://schemas.microsoft.com/office/drawing/2014/main" id="{B9240309-D80C-8403-DF99-0C9A5DB91854}"/>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8" name="Text Placeholder 40">
            <a:extLst>
              <a:ext uri="{FF2B5EF4-FFF2-40B4-BE49-F238E27FC236}">
                <a16:creationId xmlns:a16="http://schemas.microsoft.com/office/drawing/2014/main" id="{A8C571AC-5AAF-BBD9-DAA6-801BFED4DB6D}"/>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sp>
        <p:nvSpPr>
          <p:cNvPr id="9" name="Text Placeholder 40">
            <a:extLst>
              <a:ext uri="{FF2B5EF4-FFF2-40B4-BE49-F238E27FC236}">
                <a16:creationId xmlns:a16="http://schemas.microsoft.com/office/drawing/2014/main" id="{872F75CA-1773-4847-39D1-A967780853C0}"/>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0" name="Text Placeholder 40">
            <a:extLst>
              <a:ext uri="{FF2B5EF4-FFF2-40B4-BE49-F238E27FC236}">
                <a16:creationId xmlns:a16="http://schemas.microsoft.com/office/drawing/2014/main" id="{C73A75D1-A36E-1694-DBB5-77249476F0F7}"/>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1" name="Text Placeholder 40">
            <a:extLst>
              <a:ext uri="{FF2B5EF4-FFF2-40B4-BE49-F238E27FC236}">
                <a16:creationId xmlns:a16="http://schemas.microsoft.com/office/drawing/2014/main" id="{9B6A9769-6150-B742-3536-2801D2E40F20}"/>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2" name="Text Placeholder 40">
            <a:extLst>
              <a:ext uri="{FF2B5EF4-FFF2-40B4-BE49-F238E27FC236}">
                <a16:creationId xmlns:a16="http://schemas.microsoft.com/office/drawing/2014/main" id="{22CFA444-65BC-2797-3817-4B95913B7D92}"/>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3" name="Text Placeholder 40">
            <a:extLst>
              <a:ext uri="{FF2B5EF4-FFF2-40B4-BE49-F238E27FC236}">
                <a16:creationId xmlns:a16="http://schemas.microsoft.com/office/drawing/2014/main" id="{5A34981A-76A8-40FD-E365-FED71365786B}"/>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4" name="Text Placeholder 40">
            <a:extLst>
              <a:ext uri="{FF2B5EF4-FFF2-40B4-BE49-F238E27FC236}">
                <a16:creationId xmlns:a16="http://schemas.microsoft.com/office/drawing/2014/main" id="{10891659-E88A-3836-FF52-8A19FD8B6277}"/>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grpSp>
        <p:nvGrpSpPr>
          <p:cNvPr id="21" name="Groupe 479">
            <a:extLst>
              <a:ext uri="{FF2B5EF4-FFF2-40B4-BE49-F238E27FC236}">
                <a16:creationId xmlns:a16="http://schemas.microsoft.com/office/drawing/2014/main" id="{76C742E9-B4CD-B751-C706-3EE24540E950}"/>
              </a:ext>
            </a:extLst>
          </p:cNvPr>
          <p:cNvGrpSpPr/>
          <p:nvPr userDrawn="1"/>
        </p:nvGrpSpPr>
        <p:grpSpPr>
          <a:xfrm>
            <a:off x="631547" y="2283132"/>
            <a:ext cx="7991754" cy="3750777"/>
            <a:chOff x="1233220" y="1364284"/>
            <a:chExt cx="10928908" cy="5212079"/>
          </a:xfrm>
          <a:solidFill>
            <a:srgbClr val="545A8A"/>
          </a:solidFill>
        </p:grpSpPr>
        <p:sp>
          <p:nvSpPr>
            <p:cNvPr id="22" name="Forme libre : forme 4">
              <a:extLst>
                <a:ext uri="{FF2B5EF4-FFF2-40B4-BE49-F238E27FC236}">
                  <a16:creationId xmlns:a16="http://schemas.microsoft.com/office/drawing/2014/main" id="{8214105E-8C51-536A-0CD0-CB63B2251962}"/>
                </a:ext>
              </a:extLst>
            </p:cNvPr>
            <p:cNvSpPr/>
            <p:nvPr/>
          </p:nvSpPr>
          <p:spPr>
            <a:xfrm>
              <a:off x="7995513" y="2911448"/>
              <a:ext cx="444398" cy="358444"/>
            </a:xfrm>
            <a:custGeom>
              <a:avLst/>
              <a:gdLst>
                <a:gd name="connsiteX0" fmla="*/ 435255 w 444398"/>
                <a:gd name="connsiteY0" fmla="*/ 41453 h 358444"/>
                <a:gd name="connsiteX1" fmla="*/ 444399 w 444398"/>
                <a:gd name="connsiteY1" fmla="*/ 52426 h 358444"/>
                <a:gd name="connsiteX2" fmla="*/ 426720 w 444398"/>
                <a:gd name="connsiteY2" fmla="*/ 57302 h 358444"/>
                <a:gd name="connsiteX3" fmla="*/ 412089 w 444398"/>
                <a:gd name="connsiteY3" fmla="*/ 64008 h 358444"/>
                <a:gd name="connsiteX4" fmla="*/ 376124 w 444398"/>
                <a:gd name="connsiteY4" fmla="*/ 68885 h 358444"/>
                <a:gd name="connsiteX5" fmla="*/ 343815 w 444398"/>
                <a:gd name="connsiteY5" fmla="*/ 76810 h 358444"/>
                <a:gd name="connsiteX6" fmla="*/ 329184 w 444398"/>
                <a:gd name="connsiteY6" fmla="*/ 93878 h 358444"/>
                <a:gd name="connsiteX7" fmla="*/ 340767 w 444398"/>
                <a:gd name="connsiteY7" fmla="*/ 110338 h 358444"/>
                <a:gd name="connsiteX8" fmla="*/ 349301 w 444398"/>
                <a:gd name="connsiteY8" fmla="*/ 129845 h 358444"/>
                <a:gd name="connsiteX9" fmla="*/ 337109 w 444398"/>
                <a:gd name="connsiteY9" fmla="*/ 146304 h 358444"/>
                <a:gd name="connsiteX10" fmla="*/ 341985 w 444398"/>
                <a:gd name="connsiteY10" fmla="*/ 161544 h 358444"/>
                <a:gd name="connsiteX11" fmla="*/ 336500 w 444398"/>
                <a:gd name="connsiteY11" fmla="*/ 175565 h 358444"/>
                <a:gd name="connsiteX12" fmla="*/ 304800 w 444398"/>
                <a:gd name="connsiteY12" fmla="*/ 174346 h 358444"/>
                <a:gd name="connsiteX13" fmla="*/ 323697 w 444398"/>
                <a:gd name="connsiteY13" fmla="*/ 199949 h 358444"/>
                <a:gd name="connsiteX14" fmla="*/ 304800 w 444398"/>
                <a:gd name="connsiteY14" fmla="*/ 210312 h 358444"/>
                <a:gd name="connsiteX15" fmla="*/ 296265 w 444398"/>
                <a:gd name="connsiteY15" fmla="*/ 233477 h 358444"/>
                <a:gd name="connsiteX16" fmla="*/ 302972 w 444398"/>
                <a:gd name="connsiteY16" fmla="*/ 257251 h 358444"/>
                <a:gd name="connsiteX17" fmla="*/ 291999 w 444398"/>
                <a:gd name="connsiteY17" fmla="*/ 268224 h 358444"/>
                <a:gd name="connsiteX18" fmla="*/ 279197 w 444398"/>
                <a:gd name="connsiteY18" fmla="*/ 264566 h 358444"/>
                <a:gd name="connsiteX19" fmla="*/ 254813 w 444398"/>
                <a:gd name="connsiteY19" fmla="*/ 270053 h 358444"/>
                <a:gd name="connsiteX20" fmla="*/ 253593 w 444398"/>
                <a:gd name="connsiteY20" fmla="*/ 280416 h 358444"/>
                <a:gd name="connsiteX21" fmla="*/ 228600 w 444398"/>
                <a:gd name="connsiteY21" fmla="*/ 280416 h 358444"/>
                <a:gd name="connsiteX22" fmla="*/ 214580 w 444398"/>
                <a:gd name="connsiteY22" fmla="*/ 302971 h 358444"/>
                <a:gd name="connsiteX23" fmla="*/ 219456 w 444398"/>
                <a:gd name="connsiteY23" fmla="*/ 335890 h 358444"/>
                <a:gd name="connsiteX24" fmla="*/ 179223 w 444398"/>
                <a:gd name="connsiteY24" fmla="*/ 352349 h 358444"/>
                <a:gd name="connsiteX25" fmla="*/ 155448 w 444398"/>
                <a:gd name="connsiteY25" fmla="*/ 348691 h 358444"/>
                <a:gd name="connsiteX26" fmla="*/ 149961 w 444398"/>
                <a:gd name="connsiteY26" fmla="*/ 357226 h 358444"/>
                <a:gd name="connsiteX27" fmla="*/ 129236 w 444398"/>
                <a:gd name="connsiteY27" fmla="*/ 352349 h 358444"/>
                <a:gd name="connsiteX28" fmla="*/ 96927 w 444398"/>
                <a:gd name="connsiteY28" fmla="*/ 358445 h 358444"/>
                <a:gd name="connsiteX29" fmla="*/ 38405 w 444398"/>
                <a:gd name="connsiteY29" fmla="*/ 338328 h 358444"/>
                <a:gd name="connsiteX30" fmla="*/ 62180 w 444398"/>
                <a:gd name="connsiteY30" fmla="*/ 302971 h 358444"/>
                <a:gd name="connsiteX31" fmla="*/ 55473 w 444398"/>
                <a:gd name="connsiteY31" fmla="*/ 277978 h 358444"/>
                <a:gd name="connsiteX32" fmla="*/ 29261 w 444398"/>
                <a:gd name="connsiteY32" fmla="*/ 271272 h 358444"/>
                <a:gd name="connsiteX33" fmla="*/ 21945 w 444398"/>
                <a:gd name="connsiteY33" fmla="*/ 246278 h 358444"/>
                <a:gd name="connsiteX34" fmla="*/ 5487 w 444398"/>
                <a:gd name="connsiteY34" fmla="*/ 215189 h 358444"/>
                <a:gd name="connsiteX35" fmla="*/ 15240 w 444398"/>
                <a:gd name="connsiteY35" fmla="*/ 193853 h 358444"/>
                <a:gd name="connsiteX36" fmla="*/ 0 w 444398"/>
                <a:gd name="connsiteY36" fmla="*/ 187757 h 358444"/>
                <a:gd name="connsiteX37" fmla="*/ 3048 w 444398"/>
                <a:gd name="connsiteY37" fmla="*/ 159106 h 358444"/>
                <a:gd name="connsiteX38" fmla="*/ 6705 w 444398"/>
                <a:gd name="connsiteY38" fmla="*/ 110338 h 358444"/>
                <a:gd name="connsiteX39" fmla="*/ 42672 w 444398"/>
                <a:gd name="connsiteY39" fmla="*/ 125578 h 358444"/>
                <a:gd name="connsiteX40" fmla="*/ 66447 w 444398"/>
                <a:gd name="connsiteY40" fmla="*/ 120091 h 358444"/>
                <a:gd name="connsiteX41" fmla="*/ 68885 w 444398"/>
                <a:gd name="connsiteY41" fmla="*/ 102413 h 358444"/>
                <a:gd name="connsiteX42" fmla="*/ 93269 w 444398"/>
                <a:gd name="connsiteY42" fmla="*/ 96926 h 358444"/>
                <a:gd name="connsiteX43" fmla="*/ 109119 w 444398"/>
                <a:gd name="connsiteY43" fmla="*/ 84734 h 358444"/>
                <a:gd name="connsiteX44" fmla="*/ 107900 w 444398"/>
                <a:gd name="connsiteY44" fmla="*/ 53645 h 358444"/>
                <a:gd name="connsiteX45" fmla="*/ 133503 w 444398"/>
                <a:gd name="connsiteY45" fmla="*/ 45720 h 358444"/>
                <a:gd name="connsiteX46" fmla="*/ 135332 w 444398"/>
                <a:gd name="connsiteY46" fmla="*/ 32309 h 358444"/>
                <a:gd name="connsiteX47" fmla="*/ 153009 w 444398"/>
                <a:gd name="connsiteY47" fmla="*/ 42672 h 358444"/>
                <a:gd name="connsiteX48" fmla="*/ 162764 w 444398"/>
                <a:gd name="connsiteY48" fmla="*/ 43891 h 358444"/>
                <a:gd name="connsiteX49" fmla="*/ 181052 w 444398"/>
                <a:gd name="connsiteY49" fmla="*/ 43891 h 358444"/>
                <a:gd name="connsiteX50" fmla="*/ 207264 w 444398"/>
                <a:gd name="connsiteY50" fmla="*/ 52426 h 358444"/>
                <a:gd name="connsiteX51" fmla="*/ 218237 w 444398"/>
                <a:gd name="connsiteY51" fmla="*/ 56693 h 358444"/>
                <a:gd name="connsiteX52" fmla="*/ 238964 w 444398"/>
                <a:gd name="connsiteY52" fmla="*/ 44501 h 358444"/>
                <a:gd name="connsiteX53" fmla="*/ 251765 w 444398"/>
                <a:gd name="connsiteY53" fmla="*/ 51816 h 358444"/>
                <a:gd name="connsiteX54" fmla="*/ 257252 w 444398"/>
                <a:gd name="connsiteY54" fmla="*/ 34138 h 358444"/>
                <a:gd name="connsiteX55" fmla="*/ 276759 w 444398"/>
                <a:gd name="connsiteY55" fmla="*/ 34747 h 358444"/>
                <a:gd name="connsiteX56" fmla="*/ 280416 w 444398"/>
                <a:gd name="connsiteY56" fmla="*/ 29261 h 358444"/>
                <a:gd name="connsiteX57" fmla="*/ 279197 w 444398"/>
                <a:gd name="connsiteY57" fmla="*/ 13411 h 358444"/>
                <a:gd name="connsiteX58" fmla="*/ 289560 w 444398"/>
                <a:gd name="connsiteY58" fmla="*/ 0 h 358444"/>
                <a:gd name="connsiteX59" fmla="*/ 309677 w 444398"/>
                <a:gd name="connsiteY59" fmla="*/ 8534 h 358444"/>
                <a:gd name="connsiteX60" fmla="*/ 309068 w 444398"/>
                <a:gd name="connsiteY60" fmla="*/ 20726 h 358444"/>
                <a:gd name="connsiteX61" fmla="*/ 319431 w 444398"/>
                <a:gd name="connsiteY61" fmla="*/ 22555 h 358444"/>
                <a:gd name="connsiteX62" fmla="*/ 324917 w 444398"/>
                <a:gd name="connsiteY62" fmla="*/ 55474 h 358444"/>
                <a:gd name="connsiteX63" fmla="*/ 341376 w 444398"/>
                <a:gd name="connsiteY63" fmla="*/ 68275 h 358444"/>
                <a:gd name="connsiteX64" fmla="*/ 350520 w 444398"/>
                <a:gd name="connsiteY64" fmla="*/ 59741 h 358444"/>
                <a:gd name="connsiteX65" fmla="*/ 363932 w 444398"/>
                <a:gd name="connsiteY65" fmla="*/ 56083 h 358444"/>
                <a:gd name="connsiteX66" fmla="*/ 379172 w 444398"/>
                <a:gd name="connsiteY66" fmla="*/ 38405 h 358444"/>
                <a:gd name="connsiteX67" fmla="*/ 402336 w 444398"/>
                <a:gd name="connsiteY67" fmla="*/ 41453 h 358444"/>
                <a:gd name="connsiteX68" fmla="*/ 435255 w 444398"/>
                <a:gd name="connsiteY68" fmla="*/ 41453 h 35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4398" h="358444">
                  <a:moveTo>
                    <a:pt x="435255" y="41453"/>
                  </a:moveTo>
                  <a:lnTo>
                    <a:pt x="444399" y="52426"/>
                  </a:lnTo>
                  <a:lnTo>
                    <a:pt x="426720" y="57302"/>
                  </a:lnTo>
                  <a:lnTo>
                    <a:pt x="412089" y="64008"/>
                  </a:lnTo>
                  <a:lnTo>
                    <a:pt x="376124" y="68885"/>
                  </a:lnTo>
                  <a:lnTo>
                    <a:pt x="343815" y="76810"/>
                  </a:lnTo>
                  <a:lnTo>
                    <a:pt x="329184" y="93878"/>
                  </a:lnTo>
                  <a:lnTo>
                    <a:pt x="340767" y="110338"/>
                  </a:lnTo>
                  <a:lnTo>
                    <a:pt x="349301" y="129845"/>
                  </a:lnTo>
                  <a:lnTo>
                    <a:pt x="337109" y="146304"/>
                  </a:lnTo>
                  <a:lnTo>
                    <a:pt x="341985" y="161544"/>
                  </a:lnTo>
                  <a:lnTo>
                    <a:pt x="336500" y="175565"/>
                  </a:lnTo>
                  <a:lnTo>
                    <a:pt x="304800" y="174346"/>
                  </a:lnTo>
                  <a:lnTo>
                    <a:pt x="323697" y="199949"/>
                  </a:lnTo>
                  <a:lnTo>
                    <a:pt x="304800" y="210312"/>
                  </a:lnTo>
                  <a:lnTo>
                    <a:pt x="296265" y="233477"/>
                  </a:lnTo>
                  <a:lnTo>
                    <a:pt x="302972" y="257251"/>
                  </a:lnTo>
                  <a:lnTo>
                    <a:pt x="291999" y="268224"/>
                  </a:lnTo>
                  <a:lnTo>
                    <a:pt x="279197" y="264566"/>
                  </a:lnTo>
                  <a:lnTo>
                    <a:pt x="254813" y="270053"/>
                  </a:lnTo>
                  <a:lnTo>
                    <a:pt x="253593" y="280416"/>
                  </a:lnTo>
                  <a:lnTo>
                    <a:pt x="228600" y="280416"/>
                  </a:lnTo>
                  <a:lnTo>
                    <a:pt x="214580" y="302971"/>
                  </a:lnTo>
                  <a:lnTo>
                    <a:pt x="219456" y="335890"/>
                  </a:lnTo>
                  <a:lnTo>
                    <a:pt x="179223" y="352349"/>
                  </a:lnTo>
                  <a:lnTo>
                    <a:pt x="155448" y="348691"/>
                  </a:lnTo>
                  <a:lnTo>
                    <a:pt x="149961" y="357226"/>
                  </a:lnTo>
                  <a:lnTo>
                    <a:pt x="129236" y="352349"/>
                  </a:lnTo>
                  <a:lnTo>
                    <a:pt x="96927" y="358445"/>
                  </a:lnTo>
                  <a:lnTo>
                    <a:pt x="38405" y="338328"/>
                  </a:lnTo>
                  <a:lnTo>
                    <a:pt x="62180" y="302971"/>
                  </a:lnTo>
                  <a:lnTo>
                    <a:pt x="55473" y="277978"/>
                  </a:lnTo>
                  <a:lnTo>
                    <a:pt x="29261" y="271272"/>
                  </a:lnTo>
                  <a:lnTo>
                    <a:pt x="21945" y="246278"/>
                  </a:lnTo>
                  <a:lnTo>
                    <a:pt x="5487" y="215189"/>
                  </a:lnTo>
                  <a:lnTo>
                    <a:pt x="15240" y="193853"/>
                  </a:lnTo>
                  <a:lnTo>
                    <a:pt x="0" y="187757"/>
                  </a:lnTo>
                  <a:lnTo>
                    <a:pt x="3048" y="159106"/>
                  </a:lnTo>
                  <a:lnTo>
                    <a:pt x="6705" y="110338"/>
                  </a:lnTo>
                  <a:lnTo>
                    <a:pt x="42672" y="125578"/>
                  </a:lnTo>
                  <a:lnTo>
                    <a:pt x="66447" y="120091"/>
                  </a:lnTo>
                  <a:lnTo>
                    <a:pt x="68885" y="102413"/>
                  </a:lnTo>
                  <a:lnTo>
                    <a:pt x="93269" y="96926"/>
                  </a:lnTo>
                  <a:lnTo>
                    <a:pt x="109119" y="84734"/>
                  </a:lnTo>
                  <a:lnTo>
                    <a:pt x="107900" y="53645"/>
                  </a:lnTo>
                  <a:lnTo>
                    <a:pt x="133503" y="45720"/>
                  </a:lnTo>
                  <a:lnTo>
                    <a:pt x="135332" y="32309"/>
                  </a:lnTo>
                  <a:lnTo>
                    <a:pt x="153009" y="42672"/>
                  </a:lnTo>
                  <a:lnTo>
                    <a:pt x="162764" y="43891"/>
                  </a:lnTo>
                  <a:lnTo>
                    <a:pt x="181052" y="43891"/>
                  </a:lnTo>
                  <a:lnTo>
                    <a:pt x="207264" y="52426"/>
                  </a:lnTo>
                  <a:lnTo>
                    <a:pt x="218237" y="56693"/>
                  </a:lnTo>
                  <a:lnTo>
                    <a:pt x="238964" y="44501"/>
                  </a:lnTo>
                  <a:lnTo>
                    <a:pt x="251765" y="51816"/>
                  </a:lnTo>
                  <a:lnTo>
                    <a:pt x="257252" y="34138"/>
                  </a:lnTo>
                  <a:lnTo>
                    <a:pt x="276759" y="34747"/>
                  </a:lnTo>
                  <a:lnTo>
                    <a:pt x="280416" y="29261"/>
                  </a:lnTo>
                  <a:lnTo>
                    <a:pt x="279197" y="13411"/>
                  </a:lnTo>
                  <a:lnTo>
                    <a:pt x="289560" y="0"/>
                  </a:lnTo>
                  <a:lnTo>
                    <a:pt x="309677" y="8534"/>
                  </a:lnTo>
                  <a:lnTo>
                    <a:pt x="309068" y="20726"/>
                  </a:lnTo>
                  <a:lnTo>
                    <a:pt x="319431" y="22555"/>
                  </a:lnTo>
                  <a:lnTo>
                    <a:pt x="324917" y="55474"/>
                  </a:lnTo>
                  <a:lnTo>
                    <a:pt x="341376" y="68275"/>
                  </a:lnTo>
                  <a:lnTo>
                    <a:pt x="350520" y="59741"/>
                  </a:lnTo>
                  <a:lnTo>
                    <a:pt x="363932" y="56083"/>
                  </a:lnTo>
                  <a:lnTo>
                    <a:pt x="379172" y="38405"/>
                  </a:lnTo>
                  <a:lnTo>
                    <a:pt x="402336" y="41453"/>
                  </a:lnTo>
                  <a:lnTo>
                    <a:pt x="435255" y="41453"/>
                  </a:lnTo>
                  <a:close/>
                </a:path>
              </a:pathLst>
            </a:custGeom>
            <a:grpFill/>
            <a:ln w="6350" cap="flat">
              <a:solidFill>
                <a:srgbClr val="545A8A"/>
              </a:solidFill>
              <a:prstDash val="solid"/>
              <a:miter/>
            </a:ln>
          </p:spPr>
          <p:txBody>
            <a:bodyPr rtlCol="0" anchor="ctr"/>
            <a:lstStyle/>
            <a:p>
              <a:endParaRPr lang="fr-FR" dirty="0"/>
            </a:p>
          </p:txBody>
        </p:sp>
        <p:sp>
          <p:nvSpPr>
            <p:cNvPr id="23" name="Forme libre : forme 5">
              <a:extLst>
                <a:ext uri="{FF2B5EF4-FFF2-40B4-BE49-F238E27FC236}">
                  <a16:creationId xmlns:a16="http://schemas.microsoft.com/office/drawing/2014/main" id="{A872185A-1355-AED9-B2A7-6E8B8ABEFE4A}"/>
                </a:ext>
              </a:extLst>
            </p:cNvPr>
            <p:cNvSpPr/>
            <p:nvPr/>
          </p:nvSpPr>
          <p:spPr>
            <a:xfrm>
              <a:off x="6409944" y="4646980"/>
              <a:ext cx="429768" cy="471830"/>
            </a:xfrm>
            <a:custGeom>
              <a:avLst/>
              <a:gdLst>
                <a:gd name="connsiteX0" fmla="*/ 424891 w 429768"/>
                <a:gd name="connsiteY0" fmla="*/ 198120 h 471830"/>
                <a:gd name="connsiteX1" fmla="*/ 428549 w 429768"/>
                <a:gd name="connsiteY1" fmla="*/ 210312 h 471830"/>
                <a:gd name="connsiteX2" fmla="*/ 424281 w 429768"/>
                <a:gd name="connsiteY2" fmla="*/ 229209 h 471830"/>
                <a:gd name="connsiteX3" fmla="*/ 429768 w 429768"/>
                <a:gd name="connsiteY3" fmla="*/ 247497 h 471830"/>
                <a:gd name="connsiteX4" fmla="*/ 424281 w 429768"/>
                <a:gd name="connsiteY4" fmla="*/ 262128 h 471830"/>
                <a:gd name="connsiteX5" fmla="*/ 426720 w 429768"/>
                <a:gd name="connsiteY5" fmla="*/ 275539 h 471830"/>
                <a:gd name="connsiteX6" fmla="*/ 355397 w 429768"/>
                <a:gd name="connsiteY6" fmla="*/ 274929 h 471830"/>
                <a:gd name="connsiteX7" fmla="*/ 350520 w 429768"/>
                <a:gd name="connsiteY7" fmla="*/ 399897 h 471830"/>
                <a:gd name="connsiteX8" fmla="*/ 372465 w 429768"/>
                <a:gd name="connsiteY8" fmla="*/ 431597 h 471830"/>
                <a:gd name="connsiteX9" fmla="*/ 394411 w 429768"/>
                <a:gd name="connsiteY9" fmla="*/ 455981 h 471830"/>
                <a:gd name="connsiteX10" fmla="*/ 331013 w 429768"/>
                <a:gd name="connsiteY10" fmla="*/ 471831 h 471830"/>
                <a:gd name="connsiteX11" fmla="*/ 248717 w 429768"/>
                <a:gd name="connsiteY11" fmla="*/ 466344 h 471830"/>
                <a:gd name="connsiteX12" fmla="*/ 225552 w 429768"/>
                <a:gd name="connsiteY12" fmla="*/ 448056 h 471830"/>
                <a:gd name="connsiteX13" fmla="*/ 87173 w 429768"/>
                <a:gd name="connsiteY13" fmla="*/ 449275 h 471830"/>
                <a:gd name="connsiteX14" fmla="*/ 82296 w 429768"/>
                <a:gd name="connsiteY14" fmla="*/ 452323 h 471830"/>
                <a:gd name="connsiteX15" fmla="*/ 62179 w 429768"/>
                <a:gd name="connsiteY15" fmla="*/ 434645 h 471830"/>
                <a:gd name="connsiteX16" fmla="*/ 40233 w 429768"/>
                <a:gd name="connsiteY16" fmla="*/ 433425 h 471830"/>
                <a:gd name="connsiteX17" fmla="*/ 19507 w 429768"/>
                <a:gd name="connsiteY17" fmla="*/ 440131 h 471830"/>
                <a:gd name="connsiteX18" fmla="*/ 3048 w 429768"/>
                <a:gd name="connsiteY18" fmla="*/ 447447 h 471830"/>
                <a:gd name="connsiteX19" fmla="*/ 0 w 429768"/>
                <a:gd name="connsiteY19" fmla="*/ 423063 h 471830"/>
                <a:gd name="connsiteX20" fmla="*/ 5487 w 429768"/>
                <a:gd name="connsiteY20" fmla="*/ 388315 h 471830"/>
                <a:gd name="connsiteX21" fmla="*/ 17679 w 429768"/>
                <a:gd name="connsiteY21" fmla="*/ 352349 h 471830"/>
                <a:gd name="connsiteX22" fmla="*/ 19507 w 429768"/>
                <a:gd name="connsiteY22" fmla="*/ 335889 h 471830"/>
                <a:gd name="connsiteX23" fmla="*/ 31089 w 429768"/>
                <a:gd name="connsiteY23" fmla="*/ 300533 h 471830"/>
                <a:gd name="connsiteX24" fmla="*/ 39624 w 429768"/>
                <a:gd name="connsiteY24" fmla="*/ 284683 h 471830"/>
                <a:gd name="connsiteX25" fmla="*/ 59741 w 429768"/>
                <a:gd name="connsiteY25" fmla="*/ 259080 h 471830"/>
                <a:gd name="connsiteX26" fmla="*/ 71323 w 429768"/>
                <a:gd name="connsiteY26" fmla="*/ 241401 h 471830"/>
                <a:gd name="connsiteX27" fmla="*/ 74981 w 429768"/>
                <a:gd name="connsiteY27" fmla="*/ 212751 h 471830"/>
                <a:gd name="connsiteX28" fmla="*/ 73152 w 429768"/>
                <a:gd name="connsiteY28" fmla="*/ 190195 h 471830"/>
                <a:gd name="connsiteX29" fmla="*/ 63399 w 429768"/>
                <a:gd name="connsiteY29" fmla="*/ 176175 h 471830"/>
                <a:gd name="connsiteX30" fmla="*/ 54255 w 429768"/>
                <a:gd name="connsiteY30" fmla="*/ 152400 h 471830"/>
                <a:gd name="connsiteX31" fmla="*/ 46329 w 429768"/>
                <a:gd name="connsiteY31" fmla="*/ 129235 h 471830"/>
                <a:gd name="connsiteX32" fmla="*/ 48159 w 429768"/>
                <a:gd name="connsiteY32" fmla="*/ 120701 h 471830"/>
                <a:gd name="connsiteX33" fmla="*/ 58521 w 429768"/>
                <a:gd name="connsiteY33" fmla="*/ 105461 h 471830"/>
                <a:gd name="connsiteX34" fmla="*/ 48768 w 429768"/>
                <a:gd name="connsiteY34" fmla="*/ 67665 h 471830"/>
                <a:gd name="connsiteX35" fmla="*/ 41453 w 429768"/>
                <a:gd name="connsiteY35" fmla="*/ 41453 h 471830"/>
                <a:gd name="connsiteX36" fmla="*/ 24384 w 429768"/>
                <a:gd name="connsiteY36" fmla="*/ 16459 h 471830"/>
                <a:gd name="connsiteX37" fmla="*/ 28041 w 429768"/>
                <a:gd name="connsiteY37" fmla="*/ 9144 h 471830"/>
                <a:gd name="connsiteX38" fmla="*/ 42063 w 429768"/>
                <a:gd name="connsiteY38" fmla="*/ 3657 h 471830"/>
                <a:gd name="connsiteX39" fmla="*/ 52425 w 429768"/>
                <a:gd name="connsiteY39" fmla="*/ 4267 h 471830"/>
                <a:gd name="connsiteX40" fmla="*/ 64617 w 429768"/>
                <a:gd name="connsiteY40" fmla="*/ 0 h 471830"/>
                <a:gd name="connsiteX41" fmla="*/ 166421 w 429768"/>
                <a:gd name="connsiteY41" fmla="*/ 609 h 471830"/>
                <a:gd name="connsiteX42" fmla="*/ 174345 w 429768"/>
                <a:gd name="connsiteY42" fmla="*/ 29261 h 471830"/>
                <a:gd name="connsiteX43" fmla="*/ 184099 w 429768"/>
                <a:gd name="connsiteY43" fmla="*/ 53035 h 471830"/>
                <a:gd name="connsiteX44" fmla="*/ 192024 w 429768"/>
                <a:gd name="connsiteY44" fmla="*/ 65837 h 471830"/>
                <a:gd name="connsiteX45" fmla="*/ 204825 w 429768"/>
                <a:gd name="connsiteY45" fmla="*/ 85953 h 471830"/>
                <a:gd name="connsiteX46" fmla="*/ 227991 w 429768"/>
                <a:gd name="connsiteY46" fmla="*/ 82905 h 471830"/>
                <a:gd name="connsiteX47" fmla="*/ 238963 w 429768"/>
                <a:gd name="connsiteY47" fmla="*/ 77419 h 471830"/>
                <a:gd name="connsiteX48" fmla="*/ 257861 w 429768"/>
                <a:gd name="connsiteY48" fmla="*/ 82905 h 471830"/>
                <a:gd name="connsiteX49" fmla="*/ 263347 w 429768"/>
                <a:gd name="connsiteY49" fmla="*/ 73152 h 471830"/>
                <a:gd name="connsiteX50" fmla="*/ 272491 w 429768"/>
                <a:gd name="connsiteY50" fmla="*/ 50597 h 471830"/>
                <a:gd name="connsiteX51" fmla="*/ 293827 w 429768"/>
                <a:gd name="connsiteY51" fmla="*/ 48768 h 471830"/>
                <a:gd name="connsiteX52" fmla="*/ 295656 w 429768"/>
                <a:gd name="connsiteY52" fmla="*/ 42063 h 471830"/>
                <a:gd name="connsiteX53" fmla="*/ 313335 w 429768"/>
                <a:gd name="connsiteY53" fmla="*/ 42063 h 471830"/>
                <a:gd name="connsiteX54" fmla="*/ 310287 w 429768"/>
                <a:gd name="connsiteY54" fmla="*/ 56083 h 471830"/>
                <a:gd name="connsiteX55" fmla="*/ 351739 w 429768"/>
                <a:gd name="connsiteY55" fmla="*/ 55473 h 471830"/>
                <a:gd name="connsiteX56" fmla="*/ 352349 w 429768"/>
                <a:gd name="connsiteY56" fmla="*/ 80467 h 471830"/>
                <a:gd name="connsiteX57" fmla="*/ 359055 w 429768"/>
                <a:gd name="connsiteY57" fmla="*/ 95097 h 471830"/>
                <a:gd name="connsiteX58" fmla="*/ 353568 w 429768"/>
                <a:gd name="connsiteY58" fmla="*/ 118872 h 471830"/>
                <a:gd name="connsiteX59" fmla="*/ 356007 w 429768"/>
                <a:gd name="connsiteY59" fmla="*/ 143256 h 471830"/>
                <a:gd name="connsiteX60" fmla="*/ 366979 w 429768"/>
                <a:gd name="connsiteY60" fmla="*/ 157887 h 471830"/>
                <a:gd name="connsiteX61" fmla="*/ 364541 w 429768"/>
                <a:gd name="connsiteY61" fmla="*/ 204216 h 471830"/>
                <a:gd name="connsiteX62" fmla="*/ 373075 w 429768"/>
                <a:gd name="connsiteY62" fmla="*/ 200559 h 471830"/>
                <a:gd name="connsiteX63" fmla="*/ 387705 w 429768"/>
                <a:gd name="connsiteY63" fmla="*/ 201777 h 471830"/>
                <a:gd name="connsiteX64" fmla="*/ 409041 w 429768"/>
                <a:gd name="connsiteY64" fmla="*/ 195681 h 471830"/>
                <a:gd name="connsiteX65" fmla="*/ 424891 w 429768"/>
                <a:gd name="connsiteY65" fmla="*/ 198120 h 4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830">
                  <a:moveTo>
                    <a:pt x="424891" y="198120"/>
                  </a:moveTo>
                  <a:lnTo>
                    <a:pt x="428549" y="210312"/>
                  </a:lnTo>
                  <a:lnTo>
                    <a:pt x="424281" y="229209"/>
                  </a:lnTo>
                  <a:lnTo>
                    <a:pt x="429768" y="247497"/>
                  </a:lnTo>
                  <a:lnTo>
                    <a:pt x="424281" y="262128"/>
                  </a:lnTo>
                  <a:lnTo>
                    <a:pt x="426720" y="275539"/>
                  </a:lnTo>
                  <a:lnTo>
                    <a:pt x="355397" y="274929"/>
                  </a:lnTo>
                  <a:lnTo>
                    <a:pt x="350520" y="399897"/>
                  </a:lnTo>
                  <a:lnTo>
                    <a:pt x="372465" y="431597"/>
                  </a:lnTo>
                  <a:lnTo>
                    <a:pt x="394411" y="455981"/>
                  </a:lnTo>
                  <a:lnTo>
                    <a:pt x="331013" y="471831"/>
                  </a:lnTo>
                  <a:lnTo>
                    <a:pt x="248717" y="466344"/>
                  </a:lnTo>
                  <a:lnTo>
                    <a:pt x="225552" y="448056"/>
                  </a:lnTo>
                  <a:lnTo>
                    <a:pt x="87173" y="449275"/>
                  </a:lnTo>
                  <a:lnTo>
                    <a:pt x="82296" y="452323"/>
                  </a:lnTo>
                  <a:lnTo>
                    <a:pt x="62179" y="434645"/>
                  </a:lnTo>
                  <a:lnTo>
                    <a:pt x="40233" y="433425"/>
                  </a:lnTo>
                  <a:lnTo>
                    <a:pt x="19507" y="440131"/>
                  </a:lnTo>
                  <a:lnTo>
                    <a:pt x="3048" y="447447"/>
                  </a:lnTo>
                  <a:lnTo>
                    <a:pt x="0" y="423063"/>
                  </a:lnTo>
                  <a:lnTo>
                    <a:pt x="5487" y="388315"/>
                  </a:lnTo>
                  <a:lnTo>
                    <a:pt x="17679" y="352349"/>
                  </a:lnTo>
                  <a:lnTo>
                    <a:pt x="19507" y="335889"/>
                  </a:lnTo>
                  <a:lnTo>
                    <a:pt x="31089" y="300533"/>
                  </a:lnTo>
                  <a:lnTo>
                    <a:pt x="39624" y="284683"/>
                  </a:lnTo>
                  <a:lnTo>
                    <a:pt x="59741" y="259080"/>
                  </a:lnTo>
                  <a:lnTo>
                    <a:pt x="71323" y="241401"/>
                  </a:lnTo>
                  <a:lnTo>
                    <a:pt x="74981" y="212751"/>
                  </a:lnTo>
                  <a:lnTo>
                    <a:pt x="73152" y="190195"/>
                  </a:lnTo>
                  <a:lnTo>
                    <a:pt x="63399" y="176175"/>
                  </a:lnTo>
                  <a:lnTo>
                    <a:pt x="54255" y="152400"/>
                  </a:lnTo>
                  <a:lnTo>
                    <a:pt x="46329" y="129235"/>
                  </a:lnTo>
                  <a:lnTo>
                    <a:pt x="48159" y="120701"/>
                  </a:lnTo>
                  <a:lnTo>
                    <a:pt x="58521" y="105461"/>
                  </a:lnTo>
                  <a:lnTo>
                    <a:pt x="48768" y="67665"/>
                  </a:lnTo>
                  <a:lnTo>
                    <a:pt x="41453" y="41453"/>
                  </a:lnTo>
                  <a:lnTo>
                    <a:pt x="24384" y="16459"/>
                  </a:lnTo>
                  <a:lnTo>
                    <a:pt x="28041" y="9144"/>
                  </a:lnTo>
                  <a:lnTo>
                    <a:pt x="42063" y="3657"/>
                  </a:lnTo>
                  <a:lnTo>
                    <a:pt x="52425" y="4267"/>
                  </a:lnTo>
                  <a:lnTo>
                    <a:pt x="64617" y="0"/>
                  </a:lnTo>
                  <a:lnTo>
                    <a:pt x="166421" y="609"/>
                  </a:lnTo>
                  <a:lnTo>
                    <a:pt x="174345" y="29261"/>
                  </a:lnTo>
                  <a:lnTo>
                    <a:pt x="184099" y="53035"/>
                  </a:lnTo>
                  <a:lnTo>
                    <a:pt x="192024" y="65837"/>
                  </a:lnTo>
                  <a:lnTo>
                    <a:pt x="204825" y="85953"/>
                  </a:lnTo>
                  <a:lnTo>
                    <a:pt x="227991" y="82905"/>
                  </a:lnTo>
                  <a:lnTo>
                    <a:pt x="238963" y="77419"/>
                  </a:lnTo>
                  <a:lnTo>
                    <a:pt x="257861" y="82905"/>
                  </a:lnTo>
                  <a:lnTo>
                    <a:pt x="263347" y="73152"/>
                  </a:lnTo>
                  <a:lnTo>
                    <a:pt x="272491" y="50597"/>
                  </a:lnTo>
                  <a:lnTo>
                    <a:pt x="293827" y="48768"/>
                  </a:lnTo>
                  <a:lnTo>
                    <a:pt x="295656" y="42063"/>
                  </a:lnTo>
                  <a:lnTo>
                    <a:pt x="313335" y="42063"/>
                  </a:lnTo>
                  <a:lnTo>
                    <a:pt x="310287" y="56083"/>
                  </a:lnTo>
                  <a:lnTo>
                    <a:pt x="351739" y="55473"/>
                  </a:lnTo>
                  <a:lnTo>
                    <a:pt x="352349" y="80467"/>
                  </a:lnTo>
                  <a:lnTo>
                    <a:pt x="359055" y="95097"/>
                  </a:lnTo>
                  <a:lnTo>
                    <a:pt x="353568" y="118872"/>
                  </a:lnTo>
                  <a:lnTo>
                    <a:pt x="356007" y="143256"/>
                  </a:lnTo>
                  <a:lnTo>
                    <a:pt x="366979" y="157887"/>
                  </a:lnTo>
                  <a:lnTo>
                    <a:pt x="364541" y="204216"/>
                  </a:lnTo>
                  <a:lnTo>
                    <a:pt x="373075" y="200559"/>
                  </a:lnTo>
                  <a:lnTo>
                    <a:pt x="387705" y="201777"/>
                  </a:lnTo>
                  <a:lnTo>
                    <a:pt x="409041" y="195681"/>
                  </a:lnTo>
                  <a:lnTo>
                    <a:pt x="424891" y="198120"/>
                  </a:lnTo>
                  <a:close/>
                </a:path>
              </a:pathLst>
            </a:custGeom>
            <a:grpFill/>
            <a:ln w="6350" cap="flat">
              <a:solidFill>
                <a:srgbClr val="545A8A"/>
              </a:solidFill>
              <a:prstDash val="solid"/>
              <a:miter/>
            </a:ln>
          </p:spPr>
          <p:txBody>
            <a:bodyPr rtlCol="0" anchor="ctr"/>
            <a:lstStyle/>
            <a:p>
              <a:endParaRPr lang="fr-FR" dirty="0"/>
            </a:p>
          </p:txBody>
        </p:sp>
        <p:sp>
          <p:nvSpPr>
            <p:cNvPr id="24" name="Forme libre : forme 6">
              <a:extLst>
                <a:ext uri="{FF2B5EF4-FFF2-40B4-BE49-F238E27FC236}">
                  <a16:creationId xmlns:a16="http://schemas.microsoft.com/office/drawing/2014/main" id="{05363351-E4AE-CC59-AC9A-5C9121A4510D}"/>
                </a:ext>
              </a:extLst>
            </p:cNvPr>
            <p:cNvSpPr/>
            <p:nvPr/>
          </p:nvSpPr>
          <p:spPr>
            <a:xfrm>
              <a:off x="6423965" y="4590896"/>
              <a:ext cx="37185" cy="53035"/>
            </a:xfrm>
            <a:custGeom>
              <a:avLst/>
              <a:gdLst>
                <a:gd name="connsiteX0" fmla="*/ 9144 w 37185"/>
                <a:gd name="connsiteY0" fmla="*/ 53035 h 53035"/>
                <a:gd name="connsiteX1" fmla="*/ 0 w 37185"/>
                <a:gd name="connsiteY1" fmla="*/ 23775 h 53035"/>
                <a:gd name="connsiteX2" fmla="*/ 14020 w 37185"/>
                <a:gd name="connsiteY2" fmla="*/ 6706 h 53035"/>
                <a:gd name="connsiteX3" fmla="*/ 24384 w 37185"/>
                <a:gd name="connsiteY3" fmla="*/ 0 h 53035"/>
                <a:gd name="connsiteX4" fmla="*/ 37185 w 37185"/>
                <a:gd name="connsiteY4" fmla="*/ 13411 h 53035"/>
                <a:gd name="connsiteX5" fmla="*/ 24993 w 37185"/>
                <a:gd name="connsiteY5" fmla="*/ 21946 h 53035"/>
                <a:gd name="connsiteX6" fmla="*/ 18897 w 37185"/>
                <a:gd name="connsiteY6" fmla="*/ 31699 h 53035"/>
                <a:gd name="connsiteX7" fmla="*/ 17678 w 37185"/>
                <a:gd name="connsiteY7" fmla="*/ 48768 h 53035"/>
                <a:gd name="connsiteX8" fmla="*/ 9144 w 37185"/>
                <a:gd name="connsiteY8" fmla="*/ 53035 h 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3035">
                  <a:moveTo>
                    <a:pt x="9144" y="53035"/>
                  </a:moveTo>
                  <a:lnTo>
                    <a:pt x="0" y="23775"/>
                  </a:lnTo>
                  <a:lnTo>
                    <a:pt x="14020" y="6706"/>
                  </a:lnTo>
                  <a:lnTo>
                    <a:pt x="24384" y="0"/>
                  </a:lnTo>
                  <a:lnTo>
                    <a:pt x="37185" y="13411"/>
                  </a:lnTo>
                  <a:lnTo>
                    <a:pt x="24993" y="21946"/>
                  </a:lnTo>
                  <a:lnTo>
                    <a:pt x="18897" y="31699"/>
                  </a:lnTo>
                  <a:lnTo>
                    <a:pt x="17678" y="48768"/>
                  </a:lnTo>
                  <a:lnTo>
                    <a:pt x="9144" y="53035"/>
                  </a:lnTo>
                  <a:close/>
                </a:path>
              </a:pathLst>
            </a:custGeom>
            <a:grpFill/>
            <a:ln w="6350" cap="flat">
              <a:solidFill>
                <a:srgbClr val="545A8A"/>
              </a:solidFill>
              <a:prstDash val="solid"/>
              <a:miter/>
            </a:ln>
          </p:spPr>
          <p:txBody>
            <a:bodyPr rtlCol="0" anchor="ctr"/>
            <a:lstStyle/>
            <a:p>
              <a:endParaRPr lang="fr-FR" dirty="0"/>
            </a:p>
          </p:txBody>
        </p:sp>
        <p:sp>
          <p:nvSpPr>
            <p:cNvPr id="25" name="Forme libre : forme 7">
              <a:extLst>
                <a:ext uri="{FF2B5EF4-FFF2-40B4-BE49-F238E27FC236}">
                  <a16:creationId xmlns:a16="http://schemas.microsoft.com/office/drawing/2014/main" id="{D5F5DA06-380C-FA47-0608-807E77ECA0A2}"/>
                </a:ext>
              </a:extLst>
            </p:cNvPr>
            <p:cNvSpPr/>
            <p:nvPr/>
          </p:nvSpPr>
          <p:spPr>
            <a:xfrm>
              <a:off x="6620865" y="2748076"/>
              <a:ext cx="59131" cy="118872"/>
            </a:xfrm>
            <a:custGeom>
              <a:avLst/>
              <a:gdLst>
                <a:gd name="connsiteX0" fmla="*/ 11583 w 59131"/>
                <a:gd name="connsiteY0" fmla="*/ 0 h 118872"/>
                <a:gd name="connsiteX1" fmla="*/ 14021 w 59131"/>
                <a:gd name="connsiteY1" fmla="*/ 7315 h 118872"/>
                <a:gd name="connsiteX2" fmla="*/ 22556 w 59131"/>
                <a:gd name="connsiteY2" fmla="*/ 3658 h 118872"/>
                <a:gd name="connsiteX3" fmla="*/ 29871 w 59131"/>
                <a:gd name="connsiteY3" fmla="*/ 14021 h 118872"/>
                <a:gd name="connsiteX4" fmla="*/ 37796 w 59131"/>
                <a:gd name="connsiteY4" fmla="*/ 18288 h 118872"/>
                <a:gd name="connsiteX5" fmla="*/ 41453 w 59131"/>
                <a:gd name="connsiteY5" fmla="*/ 32309 h 118872"/>
                <a:gd name="connsiteX6" fmla="*/ 38405 w 59131"/>
                <a:gd name="connsiteY6" fmla="*/ 45720 h 118872"/>
                <a:gd name="connsiteX7" fmla="*/ 44501 w 59131"/>
                <a:gd name="connsiteY7" fmla="*/ 62179 h 118872"/>
                <a:gd name="connsiteX8" fmla="*/ 58521 w 59131"/>
                <a:gd name="connsiteY8" fmla="*/ 71323 h 118872"/>
                <a:gd name="connsiteX9" fmla="*/ 59132 w 59131"/>
                <a:gd name="connsiteY9" fmla="*/ 81686 h 118872"/>
                <a:gd name="connsiteX10" fmla="*/ 48768 w 59131"/>
                <a:gd name="connsiteY10" fmla="*/ 87173 h 118872"/>
                <a:gd name="connsiteX11" fmla="*/ 48159 w 59131"/>
                <a:gd name="connsiteY11" fmla="*/ 99974 h 118872"/>
                <a:gd name="connsiteX12" fmla="*/ 34748 w 59131"/>
                <a:gd name="connsiteY12" fmla="*/ 118872 h 118872"/>
                <a:gd name="connsiteX13" fmla="*/ 29261 w 59131"/>
                <a:gd name="connsiteY13" fmla="*/ 116434 h 118872"/>
                <a:gd name="connsiteX14" fmla="*/ 28041 w 59131"/>
                <a:gd name="connsiteY14" fmla="*/ 107899 h 118872"/>
                <a:gd name="connsiteX15" fmla="*/ 9144 w 59131"/>
                <a:gd name="connsiteY15" fmla="*/ 94488 h 118872"/>
                <a:gd name="connsiteX16" fmla="*/ 4877 w 59131"/>
                <a:gd name="connsiteY16" fmla="*/ 76200 h 118872"/>
                <a:gd name="connsiteX17" fmla="*/ 5487 w 59131"/>
                <a:gd name="connsiteY17" fmla="*/ 49378 h 118872"/>
                <a:gd name="connsiteX18" fmla="*/ 8535 w 59131"/>
                <a:gd name="connsiteY18" fmla="*/ 37795 h 118872"/>
                <a:gd name="connsiteX19" fmla="*/ 3048 w 59131"/>
                <a:gd name="connsiteY19" fmla="*/ 31699 h 118872"/>
                <a:gd name="connsiteX20" fmla="*/ 0 w 59131"/>
                <a:gd name="connsiteY20" fmla="*/ 18898 h 118872"/>
                <a:gd name="connsiteX21" fmla="*/ 11583 w 59131"/>
                <a:gd name="connsiteY21" fmla="*/ 0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31" h="118872">
                  <a:moveTo>
                    <a:pt x="11583" y="0"/>
                  </a:moveTo>
                  <a:lnTo>
                    <a:pt x="14021" y="7315"/>
                  </a:lnTo>
                  <a:lnTo>
                    <a:pt x="22556" y="3658"/>
                  </a:lnTo>
                  <a:lnTo>
                    <a:pt x="29871" y="14021"/>
                  </a:lnTo>
                  <a:lnTo>
                    <a:pt x="37796" y="18288"/>
                  </a:lnTo>
                  <a:lnTo>
                    <a:pt x="41453" y="32309"/>
                  </a:lnTo>
                  <a:lnTo>
                    <a:pt x="38405" y="45720"/>
                  </a:lnTo>
                  <a:lnTo>
                    <a:pt x="44501" y="62179"/>
                  </a:lnTo>
                  <a:lnTo>
                    <a:pt x="58521" y="71323"/>
                  </a:lnTo>
                  <a:lnTo>
                    <a:pt x="59132" y="81686"/>
                  </a:lnTo>
                  <a:lnTo>
                    <a:pt x="48768" y="87173"/>
                  </a:lnTo>
                  <a:lnTo>
                    <a:pt x="48159" y="99974"/>
                  </a:lnTo>
                  <a:lnTo>
                    <a:pt x="34748" y="118872"/>
                  </a:lnTo>
                  <a:lnTo>
                    <a:pt x="29261" y="116434"/>
                  </a:lnTo>
                  <a:lnTo>
                    <a:pt x="28041" y="107899"/>
                  </a:lnTo>
                  <a:lnTo>
                    <a:pt x="9144" y="94488"/>
                  </a:lnTo>
                  <a:lnTo>
                    <a:pt x="4877" y="76200"/>
                  </a:lnTo>
                  <a:lnTo>
                    <a:pt x="5487" y="49378"/>
                  </a:lnTo>
                  <a:lnTo>
                    <a:pt x="8535" y="37795"/>
                  </a:lnTo>
                  <a:lnTo>
                    <a:pt x="3048" y="31699"/>
                  </a:lnTo>
                  <a:lnTo>
                    <a:pt x="0" y="18898"/>
                  </a:lnTo>
                  <a:lnTo>
                    <a:pt x="11583" y="0"/>
                  </a:lnTo>
                  <a:close/>
                </a:path>
              </a:pathLst>
            </a:custGeom>
            <a:grpFill/>
            <a:ln w="6350" cap="flat">
              <a:solidFill>
                <a:srgbClr val="545A8A"/>
              </a:solidFill>
              <a:prstDash val="solid"/>
              <a:miter/>
            </a:ln>
          </p:spPr>
          <p:txBody>
            <a:bodyPr rtlCol="0" anchor="ctr"/>
            <a:lstStyle/>
            <a:p>
              <a:endParaRPr lang="fr-FR" dirty="0"/>
            </a:p>
          </p:txBody>
        </p:sp>
        <p:sp>
          <p:nvSpPr>
            <p:cNvPr id="26" name="Forme libre : forme 8">
              <a:extLst>
                <a:ext uri="{FF2B5EF4-FFF2-40B4-BE49-F238E27FC236}">
                  <a16:creationId xmlns:a16="http://schemas.microsoft.com/office/drawing/2014/main" id="{548F48A1-265D-CDBF-5B6D-0D45AD38CE5B}"/>
                </a:ext>
              </a:extLst>
            </p:cNvPr>
            <p:cNvSpPr/>
            <p:nvPr/>
          </p:nvSpPr>
          <p:spPr>
            <a:xfrm>
              <a:off x="7750454" y="3397300"/>
              <a:ext cx="159105" cy="139598"/>
            </a:xfrm>
            <a:custGeom>
              <a:avLst/>
              <a:gdLst>
                <a:gd name="connsiteX0" fmla="*/ 151180 w 159105"/>
                <a:gd name="connsiteY0" fmla="*/ 13411 h 139598"/>
                <a:gd name="connsiteX1" fmla="*/ 159105 w 159105"/>
                <a:gd name="connsiteY1" fmla="*/ 44501 h 139598"/>
                <a:gd name="connsiteX2" fmla="*/ 142036 w 159105"/>
                <a:gd name="connsiteY2" fmla="*/ 44501 h 139598"/>
                <a:gd name="connsiteX3" fmla="*/ 142036 w 159105"/>
                <a:gd name="connsiteY3" fmla="*/ 70104 h 139598"/>
                <a:gd name="connsiteX4" fmla="*/ 148743 w 159105"/>
                <a:gd name="connsiteY4" fmla="*/ 75590 h 139598"/>
                <a:gd name="connsiteX5" fmla="*/ 134112 w 159105"/>
                <a:gd name="connsiteY5" fmla="*/ 83515 h 139598"/>
                <a:gd name="connsiteX6" fmla="*/ 135331 w 159105"/>
                <a:gd name="connsiteY6" fmla="*/ 99365 h 139598"/>
                <a:gd name="connsiteX7" fmla="*/ 127407 w 159105"/>
                <a:gd name="connsiteY7" fmla="*/ 115214 h 139598"/>
                <a:gd name="connsiteX8" fmla="*/ 127407 w 159105"/>
                <a:gd name="connsiteY8" fmla="*/ 131064 h 139598"/>
                <a:gd name="connsiteX9" fmla="*/ 121311 w 159105"/>
                <a:gd name="connsiteY9" fmla="*/ 139598 h 139598"/>
                <a:gd name="connsiteX10" fmla="*/ 18288 w 159105"/>
                <a:gd name="connsiteY10" fmla="*/ 120091 h 139598"/>
                <a:gd name="connsiteX11" fmla="*/ 1828 w 159105"/>
                <a:gd name="connsiteY11" fmla="*/ 79858 h 139598"/>
                <a:gd name="connsiteX12" fmla="*/ 0 w 159105"/>
                <a:gd name="connsiteY12" fmla="*/ 71323 h 139598"/>
                <a:gd name="connsiteX13" fmla="*/ 5487 w 159105"/>
                <a:gd name="connsiteY13" fmla="*/ 68885 h 139598"/>
                <a:gd name="connsiteX14" fmla="*/ 7924 w 159105"/>
                <a:gd name="connsiteY14" fmla="*/ 79858 h 139598"/>
                <a:gd name="connsiteX15" fmla="*/ 33528 w 159105"/>
                <a:gd name="connsiteY15" fmla="*/ 73762 h 139598"/>
                <a:gd name="connsiteX16" fmla="*/ 61569 w 159105"/>
                <a:gd name="connsiteY16" fmla="*/ 74981 h 139598"/>
                <a:gd name="connsiteX17" fmla="*/ 82296 w 159105"/>
                <a:gd name="connsiteY17" fmla="*/ 76200 h 139598"/>
                <a:gd name="connsiteX18" fmla="*/ 102412 w 159105"/>
                <a:gd name="connsiteY18" fmla="*/ 49378 h 139598"/>
                <a:gd name="connsiteX19" fmla="*/ 124968 w 159105"/>
                <a:gd name="connsiteY19" fmla="*/ 24384 h 139598"/>
                <a:gd name="connsiteX20" fmla="*/ 143256 w 159105"/>
                <a:gd name="connsiteY20" fmla="*/ 0 h 139598"/>
                <a:gd name="connsiteX21" fmla="*/ 151180 w 159105"/>
                <a:gd name="connsiteY21" fmla="*/ 13411 h 1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05" h="139598">
                  <a:moveTo>
                    <a:pt x="151180" y="13411"/>
                  </a:moveTo>
                  <a:lnTo>
                    <a:pt x="159105" y="44501"/>
                  </a:lnTo>
                  <a:lnTo>
                    <a:pt x="142036" y="44501"/>
                  </a:lnTo>
                  <a:lnTo>
                    <a:pt x="142036" y="70104"/>
                  </a:lnTo>
                  <a:lnTo>
                    <a:pt x="148743" y="75590"/>
                  </a:lnTo>
                  <a:lnTo>
                    <a:pt x="134112" y="83515"/>
                  </a:lnTo>
                  <a:lnTo>
                    <a:pt x="135331" y="99365"/>
                  </a:lnTo>
                  <a:lnTo>
                    <a:pt x="127407" y="115214"/>
                  </a:lnTo>
                  <a:lnTo>
                    <a:pt x="127407" y="131064"/>
                  </a:lnTo>
                  <a:lnTo>
                    <a:pt x="121311" y="139598"/>
                  </a:lnTo>
                  <a:lnTo>
                    <a:pt x="18288" y="120091"/>
                  </a:lnTo>
                  <a:lnTo>
                    <a:pt x="1828" y="79858"/>
                  </a:lnTo>
                  <a:lnTo>
                    <a:pt x="0" y="71323"/>
                  </a:lnTo>
                  <a:lnTo>
                    <a:pt x="5487" y="68885"/>
                  </a:lnTo>
                  <a:lnTo>
                    <a:pt x="7924" y="79858"/>
                  </a:lnTo>
                  <a:lnTo>
                    <a:pt x="33528" y="73762"/>
                  </a:lnTo>
                  <a:lnTo>
                    <a:pt x="61569" y="74981"/>
                  </a:lnTo>
                  <a:lnTo>
                    <a:pt x="82296" y="76200"/>
                  </a:lnTo>
                  <a:lnTo>
                    <a:pt x="102412" y="49378"/>
                  </a:lnTo>
                  <a:lnTo>
                    <a:pt x="124968" y="24384"/>
                  </a:lnTo>
                  <a:lnTo>
                    <a:pt x="143256" y="0"/>
                  </a:lnTo>
                  <a:lnTo>
                    <a:pt x="151180" y="13411"/>
                  </a:lnTo>
                  <a:close/>
                </a:path>
              </a:pathLst>
            </a:custGeom>
            <a:grpFill/>
            <a:ln w="6350" cap="flat">
              <a:solidFill>
                <a:srgbClr val="545A8A"/>
              </a:solidFill>
              <a:prstDash val="solid"/>
              <a:miter/>
            </a:ln>
          </p:spPr>
          <p:txBody>
            <a:bodyPr rtlCol="0" anchor="ctr"/>
            <a:lstStyle/>
            <a:p>
              <a:endParaRPr lang="fr-FR" dirty="0"/>
            </a:p>
          </p:txBody>
        </p:sp>
        <p:sp>
          <p:nvSpPr>
            <p:cNvPr id="27" name="Forme libre : forme 9">
              <a:extLst>
                <a:ext uri="{FF2B5EF4-FFF2-40B4-BE49-F238E27FC236}">
                  <a16:creationId xmlns:a16="http://schemas.microsoft.com/office/drawing/2014/main" id="{6C2DDF53-75E4-DE82-1844-35ACD852A34B}"/>
                </a:ext>
              </a:extLst>
            </p:cNvPr>
            <p:cNvSpPr/>
            <p:nvPr/>
          </p:nvSpPr>
          <p:spPr>
            <a:xfrm>
              <a:off x="3993489" y="6466026"/>
              <a:ext cx="137160" cy="96926"/>
            </a:xfrm>
            <a:custGeom>
              <a:avLst/>
              <a:gdLst>
                <a:gd name="connsiteX0" fmla="*/ 85344 w 137160"/>
                <a:gd name="connsiteY0" fmla="*/ 84125 h 96926"/>
                <a:gd name="connsiteX1" fmla="*/ 67056 w 137160"/>
                <a:gd name="connsiteY1" fmla="*/ 82905 h 96926"/>
                <a:gd name="connsiteX2" fmla="*/ 36576 w 137160"/>
                <a:gd name="connsiteY2" fmla="*/ 82905 h 96926"/>
                <a:gd name="connsiteX3" fmla="*/ 0 w 137160"/>
                <a:gd name="connsiteY3" fmla="*/ 0 h 96926"/>
                <a:gd name="connsiteX4" fmla="*/ 18898 w 137160"/>
                <a:gd name="connsiteY4" fmla="*/ 17069 h 96926"/>
                <a:gd name="connsiteX5" fmla="*/ 45111 w 137160"/>
                <a:gd name="connsiteY5" fmla="*/ 45110 h 96926"/>
                <a:gd name="connsiteX6" fmla="*/ 92659 w 137160"/>
                <a:gd name="connsiteY6" fmla="*/ 67665 h 96926"/>
                <a:gd name="connsiteX7" fmla="*/ 137160 w 137160"/>
                <a:gd name="connsiteY7" fmla="*/ 76809 h 96926"/>
                <a:gd name="connsiteX8" fmla="*/ 132283 w 137160"/>
                <a:gd name="connsiteY8" fmla="*/ 95097 h 96926"/>
                <a:gd name="connsiteX9" fmla="*/ 105461 w 137160"/>
                <a:gd name="connsiteY9" fmla="*/ 96926 h 96926"/>
                <a:gd name="connsiteX10" fmla="*/ 85344 w 137160"/>
                <a:gd name="connsiteY10" fmla="*/ 84125 h 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 h="96926">
                  <a:moveTo>
                    <a:pt x="85344" y="84125"/>
                  </a:moveTo>
                  <a:lnTo>
                    <a:pt x="67056" y="82905"/>
                  </a:lnTo>
                  <a:lnTo>
                    <a:pt x="36576" y="82905"/>
                  </a:lnTo>
                  <a:lnTo>
                    <a:pt x="0" y="0"/>
                  </a:lnTo>
                  <a:lnTo>
                    <a:pt x="18898" y="17069"/>
                  </a:lnTo>
                  <a:lnTo>
                    <a:pt x="45111" y="45110"/>
                  </a:lnTo>
                  <a:lnTo>
                    <a:pt x="92659" y="67665"/>
                  </a:lnTo>
                  <a:lnTo>
                    <a:pt x="137160" y="76809"/>
                  </a:lnTo>
                  <a:lnTo>
                    <a:pt x="132283" y="95097"/>
                  </a:lnTo>
                  <a:lnTo>
                    <a:pt x="105461" y="96926"/>
                  </a:lnTo>
                  <a:lnTo>
                    <a:pt x="85344" y="84125"/>
                  </a:lnTo>
                  <a:close/>
                </a:path>
              </a:pathLst>
            </a:custGeom>
            <a:grpFill/>
            <a:ln w="6350" cap="flat">
              <a:solidFill>
                <a:srgbClr val="545A8A"/>
              </a:solidFill>
              <a:prstDash val="solid"/>
              <a:miter/>
            </a:ln>
          </p:spPr>
          <p:txBody>
            <a:bodyPr rtlCol="0" anchor="ctr"/>
            <a:lstStyle/>
            <a:p>
              <a:endParaRPr lang="fr-FR" dirty="0"/>
            </a:p>
          </p:txBody>
        </p:sp>
        <p:sp>
          <p:nvSpPr>
            <p:cNvPr id="28" name="Forme libre : forme 10">
              <a:extLst>
                <a:ext uri="{FF2B5EF4-FFF2-40B4-BE49-F238E27FC236}">
                  <a16:creationId xmlns:a16="http://schemas.microsoft.com/office/drawing/2014/main" id="{1ED91796-A1A4-366B-E57E-DAC4C721DCC9}"/>
                </a:ext>
              </a:extLst>
            </p:cNvPr>
            <p:cNvSpPr/>
            <p:nvPr/>
          </p:nvSpPr>
          <p:spPr>
            <a:xfrm>
              <a:off x="3682593" y="5271820"/>
              <a:ext cx="534009" cy="1183233"/>
            </a:xfrm>
            <a:custGeom>
              <a:avLst/>
              <a:gdLst>
                <a:gd name="connsiteX0" fmla="*/ 210312 w 534009"/>
                <a:gd name="connsiteY0" fmla="*/ 16459 h 1183233"/>
                <a:gd name="connsiteX1" fmla="*/ 279197 w 534009"/>
                <a:gd name="connsiteY1" fmla="*/ 79857 h 1183233"/>
                <a:gd name="connsiteX2" fmla="*/ 307239 w 534009"/>
                <a:gd name="connsiteY2" fmla="*/ 85953 h 1183233"/>
                <a:gd name="connsiteX3" fmla="*/ 351739 w 534009"/>
                <a:gd name="connsiteY3" fmla="*/ 115215 h 1183233"/>
                <a:gd name="connsiteX4" fmla="*/ 387706 w 534009"/>
                <a:gd name="connsiteY4" fmla="*/ 130455 h 1183233"/>
                <a:gd name="connsiteX5" fmla="*/ 394411 w 534009"/>
                <a:gd name="connsiteY5" fmla="*/ 147523 h 1183233"/>
                <a:gd name="connsiteX6" fmla="*/ 368808 w 534009"/>
                <a:gd name="connsiteY6" fmla="*/ 207264 h 1183233"/>
                <a:gd name="connsiteX7" fmla="*/ 404165 w 534009"/>
                <a:gd name="connsiteY7" fmla="*/ 217627 h 1183233"/>
                <a:gd name="connsiteX8" fmla="*/ 442570 w 534009"/>
                <a:gd name="connsiteY8" fmla="*/ 223723 h 1183233"/>
                <a:gd name="connsiteX9" fmla="*/ 468173 w 534009"/>
                <a:gd name="connsiteY9" fmla="*/ 217627 h 1183233"/>
                <a:gd name="connsiteX10" fmla="*/ 494386 w 534009"/>
                <a:gd name="connsiteY10" fmla="*/ 187147 h 1183233"/>
                <a:gd name="connsiteX11" fmla="*/ 496215 w 534009"/>
                <a:gd name="connsiteY11" fmla="*/ 153009 h 1183233"/>
                <a:gd name="connsiteX12" fmla="*/ 512064 w 534009"/>
                <a:gd name="connsiteY12" fmla="*/ 145085 h 1183233"/>
                <a:gd name="connsiteX13" fmla="*/ 531571 w 534009"/>
                <a:gd name="connsiteY13" fmla="*/ 168249 h 1183233"/>
                <a:gd name="connsiteX14" fmla="*/ 534010 w 534009"/>
                <a:gd name="connsiteY14" fmla="*/ 199339 h 1183233"/>
                <a:gd name="connsiteX15" fmla="*/ 508407 w 534009"/>
                <a:gd name="connsiteY15" fmla="*/ 220675 h 1183233"/>
                <a:gd name="connsiteX16" fmla="*/ 488290 w 534009"/>
                <a:gd name="connsiteY16" fmla="*/ 236525 h 1183233"/>
                <a:gd name="connsiteX17" fmla="*/ 455981 w 534009"/>
                <a:gd name="connsiteY17" fmla="*/ 274929 h 1183233"/>
                <a:gd name="connsiteX18" fmla="*/ 419405 w 534009"/>
                <a:gd name="connsiteY18" fmla="*/ 327965 h 1183233"/>
                <a:gd name="connsiteX19" fmla="*/ 416357 w 534009"/>
                <a:gd name="connsiteY19" fmla="*/ 359664 h 1183233"/>
                <a:gd name="connsiteX20" fmla="*/ 413919 w 534009"/>
                <a:gd name="connsiteY20" fmla="*/ 399897 h 1183233"/>
                <a:gd name="connsiteX21" fmla="*/ 421234 w 534009"/>
                <a:gd name="connsiteY21" fmla="*/ 438912 h 1183233"/>
                <a:gd name="connsiteX22" fmla="*/ 415747 w 534009"/>
                <a:gd name="connsiteY22" fmla="*/ 447447 h 1183233"/>
                <a:gd name="connsiteX23" fmla="*/ 418186 w 534009"/>
                <a:gd name="connsiteY23" fmla="*/ 472440 h 1183233"/>
                <a:gd name="connsiteX24" fmla="*/ 420015 w 534009"/>
                <a:gd name="connsiteY24" fmla="*/ 493167 h 1183233"/>
                <a:gd name="connsiteX25" fmla="*/ 467563 w 534009"/>
                <a:gd name="connsiteY25" fmla="*/ 526695 h 1183233"/>
                <a:gd name="connsiteX26" fmla="*/ 468783 w 534009"/>
                <a:gd name="connsiteY26" fmla="*/ 553517 h 1183233"/>
                <a:gd name="connsiteX27" fmla="*/ 492557 w 534009"/>
                <a:gd name="connsiteY27" fmla="*/ 570585 h 1183233"/>
                <a:gd name="connsiteX28" fmla="*/ 494386 w 534009"/>
                <a:gd name="connsiteY28" fmla="*/ 589483 h 1183233"/>
                <a:gd name="connsiteX29" fmla="*/ 474269 w 534009"/>
                <a:gd name="connsiteY29" fmla="*/ 639471 h 1183233"/>
                <a:gd name="connsiteX30" fmla="*/ 431597 w 534009"/>
                <a:gd name="connsiteY30" fmla="*/ 660807 h 1183233"/>
                <a:gd name="connsiteX31" fmla="*/ 369418 w 534009"/>
                <a:gd name="connsiteY31" fmla="*/ 668731 h 1183233"/>
                <a:gd name="connsiteX32" fmla="*/ 332842 w 534009"/>
                <a:gd name="connsiteY32" fmla="*/ 664464 h 1183233"/>
                <a:gd name="connsiteX33" fmla="*/ 345643 w 534009"/>
                <a:gd name="connsiteY33" fmla="*/ 688239 h 1183233"/>
                <a:gd name="connsiteX34" fmla="*/ 346253 w 534009"/>
                <a:gd name="connsiteY34" fmla="*/ 716889 h 1183233"/>
                <a:gd name="connsiteX35" fmla="*/ 357226 w 534009"/>
                <a:gd name="connsiteY35" fmla="*/ 736397 h 1183233"/>
                <a:gd name="connsiteX36" fmla="*/ 341986 w 534009"/>
                <a:gd name="connsiteY36" fmla="*/ 750417 h 1183233"/>
                <a:gd name="connsiteX37" fmla="*/ 310896 w 534009"/>
                <a:gd name="connsiteY37" fmla="*/ 755904 h 1183233"/>
                <a:gd name="connsiteX38" fmla="*/ 276759 w 534009"/>
                <a:gd name="connsiteY38" fmla="*/ 741273 h 1183233"/>
                <a:gd name="connsiteX39" fmla="*/ 267615 w 534009"/>
                <a:gd name="connsiteY39" fmla="*/ 751637 h 1183233"/>
                <a:gd name="connsiteX40" fmla="*/ 282855 w 534009"/>
                <a:gd name="connsiteY40" fmla="*/ 790041 h 1183233"/>
                <a:gd name="connsiteX41" fmla="*/ 307239 w 534009"/>
                <a:gd name="connsiteY41" fmla="*/ 801624 h 1183233"/>
                <a:gd name="connsiteX42" fmla="*/ 321259 w 534009"/>
                <a:gd name="connsiteY42" fmla="*/ 789432 h 1183233"/>
                <a:gd name="connsiteX43" fmla="*/ 336499 w 534009"/>
                <a:gd name="connsiteY43" fmla="*/ 809549 h 1183233"/>
                <a:gd name="connsiteX44" fmla="*/ 310896 w 534009"/>
                <a:gd name="connsiteY44" fmla="*/ 821741 h 1183233"/>
                <a:gd name="connsiteX45" fmla="*/ 293218 w 534009"/>
                <a:gd name="connsiteY45" fmla="*/ 846125 h 1183233"/>
                <a:gd name="connsiteX46" fmla="*/ 300533 w 534009"/>
                <a:gd name="connsiteY46" fmla="*/ 884529 h 1183233"/>
                <a:gd name="connsiteX47" fmla="*/ 299923 w 534009"/>
                <a:gd name="connsiteY47" fmla="*/ 905256 h 1183233"/>
                <a:gd name="connsiteX48" fmla="*/ 270663 w 534009"/>
                <a:gd name="connsiteY48" fmla="*/ 905256 h 1183233"/>
                <a:gd name="connsiteX49" fmla="*/ 252375 w 534009"/>
                <a:gd name="connsiteY49" fmla="*/ 924763 h 1183233"/>
                <a:gd name="connsiteX50" fmla="*/ 252984 w 534009"/>
                <a:gd name="connsiteY50" fmla="*/ 954024 h 1183233"/>
                <a:gd name="connsiteX51" fmla="*/ 292608 w 534009"/>
                <a:gd name="connsiteY51" fmla="*/ 982065 h 1183233"/>
                <a:gd name="connsiteX52" fmla="*/ 324307 w 534009"/>
                <a:gd name="connsiteY52" fmla="*/ 989381 h 1183233"/>
                <a:gd name="connsiteX53" fmla="*/ 325527 w 534009"/>
                <a:gd name="connsiteY53" fmla="*/ 1024128 h 1183233"/>
                <a:gd name="connsiteX54" fmla="*/ 297485 w 534009"/>
                <a:gd name="connsiteY54" fmla="*/ 1045464 h 1183233"/>
                <a:gd name="connsiteX55" fmla="*/ 293827 w 534009"/>
                <a:gd name="connsiteY55" fmla="*/ 1089965 h 1183233"/>
                <a:gd name="connsiteX56" fmla="*/ 272491 w 534009"/>
                <a:gd name="connsiteY56" fmla="*/ 1104595 h 1183233"/>
                <a:gd name="connsiteX57" fmla="*/ 267005 w 534009"/>
                <a:gd name="connsiteY57" fmla="*/ 1122274 h 1183233"/>
                <a:gd name="connsiteX58" fmla="*/ 292608 w 534009"/>
                <a:gd name="connsiteY58" fmla="*/ 1161898 h 1183233"/>
                <a:gd name="connsiteX59" fmla="*/ 320650 w 534009"/>
                <a:gd name="connsiteY59" fmla="*/ 1183234 h 1183233"/>
                <a:gd name="connsiteX60" fmla="*/ 307848 w 534009"/>
                <a:gd name="connsiteY60" fmla="*/ 1181405 h 1183233"/>
                <a:gd name="connsiteX61" fmla="*/ 277978 w 534009"/>
                <a:gd name="connsiteY61" fmla="*/ 1175309 h 1183233"/>
                <a:gd name="connsiteX62" fmla="*/ 204216 w 534009"/>
                <a:gd name="connsiteY62" fmla="*/ 1170432 h 1183233"/>
                <a:gd name="connsiteX63" fmla="*/ 182880 w 534009"/>
                <a:gd name="connsiteY63" fmla="*/ 1148487 h 1183233"/>
                <a:gd name="connsiteX64" fmla="*/ 171298 w 534009"/>
                <a:gd name="connsiteY64" fmla="*/ 1120445 h 1183233"/>
                <a:gd name="connsiteX65" fmla="*/ 152400 w 534009"/>
                <a:gd name="connsiteY65" fmla="*/ 1122883 h 1183233"/>
                <a:gd name="connsiteX66" fmla="*/ 136551 w 534009"/>
                <a:gd name="connsiteY66" fmla="*/ 1108863 h 1183233"/>
                <a:gd name="connsiteX67" fmla="*/ 117653 w 534009"/>
                <a:gd name="connsiteY67" fmla="*/ 1069239 h 1183233"/>
                <a:gd name="connsiteX68" fmla="*/ 134112 w 534009"/>
                <a:gd name="connsiteY68" fmla="*/ 1052170 h 1183233"/>
                <a:gd name="connsiteX69" fmla="*/ 134722 w 534009"/>
                <a:gd name="connsiteY69" fmla="*/ 1028395 h 1183233"/>
                <a:gd name="connsiteX70" fmla="*/ 123749 w 534009"/>
                <a:gd name="connsiteY70" fmla="*/ 1008888 h 1183233"/>
                <a:gd name="connsiteX71" fmla="*/ 128016 w 534009"/>
                <a:gd name="connsiteY71" fmla="*/ 975969 h 1183233"/>
                <a:gd name="connsiteX72" fmla="*/ 121311 w 534009"/>
                <a:gd name="connsiteY72" fmla="*/ 925373 h 1183233"/>
                <a:gd name="connsiteX73" fmla="*/ 110338 w 534009"/>
                <a:gd name="connsiteY73" fmla="*/ 902817 h 1183233"/>
                <a:gd name="connsiteX74" fmla="*/ 121311 w 534009"/>
                <a:gd name="connsiteY74" fmla="*/ 895503 h 1183233"/>
                <a:gd name="connsiteX75" fmla="*/ 112776 w 534009"/>
                <a:gd name="connsiteY75" fmla="*/ 880872 h 1183233"/>
                <a:gd name="connsiteX76" fmla="*/ 95707 w 534009"/>
                <a:gd name="connsiteY76" fmla="*/ 873557 h 1183233"/>
                <a:gd name="connsiteX77" fmla="*/ 100584 w 534009"/>
                <a:gd name="connsiteY77" fmla="*/ 857097 h 1183233"/>
                <a:gd name="connsiteX78" fmla="*/ 81687 w 534009"/>
                <a:gd name="connsiteY78" fmla="*/ 842467 h 1183233"/>
                <a:gd name="connsiteX79" fmla="*/ 59131 w 534009"/>
                <a:gd name="connsiteY79" fmla="*/ 797967 h 1183233"/>
                <a:gd name="connsiteX80" fmla="*/ 69495 w 534009"/>
                <a:gd name="connsiteY80" fmla="*/ 790041 h 1183233"/>
                <a:gd name="connsiteX81" fmla="*/ 49378 w 534009"/>
                <a:gd name="connsiteY81" fmla="*/ 742493 h 1183233"/>
                <a:gd name="connsiteX82" fmla="*/ 44501 w 534009"/>
                <a:gd name="connsiteY82" fmla="*/ 702869 h 1183233"/>
                <a:gd name="connsiteX83" fmla="*/ 43282 w 534009"/>
                <a:gd name="connsiteY83" fmla="*/ 668121 h 1183233"/>
                <a:gd name="connsiteX84" fmla="*/ 58522 w 534009"/>
                <a:gd name="connsiteY84" fmla="*/ 654101 h 1183233"/>
                <a:gd name="connsiteX85" fmla="*/ 38405 w 534009"/>
                <a:gd name="connsiteY85" fmla="*/ 615696 h 1183233"/>
                <a:gd name="connsiteX86" fmla="*/ 28651 w 534009"/>
                <a:gd name="connsiteY86" fmla="*/ 580339 h 1183233"/>
                <a:gd name="connsiteX87" fmla="*/ 46939 w 534009"/>
                <a:gd name="connsiteY87" fmla="*/ 554736 h 1183233"/>
                <a:gd name="connsiteX88" fmla="*/ 38405 w 534009"/>
                <a:gd name="connsiteY88" fmla="*/ 521817 h 1183233"/>
                <a:gd name="connsiteX89" fmla="*/ 48159 w 534009"/>
                <a:gd name="connsiteY89" fmla="*/ 484023 h 1183233"/>
                <a:gd name="connsiteX90" fmla="*/ 39624 w 534009"/>
                <a:gd name="connsiteY90" fmla="*/ 448056 h 1183233"/>
                <a:gd name="connsiteX91" fmla="*/ 29871 w 534009"/>
                <a:gd name="connsiteY91" fmla="*/ 440741 h 1183233"/>
                <a:gd name="connsiteX92" fmla="*/ 0 w 534009"/>
                <a:gd name="connsiteY92" fmla="*/ 373075 h 1183233"/>
                <a:gd name="connsiteX93" fmla="*/ 12802 w 534009"/>
                <a:gd name="connsiteY93" fmla="*/ 332841 h 1183233"/>
                <a:gd name="connsiteX94" fmla="*/ 2439 w 534009"/>
                <a:gd name="connsiteY94" fmla="*/ 295047 h 1183233"/>
                <a:gd name="connsiteX95" fmla="*/ 7925 w 534009"/>
                <a:gd name="connsiteY95" fmla="*/ 259080 h 1183233"/>
                <a:gd name="connsiteX96" fmla="*/ 23775 w 534009"/>
                <a:gd name="connsiteY96" fmla="*/ 222504 h 1183233"/>
                <a:gd name="connsiteX97" fmla="*/ 43891 w 534009"/>
                <a:gd name="connsiteY97" fmla="*/ 198120 h 1183233"/>
                <a:gd name="connsiteX98" fmla="*/ 31699 w 534009"/>
                <a:gd name="connsiteY98" fmla="*/ 182880 h 1183233"/>
                <a:gd name="connsiteX99" fmla="*/ 36576 w 534009"/>
                <a:gd name="connsiteY99" fmla="*/ 170079 h 1183233"/>
                <a:gd name="connsiteX100" fmla="*/ 26823 w 534009"/>
                <a:gd name="connsiteY100" fmla="*/ 104851 h 1183233"/>
                <a:gd name="connsiteX101" fmla="*/ 60960 w 534009"/>
                <a:gd name="connsiteY101" fmla="*/ 85953 h 1183233"/>
                <a:gd name="connsiteX102" fmla="*/ 68275 w 534009"/>
                <a:gd name="connsiteY102" fmla="*/ 45111 h 1183233"/>
                <a:gd name="connsiteX103" fmla="*/ 62789 w 534009"/>
                <a:gd name="connsiteY103" fmla="*/ 35357 h 1183233"/>
                <a:gd name="connsiteX104" fmla="*/ 87173 w 534009"/>
                <a:gd name="connsiteY104" fmla="*/ 0 h 1183233"/>
                <a:gd name="connsiteX105" fmla="*/ 132893 w 534009"/>
                <a:gd name="connsiteY105" fmla="*/ 9753 h 1183233"/>
                <a:gd name="connsiteX106" fmla="*/ 155448 w 534009"/>
                <a:gd name="connsiteY106" fmla="*/ 37795 h 1183233"/>
                <a:gd name="connsiteX107" fmla="*/ 165202 w 534009"/>
                <a:gd name="connsiteY107" fmla="*/ 6096 h 1183233"/>
                <a:gd name="connsiteX108" fmla="*/ 204216 w 534009"/>
                <a:gd name="connsiteY108" fmla="*/ 7925 h 1183233"/>
                <a:gd name="connsiteX109" fmla="*/ 210312 w 534009"/>
                <a:gd name="connsiteY109" fmla="*/ 16459 h 11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4009" h="1183233">
                  <a:moveTo>
                    <a:pt x="210312" y="16459"/>
                  </a:moveTo>
                  <a:lnTo>
                    <a:pt x="279197" y="79857"/>
                  </a:lnTo>
                  <a:lnTo>
                    <a:pt x="307239" y="85953"/>
                  </a:lnTo>
                  <a:lnTo>
                    <a:pt x="351739" y="115215"/>
                  </a:lnTo>
                  <a:lnTo>
                    <a:pt x="387706" y="130455"/>
                  </a:lnTo>
                  <a:lnTo>
                    <a:pt x="394411" y="147523"/>
                  </a:lnTo>
                  <a:lnTo>
                    <a:pt x="368808" y="207264"/>
                  </a:lnTo>
                  <a:lnTo>
                    <a:pt x="404165" y="217627"/>
                  </a:lnTo>
                  <a:lnTo>
                    <a:pt x="442570" y="223723"/>
                  </a:lnTo>
                  <a:lnTo>
                    <a:pt x="468173" y="217627"/>
                  </a:lnTo>
                  <a:lnTo>
                    <a:pt x="494386" y="187147"/>
                  </a:lnTo>
                  <a:lnTo>
                    <a:pt x="496215" y="153009"/>
                  </a:lnTo>
                  <a:lnTo>
                    <a:pt x="512064" y="145085"/>
                  </a:lnTo>
                  <a:lnTo>
                    <a:pt x="531571" y="168249"/>
                  </a:lnTo>
                  <a:lnTo>
                    <a:pt x="534010" y="199339"/>
                  </a:lnTo>
                  <a:lnTo>
                    <a:pt x="508407" y="220675"/>
                  </a:lnTo>
                  <a:lnTo>
                    <a:pt x="488290" y="236525"/>
                  </a:lnTo>
                  <a:lnTo>
                    <a:pt x="455981" y="274929"/>
                  </a:lnTo>
                  <a:lnTo>
                    <a:pt x="419405" y="327965"/>
                  </a:lnTo>
                  <a:lnTo>
                    <a:pt x="416357" y="359664"/>
                  </a:lnTo>
                  <a:lnTo>
                    <a:pt x="413919" y="399897"/>
                  </a:lnTo>
                  <a:lnTo>
                    <a:pt x="421234" y="438912"/>
                  </a:lnTo>
                  <a:lnTo>
                    <a:pt x="415747" y="447447"/>
                  </a:lnTo>
                  <a:lnTo>
                    <a:pt x="418186" y="472440"/>
                  </a:lnTo>
                  <a:lnTo>
                    <a:pt x="420015" y="493167"/>
                  </a:lnTo>
                  <a:lnTo>
                    <a:pt x="467563" y="526695"/>
                  </a:lnTo>
                  <a:lnTo>
                    <a:pt x="468783" y="553517"/>
                  </a:lnTo>
                  <a:lnTo>
                    <a:pt x="492557" y="570585"/>
                  </a:lnTo>
                  <a:lnTo>
                    <a:pt x="494386" y="589483"/>
                  </a:lnTo>
                  <a:lnTo>
                    <a:pt x="474269" y="639471"/>
                  </a:lnTo>
                  <a:lnTo>
                    <a:pt x="431597" y="660807"/>
                  </a:lnTo>
                  <a:lnTo>
                    <a:pt x="369418" y="668731"/>
                  </a:lnTo>
                  <a:lnTo>
                    <a:pt x="332842" y="664464"/>
                  </a:lnTo>
                  <a:lnTo>
                    <a:pt x="345643" y="688239"/>
                  </a:lnTo>
                  <a:lnTo>
                    <a:pt x="346253" y="716889"/>
                  </a:lnTo>
                  <a:lnTo>
                    <a:pt x="357226" y="736397"/>
                  </a:lnTo>
                  <a:lnTo>
                    <a:pt x="341986" y="750417"/>
                  </a:lnTo>
                  <a:lnTo>
                    <a:pt x="310896" y="755904"/>
                  </a:lnTo>
                  <a:lnTo>
                    <a:pt x="276759" y="741273"/>
                  </a:lnTo>
                  <a:lnTo>
                    <a:pt x="267615" y="751637"/>
                  </a:lnTo>
                  <a:lnTo>
                    <a:pt x="282855" y="790041"/>
                  </a:lnTo>
                  <a:lnTo>
                    <a:pt x="307239" y="801624"/>
                  </a:lnTo>
                  <a:lnTo>
                    <a:pt x="321259" y="789432"/>
                  </a:lnTo>
                  <a:lnTo>
                    <a:pt x="336499" y="809549"/>
                  </a:lnTo>
                  <a:lnTo>
                    <a:pt x="310896" y="821741"/>
                  </a:lnTo>
                  <a:lnTo>
                    <a:pt x="293218" y="846125"/>
                  </a:lnTo>
                  <a:lnTo>
                    <a:pt x="300533" y="884529"/>
                  </a:lnTo>
                  <a:lnTo>
                    <a:pt x="299923" y="905256"/>
                  </a:lnTo>
                  <a:lnTo>
                    <a:pt x="270663" y="905256"/>
                  </a:lnTo>
                  <a:lnTo>
                    <a:pt x="252375" y="924763"/>
                  </a:lnTo>
                  <a:lnTo>
                    <a:pt x="252984" y="954024"/>
                  </a:lnTo>
                  <a:lnTo>
                    <a:pt x="292608" y="982065"/>
                  </a:lnTo>
                  <a:lnTo>
                    <a:pt x="324307" y="989381"/>
                  </a:lnTo>
                  <a:lnTo>
                    <a:pt x="325527" y="1024128"/>
                  </a:lnTo>
                  <a:lnTo>
                    <a:pt x="297485" y="1045464"/>
                  </a:lnTo>
                  <a:lnTo>
                    <a:pt x="293827" y="1089965"/>
                  </a:lnTo>
                  <a:lnTo>
                    <a:pt x="272491" y="1104595"/>
                  </a:lnTo>
                  <a:lnTo>
                    <a:pt x="267005" y="1122274"/>
                  </a:lnTo>
                  <a:lnTo>
                    <a:pt x="292608" y="1161898"/>
                  </a:lnTo>
                  <a:lnTo>
                    <a:pt x="320650" y="1183234"/>
                  </a:lnTo>
                  <a:lnTo>
                    <a:pt x="307848" y="1181405"/>
                  </a:lnTo>
                  <a:lnTo>
                    <a:pt x="277978" y="1175309"/>
                  </a:lnTo>
                  <a:lnTo>
                    <a:pt x="204216" y="1170432"/>
                  </a:lnTo>
                  <a:lnTo>
                    <a:pt x="182880" y="1148487"/>
                  </a:lnTo>
                  <a:lnTo>
                    <a:pt x="171298" y="1120445"/>
                  </a:lnTo>
                  <a:lnTo>
                    <a:pt x="152400" y="1122883"/>
                  </a:lnTo>
                  <a:lnTo>
                    <a:pt x="136551" y="1108863"/>
                  </a:lnTo>
                  <a:lnTo>
                    <a:pt x="117653" y="1069239"/>
                  </a:lnTo>
                  <a:lnTo>
                    <a:pt x="134112" y="1052170"/>
                  </a:lnTo>
                  <a:lnTo>
                    <a:pt x="134722" y="1028395"/>
                  </a:lnTo>
                  <a:lnTo>
                    <a:pt x="123749" y="1008888"/>
                  </a:lnTo>
                  <a:lnTo>
                    <a:pt x="128016" y="975969"/>
                  </a:lnTo>
                  <a:lnTo>
                    <a:pt x="121311" y="925373"/>
                  </a:lnTo>
                  <a:lnTo>
                    <a:pt x="110338" y="902817"/>
                  </a:lnTo>
                  <a:lnTo>
                    <a:pt x="121311" y="895503"/>
                  </a:lnTo>
                  <a:lnTo>
                    <a:pt x="112776" y="880872"/>
                  </a:lnTo>
                  <a:lnTo>
                    <a:pt x="95707" y="873557"/>
                  </a:lnTo>
                  <a:lnTo>
                    <a:pt x="100584" y="857097"/>
                  </a:lnTo>
                  <a:lnTo>
                    <a:pt x="81687" y="842467"/>
                  </a:lnTo>
                  <a:lnTo>
                    <a:pt x="59131" y="797967"/>
                  </a:lnTo>
                  <a:lnTo>
                    <a:pt x="69495" y="790041"/>
                  </a:lnTo>
                  <a:lnTo>
                    <a:pt x="49378" y="742493"/>
                  </a:lnTo>
                  <a:lnTo>
                    <a:pt x="44501" y="702869"/>
                  </a:lnTo>
                  <a:lnTo>
                    <a:pt x="43282" y="668121"/>
                  </a:lnTo>
                  <a:lnTo>
                    <a:pt x="58522" y="654101"/>
                  </a:lnTo>
                  <a:lnTo>
                    <a:pt x="38405" y="615696"/>
                  </a:lnTo>
                  <a:lnTo>
                    <a:pt x="28651" y="580339"/>
                  </a:lnTo>
                  <a:lnTo>
                    <a:pt x="46939" y="554736"/>
                  </a:lnTo>
                  <a:lnTo>
                    <a:pt x="38405" y="521817"/>
                  </a:lnTo>
                  <a:lnTo>
                    <a:pt x="48159" y="484023"/>
                  </a:lnTo>
                  <a:lnTo>
                    <a:pt x="39624" y="448056"/>
                  </a:lnTo>
                  <a:lnTo>
                    <a:pt x="29871" y="440741"/>
                  </a:lnTo>
                  <a:lnTo>
                    <a:pt x="0" y="373075"/>
                  </a:lnTo>
                  <a:lnTo>
                    <a:pt x="12802" y="332841"/>
                  </a:lnTo>
                  <a:lnTo>
                    <a:pt x="2439" y="295047"/>
                  </a:lnTo>
                  <a:lnTo>
                    <a:pt x="7925" y="259080"/>
                  </a:lnTo>
                  <a:lnTo>
                    <a:pt x="23775" y="222504"/>
                  </a:lnTo>
                  <a:lnTo>
                    <a:pt x="43891" y="198120"/>
                  </a:lnTo>
                  <a:lnTo>
                    <a:pt x="31699" y="182880"/>
                  </a:lnTo>
                  <a:lnTo>
                    <a:pt x="36576" y="170079"/>
                  </a:lnTo>
                  <a:lnTo>
                    <a:pt x="26823" y="104851"/>
                  </a:lnTo>
                  <a:lnTo>
                    <a:pt x="60960" y="85953"/>
                  </a:lnTo>
                  <a:lnTo>
                    <a:pt x="68275" y="45111"/>
                  </a:lnTo>
                  <a:lnTo>
                    <a:pt x="62789" y="35357"/>
                  </a:lnTo>
                  <a:lnTo>
                    <a:pt x="87173" y="0"/>
                  </a:lnTo>
                  <a:lnTo>
                    <a:pt x="132893" y="9753"/>
                  </a:lnTo>
                  <a:lnTo>
                    <a:pt x="155448" y="37795"/>
                  </a:lnTo>
                  <a:lnTo>
                    <a:pt x="165202" y="6096"/>
                  </a:lnTo>
                  <a:lnTo>
                    <a:pt x="204216" y="7925"/>
                  </a:lnTo>
                  <a:lnTo>
                    <a:pt x="210312" y="16459"/>
                  </a:lnTo>
                  <a:close/>
                </a:path>
              </a:pathLst>
            </a:custGeom>
            <a:grpFill/>
            <a:ln w="6350" cap="flat">
              <a:solidFill>
                <a:srgbClr val="545A8A"/>
              </a:solidFill>
              <a:prstDash val="solid"/>
              <a:miter/>
            </a:ln>
          </p:spPr>
          <p:txBody>
            <a:bodyPr rtlCol="0" anchor="ctr"/>
            <a:lstStyle/>
            <a:p>
              <a:endParaRPr lang="fr-FR" dirty="0"/>
            </a:p>
          </p:txBody>
        </p:sp>
        <p:sp>
          <p:nvSpPr>
            <p:cNvPr id="29" name="Forme libre : forme 11">
              <a:extLst>
                <a:ext uri="{FF2B5EF4-FFF2-40B4-BE49-F238E27FC236}">
                  <a16:creationId xmlns:a16="http://schemas.microsoft.com/office/drawing/2014/main" id="{B3049C52-4880-E644-DFB1-91C4A14C0D16}"/>
                </a:ext>
              </a:extLst>
            </p:cNvPr>
            <p:cNvSpPr/>
            <p:nvPr/>
          </p:nvSpPr>
          <p:spPr>
            <a:xfrm>
              <a:off x="7393229" y="2804159"/>
              <a:ext cx="109728" cy="97536"/>
            </a:xfrm>
            <a:custGeom>
              <a:avLst/>
              <a:gdLst>
                <a:gd name="connsiteX0" fmla="*/ 109728 w 109728"/>
                <a:gd name="connsiteY0" fmla="*/ 96317 h 97536"/>
                <a:gd name="connsiteX1" fmla="*/ 98755 w 109728"/>
                <a:gd name="connsiteY1" fmla="*/ 97536 h 97536"/>
                <a:gd name="connsiteX2" fmla="*/ 81686 w 109728"/>
                <a:gd name="connsiteY2" fmla="*/ 74981 h 97536"/>
                <a:gd name="connsiteX3" fmla="*/ 80467 w 109728"/>
                <a:gd name="connsiteY3" fmla="*/ 68885 h 97536"/>
                <a:gd name="connsiteX4" fmla="*/ 66446 w 109728"/>
                <a:gd name="connsiteY4" fmla="*/ 68885 h 97536"/>
                <a:gd name="connsiteX5" fmla="*/ 54864 w 109728"/>
                <a:gd name="connsiteY5" fmla="*/ 58522 h 97536"/>
                <a:gd name="connsiteX6" fmla="*/ 48768 w 109728"/>
                <a:gd name="connsiteY6" fmla="*/ 59131 h 97536"/>
                <a:gd name="connsiteX7" fmla="*/ 34137 w 109728"/>
                <a:gd name="connsiteY7" fmla="*/ 48158 h 97536"/>
                <a:gd name="connsiteX8" fmla="*/ 8534 w 109728"/>
                <a:gd name="connsiteY8" fmla="*/ 38405 h 97536"/>
                <a:gd name="connsiteX9" fmla="*/ 7924 w 109728"/>
                <a:gd name="connsiteY9" fmla="*/ 19507 h 97536"/>
                <a:gd name="connsiteX10" fmla="*/ 0 w 109728"/>
                <a:gd name="connsiteY10" fmla="*/ 6096 h 97536"/>
                <a:gd name="connsiteX11" fmla="*/ 42672 w 109728"/>
                <a:gd name="connsiteY11" fmla="*/ 0 h 97536"/>
                <a:gd name="connsiteX12" fmla="*/ 51206 w 109728"/>
                <a:gd name="connsiteY12" fmla="*/ 9754 h 97536"/>
                <a:gd name="connsiteX13" fmla="*/ 64617 w 109728"/>
                <a:gd name="connsiteY13" fmla="*/ 16459 h 97536"/>
                <a:gd name="connsiteX14" fmla="*/ 60350 w 109728"/>
                <a:gd name="connsiteY14" fmla="*/ 26213 h 97536"/>
                <a:gd name="connsiteX15" fmla="*/ 79857 w 109728"/>
                <a:gd name="connsiteY15" fmla="*/ 39624 h 97536"/>
                <a:gd name="connsiteX16" fmla="*/ 73152 w 109728"/>
                <a:gd name="connsiteY16" fmla="*/ 52426 h 97536"/>
                <a:gd name="connsiteX17" fmla="*/ 89001 w 109728"/>
                <a:gd name="connsiteY17" fmla="*/ 62789 h 97536"/>
                <a:gd name="connsiteX18" fmla="*/ 104241 w 109728"/>
                <a:gd name="connsiteY18" fmla="*/ 68885 h 97536"/>
                <a:gd name="connsiteX19" fmla="*/ 109728 w 109728"/>
                <a:gd name="connsiteY19" fmla="*/ 96317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728" h="97536">
                  <a:moveTo>
                    <a:pt x="109728" y="96317"/>
                  </a:moveTo>
                  <a:lnTo>
                    <a:pt x="98755" y="97536"/>
                  </a:lnTo>
                  <a:lnTo>
                    <a:pt x="81686" y="74981"/>
                  </a:lnTo>
                  <a:lnTo>
                    <a:pt x="80467" y="68885"/>
                  </a:lnTo>
                  <a:lnTo>
                    <a:pt x="66446" y="68885"/>
                  </a:lnTo>
                  <a:lnTo>
                    <a:pt x="54864" y="58522"/>
                  </a:lnTo>
                  <a:lnTo>
                    <a:pt x="48768" y="59131"/>
                  </a:lnTo>
                  <a:lnTo>
                    <a:pt x="34137" y="48158"/>
                  </a:lnTo>
                  <a:lnTo>
                    <a:pt x="8534" y="38405"/>
                  </a:lnTo>
                  <a:lnTo>
                    <a:pt x="7924" y="19507"/>
                  </a:lnTo>
                  <a:lnTo>
                    <a:pt x="0" y="6096"/>
                  </a:lnTo>
                  <a:lnTo>
                    <a:pt x="42672" y="0"/>
                  </a:lnTo>
                  <a:lnTo>
                    <a:pt x="51206" y="9754"/>
                  </a:lnTo>
                  <a:lnTo>
                    <a:pt x="64617" y="16459"/>
                  </a:lnTo>
                  <a:lnTo>
                    <a:pt x="60350" y="26213"/>
                  </a:lnTo>
                  <a:lnTo>
                    <a:pt x="79857" y="39624"/>
                  </a:lnTo>
                  <a:lnTo>
                    <a:pt x="73152" y="52426"/>
                  </a:lnTo>
                  <a:lnTo>
                    <a:pt x="89001" y="62789"/>
                  </a:lnTo>
                  <a:lnTo>
                    <a:pt x="104241" y="68885"/>
                  </a:lnTo>
                  <a:lnTo>
                    <a:pt x="109728" y="96317"/>
                  </a:lnTo>
                  <a:close/>
                </a:path>
              </a:pathLst>
            </a:custGeom>
            <a:grpFill/>
            <a:ln w="6350" cap="flat">
              <a:solidFill>
                <a:srgbClr val="545A8A"/>
              </a:solidFill>
              <a:prstDash val="solid"/>
              <a:miter/>
            </a:ln>
          </p:spPr>
          <p:txBody>
            <a:bodyPr rtlCol="0" anchor="ctr"/>
            <a:lstStyle/>
            <a:p>
              <a:endParaRPr lang="fr-FR" dirty="0"/>
            </a:p>
          </p:txBody>
        </p:sp>
        <p:sp>
          <p:nvSpPr>
            <p:cNvPr id="30" name="Forme libre : forme 12">
              <a:extLst>
                <a:ext uri="{FF2B5EF4-FFF2-40B4-BE49-F238E27FC236}">
                  <a16:creationId xmlns:a16="http://schemas.microsoft.com/office/drawing/2014/main" id="{B5036610-66E3-E76C-B9BD-AB25D00DFC29}"/>
                </a:ext>
              </a:extLst>
            </p:cNvPr>
            <p:cNvSpPr/>
            <p:nvPr/>
          </p:nvSpPr>
          <p:spPr>
            <a:xfrm>
              <a:off x="10575950" y="6009436"/>
              <a:ext cx="138988" cy="113385"/>
            </a:xfrm>
            <a:custGeom>
              <a:avLst/>
              <a:gdLst>
                <a:gd name="connsiteX0" fmla="*/ 49377 w 138988"/>
                <a:gd name="connsiteY0" fmla="*/ 3657 h 113385"/>
                <a:gd name="connsiteX1" fmla="*/ 71932 w 138988"/>
                <a:gd name="connsiteY1" fmla="*/ 17069 h 113385"/>
                <a:gd name="connsiteX2" fmla="*/ 92049 w 138988"/>
                <a:gd name="connsiteY2" fmla="*/ 11583 h 113385"/>
                <a:gd name="connsiteX3" fmla="*/ 121920 w 138988"/>
                <a:gd name="connsiteY3" fmla="*/ 4267 h 113385"/>
                <a:gd name="connsiteX4" fmla="*/ 138988 w 138988"/>
                <a:gd name="connsiteY4" fmla="*/ 6705 h 113385"/>
                <a:gd name="connsiteX5" fmla="*/ 111556 w 138988"/>
                <a:gd name="connsiteY5" fmla="*/ 53035 h 113385"/>
                <a:gd name="connsiteX6" fmla="*/ 91440 w 138988"/>
                <a:gd name="connsiteY6" fmla="*/ 65837 h 113385"/>
                <a:gd name="connsiteX7" fmla="*/ 67056 w 138988"/>
                <a:gd name="connsiteY7" fmla="*/ 97536 h 113385"/>
                <a:gd name="connsiteX8" fmla="*/ 63399 w 138988"/>
                <a:gd name="connsiteY8" fmla="*/ 86563 h 113385"/>
                <a:gd name="connsiteX9" fmla="*/ 23164 w 138988"/>
                <a:gd name="connsiteY9" fmla="*/ 113385 h 113385"/>
                <a:gd name="connsiteX10" fmla="*/ 18288 w 138988"/>
                <a:gd name="connsiteY10" fmla="*/ 111557 h 113385"/>
                <a:gd name="connsiteX11" fmla="*/ 0 w 138988"/>
                <a:gd name="connsiteY11" fmla="*/ 110337 h 113385"/>
                <a:gd name="connsiteX12" fmla="*/ 3048 w 138988"/>
                <a:gd name="connsiteY12" fmla="*/ 77419 h 113385"/>
                <a:gd name="connsiteX13" fmla="*/ 15240 w 138988"/>
                <a:gd name="connsiteY13" fmla="*/ 51816 h 113385"/>
                <a:gd name="connsiteX14" fmla="*/ 18897 w 138988"/>
                <a:gd name="connsiteY14" fmla="*/ 17679 h 113385"/>
                <a:gd name="connsiteX15" fmla="*/ 31089 w 138988"/>
                <a:gd name="connsiteY15" fmla="*/ 0 h 113385"/>
                <a:gd name="connsiteX16" fmla="*/ 49377 w 138988"/>
                <a:gd name="connsiteY16" fmla="*/ 3657 h 1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988" h="113385">
                  <a:moveTo>
                    <a:pt x="49377" y="3657"/>
                  </a:moveTo>
                  <a:lnTo>
                    <a:pt x="71932" y="17069"/>
                  </a:lnTo>
                  <a:lnTo>
                    <a:pt x="92049" y="11583"/>
                  </a:lnTo>
                  <a:lnTo>
                    <a:pt x="121920" y="4267"/>
                  </a:lnTo>
                  <a:lnTo>
                    <a:pt x="138988" y="6705"/>
                  </a:lnTo>
                  <a:lnTo>
                    <a:pt x="111556" y="53035"/>
                  </a:lnTo>
                  <a:lnTo>
                    <a:pt x="91440" y="65837"/>
                  </a:lnTo>
                  <a:lnTo>
                    <a:pt x="67056" y="97536"/>
                  </a:lnTo>
                  <a:lnTo>
                    <a:pt x="63399" y="86563"/>
                  </a:lnTo>
                  <a:lnTo>
                    <a:pt x="23164" y="113385"/>
                  </a:lnTo>
                  <a:lnTo>
                    <a:pt x="18288" y="111557"/>
                  </a:lnTo>
                  <a:lnTo>
                    <a:pt x="0" y="110337"/>
                  </a:lnTo>
                  <a:lnTo>
                    <a:pt x="3048" y="77419"/>
                  </a:lnTo>
                  <a:lnTo>
                    <a:pt x="15240" y="51816"/>
                  </a:lnTo>
                  <a:lnTo>
                    <a:pt x="18897" y="17679"/>
                  </a:lnTo>
                  <a:lnTo>
                    <a:pt x="31089" y="0"/>
                  </a:lnTo>
                  <a:lnTo>
                    <a:pt x="49377" y="3657"/>
                  </a:lnTo>
                  <a:close/>
                </a:path>
              </a:pathLst>
            </a:custGeom>
            <a:grpFill/>
            <a:ln w="6350" cap="flat">
              <a:solidFill>
                <a:srgbClr val="545A8A"/>
              </a:solidFill>
              <a:prstDash val="solid"/>
              <a:miter/>
            </a:ln>
          </p:spPr>
          <p:txBody>
            <a:bodyPr rtlCol="0" anchor="ctr"/>
            <a:lstStyle/>
            <a:p>
              <a:endParaRPr lang="fr-FR" dirty="0"/>
            </a:p>
          </p:txBody>
        </p:sp>
        <p:sp>
          <p:nvSpPr>
            <p:cNvPr id="35" name="Forme libre : forme 13">
              <a:extLst>
                <a:ext uri="{FF2B5EF4-FFF2-40B4-BE49-F238E27FC236}">
                  <a16:creationId xmlns:a16="http://schemas.microsoft.com/office/drawing/2014/main" id="{8F6C9128-6466-3CCD-936D-C02A25AEC2A4}"/>
                </a:ext>
              </a:extLst>
            </p:cNvPr>
            <p:cNvSpPr/>
            <p:nvPr/>
          </p:nvSpPr>
          <p:spPr>
            <a:xfrm>
              <a:off x="9773106" y="4834736"/>
              <a:ext cx="1377086" cy="1110081"/>
            </a:xfrm>
            <a:custGeom>
              <a:avLst/>
              <a:gdLst>
                <a:gd name="connsiteX0" fmla="*/ 1160069 w 1377086"/>
                <a:gd name="connsiteY0" fmla="*/ 121311 h 1110081"/>
                <a:gd name="connsiteX1" fmla="*/ 1167384 w 1377086"/>
                <a:gd name="connsiteY1" fmla="*/ 151791 h 1110081"/>
                <a:gd name="connsiteX2" fmla="*/ 1191768 w 1377086"/>
                <a:gd name="connsiteY2" fmla="*/ 137160 h 1110081"/>
                <a:gd name="connsiteX3" fmla="*/ 1200303 w 1377086"/>
                <a:gd name="connsiteY3" fmla="*/ 153619 h 1110081"/>
                <a:gd name="connsiteX4" fmla="*/ 1214324 w 1377086"/>
                <a:gd name="connsiteY4" fmla="*/ 168859 h 1110081"/>
                <a:gd name="connsiteX5" fmla="*/ 1207618 w 1377086"/>
                <a:gd name="connsiteY5" fmla="*/ 186538 h 1110081"/>
                <a:gd name="connsiteX6" fmla="*/ 1208837 w 1377086"/>
                <a:gd name="connsiteY6" fmla="*/ 220066 h 1110081"/>
                <a:gd name="connsiteX7" fmla="*/ 1210056 w 1377086"/>
                <a:gd name="connsiteY7" fmla="*/ 239573 h 1110081"/>
                <a:gd name="connsiteX8" fmla="*/ 1217981 w 1377086"/>
                <a:gd name="connsiteY8" fmla="*/ 244450 h 1110081"/>
                <a:gd name="connsiteX9" fmla="*/ 1220420 w 1377086"/>
                <a:gd name="connsiteY9" fmla="*/ 277978 h 1110081"/>
                <a:gd name="connsiteX10" fmla="*/ 1213104 w 1377086"/>
                <a:gd name="connsiteY10" fmla="*/ 298095 h 1110081"/>
                <a:gd name="connsiteX11" fmla="*/ 1217981 w 1377086"/>
                <a:gd name="connsiteY11" fmla="*/ 324307 h 1110081"/>
                <a:gd name="connsiteX12" fmla="*/ 1250900 w 1377086"/>
                <a:gd name="connsiteY12" fmla="*/ 345034 h 1110081"/>
                <a:gd name="connsiteX13" fmla="*/ 1270407 w 1377086"/>
                <a:gd name="connsiteY13" fmla="*/ 363322 h 1110081"/>
                <a:gd name="connsiteX14" fmla="*/ 1289914 w 1377086"/>
                <a:gd name="connsiteY14" fmla="*/ 380391 h 1110081"/>
                <a:gd name="connsiteX15" fmla="*/ 1283208 w 1377086"/>
                <a:gd name="connsiteY15" fmla="*/ 390144 h 1110081"/>
                <a:gd name="connsiteX16" fmla="*/ 1297229 w 1377086"/>
                <a:gd name="connsiteY16" fmla="*/ 414528 h 1110081"/>
                <a:gd name="connsiteX17" fmla="*/ 1300277 w 1377086"/>
                <a:gd name="connsiteY17" fmla="*/ 457200 h 1110081"/>
                <a:gd name="connsiteX18" fmla="*/ 1316127 w 1377086"/>
                <a:gd name="connsiteY18" fmla="*/ 448666 h 1110081"/>
                <a:gd name="connsiteX19" fmla="*/ 1325271 w 1377086"/>
                <a:gd name="connsiteY19" fmla="*/ 465125 h 1110081"/>
                <a:gd name="connsiteX20" fmla="*/ 1335024 w 1377086"/>
                <a:gd name="connsiteY20" fmla="*/ 459639 h 1110081"/>
                <a:gd name="connsiteX21" fmla="*/ 1330757 w 1377086"/>
                <a:gd name="connsiteY21" fmla="*/ 501091 h 1110081"/>
                <a:gd name="connsiteX22" fmla="*/ 1348436 w 1377086"/>
                <a:gd name="connsiteY22" fmla="*/ 524866 h 1110081"/>
                <a:gd name="connsiteX23" fmla="*/ 1360018 w 1377086"/>
                <a:gd name="connsiteY23" fmla="*/ 539496 h 1110081"/>
                <a:gd name="connsiteX24" fmla="*/ 1377087 w 1377086"/>
                <a:gd name="connsiteY24" fmla="*/ 571195 h 1110081"/>
                <a:gd name="connsiteX25" fmla="*/ 1377087 w 1377086"/>
                <a:gd name="connsiteY25" fmla="*/ 602895 h 1110081"/>
                <a:gd name="connsiteX26" fmla="*/ 1370991 w 1377086"/>
                <a:gd name="connsiteY26" fmla="*/ 625450 h 1110081"/>
                <a:gd name="connsiteX27" fmla="*/ 1360018 w 1377086"/>
                <a:gd name="connsiteY27" fmla="*/ 649224 h 1110081"/>
                <a:gd name="connsiteX28" fmla="*/ 1364285 w 1377086"/>
                <a:gd name="connsiteY28" fmla="*/ 682752 h 1110081"/>
                <a:gd name="connsiteX29" fmla="*/ 1349045 w 1377086"/>
                <a:gd name="connsiteY29" fmla="*/ 717499 h 1110081"/>
                <a:gd name="connsiteX30" fmla="*/ 1336244 w 1377086"/>
                <a:gd name="connsiteY30" fmla="*/ 735787 h 1110081"/>
                <a:gd name="connsiteX31" fmla="*/ 1313079 w 1377086"/>
                <a:gd name="connsiteY31" fmla="*/ 770535 h 1110081"/>
                <a:gd name="connsiteX32" fmla="*/ 1303935 w 1377086"/>
                <a:gd name="connsiteY32" fmla="*/ 793090 h 1110081"/>
                <a:gd name="connsiteX33" fmla="*/ 1285037 w 1377086"/>
                <a:gd name="connsiteY33" fmla="*/ 821131 h 1110081"/>
                <a:gd name="connsiteX34" fmla="*/ 1254557 w 1377086"/>
                <a:gd name="connsiteY34" fmla="*/ 856488 h 1110081"/>
                <a:gd name="connsiteX35" fmla="*/ 1221029 w 1377086"/>
                <a:gd name="connsiteY35" fmla="*/ 875995 h 1110081"/>
                <a:gd name="connsiteX36" fmla="*/ 1194207 w 1377086"/>
                <a:gd name="connsiteY36" fmla="*/ 905866 h 1110081"/>
                <a:gd name="connsiteX37" fmla="*/ 1174090 w 1377086"/>
                <a:gd name="connsiteY37" fmla="*/ 925373 h 1110081"/>
                <a:gd name="connsiteX38" fmla="*/ 1147268 w 1377086"/>
                <a:gd name="connsiteY38" fmla="*/ 958901 h 1110081"/>
                <a:gd name="connsiteX39" fmla="*/ 1124712 w 1377086"/>
                <a:gd name="connsiteY39" fmla="*/ 978408 h 1110081"/>
                <a:gd name="connsiteX40" fmla="*/ 1100938 w 1377086"/>
                <a:gd name="connsiteY40" fmla="*/ 1007669 h 1110081"/>
                <a:gd name="connsiteX41" fmla="*/ 1082040 w 1377086"/>
                <a:gd name="connsiteY41" fmla="*/ 1034491 h 1110081"/>
                <a:gd name="connsiteX42" fmla="*/ 1077164 w 1377086"/>
                <a:gd name="connsiteY42" fmla="*/ 1047293 h 1110081"/>
                <a:gd name="connsiteX43" fmla="*/ 1050951 w 1377086"/>
                <a:gd name="connsiteY43" fmla="*/ 1060704 h 1110081"/>
                <a:gd name="connsiteX44" fmla="*/ 1013765 w 1377086"/>
                <a:gd name="connsiteY44" fmla="*/ 1061923 h 1110081"/>
                <a:gd name="connsiteX45" fmla="*/ 975360 w 1377086"/>
                <a:gd name="connsiteY45" fmla="*/ 1078383 h 1110081"/>
                <a:gd name="connsiteX46" fmla="*/ 952196 w 1377086"/>
                <a:gd name="connsiteY46" fmla="*/ 1093013 h 1110081"/>
                <a:gd name="connsiteX47" fmla="*/ 922935 w 1377086"/>
                <a:gd name="connsiteY47" fmla="*/ 1110082 h 1110081"/>
                <a:gd name="connsiteX48" fmla="*/ 906476 w 1377086"/>
                <a:gd name="connsiteY48" fmla="*/ 1092403 h 1110081"/>
                <a:gd name="connsiteX49" fmla="*/ 890626 w 1377086"/>
                <a:gd name="connsiteY49" fmla="*/ 1085698 h 1110081"/>
                <a:gd name="connsiteX50" fmla="*/ 906476 w 1377086"/>
                <a:gd name="connsiteY50" fmla="*/ 1065581 h 1110081"/>
                <a:gd name="connsiteX51" fmla="*/ 885140 w 1377086"/>
                <a:gd name="connsiteY51" fmla="*/ 1072896 h 1110081"/>
                <a:gd name="connsiteX52" fmla="*/ 841248 w 1377086"/>
                <a:gd name="connsiteY52" fmla="*/ 1100938 h 1110081"/>
                <a:gd name="connsiteX53" fmla="*/ 819303 w 1377086"/>
                <a:gd name="connsiteY53" fmla="*/ 1090575 h 1110081"/>
                <a:gd name="connsiteX54" fmla="*/ 804672 w 1377086"/>
                <a:gd name="connsiteY54" fmla="*/ 1084479 h 1110081"/>
                <a:gd name="connsiteX55" fmla="*/ 787604 w 1377086"/>
                <a:gd name="connsiteY55" fmla="*/ 1081431 h 1110081"/>
                <a:gd name="connsiteX56" fmla="*/ 762610 w 1377086"/>
                <a:gd name="connsiteY56" fmla="*/ 1070458 h 1110081"/>
                <a:gd name="connsiteX57" fmla="*/ 754685 w 1377086"/>
                <a:gd name="connsiteY57" fmla="*/ 1046074 h 1110081"/>
                <a:gd name="connsiteX58" fmla="*/ 763829 w 1377086"/>
                <a:gd name="connsiteY58" fmla="*/ 1016813 h 1110081"/>
                <a:gd name="connsiteX59" fmla="*/ 766268 w 1377086"/>
                <a:gd name="connsiteY59" fmla="*/ 996696 h 1110081"/>
                <a:gd name="connsiteX60" fmla="*/ 757733 w 1377086"/>
                <a:gd name="connsiteY60" fmla="*/ 980847 h 1110081"/>
                <a:gd name="connsiteX61" fmla="*/ 729082 w 1377086"/>
                <a:gd name="connsiteY61" fmla="*/ 976579 h 1110081"/>
                <a:gd name="connsiteX62" fmla="*/ 748589 w 1377086"/>
                <a:gd name="connsiteY62" fmla="*/ 957072 h 1110081"/>
                <a:gd name="connsiteX63" fmla="*/ 754076 w 1377086"/>
                <a:gd name="connsiteY63" fmla="*/ 928421 h 1110081"/>
                <a:gd name="connsiteX64" fmla="*/ 725424 w 1377086"/>
                <a:gd name="connsiteY64" fmla="*/ 955243 h 1110081"/>
                <a:gd name="connsiteX65" fmla="*/ 693116 w 1377086"/>
                <a:gd name="connsiteY65" fmla="*/ 962559 h 1110081"/>
                <a:gd name="connsiteX66" fmla="*/ 720548 w 1377086"/>
                <a:gd name="connsiteY66" fmla="*/ 941223 h 1110081"/>
                <a:gd name="connsiteX67" fmla="*/ 735788 w 1377086"/>
                <a:gd name="connsiteY67" fmla="*/ 918667 h 1110081"/>
                <a:gd name="connsiteX68" fmla="*/ 757124 w 1377086"/>
                <a:gd name="connsiteY68" fmla="*/ 899160 h 1110081"/>
                <a:gd name="connsiteX69" fmla="*/ 766877 w 1377086"/>
                <a:gd name="connsiteY69" fmla="*/ 870509 h 1110081"/>
                <a:gd name="connsiteX70" fmla="*/ 725424 w 1377086"/>
                <a:gd name="connsiteY70" fmla="*/ 903427 h 1110081"/>
                <a:gd name="connsiteX71" fmla="*/ 699212 w 1377086"/>
                <a:gd name="connsiteY71" fmla="*/ 916839 h 1110081"/>
                <a:gd name="connsiteX72" fmla="*/ 672999 w 1377086"/>
                <a:gd name="connsiteY72" fmla="*/ 947928 h 1110081"/>
                <a:gd name="connsiteX73" fmla="*/ 654711 w 1377086"/>
                <a:gd name="connsiteY73" fmla="*/ 932079 h 1110081"/>
                <a:gd name="connsiteX74" fmla="*/ 665074 w 1377086"/>
                <a:gd name="connsiteY74" fmla="*/ 911352 h 1110081"/>
                <a:gd name="connsiteX75" fmla="*/ 656540 w 1377086"/>
                <a:gd name="connsiteY75" fmla="*/ 882701 h 1110081"/>
                <a:gd name="connsiteX76" fmla="*/ 645567 w 1377086"/>
                <a:gd name="connsiteY76" fmla="*/ 868071 h 1110081"/>
                <a:gd name="connsiteX77" fmla="*/ 655320 w 1377086"/>
                <a:gd name="connsiteY77" fmla="*/ 858927 h 1110081"/>
                <a:gd name="connsiteX78" fmla="*/ 623012 w 1377086"/>
                <a:gd name="connsiteY78" fmla="*/ 835152 h 1110081"/>
                <a:gd name="connsiteX79" fmla="*/ 599847 w 1377086"/>
                <a:gd name="connsiteY79" fmla="*/ 834543 h 1110081"/>
                <a:gd name="connsiteX80" fmla="*/ 575463 w 1377086"/>
                <a:gd name="connsiteY80" fmla="*/ 815035 h 1110081"/>
                <a:gd name="connsiteX81" fmla="*/ 515112 w 1377086"/>
                <a:gd name="connsiteY81" fmla="*/ 818693 h 1110081"/>
                <a:gd name="connsiteX82" fmla="*/ 466954 w 1377086"/>
                <a:gd name="connsiteY82" fmla="*/ 832714 h 1110081"/>
                <a:gd name="connsiteX83" fmla="*/ 424892 w 1377086"/>
                <a:gd name="connsiteY83" fmla="*/ 846125 h 1110081"/>
                <a:gd name="connsiteX84" fmla="*/ 394412 w 1377086"/>
                <a:gd name="connsiteY84" fmla="*/ 843687 h 1110081"/>
                <a:gd name="connsiteX85" fmla="*/ 351740 w 1377086"/>
                <a:gd name="connsiteY85" fmla="*/ 863803 h 1110081"/>
                <a:gd name="connsiteX86" fmla="*/ 319431 w 1377086"/>
                <a:gd name="connsiteY86" fmla="*/ 872338 h 1110081"/>
                <a:gd name="connsiteX87" fmla="*/ 305410 w 1377086"/>
                <a:gd name="connsiteY87" fmla="*/ 893064 h 1110081"/>
                <a:gd name="connsiteX88" fmla="*/ 287122 w 1377086"/>
                <a:gd name="connsiteY88" fmla="*/ 908914 h 1110081"/>
                <a:gd name="connsiteX89" fmla="*/ 258471 w 1377086"/>
                <a:gd name="connsiteY89" fmla="*/ 910133 h 1110081"/>
                <a:gd name="connsiteX90" fmla="*/ 236525 w 1377086"/>
                <a:gd name="connsiteY90" fmla="*/ 913181 h 1110081"/>
                <a:gd name="connsiteX91" fmla="*/ 210922 w 1377086"/>
                <a:gd name="connsiteY91" fmla="*/ 906475 h 1110081"/>
                <a:gd name="connsiteX92" fmla="*/ 185319 w 1377086"/>
                <a:gd name="connsiteY92" fmla="*/ 910743 h 1110081"/>
                <a:gd name="connsiteX93" fmla="*/ 162154 w 1377086"/>
                <a:gd name="connsiteY93" fmla="*/ 912571 h 1110081"/>
                <a:gd name="connsiteX94" fmla="*/ 134722 w 1377086"/>
                <a:gd name="connsiteY94" fmla="*/ 933298 h 1110081"/>
                <a:gd name="connsiteX95" fmla="*/ 125578 w 1377086"/>
                <a:gd name="connsiteY95" fmla="*/ 931469 h 1110081"/>
                <a:gd name="connsiteX96" fmla="*/ 104852 w 1377086"/>
                <a:gd name="connsiteY96" fmla="*/ 942442 h 1110081"/>
                <a:gd name="connsiteX97" fmla="*/ 84125 w 1377086"/>
                <a:gd name="connsiteY97" fmla="*/ 954634 h 1110081"/>
                <a:gd name="connsiteX98" fmla="*/ 60960 w 1377086"/>
                <a:gd name="connsiteY98" fmla="*/ 953415 h 1110081"/>
                <a:gd name="connsiteX99" fmla="*/ 39624 w 1377086"/>
                <a:gd name="connsiteY99" fmla="*/ 953415 h 1110081"/>
                <a:gd name="connsiteX100" fmla="*/ 14631 w 1377086"/>
                <a:gd name="connsiteY100" fmla="*/ 928421 h 1110081"/>
                <a:gd name="connsiteX101" fmla="*/ 0 w 1377086"/>
                <a:gd name="connsiteY101" fmla="*/ 921106 h 1110081"/>
                <a:gd name="connsiteX102" fmla="*/ 9144 w 1377086"/>
                <a:gd name="connsiteY102" fmla="*/ 898551 h 1110081"/>
                <a:gd name="connsiteX103" fmla="*/ 26823 w 1377086"/>
                <a:gd name="connsiteY103" fmla="*/ 893064 h 1110081"/>
                <a:gd name="connsiteX104" fmla="*/ 35967 w 1377086"/>
                <a:gd name="connsiteY104" fmla="*/ 884530 h 1110081"/>
                <a:gd name="connsiteX105" fmla="*/ 39624 w 1377086"/>
                <a:gd name="connsiteY105" fmla="*/ 870509 h 1110081"/>
                <a:gd name="connsiteX106" fmla="*/ 53645 w 1377086"/>
                <a:gd name="connsiteY106" fmla="*/ 843077 h 1110081"/>
                <a:gd name="connsiteX107" fmla="*/ 57912 w 1377086"/>
                <a:gd name="connsiteY107" fmla="*/ 819912 h 1110081"/>
                <a:gd name="connsiteX108" fmla="*/ 53645 w 1377086"/>
                <a:gd name="connsiteY108" fmla="*/ 780288 h 1110081"/>
                <a:gd name="connsiteX109" fmla="*/ 54864 w 1377086"/>
                <a:gd name="connsiteY109" fmla="*/ 757733 h 1110081"/>
                <a:gd name="connsiteX110" fmla="*/ 63399 w 1377086"/>
                <a:gd name="connsiteY110" fmla="*/ 735787 h 1110081"/>
                <a:gd name="connsiteX111" fmla="*/ 57912 w 1377086"/>
                <a:gd name="connsiteY111" fmla="*/ 710184 h 1110081"/>
                <a:gd name="connsiteX112" fmla="*/ 59741 w 1377086"/>
                <a:gd name="connsiteY112" fmla="*/ 698602 h 1110081"/>
                <a:gd name="connsiteX113" fmla="*/ 49378 w 1377086"/>
                <a:gd name="connsiteY113" fmla="*/ 682752 h 1110081"/>
                <a:gd name="connsiteX114" fmla="*/ 53645 w 1377086"/>
                <a:gd name="connsiteY114" fmla="*/ 652272 h 1110081"/>
                <a:gd name="connsiteX115" fmla="*/ 42063 w 1377086"/>
                <a:gd name="connsiteY115" fmla="*/ 621183 h 1110081"/>
                <a:gd name="connsiteX116" fmla="*/ 41453 w 1377086"/>
                <a:gd name="connsiteY116" fmla="*/ 604723 h 1110081"/>
                <a:gd name="connsiteX117" fmla="*/ 52426 w 1377086"/>
                <a:gd name="connsiteY117" fmla="*/ 621792 h 1110081"/>
                <a:gd name="connsiteX118" fmla="*/ 49378 w 1377086"/>
                <a:gd name="connsiteY118" fmla="*/ 585216 h 1110081"/>
                <a:gd name="connsiteX119" fmla="*/ 63399 w 1377086"/>
                <a:gd name="connsiteY119" fmla="*/ 596799 h 1110081"/>
                <a:gd name="connsiteX120" fmla="*/ 70104 w 1377086"/>
                <a:gd name="connsiteY120" fmla="*/ 612039 h 1110081"/>
                <a:gd name="connsiteX121" fmla="*/ 73762 w 1377086"/>
                <a:gd name="connsiteY121" fmla="*/ 591922 h 1110081"/>
                <a:gd name="connsiteX122" fmla="*/ 64008 w 1377086"/>
                <a:gd name="connsiteY122" fmla="*/ 560832 h 1110081"/>
                <a:gd name="connsiteX123" fmla="*/ 63399 w 1377086"/>
                <a:gd name="connsiteY123" fmla="*/ 548640 h 1110081"/>
                <a:gd name="connsiteX124" fmla="*/ 58522 w 1377086"/>
                <a:gd name="connsiteY124" fmla="*/ 537058 h 1110081"/>
                <a:gd name="connsiteX125" fmla="*/ 66447 w 1377086"/>
                <a:gd name="connsiteY125" fmla="*/ 514503 h 1110081"/>
                <a:gd name="connsiteX126" fmla="*/ 75591 w 1377086"/>
                <a:gd name="connsiteY126" fmla="*/ 504749 h 1110081"/>
                <a:gd name="connsiteX127" fmla="*/ 83516 w 1377086"/>
                <a:gd name="connsiteY127" fmla="*/ 485242 h 1110081"/>
                <a:gd name="connsiteX128" fmla="*/ 84125 w 1377086"/>
                <a:gd name="connsiteY128" fmla="*/ 462077 h 1110081"/>
                <a:gd name="connsiteX129" fmla="*/ 103023 w 1377086"/>
                <a:gd name="connsiteY129" fmla="*/ 434035 h 1110081"/>
                <a:gd name="connsiteX130" fmla="*/ 100584 w 1377086"/>
                <a:gd name="connsiteY130" fmla="*/ 463906 h 1110081"/>
                <a:gd name="connsiteX131" fmla="*/ 119482 w 1377086"/>
                <a:gd name="connsiteY131" fmla="*/ 437083 h 1110081"/>
                <a:gd name="connsiteX132" fmla="*/ 149352 w 1377086"/>
                <a:gd name="connsiteY132" fmla="*/ 423672 h 1110081"/>
                <a:gd name="connsiteX133" fmla="*/ 168860 w 1377086"/>
                <a:gd name="connsiteY133" fmla="*/ 407213 h 1110081"/>
                <a:gd name="connsiteX134" fmla="*/ 197511 w 1377086"/>
                <a:gd name="connsiteY134" fmla="*/ 392583 h 1110081"/>
                <a:gd name="connsiteX135" fmla="*/ 213360 w 1377086"/>
                <a:gd name="connsiteY135" fmla="*/ 389535 h 1110081"/>
                <a:gd name="connsiteX136" fmla="*/ 221895 w 1377086"/>
                <a:gd name="connsiteY136" fmla="*/ 394411 h 1110081"/>
                <a:gd name="connsiteX137" fmla="*/ 251156 w 1377086"/>
                <a:gd name="connsiteY137" fmla="*/ 379781 h 1110081"/>
                <a:gd name="connsiteX138" fmla="*/ 272492 w 1377086"/>
                <a:gd name="connsiteY138" fmla="*/ 375514 h 1110081"/>
                <a:gd name="connsiteX139" fmla="*/ 279197 w 1377086"/>
                <a:gd name="connsiteY139" fmla="*/ 366979 h 1110081"/>
                <a:gd name="connsiteX140" fmla="*/ 288341 w 1377086"/>
                <a:gd name="connsiteY140" fmla="*/ 363322 h 1110081"/>
                <a:gd name="connsiteX141" fmla="*/ 307239 w 1377086"/>
                <a:gd name="connsiteY141" fmla="*/ 364541 h 1110081"/>
                <a:gd name="connsiteX142" fmla="*/ 345034 w 1377086"/>
                <a:gd name="connsiteY142" fmla="*/ 352959 h 1110081"/>
                <a:gd name="connsiteX143" fmla="*/ 366370 w 1377086"/>
                <a:gd name="connsiteY143" fmla="*/ 335280 h 1110081"/>
                <a:gd name="connsiteX144" fmla="*/ 378562 w 1377086"/>
                <a:gd name="connsiteY144" fmla="*/ 314554 h 1110081"/>
                <a:gd name="connsiteX145" fmla="*/ 402336 w 1377086"/>
                <a:gd name="connsiteY145" fmla="*/ 295047 h 1110081"/>
                <a:gd name="connsiteX146" fmla="*/ 406604 w 1377086"/>
                <a:gd name="connsiteY146" fmla="*/ 279197 h 1110081"/>
                <a:gd name="connsiteX147" fmla="*/ 410871 w 1377086"/>
                <a:gd name="connsiteY147" fmla="*/ 257861 h 1110081"/>
                <a:gd name="connsiteX148" fmla="*/ 440741 w 1377086"/>
                <a:gd name="connsiteY148" fmla="*/ 224333 h 1110081"/>
                <a:gd name="connsiteX149" fmla="*/ 449276 w 1377086"/>
                <a:gd name="connsiteY149" fmla="*/ 258471 h 1110081"/>
                <a:gd name="connsiteX150" fmla="*/ 465125 w 1377086"/>
                <a:gd name="connsiteY150" fmla="*/ 250546 h 1110081"/>
                <a:gd name="connsiteX151" fmla="*/ 455981 w 1377086"/>
                <a:gd name="connsiteY151" fmla="*/ 232258 h 1110081"/>
                <a:gd name="connsiteX152" fmla="*/ 470002 w 1377086"/>
                <a:gd name="connsiteY152" fmla="*/ 213360 h 1110081"/>
                <a:gd name="connsiteX153" fmla="*/ 483413 w 1377086"/>
                <a:gd name="connsiteY153" fmla="*/ 221895 h 1110081"/>
                <a:gd name="connsiteX154" fmla="*/ 492557 w 1377086"/>
                <a:gd name="connsiteY154" fmla="*/ 192024 h 1110081"/>
                <a:gd name="connsiteX155" fmla="*/ 513893 w 1377086"/>
                <a:gd name="connsiteY155" fmla="*/ 172517 h 1110081"/>
                <a:gd name="connsiteX156" fmla="*/ 524866 w 1377086"/>
                <a:gd name="connsiteY156" fmla="*/ 157277 h 1110081"/>
                <a:gd name="connsiteX157" fmla="*/ 542544 w 1377086"/>
                <a:gd name="connsiteY157" fmla="*/ 150571 h 1110081"/>
                <a:gd name="connsiteX158" fmla="*/ 544983 w 1377086"/>
                <a:gd name="connsiteY158" fmla="*/ 139599 h 1110081"/>
                <a:gd name="connsiteX159" fmla="*/ 559004 w 1377086"/>
                <a:gd name="connsiteY159" fmla="*/ 143866 h 1110081"/>
                <a:gd name="connsiteX160" fmla="*/ 561442 w 1377086"/>
                <a:gd name="connsiteY160" fmla="*/ 134112 h 1110081"/>
                <a:gd name="connsiteX161" fmla="*/ 577292 w 1377086"/>
                <a:gd name="connsiteY161" fmla="*/ 128626 h 1110081"/>
                <a:gd name="connsiteX162" fmla="*/ 594360 w 1377086"/>
                <a:gd name="connsiteY162" fmla="*/ 123139 h 1110081"/>
                <a:gd name="connsiteX163" fmla="*/ 616916 w 1377086"/>
                <a:gd name="connsiteY163" fmla="*/ 141427 h 1110081"/>
                <a:gd name="connsiteX164" fmla="*/ 632765 w 1377086"/>
                <a:gd name="connsiteY164" fmla="*/ 164592 h 1110081"/>
                <a:gd name="connsiteX165" fmla="*/ 654101 w 1377086"/>
                <a:gd name="connsiteY165" fmla="*/ 164592 h 1110081"/>
                <a:gd name="connsiteX166" fmla="*/ 675437 w 1377086"/>
                <a:gd name="connsiteY166" fmla="*/ 168250 h 1110081"/>
                <a:gd name="connsiteX167" fmla="*/ 671170 w 1377086"/>
                <a:gd name="connsiteY167" fmla="*/ 146914 h 1110081"/>
                <a:gd name="connsiteX168" fmla="*/ 692506 w 1377086"/>
                <a:gd name="connsiteY168" fmla="*/ 115824 h 1110081"/>
                <a:gd name="connsiteX169" fmla="*/ 708965 w 1377086"/>
                <a:gd name="connsiteY169" fmla="*/ 105461 h 1110081"/>
                <a:gd name="connsiteX170" fmla="*/ 705308 w 1377086"/>
                <a:gd name="connsiteY170" fmla="*/ 95707 h 1110081"/>
                <a:gd name="connsiteX171" fmla="*/ 722986 w 1377086"/>
                <a:gd name="connsiteY171" fmla="*/ 73152 h 1110081"/>
                <a:gd name="connsiteX172" fmla="*/ 745541 w 1377086"/>
                <a:gd name="connsiteY172" fmla="*/ 59131 h 1110081"/>
                <a:gd name="connsiteX173" fmla="*/ 762000 w 1377086"/>
                <a:gd name="connsiteY173" fmla="*/ 64008 h 1110081"/>
                <a:gd name="connsiteX174" fmla="*/ 791871 w 1377086"/>
                <a:gd name="connsiteY174" fmla="*/ 56693 h 1110081"/>
                <a:gd name="connsiteX175" fmla="*/ 793700 w 1377086"/>
                <a:gd name="connsiteY175" fmla="*/ 36576 h 1110081"/>
                <a:gd name="connsiteX176" fmla="*/ 769925 w 1377086"/>
                <a:gd name="connsiteY176" fmla="*/ 23775 h 1110081"/>
                <a:gd name="connsiteX177" fmla="*/ 788823 w 1377086"/>
                <a:gd name="connsiteY177" fmla="*/ 18288 h 1110081"/>
                <a:gd name="connsiteX178" fmla="*/ 810768 w 1377086"/>
                <a:gd name="connsiteY178" fmla="*/ 28042 h 1110081"/>
                <a:gd name="connsiteX179" fmla="*/ 827228 w 1377086"/>
                <a:gd name="connsiteY179" fmla="*/ 43891 h 1110081"/>
                <a:gd name="connsiteX180" fmla="*/ 854660 w 1377086"/>
                <a:gd name="connsiteY180" fmla="*/ 53645 h 1110081"/>
                <a:gd name="connsiteX181" fmla="*/ 865023 w 1377086"/>
                <a:gd name="connsiteY181" fmla="*/ 49987 h 1110081"/>
                <a:gd name="connsiteX182" fmla="*/ 885140 w 1377086"/>
                <a:gd name="connsiteY182" fmla="*/ 62179 h 1110081"/>
                <a:gd name="connsiteX183" fmla="*/ 906476 w 1377086"/>
                <a:gd name="connsiteY183" fmla="*/ 50597 h 1110081"/>
                <a:gd name="connsiteX184" fmla="*/ 918668 w 1377086"/>
                <a:gd name="connsiteY184" fmla="*/ 54255 h 1110081"/>
                <a:gd name="connsiteX185" fmla="*/ 927812 w 1377086"/>
                <a:gd name="connsiteY185" fmla="*/ 46330 h 1110081"/>
                <a:gd name="connsiteX186" fmla="*/ 941223 w 1377086"/>
                <a:gd name="connsiteY186" fmla="*/ 65837 h 1110081"/>
                <a:gd name="connsiteX187" fmla="*/ 929031 w 1377086"/>
                <a:gd name="connsiteY187" fmla="*/ 87173 h 1110081"/>
                <a:gd name="connsiteX188" fmla="*/ 913791 w 1377086"/>
                <a:gd name="connsiteY188" fmla="*/ 103023 h 1110081"/>
                <a:gd name="connsiteX189" fmla="*/ 902208 w 1377086"/>
                <a:gd name="connsiteY189" fmla="*/ 104242 h 1110081"/>
                <a:gd name="connsiteX190" fmla="*/ 904037 w 1377086"/>
                <a:gd name="connsiteY190" fmla="*/ 119482 h 1110081"/>
                <a:gd name="connsiteX191" fmla="*/ 890626 w 1377086"/>
                <a:gd name="connsiteY191" fmla="*/ 138989 h 1110081"/>
                <a:gd name="connsiteX192" fmla="*/ 875386 w 1377086"/>
                <a:gd name="connsiteY192" fmla="*/ 158496 h 1110081"/>
                <a:gd name="connsiteX193" fmla="*/ 876605 w 1377086"/>
                <a:gd name="connsiteY193" fmla="*/ 169469 h 1110081"/>
                <a:gd name="connsiteX194" fmla="*/ 899770 w 1377086"/>
                <a:gd name="connsiteY194" fmla="*/ 191415 h 1110081"/>
                <a:gd name="connsiteX195" fmla="*/ 924154 w 1377086"/>
                <a:gd name="connsiteY195" fmla="*/ 203607 h 1110081"/>
                <a:gd name="connsiteX196" fmla="*/ 939394 w 1377086"/>
                <a:gd name="connsiteY196" fmla="*/ 217018 h 1110081"/>
                <a:gd name="connsiteX197" fmla="*/ 959511 w 1377086"/>
                <a:gd name="connsiteY197" fmla="*/ 240183 h 1110081"/>
                <a:gd name="connsiteX198" fmla="*/ 969264 w 1377086"/>
                <a:gd name="connsiteY198" fmla="*/ 240183 h 1110081"/>
                <a:gd name="connsiteX199" fmla="*/ 985114 w 1377086"/>
                <a:gd name="connsiteY199" fmla="*/ 250546 h 1110081"/>
                <a:gd name="connsiteX200" fmla="*/ 988162 w 1377086"/>
                <a:gd name="connsiteY200" fmla="*/ 262738 h 1110081"/>
                <a:gd name="connsiteX201" fmla="*/ 1018032 w 1377086"/>
                <a:gd name="connsiteY201" fmla="*/ 275539 h 1110081"/>
                <a:gd name="connsiteX202" fmla="*/ 1043026 w 1377086"/>
                <a:gd name="connsiteY202" fmla="*/ 262128 h 1110081"/>
                <a:gd name="connsiteX203" fmla="*/ 1053999 w 1377086"/>
                <a:gd name="connsiteY203" fmla="*/ 241402 h 1110081"/>
                <a:gd name="connsiteX204" fmla="*/ 1064362 w 1377086"/>
                <a:gd name="connsiteY204" fmla="*/ 223723 h 1110081"/>
                <a:gd name="connsiteX205" fmla="*/ 1072287 w 1377086"/>
                <a:gd name="connsiteY205" fmla="*/ 202387 h 1110081"/>
                <a:gd name="connsiteX206" fmla="*/ 1088136 w 1377086"/>
                <a:gd name="connsiteY206" fmla="*/ 171298 h 1110081"/>
                <a:gd name="connsiteX207" fmla="*/ 1086917 w 1377086"/>
                <a:gd name="connsiteY207" fmla="*/ 152400 h 1110081"/>
                <a:gd name="connsiteX208" fmla="*/ 1091184 w 1377086"/>
                <a:gd name="connsiteY208" fmla="*/ 140818 h 1110081"/>
                <a:gd name="connsiteX209" fmla="*/ 1090575 w 1377086"/>
                <a:gd name="connsiteY209" fmla="*/ 118872 h 1110081"/>
                <a:gd name="connsiteX210" fmla="*/ 1099109 w 1377086"/>
                <a:gd name="connsiteY210" fmla="*/ 89002 h 1110081"/>
                <a:gd name="connsiteX211" fmla="*/ 1107034 w 1377086"/>
                <a:gd name="connsiteY211" fmla="*/ 81077 h 1110081"/>
                <a:gd name="connsiteX212" fmla="*/ 1103376 w 1377086"/>
                <a:gd name="connsiteY212" fmla="*/ 68275 h 1110081"/>
                <a:gd name="connsiteX213" fmla="*/ 1114349 w 1377086"/>
                <a:gd name="connsiteY213" fmla="*/ 47549 h 1110081"/>
                <a:gd name="connsiteX214" fmla="*/ 1123493 w 1377086"/>
                <a:gd name="connsiteY214" fmla="*/ 26213 h 1110081"/>
                <a:gd name="connsiteX215" fmla="*/ 1125932 w 1377086"/>
                <a:gd name="connsiteY215" fmla="*/ 14631 h 1110081"/>
                <a:gd name="connsiteX216" fmla="*/ 1139952 w 1377086"/>
                <a:gd name="connsiteY216" fmla="*/ 0 h 1110081"/>
                <a:gd name="connsiteX217" fmla="*/ 1147877 w 1377086"/>
                <a:gd name="connsiteY217" fmla="*/ 19507 h 1110081"/>
                <a:gd name="connsiteX218" fmla="*/ 1147268 w 1377086"/>
                <a:gd name="connsiteY218" fmla="*/ 43891 h 1110081"/>
                <a:gd name="connsiteX219" fmla="*/ 1155192 w 1377086"/>
                <a:gd name="connsiteY219" fmla="*/ 48768 h 1110081"/>
                <a:gd name="connsiteX220" fmla="*/ 1154583 w 1377086"/>
                <a:gd name="connsiteY220" fmla="*/ 65227 h 1110081"/>
                <a:gd name="connsiteX221" fmla="*/ 1164336 w 1377086"/>
                <a:gd name="connsiteY221" fmla="*/ 84735 h 1110081"/>
                <a:gd name="connsiteX222" fmla="*/ 1163727 w 1377086"/>
                <a:gd name="connsiteY222" fmla="*/ 107290 h 1110081"/>
                <a:gd name="connsiteX223" fmla="*/ 1160069 w 1377086"/>
                <a:gd name="connsiteY223" fmla="*/ 121311 h 11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377086" h="1110081">
                  <a:moveTo>
                    <a:pt x="1160069" y="121311"/>
                  </a:moveTo>
                  <a:lnTo>
                    <a:pt x="1167384" y="151791"/>
                  </a:lnTo>
                  <a:lnTo>
                    <a:pt x="1191768" y="137160"/>
                  </a:lnTo>
                  <a:lnTo>
                    <a:pt x="1200303" y="153619"/>
                  </a:lnTo>
                  <a:lnTo>
                    <a:pt x="1214324" y="168859"/>
                  </a:lnTo>
                  <a:lnTo>
                    <a:pt x="1207618" y="186538"/>
                  </a:lnTo>
                  <a:lnTo>
                    <a:pt x="1208837" y="220066"/>
                  </a:lnTo>
                  <a:lnTo>
                    <a:pt x="1210056" y="239573"/>
                  </a:lnTo>
                  <a:lnTo>
                    <a:pt x="1217981" y="244450"/>
                  </a:lnTo>
                  <a:lnTo>
                    <a:pt x="1220420" y="277978"/>
                  </a:lnTo>
                  <a:lnTo>
                    <a:pt x="1213104" y="298095"/>
                  </a:lnTo>
                  <a:lnTo>
                    <a:pt x="1217981" y="324307"/>
                  </a:lnTo>
                  <a:lnTo>
                    <a:pt x="1250900" y="345034"/>
                  </a:lnTo>
                  <a:lnTo>
                    <a:pt x="1270407" y="363322"/>
                  </a:lnTo>
                  <a:lnTo>
                    <a:pt x="1289914" y="380391"/>
                  </a:lnTo>
                  <a:lnTo>
                    <a:pt x="1283208" y="390144"/>
                  </a:lnTo>
                  <a:lnTo>
                    <a:pt x="1297229" y="414528"/>
                  </a:lnTo>
                  <a:lnTo>
                    <a:pt x="1300277" y="457200"/>
                  </a:lnTo>
                  <a:lnTo>
                    <a:pt x="1316127" y="448666"/>
                  </a:lnTo>
                  <a:lnTo>
                    <a:pt x="1325271" y="465125"/>
                  </a:lnTo>
                  <a:lnTo>
                    <a:pt x="1335024" y="459639"/>
                  </a:lnTo>
                  <a:lnTo>
                    <a:pt x="1330757" y="501091"/>
                  </a:lnTo>
                  <a:lnTo>
                    <a:pt x="1348436" y="524866"/>
                  </a:lnTo>
                  <a:lnTo>
                    <a:pt x="1360018" y="539496"/>
                  </a:lnTo>
                  <a:lnTo>
                    <a:pt x="1377087" y="571195"/>
                  </a:lnTo>
                  <a:lnTo>
                    <a:pt x="1377087" y="602895"/>
                  </a:lnTo>
                  <a:lnTo>
                    <a:pt x="1370991" y="625450"/>
                  </a:lnTo>
                  <a:lnTo>
                    <a:pt x="1360018" y="649224"/>
                  </a:lnTo>
                  <a:lnTo>
                    <a:pt x="1364285" y="682752"/>
                  </a:lnTo>
                  <a:lnTo>
                    <a:pt x="1349045" y="717499"/>
                  </a:lnTo>
                  <a:lnTo>
                    <a:pt x="1336244" y="735787"/>
                  </a:lnTo>
                  <a:lnTo>
                    <a:pt x="1313079" y="770535"/>
                  </a:lnTo>
                  <a:lnTo>
                    <a:pt x="1303935" y="793090"/>
                  </a:lnTo>
                  <a:lnTo>
                    <a:pt x="1285037" y="821131"/>
                  </a:lnTo>
                  <a:lnTo>
                    <a:pt x="1254557" y="856488"/>
                  </a:lnTo>
                  <a:lnTo>
                    <a:pt x="1221029" y="875995"/>
                  </a:lnTo>
                  <a:lnTo>
                    <a:pt x="1194207" y="905866"/>
                  </a:lnTo>
                  <a:lnTo>
                    <a:pt x="1174090" y="925373"/>
                  </a:lnTo>
                  <a:lnTo>
                    <a:pt x="1147268" y="958901"/>
                  </a:lnTo>
                  <a:lnTo>
                    <a:pt x="1124712" y="978408"/>
                  </a:lnTo>
                  <a:lnTo>
                    <a:pt x="1100938" y="1007669"/>
                  </a:lnTo>
                  <a:lnTo>
                    <a:pt x="1082040" y="1034491"/>
                  </a:lnTo>
                  <a:lnTo>
                    <a:pt x="1077164" y="1047293"/>
                  </a:lnTo>
                  <a:lnTo>
                    <a:pt x="1050951" y="1060704"/>
                  </a:lnTo>
                  <a:lnTo>
                    <a:pt x="1013765" y="1061923"/>
                  </a:lnTo>
                  <a:lnTo>
                    <a:pt x="975360" y="1078383"/>
                  </a:lnTo>
                  <a:lnTo>
                    <a:pt x="952196" y="1093013"/>
                  </a:lnTo>
                  <a:lnTo>
                    <a:pt x="922935" y="1110082"/>
                  </a:lnTo>
                  <a:lnTo>
                    <a:pt x="906476" y="1092403"/>
                  </a:lnTo>
                  <a:lnTo>
                    <a:pt x="890626" y="1085698"/>
                  </a:lnTo>
                  <a:lnTo>
                    <a:pt x="906476" y="1065581"/>
                  </a:lnTo>
                  <a:lnTo>
                    <a:pt x="885140" y="1072896"/>
                  </a:lnTo>
                  <a:lnTo>
                    <a:pt x="841248" y="1100938"/>
                  </a:lnTo>
                  <a:lnTo>
                    <a:pt x="819303" y="1090575"/>
                  </a:lnTo>
                  <a:lnTo>
                    <a:pt x="804672" y="1084479"/>
                  </a:lnTo>
                  <a:lnTo>
                    <a:pt x="787604" y="1081431"/>
                  </a:lnTo>
                  <a:lnTo>
                    <a:pt x="762610" y="1070458"/>
                  </a:lnTo>
                  <a:lnTo>
                    <a:pt x="754685" y="1046074"/>
                  </a:lnTo>
                  <a:lnTo>
                    <a:pt x="763829" y="1016813"/>
                  </a:lnTo>
                  <a:lnTo>
                    <a:pt x="766268" y="996696"/>
                  </a:lnTo>
                  <a:lnTo>
                    <a:pt x="757733" y="980847"/>
                  </a:lnTo>
                  <a:lnTo>
                    <a:pt x="729082" y="976579"/>
                  </a:lnTo>
                  <a:lnTo>
                    <a:pt x="748589" y="957072"/>
                  </a:lnTo>
                  <a:lnTo>
                    <a:pt x="754076" y="928421"/>
                  </a:lnTo>
                  <a:lnTo>
                    <a:pt x="725424" y="955243"/>
                  </a:lnTo>
                  <a:lnTo>
                    <a:pt x="693116" y="962559"/>
                  </a:lnTo>
                  <a:lnTo>
                    <a:pt x="720548" y="941223"/>
                  </a:lnTo>
                  <a:lnTo>
                    <a:pt x="735788" y="918667"/>
                  </a:lnTo>
                  <a:lnTo>
                    <a:pt x="757124" y="899160"/>
                  </a:lnTo>
                  <a:lnTo>
                    <a:pt x="766877" y="870509"/>
                  </a:lnTo>
                  <a:lnTo>
                    <a:pt x="725424" y="903427"/>
                  </a:lnTo>
                  <a:lnTo>
                    <a:pt x="699212" y="916839"/>
                  </a:lnTo>
                  <a:lnTo>
                    <a:pt x="672999" y="947928"/>
                  </a:lnTo>
                  <a:lnTo>
                    <a:pt x="654711" y="932079"/>
                  </a:lnTo>
                  <a:lnTo>
                    <a:pt x="665074" y="911352"/>
                  </a:lnTo>
                  <a:lnTo>
                    <a:pt x="656540" y="882701"/>
                  </a:lnTo>
                  <a:lnTo>
                    <a:pt x="645567" y="868071"/>
                  </a:lnTo>
                  <a:lnTo>
                    <a:pt x="655320" y="858927"/>
                  </a:lnTo>
                  <a:lnTo>
                    <a:pt x="623012" y="835152"/>
                  </a:lnTo>
                  <a:lnTo>
                    <a:pt x="599847" y="834543"/>
                  </a:lnTo>
                  <a:lnTo>
                    <a:pt x="575463" y="815035"/>
                  </a:lnTo>
                  <a:lnTo>
                    <a:pt x="515112" y="818693"/>
                  </a:lnTo>
                  <a:lnTo>
                    <a:pt x="466954" y="832714"/>
                  </a:lnTo>
                  <a:lnTo>
                    <a:pt x="424892" y="846125"/>
                  </a:lnTo>
                  <a:lnTo>
                    <a:pt x="394412" y="843687"/>
                  </a:lnTo>
                  <a:lnTo>
                    <a:pt x="351740" y="863803"/>
                  </a:lnTo>
                  <a:lnTo>
                    <a:pt x="319431" y="872338"/>
                  </a:lnTo>
                  <a:lnTo>
                    <a:pt x="305410" y="893064"/>
                  </a:lnTo>
                  <a:lnTo>
                    <a:pt x="287122" y="908914"/>
                  </a:lnTo>
                  <a:lnTo>
                    <a:pt x="258471" y="910133"/>
                  </a:lnTo>
                  <a:lnTo>
                    <a:pt x="236525" y="913181"/>
                  </a:lnTo>
                  <a:lnTo>
                    <a:pt x="210922" y="906475"/>
                  </a:lnTo>
                  <a:lnTo>
                    <a:pt x="185319" y="910743"/>
                  </a:lnTo>
                  <a:lnTo>
                    <a:pt x="162154" y="912571"/>
                  </a:lnTo>
                  <a:lnTo>
                    <a:pt x="134722" y="933298"/>
                  </a:lnTo>
                  <a:lnTo>
                    <a:pt x="125578" y="931469"/>
                  </a:lnTo>
                  <a:lnTo>
                    <a:pt x="104852" y="942442"/>
                  </a:lnTo>
                  <a:lnTo>
                    <a:pt x="84125" y="954634"/>
                  </a:lnTo>
                  <a:lnTo>
                    <a:pt x="60960" y="953415"/>
                  </a:lnTo>
                  <a:lnTo>
                    <a:pt x="39624" y="953415"/>
                  </a:lnTo>
                  <a:lnTo>
                    <a:pt x="14631" y="928421"/>
                  </a:lnTo>
                  <a:lnTo>
                    <a:pt x="0" y="921106"/>
                  </a:lnTo>
                  <a:lnTo>
                    <a:pt x="9144" y="898551"/>
                  </a:lnTo>
                  <a:lnTo>
                    <a:pt x="26823" y="893064"/>
                  </a:lnTo>
                  <a:lnTo>
                    <a:pt x="35967" y="884530"/>
                  </a:lnTo>
                  <a:lnTo>
                    <a:pt x="39624" y="870509"/>
                  </a:lnTo>
                  <a:lnTo>
                    <a:pt x="53645" y="843077"/>
                  </a:lnTo>
                  <a:lnTo>
                    <a:pt x="57912" y="819912"/>
                  </a:lnTo>
                  <a:lnTo>
                    <a:pt x="53645" y="780288"/>
                  </a:lnTo>
                  <a:lnTo>
                    <a:pt x="54864" y="757733"/>
                  </a:lnTo>
                  <a:lnTo>
                    <a:pt x="63399" y="735787"/>
                  </a:lnTo>
                  <a:lnTo>
                    <a:pt x="57912" y="710184"/>
                  </a:lnTo>
                  <a:lnTo>
                    <a:pt x="59741" y="698602"/>
                  </a:lnTo>
                  <a:lnTo>
                    <a:pt x="49378" y="682752"/>
                  </a:lnTo>
                  <a:lnTo>
                    <a:pt x="53645" y="652272"/>
                  </a:lnTo>
                  <a:lnTo>
                    <a:pt x="42063" y="621183"/>
                  </a:lnTo>
                  <a:lnTo>
                    <a:pt x="41453" y="604723"/>
                  </a:lnTo>
                  <a:lnTo>
                    <a:pt x="52426" y="621792"/>
                  </a:lnTo>
                  <a:lnTo>
                    <a:pt x="49378" y="585216"/>
                  </a:lnTo>
                  <a:lnTo>
                    <a:pt x="63399" y="596799"/>
                  </a:lnTo>
                  <a:lnTo>
                    <a:pt x="70104" y="612039"/>
                  </a:lnTo>
                  <a:lnTo>
                    <a:pt x="73762" y="591922"/>
                  </a:lnTo>
                  <a:lnTo>
                    <a:pt x="64008" y="560832"/>
                  </a:lnTo>
                  <a:lnTo>
                    <a:pt x="63399" y="548640"/>
                  </a:lnTo>
                  <a:lnTo>
                    <a:pt x="58522" y="537058"/>
                  </a:lnTo>
                  <a:lnTo>
                    <a:pt x="66447" y="514503"/>
                  </a:lnTo>
                  <a:lnTo>
                    <a:pt x="75591" y="504749"/>
                  </a:lnTo>
                  <a:lnTo>
                    <a:pt x="83516" y="485242"/>
                  </a:lnTo>
                  <a:lnTo>
                    <a:pt x="84125" y="462077"/>
                  </a:lnTo>
                  <a:lnTo>
                    <a:pt x="103023" y="434035"/>
                  </a:lnTo>
                  <a:lnTo>
                    <a:pt x="100584" y="463906"/>
                  </a:lnTo>
                  <a:lnTo>
                    <a:pt x="119482" y="437083"/>
                  </a:lnTo>
                  <a:lnTo>
                    <a:pt x="149352" y="423672"/>
                  </a:lnTo>
                  <a:lnTo>
                    <a:pt x="168860" y="407213"/>
                  </a:lnTo>
                  <a:lnTo>
                    <a:pt x="197511" y="392583"/>
                  </a:lnTo>
                  <a:lnTo>
                    <a:pt x="213360" y="389535"/>
                  </a:lnTo>
                  <a:lnTo>
                    <a:pt x="221895" y="394411"/>
                  </a:lnTo>
                  <a:lnTo>
                    <a:pt x="251156" y="379781"/>
                  </a:lnTo>
                  <a:lnTo>
                    <a:pt x="272492" y="375514"/>
                  </a:lnTo>
                  <a:lnTo>
                    <a:pt x="279197" y="366979"/>
                  </a:lnTo>
                  <a:lnTo>
                    <a:pt x="288341" y="363322"/>
                  </a:lnTo>
                  <a:lnTo>
                    <a:pt x="307239" y="364541"/>
                  </a:lnTo>
                  <a:lnTo>
                    <a:pt x="345034" y="352959"/>
                  </a:lnTo>
                  <a:lnTo>
                    <a:pt x="366370" y="335280"/>
                  </a:lnTo>
                  <a:lnTo>
                    <a:pt x="378562" y="314554"/>
                  </a:lnTo>
                  <a:lnTo>
                    <a:pt x="402336" y="295047"/>
                  </a:lnTo>
                  <a:lnTo>
                    <a:pt x="406604" y="279197"/>
                  </a:lnTo>
                  <a:lnTo>
                    <a:pt x="410871" y="257861"/>
                  </a:lnTo>
                  <a:lnTo>
                    <a:pt x="440741" y="224333"/>
                  </a:lnTo>
                  <a:lnTo>
                    <a:pt x="449276" y="258471"/>
                  </a:lnTo>
                  <a:lnTo>
                    <a:pt x="465125" y="250546"/>
                  </a:lnTo>
                  <a:lnTo>
                    <a:pt x="455981" y="232258"/>
                  </a:lnTo>
                  <a:lnTo>
                    <a:pt x="470002" y="213360"/>
                  </a:lnTo>
                  <a:lnTo>
                    <a:pt x="483413" y="221895"/>
                  </a:lnTo>
                  <a:lnTo>
                    <a:pt x="492557" y="192024"/>
                  </a:lnTo>
                  <a:lnTo>
                    <a:pt x="513893" y="172517"/>
                  </a:lnTo>
                  <a:lnTo>
                    <a:pt x="524866" y="157277"/>
                  </a:lnTo>
                  <a:lnTo>
                    <a:pt x="542544" y="150571"/>
                  </a:lnTo>
                  <a:lnTo>
                    <a:pt x="544983" y="139599"/>
                  </a:lnTo>
                  <a:lnTo>
                    <a:pt x="559004" y="143866"/>
                  </a:lnTo>
                  <a:lnTo>
                    <a:pt x="561442" y="134112"/>
                  </a:lnTo>
                  <a:lnTo>
                    <a:pt x="577292" y="128626"/>
                  </a:lnTo>
                  <a:lnTo>
                    <a:pt x="594360" y="123139"/>
                  </a:lnTo>
                  <a:lnTo>
                    <a:pt x="616916" y="141427"/>
                  </a:lnTo>
                  <a:lnTo>
                    <a:pt x="632765" y="164592"/>
                  </a:lnTo>
                  <a:lnTo>
                    <a:pt x="654101" y="164592"/>
                  </a:lnTo>
                  <a:lnTo>
                    <a:pt x="675437" y="168250"/>
                  </a:lnTo>
                  <a:lnTo>
                    <a:pt x="671170" y="146914"/>
                  </a:lnTo>
                  <a:lnTo>
                    <a:pt x="692506" y="115824"/>
                  </a:lnTo>
                  <a:lnTo>
                    <a:pt x="708965" y="105461"/>
                  </a:lnTo>
                  <a:lnTo>
                    <a:pt x="705308" y="95707"/>
                  </a:lnTo>
                  <a:lnTo>
                    <a:pt x="722986" y="73152"/>
                  </a:lnTo>
                  <a:lnTo>
                    <a:pt x="745541" y="59131"/>
                  </a:lnTo>
                  <a:lnTo>
                    <a:pt x="762000" y="64008"/>
                  </a:lnTo>
                  <a:lnTo>
                    <a:pt x="791871" y="56693"/>
                  </a:lnTo>
                  <a:lnTo>
                    <a:pt x="793700" y="36576"/>
                  </a:lnTo>
                  <a:lnTo>
                    <a:pt x="769925" y="23775"/>
                  </a:lnTo>
                  <a:lnTo>
                    <a:pt x="788823" y="18288"/>
                  </a:lnTo>
                  <a:lnTo>
                    <a:pt x="810768" y="28042"/>
                  </a:lnTo>
                  <a:lnTo>
                    <a:pt x="827228" y="43891"/>
                  </a:lnTo>
                  <a:lnTo>
                    <a:pt x="854660" y="53645"/>
                  </a:lnTo>
                  <a:lnTo>
                    <a:pt x="865023" y="49987"/>
                  </a:lnTo>
                  <a:lnTo>
                    <a:pt x="885140" y="62179"/>
                  </a:lnTo>
                  <a:lnTo>
                    <a:pt x="906476" y="50597"/>
                  </a:lnTo>
                  <a:lnTo>
                    <a:pt x="918668" y="54255"/>
                  </a:lnTo>
                  <a:lnTo>
                    <a:pt x="927812" y="46330"/>
                  </a:lnTo>
                  <a:lnTo>
                    <a:pt x="941223" y="65837"/>
                  </a:lnTo>
                  <a:lnTo>
                    <a:pt x="929031" y="87173"/>
                  </a:lnTo>
                  <a:lnTo>
                    <a:pt x="913791" y="103023"/>
                  </a:lnTo>
                  <a:lnTo>
                    <a:pt x="902208" y="104242"/>
                  </a:lnTo>
                  <a:lnTo>
                    <a:pt x="904037" y="119482"/>
                  </a:lnTo>
                  <a:lnTo>
                    <a:pt x="890626" y="138989"/>
                  </a:lnTo>
                  <a:lnTo>
                    <a:pt x="875386" y="158496"/>
                  </a:lnTo>
                  <a:lnTo>
                    <a:pt x="876605" y="169469"/>
                  </a:lnTo>
                  <a:lnTo>
                    <a:pt x="899770" y="191415"/>
                  </a:lnTo>
                  <a:lnTo>
                    <a:pt x="924154" y="203607"/>
                  </a:lnTo>
                  <a:lnTo>
                    <a:pt x="939394" y="217018"/>
                  </a:lnTo>
                  <a:lnTo>
                    <a:pt x="959511" y="240183"/>
                  </a:lnTo>
                  <a:lnTo>
                    <a:pt x="969264" y="240183"/>
                  </a:lnTo>
                  <a:lnTo>
                    <a:pt x="985114" y="250546"/>
                  </a:lnTo>
                  <a:lnTo>
                    <a:pt x="988162" y="262738"/>
                  </a:lnTo>
                  <a:lnTo>
                    <a:pt x="1018032" y="275539"/>
                  </a:lnTo>
                  <a:lnTo>
                    <a:pt x="1043026" y="262128"/>
                  </a:lnTo>
                  <a:lnTo>
                    <a:pt x="1053999" y="241402"/>
                  </a:lnTo>
                  <a:lnTo>
                    <a:pt x="1064362" y="223723"/>
                  </a:lnTo>
                  <a:lnTo>
                    <a:pt x="1072287" y="202387"/>
                  </a:lnTo>
                  <a:lnTo>
                    <a:pt x="1088136" y="171298"/>
                  </a:lnTo>
                  <a:lnTo>
                    <a:pt x="1086917" y="152400"/>
                  </a:lnTo>
                  <a:lnTo>
                    <a:pt x="1091184" y="140818"/>
                  </a:lnTo>
                  <a:lnTo>
                    <a:pt x="1090575" y="118872"/>
                  </a:lnTo>
                  <a:lnTo>
                    <a:pt x="1099109" y="89002"/>
                  </a:lnTo>
                  <a:lnTo>
                    <a:pt x="1107034" y="81077"/>
                  </a:lnTo>
                  <a:lnTo>
                    <a:pt x="1103376" y="68275"/>
                  </a:lnTo>
                  <a:lnTo>
                    <a:pt x="1114349" y="47549"/>
                  </a:lnTo>
                  <a:lnTo>
                    <a:pt x="1123493" y="26213"/>
                  </a:lnTo>
                  <a:lnTo>
                    <a:pt x="1125932" y="14631"/>
                  </a:lnTo>
                  <a:lnTo>
                    <a:pt x="1139952" y="0"/>
                  </a:lnTo>
                  <a:lnTo>
                    <a:pt x="1147877" y="19507"/>
                  </a:lnTo>
                  <a:lnTo>
                    <a:pt x="1147268" y="43891"/>
                  </a:lnTo>
                  <a:lnTo>
                    <a:pt x="1155192" y="48768"/>
                  </a:lnTo>
                  <a:lnTo>
                    <a:pt x="1154583" y="65227"/>
                  </a:lnTo>
                  <a:lnTo>
                    <a:pt x="1164336" y="84735"/>
                  </a:lnTo>
                  <a:lnTo>
                    <a:pt x="1163727" y="107290"/>
                  </a:lnTo>
                  <a:lnTo>
                    <a:pt x="1160069" y="121311"/>
                  </a:lnTo>
                  <a:close/>
                </a:path>
              </a:pathLst>
            </a:custGeom>
            <a:grpFill/>
            <a:ln w="6350" cap="flat">
              <a:solidFill>
                <a:srgbClr val="545A8A"/>
              </a:solidFill>
              <a:prstDash val="solid"/>
              <a:miter/>
            </a:ln>
          </p:spPr>
          <p:txBody>
            <a:bodyPr rtlCol="0" anchor="ctr"/>
            <a:lstStyle/>
            <a:p>
              <a:endParaRPr lang="fr-FR" dirty="0"/>
            </a:p>
          </p:txBody>
        </p:sp>
        <p:sp>
          <p:nvSpPr>
            <p:cNvPr id="36" name="Forme libre : forme 14">
              <a:extLst>
                <a:ext uri="{FF2B5EF4-FFF2-40B4-BE49-F238E27FC236}">
                  <a16:creationId xmlns:a16="http://schemas.microsoft.com/office/drawing/2014/main" id="{0451AA19-822F-530A-C37A-03F8D63668E8}"/>
                </a:ext>
              </a:extLst>
            </p:cNvPr>
            <p:cNvSpPr/>
            <p:nvPr/>
          </p:nvSpPr>
          <p:spPr>
            <a:xfrm>
              <a:off x="6302654" y="2504236"/>
              <a:ext cx="226161" cy="99974"/>
            </a:xfrm>
            <a:custGeom>
              <a:avLst/>
              <a:gdLst>
                <a:gd name="connsiteX0" fmla="*/ 223723 w 226161"/>
                <a:gd name="connsiteY0" fmla="*/ 17069 h 99974"/>
                <a:gd name="connsiteX1" fmla="*/ 221895 w 226161"/>
                <a:gd name="connsiteY1" fmla="*/ 21946 h 99974"/>
                <a:gd name="connsiteX2" fmla="*/ 226161 w 226161"/>
                <a:gd name="connsiteY2" fmla="*/ 34747 h 99974"/>
                <a:gd name="connsiteX3" fmla="*/ 224943 w 226161"/>
                <a:gd name="connsiteY3" fmla="*/ 50597 h 99974"/>
                <a:gd name="connsiteX4" fmla="*/ 207873 w 226161"/>
                <a:gd name="connsiteY4" fmla="*/ 50597 h 99974"/>
                <a:gd name="connsiteX5" fmla="*/ 214579 w 226161"/>
                <a:gd name="connsiteY5" fmla="*/ 59131 h 99974"/>
                <a:gd name="connsiteX6" fmla="*/ 206655 w 226161"/>
                <a:gd name="connsiteY6" fmla="*/ 83515 h 99974"/>
                <a:gd name="connsiteX7" fmla="*/ 201168 w 226161"/>
                <a:gd name="connsiteY7" fmla="*/ 90221 h 99974"/>
                <a:gd name="connsiteX8" fmla="*/ 174345 w 226161"/>
                <a:gd name="connsiteY8" fmla="*/ 90830 h 99974"/>
                <a:gd name="connsiteX9" fmla="*/ 159715 w 226161"/>
                <a:gd name="connsiteY9" fmla="*/ 99974 h 99974"/>
                <a:gd name="connsiteX10" fmla="*/ 134112 w 226161"/>
                <a:gd name="connsiteY10" fmla="*/ 96926 h 99974"/>
                <a:gd name="connsiteX11" fmla="*/ 89611 w 226161"/>
                <a:gd name="connsiteY11" fmla="*/ 86563 h 99974"/>
                <a:gd name="connsiteX12" fmla="*/ 81687 w 226161"/>
                <a:gd name="connsiteY12" fmla="*/ 73762 h 99974"/>
                <a:gd name="connsiteX13" fmla="*/ 51816 w 226161"/>
                <a:gd name="connsiteY13" fmla="*/ 80467 h 99974"/>
                <a:gd name="connsiteX14" fmla="*/ 48768 w 226161"/>
                <a:gd name="connsiteY14" fmla="*/ 87782 h 99974"/>
                <a:gd name="connsiteX15" fmla="*/ 29871 w 226161"/>
                <a:gd name="connsiteY15" fmla="*/ 82296 h 99974"/>
                <a:gd name="connsiteX16" fmla="*/ 14020 w 226161"/>
                <a:gd name="connsiteY16" fmla="*/ 81077 h 99974"/>
                <a:gd name="connsiteX17" fmla="*/ 0 w 226161"/>
                <a:gd name="connsiteY17" fmla="*/ 73762 h 99974"/>
                <a:gd name="connsiteX18" fmla="*/ 4267 w 226161"/>
                <a:gd name="connsiteY18" fmla="*/ 64618 h 99974"/>
                <a:gd name="connsiteX19" fmla="*/ 3048 w 226161"/>
                <a:gd name="connsiteY19" fmla="*/ 57912 h 99974"/>
                <a:gd name="connsiteX20" fmla="*/ 11583 w 226161"/>
                <a:gd name="connsiteY20" fmla="*/ 56083 h 99974"/>
                <a:gd name="connsiteX21" fmla="*/ 28041 w 226161"/>
                <a:gd name="connsiteY21" fmla="*/ 66446 h 99974"/>
                <a:gd name="connsiteX22" fmla="*/ 31699 w 226161"/>
                <a:gd name="connsiteY22" fmla="*/ 56083 h 99974"/>
                <a:gd name="connsiteX23" fmla="*/ 58521 w 226161"/>
                <a:gd name="connsiteY23" fmla="*/ 57912 h 99974"/>
                <a:gd name="connsiteX24" fmla="*/ 79857 w 226161"/>
                <a:gd name="connsiteY24" fmla="*/ 51206 h 99974"/>
                <a:gd name="connsiteX25" fmla="*/ 94488 w 226161"/>
                <a:gd name="connsiteY25" fmla="*/ 52426 h 99974"/>
                <a:gd name="connsiteX26" fmla="*/ 104851 w 226161"/>
                <a:gd name="connsiteY26" fmla="*/ 60350 h 99974"/>
                <a:gd name="connsiteX27" fmla="*/ 107289 w 226161"/>
                <a:gd name="connsiteY27" fmla="*/ 53645 h 99974"/>
                <a:gd name="connsiteX28" fmla="*/ 101193 w 226161"/>
                <a:gd name="connsiteY28" fmla="*/ 28651 h 99974"/>
                <a:gd name="connsiteX29" fmla="*/ 111556 w 226161"/>
                <a:gd name="connsiteY29" fmla="*/ 23774 h 99974"/>
                <a:gd name="connsiteX30" fmla="*/ 121311 w 226161"/>
                <a:gd name="connsiteY30" fmla="*/ 6096 h 99974"/>
                <a:gd name="connsiteX31" fmla="*/ 144475 w 226161"/>
                <a:gd name="connsiteY31" fmla="*/ 18898 h 99974"/>
                <a:gd name="connsiteX32" fmla="*/ 160324 w 226161"/>
                <a:gd name="connsiteY32" fmla="*/ 3048 h 99974"/>
                <a:gd name="connsiteX33" fmla="*/ 170688 w 226161"/>
                <a:gd name="connsiteY33" fmla="*/ 0 h 99974"/>
                <a:gd name="connsiteX34" fmla="*/ 195072 w 226161"/>
                <a:gd name="connsiteY34" fmla="*/ 11582 h 99974"/>
                <a:gd name="connsiteX35" fmla="*/ 209092 w 226161"/>
                <a:gd name="connsiteY35" fmla="*/ 9754 h 99974"/>
                <a:gd name="connsiteX36" fmla="*/ 223723 w 226161"/>
                <a:gd name="connsiteY36" fmla="*/ 17069 h 9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161" h="99974">
                  <a:moveTo>
                    <a:pt x="223723" y="17069"/>
                  </a:moveTo>
                  <a:lnTo>
                    <a:pt x="221895" y="21946"/>
                  </a:lnTo>
                  <a:lnTo>
                    <a:pt x="226161" y="34747"/>
                  </a:lnTo>
                  <a:lnTo>
                    <a:pt x="224943" y="50597"/>
                  </a:lnTo>
                  <a:lnTo>
                    <a:pt x="207873" y="50597"/>
                  </a:lnTo>
                  <a:lnTo>
                    <a:pt x="214579" y="59131"/>
                  </a:lnTo>
                  <a:lnTo>
                    <a:pt x="206655" y="83515"/>
                  </a:lnTo>
                  <a:lnTo>
                    <a:pt x="201168" y="90221"/>
                  </a:lnTo>
                  <a:lnTo>
                    <a:pt x="174345" y="90830"/>
                  </a:lnTo>
                  <a:lnTo>
                    <a:pt x="159715" y="99974"/>
                  </a:lnTo>
                  <a:lnTo>
                    <a:pt x="134112" y="96926"/>
                  </a:lnTo>
                  <a:lnTo>
                    <a:pt x="89611" y="86563"/>
                  </a:lnTo>
                  <a:lnTo>
                    <a:pt x="81687" y="73762"/>
                  </a:lnTo>
                  <a:lnTo>
                    <a:pt x="51816" y="80467"/>
                  </a:lnTo>
                  <a:lnTo>
                    <a:pt x="48768" y="87782"/>
                  </a:lnTo>
                  <a:lnTo>
                    <a:pt x="29871" y="82296"/>
                  </a:lnTo>
                  <a:lnTo>
                    <a:pt x="14020" y="81077"/>
                  </a:lnTo>
                  <a:lnTo>
                    <a:pt x="0" y="73762"/>
                  </a:lnTo>
                  <a:lnTo>
                    <a:pt x="4267" y="64618"/>
                  </a:lnTo>
                  <a:lnTo>
                    <a:pt x="3048" y="57912"/>
                  </a:lnTo>
                  <a:lnTo>
                    <a:pt x="11583" y="56083"/>
                  </a:lnTo>
                  <a:lnTo>
                    <a:pt x="28041" y="66446"/>
                  </a:lnTo>
                  <a:lnTo>
                    <a:pt x="31699" y="56083"/>
                  </a:lnTo>
                  <a:lnTo>
                    <a:pt x="58521" y="57912"/>
                  </a:lnTo>
                  <a:lnTo>
                    <a:pt x="79857" y="51206"/>
                  </a:lnTo>
                  <a:lnTo>
                    <a:pt x="94488" y="52426"/>
                  </a:lnTo>
                  <a:lnTo>
                    <a:pt x="104851" y="60350"/>
                  </a:lnTo>
                  <a:lnTo>
                    <a:pt x="107289" y="53645"/>
                  </a:lnTo>
                  <a:lnTo>
                    <a:pt x="101193" y="28651"/>
                  </a:lnTo>
                  <a:lnTo>
                    <a:pt x="111556" y="23774"/>
                  </a:lnTo>
                  <a:lnTo>
                    <a:pt x="121311" y="6096"/>
                  </a:lnTo>
                  <a:lnTo>
                    <a:pt x="144475" y="18898"/>
                  </a:lnTo>
                  <a:lnTo>
                    <a:pt x="160324" y="3048"/>
                  </a:lnTo>
                  <a:lnTo>
                    <a:pt x="170688" y="0"/>
                  </a:lnTo>
                  <a:lnTo>
                    <a:pt x="195072" y="11582"/>
                  </a:lnTo>
                  <a:lnTo>
                    <a:pt x="209092" y="9754"/>
                  </a:lnTo>
                  <a:lnTo>
                    <a:pt x="223723" y="17069"/>
                  </a:lnTo>
                  <a:close/>
                </a:path>
              </a:pathLst>
            </a:custGeom>
            <a:grpFill/>
            <a:ln w="6350" cap="flat">
              <a:solidFill>
                <a:srgbClr val="545A8A"/>
              </a:solidFill>
              <a:prstDash val="solid"/>
              <a:miter/>
            </a:ln>
          </p:spPr>
          <p:txBody>
            <a:bodyPr rtlCol="0" anchor="ctr"/>
            <a:lstStyle/>
            <a:p>
              <a:endParaRPr lang="fr-FR" dirty="0"/>
            </a:p>
          </p:txBody>
        </p:sp>
        <p:sp>
          <p:nvSpPr>
            <p:cNvPr id="37" name="Forme libre : forme 15">
              <a:extLst>
                <a:ext uri="{FF2B5EF4-FFF2-40B4-BE49-F238E27FC236}">
                  <a16:creationId xmlns:a16="http://schemas.microsoft.com/office/drawing/2014/main" id="{29A7DF31-30C6-01BD-31E6-6B49476607C7}"/>
                </a:ext>
              </a:extLst>
            </p:cNvPr>
            <p:cNvSpPr/>
            <p:nvPr/>
          </p:nvSpPr>
          <p:spPr>
            <a:xfrm>
              <a:off x="7441997" y="2862680"/>
              <a:ext cx="49986" cy="39014"/>
            </a:xfrm>
            <a:custGeom>
              <a:avLst/>
              <a:gdLst>
                <a:gd name="connsiteX0" fmla="*/ 49987 w 49986"/>
                <a:gd name="connsiteY0" fmla="*/ 39014 h 39014"/>
                <a:gd name="connsiteX1" fmla="*/ 26822 w 49986"/>
                <a:gd name="connsiteY1" fmla="*/ 33528 h 39014"/>
                <a:gd name="connsiteX2" fmla="*/ 7315 w 49986"/>
                <a:gd name="connsiteY2" fmla="*/ 15850 h 39014"/>
                <a:gd name="connsiteX3" fmla="*/ 0 w 49986"/>
                <a:gd name="connsiteY3" fmla="*/ 610 h 39014"/>
                <a:gd name="connsiteX4" fmla="*/ 6096 w 49986"/>
                <a:gd name="connsiteY4" fmla="*/ 0 h 39014"/>
                <a:gd name="connsiteX5" fmla="*/ 17678 w 49986"/>
                <a:gd name="connsiteY5" fmla="*/ 10363 h 39014"/>
                <a:gd name="connsiteX6" fmla="*/ 31699 w 49986"/>
                <a:gd name="connsiteY6" fmla="*/ 10363 h 39014"/>
                <a:gd name="connsiteX7" fmla="*/ 32918 w 49986"/>
                <a:gd name="connsiteY7" fmla="*/ 16459 h 39014"/>
                <a:gd name="connsiteX8" fmla="*/ 49987 w 49986"/>
                <a:gd name="connsiteY8" fmla="*/ 39014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39014">
                  <a:moveTo>
                    <a:pt x="49987" y="39014"/>
                  </a:moveTo>
                  <a:lnTo>
                    <a:pt x="26822" y="33528"/>
                  </a:lnTo>
                  <a:lnTo>
                    <a:pt x="7315" y="15850"/>
                  </a:lnTo>
                  <a:lnTo>
                    <a:pt x="0" y="610"/>
                  </a:lnTo>
                  <a:lnTo>
                    <a:pt x="6096" y="0"/>
                  </a:lnTo>
                  <a:lnTo>
                    <a:pt x="17678" y="10363"/>
                  </a:lnTo>
                  <a:lnTo>
                    <a:pt x="31699" y="10363"/>
                  </a:lnTo>
                  <a:lnTo>
                    <a:pt x="32918" y="16459"/>
                  </a:lnTo>
                  <a:lnTo>
                    <a:pt x="49987" y="39014"/>
                  </a:lnTo>
                  <a:close/>
                </a:path>
              </a:pathLst>
            </a:custGeom>
            <a:grpFill/>
            <a:ln w="6350" cap="flat">
              <a:solidFill>
                <a:srgbClr val="545A8A"/>
              </a:solidFill>
              <a:prstDash val="solid"/>
              <a:miter/>
            </a:ln>
          </p:spPr>
          <p:txBody>
            <a:bodyPr rtlCol="0" anchor="ctr"/>
            <a:lstStyle/>
            <a:p>
              <a:endParaRPr lang="fr-FR" dirty="0"/>
            </a:p>
          </p:txBody>
        </p:sp>
        <p:sp>
          <p:nvSpPr>
            <p:cNvPr id="38" name="Forme libre : forme 16">
              <a:extLst>
                <a:ext uri="{FF2B5EF4-FFF2-40B4-BE49-F238E27FC236}">
                  <a16:creationId xmlns:a16="http://schemas.microsoft.com/office/drawing/2014/main" id="{3F46562E-85F8-2792-4103-CFF1EC7B9D17}"/>
                </a:ext>
              </a:extLst>
            </p:cNvPr>
            <p:cNvSpPr/>
            <p:nvPr/>
          </p:nvSpPr>
          <p:spPr>
            <a:xfrm>
              <a:off x="7435901" y="2780384"/>
              <a:ext cx="179832" cy="139598"/>
            </a:xfrm>
            <a:custGeom>
              <a:avLst/>
              <a:gdLst>
                <a:gd name="connsiteX0" fmla="*/ 94488 w 179832"/>
                <a:gd name="connsiteY0" fmla="*/ 17678 h 139598"/>
                <a:gd name="connsiteX1" fmla="*/ 109728 w 179832"/>
                <a:gd name="connsiteY1" fmla="*/ 1829 h 139598"/>
                <a:gd name="connsiteX2" fmla="*/ 131064 w 179832"/>
                <a:gd name="connsiteY2" fmla="*/ 21946 h 139598"/>
                <a:gd name="connsiteX3" fmla="*/ 153009 w 179832"/>
                <a:gd name="connsiteY3" fmla="*/ 49987 h 139598"/>
                <a:gd name="connsiteX4" fmla="*/ 168249 w 179832"/>
                <a:gd name="connsiteY4" fmla="*/ 51816 h 139598"/>
                <a:gd name="connsiteX5" fmla="*/ 179832 w 179832"/>
                <a:gd name="connsiteY5" fmla="*/ 62179 h 139598"/>
                <a:gd name="connsiteX6" fmla="*/ 154228 w 179832"/>
                <a:gd name="connsiteY6" fmla="*/ 65227 h 139598"/>
                <a:gd name="connsiteX7" fmla="*/ 154838 w 179832"/>
                <a:gd name="connsiteY7" fmla="*/ 95707 h 139598"/>
                <a:gd name="connsiteX8" fmla="*/ 152400 w 179832"/>
                <a:gd name="connsiteY8" fmla="*/ 109118 h 139598"/>
                <a:gd name="connsiteX9" fmla="*/ 142036 w 179832"/>
                <a:gd name="connsiteY9" fmla="*/ 118262 h 139598"/>
                <a:gd name="connsiteX10" fmla="*/ 146913 w 179832"/>
                <a:gd name="connsiteY10" fmla="*/ 137160 h 139598"/>
                <a:gd name="connsiteX11" fmla="*/ 138988 w 179832"/>
                <a:gd name="connsiteY11" fmla="*/ 139598 h 139598"/>
                <a:gd name="connsiteX12" fmla="*/ 115214 w 179832"/>
                <a:gd name="connsiteY12" fmla="*/ 118872 h 139598"/>
                <a:gd name="connsiteX13" fmla="*/ 122529 w 179832"/>
                <a:gd name="connsiteY13" fmla="*/ 99974 h 139598"/>
                <a:gd name="connsiteX14" fmla="*/ 110947 w 179832"/>
                <a:gd name="connsiteY14" fmla="*/ 88392 h 139598"/>
                <a:gd name="connsiteX15" fmla="*/ 99364 w 179832"/>
                <a:gd name="connsiteY15" fmla="*/ 91440 h 139598"/>
                <a:gd name="connsiteX16" fmla="*/ 67056 w 179832"/>
                <a:gd name="connsiteY16" fmla="*/ 120091 h 139598"/>
                <a:gd name="connsiteX17" fmla="*/ 61569 w 179832"/>
                <a:gd name="connsiteY17" fmla="*/ 92659 h 139598"/>
                <a:gd name="connsiteX18" fmla="*/ 46329 w 179832"/>
                <a:gd name="connsiteY18" fmla="*/ 86563 h 139598"/>
                <a:gd name="connsiteX19" fmla="*/ 30480 w 179832"/>
                <a:gd name="connsiteY19" fmla="*/ 76200 h 139598"/>
                <a:gd name="connsiteX20" fmla="*/ 37185 w 179832"/>
                <a:gd name="connsiteY20" fmla="*/ 63398 h 139598"/>
                <a:gd name="connsiteX21" fmla="*/ 17678 w 179832"/>
                <a:gd name="connsiteY21" fmla="*/ 49987 h 139598"/>
                <a:gd name="connsiteX22" fmla="*/ 21945 w 179832"/>
                <a:gd name="connsiteY22" fmla="*/ 40234 h 139598"/>
                <a:gd name="connsiteX23" fmla="*/ 8534 w 179832"/>
                <a:gd name="connsiteY23" fmla="*/ 33528 h 139598"/>
                <a:gd name="connsiteX24" fmla="*/ 0 w 179832"/>
                <a:gd name="connsiteY24" fmla="*/ 23774 h 139598"/>
                <a:gd name="connsiteX25" fmla="*/ 6705 w 179832"/>
                <a:gd name="connsiteY25" fmla="*/ 17069 h 139598"/>
                <a:gd name="connsiteX26" fmla="*/ 32308 w 179832"/>
                <a:gd name="connsiteY26" fmla="*/ 28651 h 139598"/>
                <a:gd name="connsiteX27" fmla="*/ 49987 w 179832"/>
                <a:gd name="connsiteY27" fmla="*/ 30480 h 139598"/>
                <a:gd name="connsiteX28" fmla="*/ 53644 w 179832"/>
                <a:gd name="connsiteY28" fmla="*/ 26213 h 139598"/>
                <a:gd name="connsiteX29" fmla="*/ 33528 w 179832"/>
                <a:gd name="connsiteY29" fmla="*/ 4877 h 139598"/>
                <a:gd name="connsiteX30" fmla="*/ 40843 w 179832"/>
                <a:gd name="connsiteY30" fmla="*/ 0 h 139598"/>
                <a:gd name="connsiteX31" fmla="*/ 49987 w 179832"/>
                <a:gd name="connsiteY31" fmla="*/ 1219 h 139598"/>
                <a:gd name="connsiteX32" fmla="*/ 76200 w 179832"/>
                <a:gd name="connsiteY32" fmla="*/ 24384 h 139598"/>
                <a:gd name="connsiteX33" fmla="*/ 90830 w 179832"/>
                <a:gd name="connsiteY33" fmla="*/ 27432 h 139598"/>
                <a:gd name="connsiteX34" fmla="*/ 94488 w 179832"/>
                <a:gd name="connsiteY34" fmla="*/ 17678 h 1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9832" h="139598">
                  <a:moveTo>
                    <a:pt x="94488" y="17678"/>
                  </a:moveTo>
                  <a:lnTo>
                    <a:pt x="109728" y="1829"/>
                  </a:lnTo>
                  <a:lnTo>
                    <a:pt x="131064" y="21946"/>
                  </a:lnTo>
                  <a:lnTo>
                    <a:pt x="153009" y="49987"/>
                  </a:lnTo>
                  <a:lnTo>
                    <a:pt x="168249" y="51816"/>
                  </a:lnTo>
                  <a:lnTo>
                    <a:pt x="179832" y="62179"/>
                  </a:lnTo>
                  <a:lnTo>
                    <a:pt x="154228" y="65227"/>
                  </a:lnTo>
                  <a:lnTo>
                    <a:pt x="154838" y="95707"/>
                  </a:lnTo>
                  <a:lnTo>
                    <a:pt x="152400" y="109118"/>
                  </a:lnTo>
                  <a:lnTo>
                    <a:pt x="142036" y="118262"/>
                  </a:lnTo>
                  <a:lnTo>
                    <a:pt x="146913" y="137160"/>
                  </a:lnTo>
                  <a:lnTo>
                    <a:pt x="138988" y="139598"/>
                  </a:lnTo>
                  <a:lnTo>
                    <a:pt x="115214" y="118872"/>
                  </a:lnTo>
                  <a:lnTo>
                    <a:pt x="122529" y="99974"/>
                  </a:lnTo>
                  <a:lnTo>
                    <a:pt x="110947" y="88392"/>
                  </a:lnTo>
                  <a:lnTo>
                    <a:pt x="99364" y="91440"/>
                  </a:lnTo>
                  <a:lnTo>
                    <a:pt x="67056" y="120091"/>
                  </a:lnTo>
                  <a:lnTo>
                    <a:pt x="61569" y="92659"/>
                  </a:lnTo>
                  <a:lnTo>
                    <a:pt x="46329" y="86563"/>
                  </a:lnTo>
                  <a:lnTo>
                    <a:pt x="30480" y="76200"/>
                  </a:lnTo>
                  <a:lnTo>
                    <a:pt x="37185" y="63398"/>
                  </a:lnTo>
                  <a:lnTo>
                    <a:pt x="17678" y="49987"/>
                  </a:lnTo>
                  <a:lnTo>
                    <a:pt x="21945" y="40234"/>
                  </a:lnTo>
                  <a:lnTo>
                    <a:pt x="8534" y="33528"/>
                  </a:lnTo>
                  <a:lnTo>
                    <a:pt x="0" y="23774"/>
                  </a:lnTo>
                  <a:lnTo>
                    <a:pt x="6705" y="17069"/>
                  </a:lnTo>
                  <a:lnTo>
                    <a:pt x="32308" y="28651"/>
                  </a:lnTo>
                  <a:lnTo>
                    <a:pt x="49987" y="30480"/>
                  </a:lnTo>
                  <a:lnTo>
                    <a:pt x="53644" y="26213"/>
                  </a:lnTo>
                  <a:lnTo>
                    <a:pt x="33528" y="4877"/>
                  </a:lnTo>
                  <a:lnTo>
                    <a:pt x="40843" y="0"/>
                  </a:lnTo>
                  <a:lnTo>
                    <a:pt x="49987" y="1219"/>
                  </a:lnTo>
                  <a:lnTo>
                    <a:pt x="76200" y="24384"/>
                  </a:lnTo>
                  <a:lnTo>
                    <a:pt x="90830" y="27432"/>
                  </a:lnTo>
                  <a:lnTo>
                    <a:pt x="94488" y="17678"/>
                  </a:lnTo>
                  <a:close/>
                </a:path>
              </a:pathLst>
            </a:custGeom>
            <a:grpFill/>
            <a:ln w="6350" cap="flat">
              <a:solidFill>
                <a:srgbClr val="545A8A"/>
              </a:solidFill>
              <a:prstDash val="solid"/>
              <a:miter/>
            </a:ln>
          </p:spPr>
          <p:txBody>
            <a:bodyPr rtlCol="0" anchor="ctr"/>
            <a:lstStyle/>
            <a:p>
              <a:endParaRPr lang="fr-FR" dirty="0"/>
            </a:p>
          </p:txBody>
        </p:sp>
        <p:sp>
          <p:nvSpPr>
            <p:cNvPr id="39" name="Forme libre : forme 17">
              <a:extLst>
                <a:ext uri="{FF2B5EF4-FFF2-40B4-BE49-F238E27FC236}">
                  <a16:creationId xmlns:a16="http://schemas.microsoft.com/office/drawing/2014/main" id="{7AAB5A6B-F321-22ED-ABCD-0780229B9D92}"/>
                </a:ext>
              </a:extLst>
            </p:cNvPr>
            <p:cNvSpPr/>
            <p:nvPr/>
          </p:nvSpPr>
          <p:spPr>
            <a:xfrm>
              <a:off x="7015277" y="4509210"/>
              <a:ext cx="59740" cy="82905"/>
            </a:xfrm>
            <a:custGeom>
              <a:avLst/>
              <a:gdLst>
                <a:gd name="connsiteX0" fmla="*/ 24993 w 59740"/>
                <a:gd name="connsiteY0" fmla="*/ 82296 h 82905"/>
                <a:gd name="connsiteX1" fmla="*/ 21336 w 59740"/>
                <a:gd name="connsiteY1" fmla="*/ 82905 h 82905"/>
                <a:gd name="connsiteX2" fmla="*/ 21336 w 59740"/>
                <a:gd name="connsiteY2" fmla="*/ 81077 h 82905"/>
                <a:gd name="connsiteX3" fmla="*/ 9144 w 59740"/>
                <a:gd name="connsiteY3" fmla="*/ 43891 h 82905"/>
                <a:gd name="connsiteX4" fmla="*/ 9083 w 59740"/>
                <a:gd name="connsiteY4" fmla="*/ 43525 h 82905"/>
                <a:gd name="connsiteX5" fmla="*/ 8534 w 59740"/>
                <a:gd name="connsiteY5" fmla="*/ 37185 h 82905"/>
                <a:gd name="connsiteX6" fmla="*/ 0 w 59740"/>
                <a:gd name="connsiteY6" fmla="*/ 19507 h 82905"/>
                <a:gd name="connsiteX7" fmla="*/ 21336 w 59740"/>
                <a:gd name="connsiteY7" fmla="*/ 22555 h 82905"/>
                <a:gd name="connsiteX8" fmla="*/ 31699 w 59740"/>
                <a:gd name="connsiteY8" fmla="*/ 0 h 82905"/>
                <a:gd name="connsiteX9" fmla="*/ 50596 w 59740"/>
                <a:gd name="connsiteY9" fmla="*/ 2438 h 82905"/>
                <a:gd name="connsiteX10" fmla="*/ 52425 w 59740"/>
                <a:gd name="connsiteY10" fmla="*/ 17678 h 82905"/>
                <a:gd name="connsiteX11" fmla="*/ 59740 w 59740"/>
                <a:gd name="connsiteY11" fmla="*/ 26822 h 82905"/>
                <a:gd name="connsiteX12" fmla="*/ 59740 w 59740"/>
                <a:gd name="connsiteY12" fmla="*/ 39624 h 82905"/>
                <a:gd name="connsiteX13" fmla="*/ 51206 w 59740"/>
                <a:gd name="connsiteY13" fmla="*/ 47549 h 82905"/>
                <a:gd name="connsiteX14" fmla="*/ 37185 w 59740"/>
                <a:gd name="connsiteY14" fmla="*/ 68275 h 82905"/>
                <a:gd name="connsiteX15" fmla="*/ 24993 w 59740"/>
                <a:gd name="connsiteY15" fmla="*/ 82296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905">
                  <a:moveTo>
                    <a:pt x="24993" y="82296"/>
                  </a:moveTo>
                  <a:lnTo>
                    <a:pt x="21336" y="82905"/>
                  </a:lnTo>
                  <a:lnTo>
                    <a:pt x="21336" y="81077"/>
                  </a:lnTo>
                  <a:lnTo>
                    <a:pt x="9144" y="43891"/>
                  </a:lnTo>
                  <a:lnTo>
                    <a:pt x="9083" y="43525"/>
                  </a:lnTo>
                  <a:lnTo>
                    <a:pt x="8534" y="37185"/>
                  </a:lnTo>
                  <a:lnTo>
                    <a:pt x="0" y="19507"/>
                  </a:lnTo>
                  <a:lnTo>
                    <a:pt x="21336" y="22555"/>
                  </a:lnTo>
                  <a:lnTo>
                    <a:pt x="31699" y="0"/>
                  </a:lnTo>
                  <a:lnTo>
                    <a:pt x="50596" y="2438"/>
                  </a:lnTo>
                  <a:lnTo>
                    <a:pt x="52425" y="17678"/>
                  </a:lnTo>
                  <a:lnTo>
                    <a:pt x="59740" y="26822"/>
                  </a:lnTo>
                  <a:lnTo>
                    <a:pt x="59740" y="39624"/>
                  </a:lnTo>
                  <a:lnTo>
                    <a:pt x="51206" y="47549"/>
                  </a:lnTo>
                  <a:lnTo>
                    <a:pt x="37185" y="68275"/>
                  </a:lnTo>
                  <a:lnTo>
                    <a:pt x="24993" y="82296"/>
                  </a:lnTo>
                  <a:close/>
                </a:path>
              </a:pathLst>
            </a:custGeom>
            <a:grpFill/>
            <a:ln w="6350" cap="flat">
              <a:solidFill>
                <a:srgbClr val="545A8A"/>
              </a:solidFill>
              <a:prstDash val="solid"/>
              <a:miter/>
            </a:ln>
          </p:spPr>
          <p:txBody>
            <a:bodyPr rtlCol="0" anchor="ctr"/>
            <a:lstStyle/>
            <a:p>
              <a:endParaRPr lang="fr-FR" dirty="0"/>
            </a:p>
          </p:txBody>
        </p:sp>
        <p:sp>
          <p:nvSpPr>
            <p:cNvPr id="40" name="Forme libre : forme 18">
              <a:extLst>
                <a:ext uri="{FF2B5EF4-FFF2-40B4-BE49-F238E27FC236}">
                  <a16:creationId xmlns:a16="http://schemas.microsoft.com/office/drawing/2014/main" id="{22F8BF66-750C-2F68-990D-1544783DD08C}"/>
                </a:ext>
              </a:extLst>
            </p:cNvPr>
            <p:cNvSpPr/>
            <p:nvPr/>
          </p:nvSpPr>
          <p:spPr>
            <a:xfrm>
              <a:off x="6087465" y="2412186"/>
              <a:ext cx="109118" cy="73761"/>
            </a:xfrm>
            <a:custGeom>
              <a:avLst/>
              <a:gdLst>
                <a:gd name="connsiteX0" fmla="*/ 109119 w 109118"/>
                <a:gd name="connsiteY0" fmla="*/ 25603 h 73761"/>
                <a:gd name="connsiteX1" fmla="*/ 106680 w 109118"/>
                <a:gd name="connsiteY1" fmla="*/ 51206 h 73761"/>
                <a:gd name="connsiteX2" fmla="*/ 98755 w 109118"/>
                <a:gd name="connsiteY2" fmla="*/ 52426 h 73761"/>
                <a:gd name="connsiteX3" fmla="*/ 96317 w 109118"/>
                <a:gd name="connsiteY3" fmla="*/ 73762 h 73761"/>
                <a:gd name="connsiteX4" fmla="*/ 69495 w 109118"/>
                <a:gd name="connsiteY4" fmla="*/ 56083 h 73761"/>
                <a:gd name="connsiteX5" fmla="*/ 54255 w 109118"/>
                <a:gd name="connsiteY5" fmla="*/ 59131 h 73761"/>
                <a:gd name="connsiteX6" fmla="*/ 32919 w 109118"/>
                <a:gd name="connsiteY6" fmla="*/ 41453 h 73761"/>
                <a:gd name="connsiteX7" fmla="*/ 18288 w 109118"/>
                <a:gd name="connsiteY7" fmla="*/ 26213 h 73761"/>
                <a:gd name="connsiteX8" fmla="*/ 4877 w 109118"/>
                <a:gd name="connsiteY8" fmla="*/ 25603 h 73761"/>
                <a:gd name="connsiteX9" fmla="*/ 0 w 109118"/>
                <a:gd name="connsiteY9" fmla="*/ 12192 h 73761"/>
                <a:gd name="connsiteX10" fmla="*/ 23775 w 109118"/>
                <a:gd name="connsiteY10" fmla="*/ 4877 h 73761"/>
                <a:gd name="connsiteX11" fmla="*/ 45720 w 109118"/>
                <a:gd name="connsiteY11" fmla="*/ 7925 h 73761"/>
                <a:gd name="connsiteX12" fmla="*/ 73152 w 109118"/>
                <a:gd name="connsiteY12" fmla="*/ 0 h 73761"/>
                <a:gd name="connsiteX13" fmla="*/ 92050 w 109118"/>
                <a:gd name="connsiteY13" fmla="*/ 16459 h 73761"/>
                <a:gd name="connsiteX14" fmla="*/ 109119 w 109118"/>
                <a:gd name="connsiteY14" fmla="*/ 25603 h 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18" h="73761">
                  <a:moveTo>
                    <a:pt x="109119" y="25603"/>
                  </a:moveTo>
                  <a:lnTo>
                    <a:pt x="106680" y="51206"/>
                  </a:lnTo>
                  <a:lnTo>
                    <a:pt x="98755" y="52426"/>
                  </a:lnTo>
                  <a:lnTo>
                    <a:pt x="96317" y="73762"/>
                  </a:lnTo>
                  <a:lnTo>
                    <a:pt x="69495" y="56083"/>
                  </a:lnTo>
                  <a:lnTo>
                    <a:pt x="54255" y="59131"/>
                  </a:lnTo>
                  <a:lnTo>
                    <a:pt x="32919" y="41453"/>
                  </a:lnTo>
                  <a:lnTo>
                    <a:pt x="18288" y="26213"/>
                  </a:lnTo>
                  <a:lnTo>
                    <a:pt x="4877" y="25603"/>
                  </a:lnTo>
                  <a:lnTo>
                    <a:pt x="0" y="12192"/>
                  </a:lnTo>
                  <a:lnTo>
                    <a:pt x="23775" y="4877"/>
                  </a:lnTo>
                  <a:lnTo>
                    <a:pt x="45720" y="7925"/>
                  </a:lnTo>
                  <a:lnTo>
                    <a:pt x="73152" y="0"/>
                  </a:lnTo>
                  <a:lnTo>
                    <a:pt x="92050" y="16459"/>
                  </a:lnTo>
                  <a:lnTo>
                    <a:pt x="109119" y="25603"/>
                  </a:lnTo>
                  <a:close/>
                </a:path>
              </a:pathLst>
            </a:custGeom>
            <a:grpFill/>
            <a:ln w="6350" cap="flat">
              <a:solidFill>
                <a:srgbClr val="545A8A"/>
              </a:solidFill>
              <a:prstDash val="solid"/>
              <a:miter/>
            </a:ln>
          </p:spPr>
          <p:txBody>
            <a:bodyPr rtlCol="0" anchor="ctr"/>
            <a:lstStyle/>
            <a:p>
              <a:endParaRPr lang="fr-FR" dirty="0"/>
            </a:p>
          </p:txBody>
        </p:sp>
        <p:sp>
          <p:nvSpPr>
            <p:cNvPr id="41" name="Forme libre : forme 19">
              <a:extLst>
                <a:ext uri="{FF2B5EF4-FFF2-40B4-BE49-F238E27FC236}">
                  <a16:creationId xmlns:a16="http://schemas.microsoft.com/office/drawing/2014/main" id="{E9E82F4D-8199-1B86-CA5A-A579381F078A}"/>
                </a:ext>
              </a:extLst>
            </p:cNvPr>
            <p:cNvSpPr/>
            <p:nvPr/>
          </p:nvSpPr>
          <p:spPr>
            <a:xfrm>
              <a:off x="6039307" y="3938624"/>
              <a:ext cx="104241" cy="238353"/>
            </a:xfrm>
            <a:custGeom>
              <a:avLst/>
              <a:gdLst>
                <a:gd name="connsiteX0" fmla="*/ 97536 w 104241"/>
                <a:gd name="connsiteY0" fmla="*/ 22555 h 238353"/>
                <a:gd name="connsiteX1" fmla="*/ 96317 w 104241"/>
                <a:gd name="connsiteY1" fmla="*/ 35357 h 238353"/>
                <a:gd name="connsiteX2" fmla="*/ 104241 w 104241"/>
                <a:gd name="connsiteY2" fmla="*/ 58522 h 238353"/>
                <a:gd name="connsiteX3" fmla="*/ 97536 w 104241"/>
                <a:gd name="connsiteY3" fmla="*/ 74371 h 238353"/>
                <a:gd name="connsiteX4" fmla="*/ 101193 w 104241"/>
                <a:gd name="connsiteY4" fmla="*/ 84735 h 238353"/>
                <a:gd name="connsiteX5" fmla="*/ 84125 w 104241"/>
                <a:gd name="connsiteY5" fmla="*/ 109119 h 238353"/>
                <a:gd name="connsiteX6" fmla="*/ 73761 w 104241"/>
                <a:gd name="connsiteY6" fmla="*/ 121311 h 238353"/>
                <a:gd name="connsiteX7" fmla="*/ 67056 w 104241"/>
                <a:gd name="connsiteY7" fmla="*/ 145695 h 238353"/>
                <a:gd name="connsiteX8" fmla="*/ 68275 w 104241"/>
                <a:gd name="connsiteY8" fmla="*/ 170688 h 238353"/>
                <a:gd name="connsiteX9" fmla="*/ 66446 w 104241"/>
                <a:gd name="connsiteY9" fmla="*/ 233477 h 238353"/>
                <a:gd name="connsiteX10" fmla="*/ 37795 w 104241"/>
                <a:gd name="connsiteY10" fmla="*/ 238354 h 238353"/>
                <a:gd name="connsiteX11" fmla="*/ 29261 w 104241"/>
                <a:gd name="connsiteY11" fmla="*/ 211531 h 238353"/>
                <a:gd name="connsiteX12" fmla="*/ 31089 w 104241"/>
                <a:gd name="connsiteY12" fmla="*/ 121311 h 238353"/>
                <a:gd name="connsiteX13" fmla="*/ 23774 w 104241"/>
                <a:gd name="connsiteY13" fmla="*/ 113386 h 238353"/>
                <a:gd name="connsiteX14" fmla="*/ 22555 w 104241"/>
                <a:gd name="connsiteY14" fmla="*/ 93879 h 238353"/>
                <a:gd name="connsiteX15" fmla="*/ 10363 w 104241"/>
                <a:gd name="connsiteY15" fmla="*/ 80467 h 238353"/>
                <a:gd name="connsiteX16" fmla="*/ 0 w 104241"/>
                <a:gd name="connsiteY16" fmla="*/ 68885 h 238353"/>
                <a:gd name="connsiteX17" fmla="*/ 4267 w 104241"/>
                <a:gd name="connsiteY17" fmla="*/ 48159 h 238353"/>
                <a:gd name="connsiteX18" fmla="*/ 16459 w 104241"/>
                <a:gd name="connsiteY18" fmla="*/ 43891 h 238353"/>
                <a:gd name="connsiteX19" fmla="*/ 23165 w 104241"/>
                <a:gd name="connsiteY19" fmla="*/ 26823 h 238353"/>
                <a:gd name="connsiteX20" fmla="*/ 40233 w 104241"/>
                <a:gd name="connsiteY20" fmla="*/ 23165 h 238353"/>
                <a:gd name="connsiteX21" fmla="*/ 47549 w 104241"/>
                <a:gd name="connsiteY21" fmla="*/ 11583 h 238353"/>
                <a:gd name="connsiteX22" fmla="*/ 59131 w 104241"/>
                <a:gd name="connsiteY22" fmla="*/ 0 h 238353"/>
                <a:gd name="connsiteX23" fmla="*/ 71323 w 104241"/>
                <a:gd name="connsiteY23" fmla="*/ 0 h 238353"/>
                <a:gd name="connsiteX24" fmla="*/ 97536 w 104241"/>
                <a:gd name="connsiteY24" fmla="*/ 22555 h 2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353">
                  <a:moveTo>
                    <a:pt x="97536" y="22555"/>
                  </a:moveTo>
                  <a:lnTo>
                    <a:pt x="96317" y="35357"/>
                  </a:lnTo>
                  <a:lnTo>
                    <a:pt x="104241" y="58522"/>
                  </a:lnTo>
                  <a:lnTo>
                    <a:pt x="97536" y="74371"/>
                  </a:lnTo>
                  <a:lnTo>
                    <a:pt x="101193" y="84735"/>
                  </a:lnTo>
                  <a:lnTo>
                    <a:pt x="84125" y="109119"/>
                  </a:lnTo>
                  <a:lnTo>
                    <a:pt x="73761" y="121311"/>
                  </a:lnTo>
                  <a:lnTo>
                    <a:pt x="67056" y="145695"/>
                  </a:lnTo>
                  <a:lnTo>
                    <a:pt x="68275" y="170688"/>
                  </a:lnTo>
                  <a:lnTo>
                    <a:pt x="66446" y="233477"/>
                  </a:lnTo>
                  <a:lnTo>
                    <a:pt x="37795" y="238354"/>
                  </a:lnTo>
                  <a:lnTo>
                    <a:pt x="29261" y="211531"/>
                  </a:lnTo>
                  <a:lnTo>
                    <a:pt x="31089" y="121311"/>
                  </a:lnTo>
                  <a:lnTo>
                    <a:pt x="23774" y="113386"/>
                  </a:lnTo>
                  <a:lnTo>
                    <a:pt x="22555" y="93879"/>
                  </a:lnTo>
                  <a:lnTo>
                    <a:pt x="10363" y="80467"/>
                  </a:lnTo>
                  <a:lnTo>
                    <a:pt x="0" y="68885"/>
                  </a:lnTo>
                  <a:lnTo>
                    <a:pt x="4267" y="48159"/>
                  </a:lnTo>
                  <a:lnTo>
                    <a:pt x="16459" y="43891"/>
                  </a:lnTo>
                  <a:lnTo>
                    <a:pt x="23165" y="26823"/>
                  </a:lnTo>
                  <a:lnTo>
                    <a:pt x="40233" y="23165"/>
                  </a:lnTo>
                  <a:lnTo>
                    <a:pt x="47549" y="11583"/>
                  </a:lnTo>
                  <a:lnTo>
                    <a:pt x="59131" y="0"/>
                  </a:lnTo>
                  <a:lnTo>
                    <a:pt x="71323" y="0"/>
                  </a:lnTo>
                  <a:lnTo>
                    <a:pt x="97536" y="22555"/>
                  </a:lnTo>
                  <a:close/>
                </a:path>
              </a:pathLst>
            </a:custGeom>
            <a:grpFill/>
            <a:ln w="6350" cap="flat">
              <a:solidFill>
                <a:srgbClr val="545A8A"/>
              </a:solidFill>
              <a:prstDash val="solid"/>
              <a:miter/>
            </a:ln>
          </p:spPr>
          <p:txBody>
            <a:bodyPr rtlCol="0" anchor="ctr"/>
            <a:lstStyle/>
            <a:p>
              <a:endParaRPr lang="fr-FR" dirty="0"/>
            </a:p>
          </p:txBody>
        </p:sp>
        <p:sp>
          <p:nvSpPr>
            <p:cNvPr id="42" name="Forme libre : forme 20">
              <a:extLst>
                <a:ext uri="{FF2B5EF4-FFF2-40B4-BE49-F238E27FC236}">
                  <a16:creationId xmlns:a16="http://schemas.microsoft.com/office/drawing/2014/main" id="{0F6A9266-692F-B56C-D784-BD3896F12A62}"/>
                </a:ext>
              </a:extLst>
            </p:cNvPr>
            <p:cNvSpPr/>
            <p:nvPr/>
          </p:nvSpPr>
          <p:spPr>
            <a:xfrm>
              <a:off x="5824728" y="3825848"/>
              <a:ext cx="262737" cy="215188"/>
            </a:xfrm>
            <a:custGeom>
              <a:avLst/>
              <a:gdLst>
                <a:gd name="connsiteX0" fmla="*/ 201168 w 262737"/>
                <a:gd name="connsiteY0" fmla="*/ 7315 h 215188"/>
                <a:gd name="connsiteX1" fmla="*/ 198120 w 262737"/>
                <a:gd name="connsiteY1" fmla="*/ 26213 h 215188"/>
                <a:gd name="connsiteX2" fmla="*/ 202997 w 262737"/>
                <a:gd name="connsiteY2" fmla="*/ 43891 h 215188"/>
                <a:gd name="connsiteX3" fmla="*/ 221895 w 262737"/>
                <a:gd name="connsiteY3" fmla="*/ 69495 h 215188"/>
                <a:gd name="connsiteX4" fmla="*/ 223113 w 262737"/>
                <a:gd name="connsiteY4" fmla="*/ 88392 h 215188"/>
                <a:gd name="connsiteX5" fmla="*/ 262737 w 262737"/>
                <a:gd name="connsiteY5" fmla="*/ 97536 h 215188"/>
                <a:gd name="connsiteX6" fmla="*/ 262128 w 262737"/>
                <a:gd name="connsiteY6" fmla="*/ 124359 h 215188"/>
                <a:gd name="connsiteX7" fmla="*/ 254813 w 262737"/>
                <a:gd name="connsiteY7" fmla="*/ 135941 h 215188"/>
                <a:gd name="connsiteX8" fmla="*/ 237744 w 262737"/>
                <a:gd name="connsiteY8" fmla="*/ 139599 h 215188"/>
                <a:gd name="connsiteX9" fmla="*/ 231039 w 262737"/>
                <a:gd name="connsiteY9" fmla="*/ 156667 h 215188"/>
                <a:gd name="connsiteX10" fmla="*/ 218847 w 262737"/>
                <a:gd name="connsiteY10" fmla="*/ 160935 h 215188"/>
                <a:gd name="connsiteX11" fmla="*/ 188976 w 262737"/>
                <a:gd name="connsiteY11" fmla="*/ 160325 h 215188"/>
                <a:gd name="connsiteX12" fmla="*/ 173127 w 262737"/>
                <a:gd name="connsiteY12" fmla="*/ 157277 h 215188"/>
                <a:gd name="connsiteX13" fmla="*/ 162153 w 262737"/>
                <a:gd name="connsiteY13" fmla="*/ 163373 h 215188"/>
                <a:gd name="connsiteX14" fmla="*/ 146913 w 262737"/>
                <a:gd name="connsiteY14" fmla="*/ 160325 h 215188"/>
                <a:gd name="connsiteX15" fmla="*/ 87173 w 262737"/>
                <a:gd name="connsiteY15" fmla="*/ 162154 h 215188"/>
                <a:gd name="connsiteX16" fmla="*/ 85953 w 262737"/>
                <a:gd name="connsiteY16" fmla="*/ 184709 h 215188"/>
                <a:gd name="connsiteX17" fmla="*/ 90831 w 262737"/>
                <a:gd name="connsiteY17" fmla="*/ 213970 h 215188"/>
                <a:gd name="connsiteX18" fmla="*/ 67056 w 262737"/>
                <a:gd name="connsiteY18" fmla="*/ 204216 h 215188"/>
                <a:gd name="connsiteX19" fmla="*/ 51207 w 262737"/>
                <a:gd name="connsiteY19" fmla="*/ 205435 h 215188"/>
                <a:gd name="connsiteX20" fmla="*/ 39015 w 262737"/>
                <a:gd name="connsiteY20" fmla="*/ 215189 h 215188"/>
                <a:gd name="connsiteX21" fmla="*/ 23775 w 262737"/>
                <a:gd name="connsiteY21" fmla="*/ 207264 h 215188"/>
                <a:gd name="connsiteX22" fmla="*/ 17679 w 262737"/>
                <a:gd name="connsiteY22" fmla="*/ 193853 h 215188"/>
                <a:gd name="connsiteX23" fmla="*/ 2439 w 262737"/>
                <a:gd name="connsiteY23" fmla="*/ 185319 h 215188"/>
                <a:gd name="connsiteX24" fmla="*/ 0 w 262737"/>
                <a:gd name="connsiteY24" fmla="*/ 162763 h 215188"/>
                <a:gd name="connsiteX25" fmla="*/ 9753 w 262737"/>
                <a:gd name="connsiteY25" fmla="*/ 146304 h 215188"/>
                <a:gd name="connsiteX26" fmla="*/ 8535 w 262737"/>
                <a:gd name="connsiteY26" fmla="*/ 132893 h 215188"/>
                <a:gd name="connsiteX27" fmla="*/ 35967 w 262737"/>
                <a:gd name="connsiteY27" fmla="*/ 100584 h 215188"/>
                <a:gd name="connsiteX28" fmla="*/ 41453 w 262737"/>
                <a:gd name="connsiteY28" fmla="*/ 73762 h 215188"/>
                <a:gd name="connsiteX29" fmla="*/ 50597 w 262737"/>
                <a:gd name="connsiteY29" fmla="*/ 64008 h 215188"/>
                <a:gd name="connsiteX30" fmla="*/ 67056 w 262737"/>
                <a:gd name="connsiteY30" fmla="*/ 69495 h 215188"/>
                <a:gd name="connsiteX31" fmla="*/ 81687 w 262737"/>
                <a:gd name="connsiteY31" fmla="*/ 61570 h 215188"/>
                <a:gd name="connsiteX32" fmla="*/ 86563 w 262737"/>
                <a:gd name="connsiteY32" fmla="*/ 51207 h 215188"/>
                <a:gd name="connsiteX33" fmla="*/ 112776 w 262737"/>
                <a:gd name="connsiteY33" fmla="*/ 34138 h 215188"/>
                <a:gd name="connsiteX34" fmla="*/ 119481 w 262737"/>
                <a:gd name="connsiteY34" fmla="*/ 21946 h 215188"/>
                <a:gd name="connsiteX35" fmla="*/ 151791 w 262737"/>
                <a:gd name="connsiteY35" fmla="*/ 5487 h 215188"/>
                <a:gd name="connsiteX36" fmla="*/ 170688 w 262737"/>
                <a:gd name="connsiteY36" fmla="*/ 0 h 215188"/>
                <a:gd name="connsiteX37" fmla="*/ 179223 w 262737"/>
                <a:gd name="connsiteY37" fmla="*/ 7315 h 215188"/>
                <a:gd name="connsiteX38" fmla="*/ 201168 w 262737"/>
                <a:gd name="connsiteY38" fmla="*/ 7315 h 2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5188">
                  <a:moveTo>
                    <a:pt x="201168" y="7315"/>
                  </a:moveTo>
                  <a:lnTo>
                    <a:pt x="198120" y="26213"/>
                  </a:lnTo>
                  <a:lnTo>
                    <a:pt x="202997" y="43891"/>
                  </a:lnTo>
                  <a:lnTo>
                    <a:pt x="221895" y="69495"/>
                  </a:lnTo>
                  <a:lnTo>
                    <a:pt x="223113" y="88392"/>
                  </a:lnTo>
                  <a:lnTo>
                    <a:pt x="262737" y="97536"/>
                  </a:lnTo>
                  <a:lnTo>
                    <a:pt x="262128" y="124359"/>
                  </a:lnTo>
                  <a:lnTo>
                    <a:pt x="254813" y="135941"/>
                  </a:lnTo>
                  <a:lnTo>
                    <a:pt x="237744" y="139599"/>
                  </a:lnTo>
                  <a:lnTo>
                    <a:pt x="231039" y="156667"/>
                  </a:lnTo>
                  <a:lnTo>
                    <a:pt x="218847" y="160935"/>
                  </a:lnTo>
                  <a:lnTo>
                    <a:pt x="188976" y="160325"/>
                  </a:lnTo>
                  <a:lnTo>
                    <a:pt x="173127" y="157277"/>
                  </a:lnTo>
                  <a:lnTo>
                    <a:pt x="162153" y="163373"/>
                  </a:lnTo>
                  <a:lnTo>
                    <a:pt x="146913" y="160325"/>
                  </a:lnTo>
                  <a:lnTo>
                    <a:pt x="87173" y="162154"/>
                  </a:lnTo>
                  <a:lnTo>
                    <a:pt x="85953" y="184709"/>
                  </a:lnTo>
                  <a:lnTo>
                    <a:pt x="90831" y="213970"/>
                  </a:lnTo>
                  <a:lnTo>
                    <a:pt x="67056" y="204216"/>
                  </a:lnTo>
                  <a:lnTo>
                    <a:pt x="51207" y="205435"/>
                  </a:lnTo>
                  <a:lnTo>
                    <a:pt x="39015" y="215189"/>
                  </a:lnTo>
                  <a:lnTo>
                    <a:pt x="23775" y="207264"/>
                  </a:lnTo>
                  <a:lnTo>
                    <a:pt x="17679" y="193853"/>
                  </a:lnTo>
                  <a:lnTo>
                    <a:pt x="2439" y="185319"/>
                  </a:lnTo>
                  <a:lnTo>
                    <a:pt x="0" y="162763"/>
                  </a:lnTo>
                  <a:lnTo>
                    <a:pt x="9753" y="146304"/>
                  </a:lnTo>
                  <a:lnTo>
                    <a:pt x="8535" y="132893"/>
                  </a:lnTo>
                  <a:lnTo>
                    <a:pt x="35967" y="100584"/>
                  </a:lnTo>
                  <a:lnTo>
                    <a:pt x="41453" y="73762"/>
                  </a:lnTo>
                  <a:lnTo>
                    <a:pt x="50597" y="64008"/>
                  </a:lnTo>
                  <a:lnTo>
                    <a:pt x="67056" y="69495"/>
                  </a:lnTo>
                  <a:lnTo>
                    <a:pt x="81687" y="61570"/>
                  </a:lnTo>
                  <a:lnTo>
                    <a:pt x="86563" y="51207"/>
                  </a:lnTo>
                  <a:lnTo>
                    <a:pt x="112776" y="34138"/>
                  </a:lnTo>
                  <a:lnTo>
                    <a:pt x="119481" y="21946"/>
                  </a:lnTo>
                  <a:lnTo>
                    <a:pt x="151791" y="5487"/>
                  </a:lnTo>
                  <a:lnTo>
                    <a:pt x="170688" y="0"/>
                  </a:lnTo>
                  <a:lnTo>
                    <a:pt x="179223" y="7315"/>
                  </a:lnTo>
                  <a:lnTo>
                    <a:pt x="201168" y="7315"/>
                  </a:lnTo>
                  <a:close/>
                </a:path>
              </a:pathLst>
            </a:custGeom>
            <a:grpFill/>
            <a:ln w="6350" cap="flat">
              <a:solidFill>
                <a:srgbClr val="545A8A"/>
              </a:solidFill>
              <a:prstDash val="solid"/>
              <a:miter/>
            </a:ln>
          </p:spPr>
          <p:txBody>
            <a:bodyPr rtlCol="0" anchor="ctr"/>
            <a:lstStyle/>
            <a:p>
              <a:endParaRPr lang="fr-FR" dirty="0"/>
            </a:p>
          </p:txBody>
        </p:sp>
        <p:sp>
          <p:nvSpPr>
            <p:cNvPr id="43" name="Forme libre : forme 21">
              <a:extLst>
                <a:ext uri="{FF2B5EF4-FFF2-40B4-BE49-F238E27FC236}">
                  <a16:creationId xmlns:a16="http://schemas.microsoft.com/office/drawing/2014/main" id="{D0E4F644-BD10-4E22-7521-327731FBD040}"/>
                </a:ext>
              </a:extLst>
            </p:cNvPr>
            <p:cNvSpPr/>
            <p:nvPr/>
          </p:nvSpPr>
          <p:spPr>
            <a:xfrm>
              <a:off x="8973921" y="3382060"/>
              <a:ext cx="177393" cy="226161"/>
            </a:xfrm>
            <a:custGeom>
              <a:avLst/>
              <a:gdLst>
                <a:gd name="connsiteX0" fmla="*/ 173736 w 177393"/>
                <a:gd name="connsiteY0" fmla="*/ 172517 h 226161"/>
                <a:gd name="connsiteX1" fmla="*/ 177393 w 177393"/>
                <a:gd name="connsiteY1" fmla="*/ 200558 h 226161"/>
                <a:gd name="connsiteX2" fmla="*/ 164592 w 177393"/>
                <a:gd name="connsiteY2" fmla="*/ 194462 h 226161"/>
                <a:gd name="connsiteX3" fmla="*/ 171297 w 177393"/>
                <a:gd name="connsiteY3" fmla="*/ 226162 h 226161"/>
                <a:gd name="connsiteX4" fmla="*/ 158496 w 177393"/>
                <a:gd name="connsiteY4" fmla="*/ 206045 h 226161"/>
                <a:gd name="connsiteX5" fmla="*/ 153620 w 177393"/>
                <a:gd name="connsiteY5" fmla="*/ 185928 h 226161"/>
                <a:gd name="connsiteX6" fmla="*/ 144476 w 177393"/>
                <a:gd name="connsiteY6" fmla="*/ 167030 h 226161"/>
                <a:gd name="connsiteX7" fmla="*/ 127407 w 177393"/>
                <a:gd name="connsiteY7" fmla="*/ 144475 h 226161"/>
                <a:gd name="connsiteX8" fmla="*/ 95708 w 177393"/>
                <a:gd name="connsiteY8" fmla="*/ 142646 h 226161"/>
                <a:gd name="connsiteX9" fmla="*/ 101193 w 177393"/>
                <a:gd name="connsiteY9" fmla="*/ 159106 h 226161"/>
                <a:gd name="connsiteX10" fmla="*/ 93879 w 177393"/>
                <a:gd name="connsiteY10" fmla="*/ 180442 h 226161"/>
                <a:gd name="connsiteX11" fmla="*/ 78029 w 177393"/>
                <a:gd name="connsiteY11" fmla="*/ 172517 h 226161"/>
                <a:gd name="connsiteX12" fmla="*/ 74372 w 177393"/>
                <a:gd name="connsiteY12" fmla="*/ 179832 h 226161"/>
                <a:gd name="connsiteX13" fmla="*/ 64008 w 177393"/>
                <a:gd name="connsiteY13" fmla="*/ 175565 h 226161"/>
                <a:gd name="connsiteX14" fmla="*/ 50597 w 177393"/>
                <a:gd name="connsiteY14" fmla="*/ 171907 h 226161"/>
                <a:gd name="connsiteX15" fmla="*/ 40844 w 177393"/>
                <a:gd name="connsiteY15" fmla="*/ 139598 h 226161"/>
                <a:gd name="connsiteX16" fmla="*/ 24993 w 177393"/>
                <a:gd name="connsiteY16" fmla="*/ 110338 h 226161"/>
                <a:gd name="connsiteX17" fmla="*/ 26823 w 177393"/>
                <a:gd name="connsiteY17" fmla="*/ 86563 h 226161"/>
                <a:gd name="connsiteX18" fmla="*/ 4268 w 177393"/>
                <a:gd name="connsiteY18" fmla="*/ 76200 h 226161"/>
                <a:gd name="connsiteX19" fmla="*/ 9753 w 177393"/>
                <a:gd name="connsiteY19" fmla="*/ 62179 h 226161"/>
                <a:gd name="connsiteX20" fmla="*/ 28041 w 177393"/>
                <a:gd name="connsiteY20" fmla="*/ 47549 h 226161"/>
                <a:gd name="connsiteX21" fmla="*/ 0 w 177393"/>
                <a:gd name="connsiteY21" fmla="*/ 26822 h 226161"/>
                <a:gd name="connsiteX22" fmla="*/ 7316 w 177393"/>
                <a:gd name="connsiteY22" fmla="*/ 0 h 226161"/>
                <a:gd name="connsiteX23" fmla="*/ 37185 w 177393"/>
                <a:gd name="connsiteY23" fmla="*/ 17069 h 226161"/>
                <a:gd name="connsiteX24" fmla="*/ 53645 w 177393"/>
                <a:gd name="connsiteY24" fmla="*/ 18898 h 226161"/>
                <a:gd name="connsiteX25" fmla="*/ 60960 w 177393"/>
                <a:gd name="connsiteY25" fmla="*/ 46330 h 226161"/>
                <a:gd name="connsiteX26" fmla="*/ 93879 w 177393"/>
                <a:gd name="connsiteY26" fmla="*/ 51816 h 226161"/>
                <a:gd name="connsiteX27" fmla="*/ 124968 w 177393"/>
                <a:gd name="connsiteY27" fmla="*/ 51206 h 226161"/>
                <a:gd name="connsiteX28" fmla="*/ 145695 w 177393"/>
                <a:gd name="connsiteY28" fmla="*/ 57912 h 226161"/>
                <a:gd name="connsiteX29" fmla="*/ 135941 w 177393"/>
                <a:gd name="connsiteY29" fmla="*/ 90830 h 226161"/>
                <a:gd name="connsiteX30" fmla="*/ 121311 w 177393"/>
                <a:gd name="connsiteY30" fmla="*/ 93269 h 226161"/>
                <a:gd name="connsiteX31" fmla="*/ 113996 w 177393"/>
                <a:gd name="connsiteY31" fmla="*/ 115214 h 226161"/>
                <a:gd name="connsiteX32" fmla="*/ 135941 w 177393"/>
                <a:gd name="connsiteY32" fmla="*/ 135941 h 226161"/>
                <a:gd name="connsiteX33" fmla="*/ 137769 w 177393"/>
                <a:gd name="connsiteY33" fmla="*/ 110338 h 226161"/>
                <a:gd name="connsiteX34" fmla="*/ 146913 w 177393"/>
                <a:gd name="connsiteY34" fmla="*/ 110338 h 226161"/>
                <a:gd name="connsiteX35" fmla="*/ 173736 w 177393"/>
                <a:gd name="connsiteY35" fmla="*/ 172517 h 22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93" h="226161">
                  <a:moveTo>
                    <a:pt x="173736" y="172517"/>
                  </a:moveTo>
                  <a:lnTo>
                    <a:pt x="177393" y="200558"/>
                  </a:lnTo>
                  <a:lnTo>
                    <a:pt x="164592" y="194462"/>
                  </a:lnTo>
                  <a:lnTo>
                    <a:pt x="171297" y="226162"/>
                  </a:lnTo>
                  <a:lnTo>
                    <a:pt x="158496" y="206045"/>
                  </a:lnTo>
                  <a:lnTo>
                    <a:pt x="153620" y="185928"/>
                  </a:lnTo>
                  <a:lnTo>
                    <a:pt x="144476" y="167030"/>
                  </a:lnTo>
                  <a:lnTo>
                    <a:pt x="127407" y="144475"/>
                  </a:lnTo>
                  <a:lnTo>
                    <a:pt x="95708" y="142646"/>
                  </a:lnTo>
                  <a:lnTo>
                    <a:pt x="101193" y="159106"/>
                  </a:lnTo>
                  <a:lnTo>
                    <a:pt x="93879" y="180442"/>
                  </a:lnTo>
                  <a:lnTo>
                    <a:pt x="78029" y="172517"/>
                  </a:lnTo>
                  <a:lnTo>
                    <a:pt x="74372" y="179832"/>
                  </a:lnTo>
                  <a:lnTo>
                    <a:pt x="64008" y="175565"/>
                  </a:lnTo>
                  <a:lnTo>
                    <a:pt x="50597" y="171907"/>
                  </a:lnTo>
                  <a:lnTo>
                    <a:pt x="40844" y="139598"/>
                  </a:lnTo>
                  <a:lnTo>
                    <a:pt x="24993" y="110338"/>
                  </a:lnTo>
                  <a:lnTo>
                    <a:pt x="26823" y="86563"/>
                  </a:lnTo>
                  <a:lnTo>
                    <a:pt x="4268" y="76200"/>
                  </a:lnTo>
                  <a:lnTo>
                    <a:pt x="9753" y="62179"/>
                  </a:lnTo>
                  <a:lnTo>
                    <a:pt x="28041" y="47549"/>
                  </a:lnTo>
                  <a:lnTo>
                    <a:pt x="0" y="26822"/>
                  </a:lnTo>
                  <a:lnTo>
                    <a:pt x="7316" y="0"/>
                  </a:lnTo>
                  <a:lnTo>
                    <a:pt x="37185" y="17069"/>
                  </a:lnTo>
                  <a:lnTo>
                    <a:pt x="53645" y="18898"/>
                  </a:lnTo>
                  <a:lnTo>
                    <a:pt x="60960" y="46330"/>
                  </a:lnTo>
                  <a:lnTo>
                    <a:pt x="93879" y="51816"/>
                  </a:lnTo>
                  <a:lnTo>
                    <a:pt x="124968" y="51206"/>
                  </a:lnTo>
                  <a:lnTo>
                    <a:pt x="145695" y="57912"/>
                  </a:lnTo>
                  <a:lnTo>
                    <a:pt x="135941" y="90830"/>
                  </a:lnTo>
                  <a:lnTo>
                    <a:pt x="121311" y="93269"/>
                  </a:lnTo>
                  <a:lnTo>
                    <a:pt x="113996" y="115214"/>
                  </a:lnTo>
                  <a:lnTo>
                    <a:pt x="135941" y="135941"/>
                  </a:lnTo>
                  <a:lnTo>
                    <a:pt x="137769" y="110338"/>
                  </a:lnTo>
                  <a:lnTo>
                    <a:pt x="146913" y="110338"/>
                  </a:lnTo>
                  <a:lnTo>
                    <a:pt x="173736" y="172517"/>
                  </a:lnTo>
                  <a:close/>
                </a:path>
              </a:pathLst>
            </a:custGeom>
            <a:grpFill/>
            <a:ln w="6350" cap="flat">
              <a:solidFill>
                <a:srgbClr val="545A8A"/>
              </a:solidFill>
              <a:prstDash val="solid"/>
              <a:miter/>
            </a:ln>
          </p:spPr>
          <p:txBody>
            <a:bodyPr rtlCol="0" anchor="ctr"/>
            <a:lstStyle/>
            <a:p>
              <a:endParaRPr lang="fr-FR" dirty="0"/>
            </a:p>
          </p:txBody>
        </p:sp>
        <p:sp>
          <p:nvSpPr>
            <p:cNvPr id="48" name="Forme libre : forme 22">
              <a:extLst>
                <a:ext uri="{FF2B5EF4-FFF2-40B4-BE49-F238E27FC236}">
                  <a16:creationId xmlns:a16="http://schemas.microsoft.com/office/drawing/2014/main" id="{F78298E2-99A1-E648-BBBF-D8F0B4F8F436}"/>
                </a:ext>
              </a:extLst>
            </p:cNvPr>
            <p:cNvSpPr/>
            <p:nvPr/>
          </p:nvSpPr>
          <p:spPr>
            <a:xfrm>
              <a:off x="6711086" y="2688335"/>
              <a:ext cx="193242" cy="116433"/>
            </a:xfrm>
            <a:custGeom>
              <a:avLst/>
              <a:gdLst>
                <a:gd name="connsiteX0" fmla="*/ 193243 w 193242"/>
                <a:gd name="connsiteY0" fmla="*/ 20726 h 116433"/>
                <a:gd name="connsiteX1" fmla="*/ 179223 w 193242"/>
                <a:gd name="connsiteY1" fmla="*/ 36576 h 116433"/>
                <a:gd name="connsiteX2" fmla="*/ 171297 w 193242"/>
                <a:gd name="connsiteY2" fmla="*/ 64008 h 116433"/>
                <a:gd name="connsiteX3" fmla="*/ 184099 w 193242"/>
                <a:gd name="connsiteY3" fmla="*/ 85954 h 116433"/>
                <a:gd name="connsiteX4" fmla="*/ 156057 w 193242"/>
                <a:gd name="connsiteY4" fmla="*/ 81077 h 116433"/>
                <a:gd name="connsiteX5" fmla="*/ 125577 w 193242"/>
                <a:gd name="connsiteY5" fmla="*/ 93269 h 116433"/>
                <a:gd name="connsiteX6" fmla="*/ 127407 w 193242"/>
                <a:gd name="connsiteY6" fmla="*/ 112776 h 116433"/>
                <a:gd name="connsiteX7" fmla="*/ 99364 w 193242"/>
                <a:gd name="connsiteY7" fmla="*/ 116434 h 116433"/>
                <a:gd name="connsiteX8" fmla="*/ 75591 w 193242"/>
                <a:gd name="connsiteY8" fmla="*/ 102413 h 116433"/>
                <a:gd name="connsiteX9" fmla="*/ 51207 w 193242"/>
                <a:gd name="connsiteY9" fmla="*/ 113386 h 116433"/>
                <a:gd name="connsiteX10" fmla="*/ 28041 w 193242"/>
                <a:gd name="connsiteY10" fmla="*/ 112166 h 116433"/>
                <a:gd name="connsiteX11" fmla="*/ 23164 w 193242"/>
                <a:gd name="connsiteY11" fmla="*/ 86563 h 116433"/>
                <a:gd name="connsiteX12" fmla="*/ 6096 w 193242"/>
                <a:gd name="connsiteY12" fmla="*/ 73762 h 116433"/>
                <a:gd name="connsiteX13" fmla="*/ 10363 w 193242"/>
                <a:gd name="connsiteY13" fmla="*/ 68885 h 116433"/>
                <a:gd name="connsiteX14" fmla="*/ 6705 w 193242"/>
                <a:gd name="connsiteY14" fmla="*/ 64008 h 116433"/>
                <a:gd name="connsiteX15" fmla="*/ 10363 w 193242"/>
                <a:gd name="connsiteY15" fmla="*/ 51816 h 116433"/>
                <a:gd name="connsiteX16" fmla="*/ 21336 w 193242"/>
                <a:gd name="connsiteY16" fmla="*/ 39624 h 116433"/>
                <a:gd name="connsiteX17" fmla="*/ 4267 w 193242"/>
                <a:gd name="connsiteY17" fmla="*/ 23165 h 116433"/>
                <a:gd name="connsiteX18" fmla="*/ 0 w 193242"/>
                <a:gd name="connsiteY18" fmla="*/ 8534 h 116433"/>
                <a:gd name="connsiteX19" fmla="*/ 6705 w 193242"/>
                <a:gd name="connsiteY19" fmla="*/ 0 h 116433"/>
                <a:gd name="connsiteX20" fmla="*/ 17679 w 193242"/>
                <a:gd name="connsiteY20" fmla="*/ 15850 h 116433"/>
                <a:gd name="connsiteX21" fmla="*/ 29260 w 193242"/>
                <a:gd name="connsiteY21" fmla="*/ 13411 h 116433"/>
                <a:gd name="connsiteX22" fmla="*/ 53644 w 193242"/>
                <a:gd name="connsiteY22" fmla="*/ 18898 h 116433"/>
                <a:gd name="connsiteX23" fmla="*/ 99975 w 193242"/>
                <a:gd name="connsiteY23" fmla="*/ 21336 h 116433"/>
                <a:gd name="connsiteX24" fmla="*/ 113995 w 193242"/>
                <a:gd name="connsiteY24" fmla="*/ 11582 h 116433"/>
                <a:gd name="connsiteX25" fmla="*/ 149961 w 193242"/>
                <a:gd name="connsiteY25" fmla="*/ 2438 h 116433"/>
                <a:gd name="connsiteX26" fmla="*/ 174345 w 193242"/>
                <a:gd name="connsiteY26" fmla="*/ 16459 h 116433"/>
                <a:gd name="connsiteX27" fmla="*/ 193243 w 193242"/>
                <a:gd name="connsiteY27" fmla="*/ 20726 h 11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3242" h="116433">
                  <a:moveTo>
                    <a:pt x="193243" y="20726"/>
                  </a:moveTo>
                  <a:lnTo>
                    <a:pt x="179223" y="36576"/>
                  </a:lnTo>
                  <a:lnTo>
                    <a:pt x="171297" y="64008"/>
                  </a:lnTo>
                  <a:lnTo>
                    <a:pt x="184099" y="85954"/>
                  </a:lnTo>
                  <a:lnTo>
                    <a:pt x="156057" y="81077"/>
                  </a:lnTo>
                  <a:lnTo>
                    <a:pt x="125577" y="93269"/>
                  </a:lnTo>
                  <a:lnTo>
                    <a:pt x="127407" y="112776"/>
                  </a:lnTo>
                  <a:lnTo>
                    <a:pt x="99364" y="116434"/>
                  </a:lnTo>
                  <a:lnTo>
                    <a:pt x="75591" y="102413"/>
                  </a:lnTo>
                  <a:lnTo>
                    <a:pt x="51207" y="113386"/>
                  </a:lnTo>
                  <a:lnTo>
                    <a:pt x="28041" y="112166"/>
                  </a:lnTo>
                  <a:lnTo>
                    <a:pt x="23164" y="86563"/>
                  </a:lnTo>
                  <a:lnTo>
                    <a:pt x="6096" y="73762"/>
                  </a:lnTo>
                  <a:lnTo>
                    <a:pt x="10363" y="68885"/>
                  </a:lnTo>
                  <a:lnTo>
                    <a:pt x="6705" y="64008"/>
                  </a:lnTo>
                  <a:lnTo>
                    <a:pt x="10363" y="51816"/>
                  </a:lnTo>
                  <a:lnTo>
                    <a:pt x="21336" y="39624"/>
                  </a:lnTo>
                  <a:lnTo>
                    <a:pt x="4267" y="23165"/>
                  </a:lnTo>
                  <a:lnTo>
                    <a:pt x="0" y="8534"/>
                  </a:lnTo>
                  <a:lnTo>
                    <a:pt x="6705" y="0"/>
                  </a:lnTo>
                  <a:lnTo>
                    <a:pt x="17679" y="15850"/>
                  </a:lnTo>
                  <a:lnTo>
                    <a:pt x="29260" y="13411"/>
                  </a:lnTo>
                  <a:lnTo>
                    <a:pt x="53644" y="18898"/>
                  </a:lnTo>
                  <a:lnTo>
                    <a:pt x="99975" y="21336"/>
                  </a:lnTo>
                  <a:lnTo>
                    <a:pt x="113995" y="11582"/>
                  </a:lnTo>
                  <a:lnTo>
                    <a:pt x="149961" y="2438"/>
                  </a:lnTo>
                  <a:lnTo>
                    <a:pt x="174345" y="16459"/>
                  </a:lnTo>
                  <a:lnTo>
                    <a:pt x="193243" y="20726"/>
                  </a:lnTo>
                  <a:close/>
                </a:path>
              </a:pathLst>
            </a:custGeom>
            <a:grpFill/>
            <a:ln w="6350" cap="flat">
              <a:solidFill>
                <a:srgbClr val="545A8A"/>
              </a:solidFill>
              <a:prstDash val="solid"/>
              <a:miter/>
            </a:ln>
          </p:spPr>
          <p:txBody>
            <a:bodyPr rtlCol="0" anchor="ctr"/>
            <a:lstStyle/>
            <a:p>
              <a:endParaRPr lang="fr-FR" dirty="0"/>
            </a:p>
          </p:txBody>
        </p:sp>
        <p:sp>
          <p:nvSpPr>
            <p:cNvPr id="49" name="Forme libre : forme 23">
              <a:extLst>
                <a:ext uri="{FF2B5EF4-FFF2-40B4-BE49-F238E27FC236}">
                  <a16:creationId xmlns:a16="http://schemas.microsoft.com/office/drawing/2014/main" id="{34E95BA2-0D9E-0B6C-D01E-EECD096ACCD6}"/>
                </a:ext>
              </a:extLst>
            </p:cNvPr>
            <p:cNvSpPr/>
            <p:nvPr/>
          </p:nvSpPr>
          <p:spPr>
            <a:xfrm>
              <a:off x="6501384" y="2649930"/>
              <a:ext cx="121920" cy="99974"/>
            </a:xfrm>
            <a:custGeom>
              <a:avLst/>
              <a:gdLst>
                <a:gd name="connsiteX0" fmla="*/ 100584 w 121920"/>
                <a:gd name="connsiteY0" fmla="*/ 14630 h 99974"/>
                <a:gd name="connsiteX1" fmla="*/ 112167 w 121920"/>
                <a:gd name="connsiteY1" fmla="*/ 14021 h 99974"/>
                <a:gd name="connsiteX2" fmla="*/ 105461 w 121920"/>
                <a:gd name="connsiteY2" fmla="*/ 31090 h 99974"/>
                <a:gd name="connsiteX3" fmla="*/ 121920 w 121920"/>
                <a:gd name="connsiteY3" fmla="*/ 46330 h 99974"/>
                <a:gd name="connsiteX4" fmla="*/ 118872 w 121920"/>
                <a:gd name="connsiteY4" fmla="*/ 64008 h 99974"/>
                <a:gd name="connsiteX5" fmla="*/ 112167 w 121920"/>
                <a:gd name="connsiteY5" fmla="*/ 65837 h 99974"/>
                <a:gd name="connsiteX6" fmla="*/ 106680 w 121920"/>
                <a:gd name="connsiteY6" fmla="*/ 69494 h 99974"/>
                <a:gd name="connsiteX7" fmla="*/ 96927 w 121920"/>
                <a:gd name="connsiteY7" fmla="*/ 78638 h 99974"/>
                <a:gd name="connsiteX8" fmla="*/ 94488 w 121920"/>
                <a:gd name="connsiteY8" fmla="*/ 99974 h 99974"/>
                <a:gd name="connsiteX9" fmla="*/ 65227 w 121920"/>
                <a:gd name="connsiteY9" fmla="*/ 85344 h 99974"/>
                <a:gd name="connsiteX10" fmla="*/ 52425 w 121920"/>
                <a:gd name="connsiteY10" fmla="*/ 68885 h 99974"/>
                <a:gd name="connsiteX11" fmla="*/ 39624 w 121920"/>
                <a:gd name="connsiteY11" fmla="*/ 60350 h 99974"/>
                <a:gd name="connsiteX12" fmla="*/ 24384 w 121920"/>
                <a:gd name="connsiteY12" fmla="*/ 45720 h 99974"/>
                <a:gd name="connsiteX13" fmla="*/ 16459 w 121920"/>
                <a:gd name="connsiteY13" fmla="*/ 34138 h 99974"/>
                <a:gd name="connsiteX14" fmla="*/ 0 w 121920"/>
                <a:gd name="connsiteY14" fmla="*/ 15850 h 99974"/>
                <a:gd name="connsiteX15" fmla="*/ 4877 w 121920"/>
                <a:gd name="connsiteY15" fmla="*/ 0 h 99974"/>
                <a:gd name="connsiteX16" fmla="*/ 17069 w 121920"/>
                <a:gd name="connsiteY16" fmla="*/ 9144 h 99974"/>
                <a:gd name="connsiteX17" fmla="*/ 23165 w 121920"/>
                <a:gd name="connsiteY17" fmla="*/ 610 h 99974"/>
                <a:gd name="connsiteX18" fmla="*/ 37185 w 121920"/>
                <a:gd name="connsiteY18" fmla="*/ 0 h 99974"/>
                <a:gd name="connsiteX19" fmla="*/ 64617 w 121920"/>
                <a:gd name="connsiteY19" fmla="*/ 6706 h 99974"/>
                <a:gd name="connsiteX20" fmla="*/ 85953 w 121920"/>
                <a:gd name="connsiteY20" fmla="*/ 6096 h 99974"/>
                <a:gd name="connsiteX21" fmla="*/ 100584 w 121920"/>
                <a:gd name="connsiteY21" fmla="*/ 14630 h 9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 h="99974">
                  <a:moveTo>
                    <a:pt x="100584" y="14630"/>
                  </a:moveTo>
                  <a:lnTo>
                    <a:pt x="112167" y="14021"/>
                  </a:lnTo>
                  <a:lnTo>
                    <a:pt x="105461" y="31090"/>
                  </a:lnTo>
                  <a:lnTo>
                    <a:pt x="121920" y="46330"/>
                  </a:lnTo>
                  <a:lnTo>
                    <a:pt x="118872" y="64008"/>
                  </a:lnTo>
                  <a:lnTo>
                    <a:pt x="112167" y="65837"/>
                  </a:lnTo>
                  <a:lnTo>
                    <a:pt x="106680" y="69494"/>
                  </a:lnTo>
                  <a:lnTo>
                    <a:pt x="96927" y="78638"/>
                  </a:lnTo>
                  <a:lnTo>
                    <a:pt x="94488" y="99974"/>
                  </a:lnTo>
                  <a:lnTo>
                    <a:pt x="65227" y="85344"/>
                  </a:lnTo>
                  <a:lnTo>
                    <a:pt x="52425" y="68885"/>
                  </a:lnTo>
                  <a:lnTo>
                    <a:pt x="39624" y="60350"/>
                  </a:lnTo>
                  <a:lnTo>
                    <a:pt x="24384" y="45720"/>
                  </a:lnTo>
                  <a:lnTo>
                    <a:pt x="16459" y="34138"/>
                  </a:lnTo>
                  <a:lnTo>
                    <a:pt x="0" y="15850"/>
                  </a:lnTo>
                  <a:lnTo>
                    <a:pt x="4877" y="0"/>
                  </a:lnTo>
                  <a:lnTo>
                    <a:pt x="17069" y="9144"/>
                  </a:lnTo>
                  <a:lnTo>
                    <a:pt x="23165" y="610"/>
                  </a:lnTo>
                  <a:lnTo>
                    <a:pt x="37185" y="0"/>
                  </a:lnTo>
                  <a:lnTo>
                    <a:pt x="64617" y="6706"/>
                  </a:lnTo>
                  <a:lnTo>
                    <a:pt x="85953" y="6096"/>
                  </a:lnTo>
                  <a:lnTo>
                    <a:pt x="100584" y="14630"/>
                  </a:lnTo>
                  <a:close/>
                </a:path>
              </a:pathLst>
            </a:custGeom>
            <a:grpFill/>
            <a:ln w="6350" cap="flat">
              <a:solidFill>
                <a:srgbClr val="545A8A"/>
              </a:solidFill>
              <a:prstDash val="solid"/>
              <a:miter/>
            </a:ln>
          </p:spPr>
          <p:txBody>
            <a:bodyPr rtlCol="0" anchor="ctr"/>
            <a:lstStyle/>
            <a:p>
              <a:endParaRPr lang="fr-FR" dirty="0"/>
            </a:p>
          </p:txBody>
        </p:sp>
        <p:sp>
          <p:nvSpPr>
            <p:cNvPr id="50" name="Forme libre : forme 24">
              <a:extLst>
                <a:ext uri="{FF2B5EF4-FFF2-40B4-BE49-F238E27FC236}">
                  <a16:creationId xmlns:a16="http://schemas.microsoft.com/office/drawing/2014/main" id="{D42DBEF1-2B32-819A-6503-43366C35C9E7}"/>
                </a:ext>
              </a:extLst>
            </p:cNvPr>
            <p:cNvSpPr/>
            <p:nvPr/>
          </p:nvSpPr>
          <p:spPr>
            <a:xfrm>
              <a:off x="6695846" y="2237840"/>
              <a:ext cx="273100" cy="180441"/>
            </a:xfrm>
            <a:custGeom>
              <a:avLst/>
              <a:gdLst>
                <a:gd name="connsiteX0" fmla="*/ 263347 w 273100"/>
                <a:gd name="connsiteY0" fmla="*/ 112166 h 180441"/>
                <a:gd name="connsiteX1" fmla="*/ 239572 w 273100"/>
                <a:gd name="connsiteY1" fmla="*/ 110947 h 180441"/>
                <a:gd name="connsiteX2" fmla="*/ 234696 w 273100"/>
                <a:gd name="connsiteY2" fmla="*/ 114605 h 180441"/>
                <a:gd name="connsiteX3" fmla="*/ 243840 w 273100"/>
                <a:gd name="connsiteY3" fmla="*/ 126797 h 180441"/>
                <a:gd name="connsiteX4" fmla="*/ 256032 w 273100"/>
                <a:gd name="connsiteY4" fmla="*/ 151181 h 180441"/>
                <a:gd name="connsiteX5" fmla="*/ 231039 w 273100"/>
                <a:gd name="connsiteY5" fmla="*/ 153010 h 180441"/>
                <a:gd name="connsiteX6" fmla="*/ 223113 w 273100"/>
                <a:gd name="connsiteY6" fmla="*/ 161544 h 180441"/>
                <a:gd name="connsiteX7" fmla="*/ 224943 w 273100"/>
                <a:gd name="connsiteY7" fmla="*/ 180442 h 180441"/>
                <a:gd name="connsiteX8" fmla="*/ 212140 w 273100"/>
                <a:gd name="connsiteY8" fmla="*/ 176784 h 180441"/>
                <a:gd name="connsiteX9" fmla="*/ 185928 w 273100"/>
                <a:gd name="connsiteY9" fmla="*/ 178613 h 180441"/>
                <a:gd name="connsiteX10" fmla="*/ 176784 w 273100"/>
                <a:gd name="connsiteY10" fmla="*/ 169469 h 180441"/>
                <a:gd name="connsiteX11" fmla="*/ 166420 w 273100"/>
                <a:gd name="connsiteY11" fmla="*/ 176174 h 180441"/>
                <a:gd name="connsiteX12" fmla="*/ 154839 w 273100"/>
                <a:gd name="connsiteY12" fmla="*/ 170688 h 180441"/>
                <a:gd name="connsiteX13" fmla="*/ 131064 w 273100"/>
                <a:gd name="connsiteY13" fmla="*/ 170078 h 180441"/>
                <a:gd name="connsiteX14" fmla="*/ 96316 w 273100"/>
                <a:gd name="connsiteY14" fmla="*/ 160934 h 180441"/>
                <a:gd name="connsiteX15" fmla="*/ 66447 w 273100"/>
                <a:gd name="connsiteY15" fmla="*/ 157886 h 180441"/>
                <a:gd name="connsiteX16" fmla="*/ 43281 w 273100"/>
                <a:gd name="connsiteY16" fmla="*/ 159106 h 180441"/>
                <a:gd name="connsiteX17" fmla="*/ 28651 w 273100"/>
                <a:gd name="connsiteY17" fmla="*/ 168859 h 180441"/>
                <a:gd name="connsiteX18" fmla="*/ 14631 w 273100"/>
                <a:gd name="connsiteY18" fmla="*/ 170688 h 180441"/>
                <a:gd name="connsiteX19" fmla="*/ 11583 w 273100"/>
                <a:gd name="connsiteY19" fmla="*/ 153619 h 180441"/>
                <a:gd name="connsiteX20" fmla="*/ 0 w 273100"/>
                <a:gd name="connsiteY20" fmla="*/ 136550 h 180441"/>
                <a:gd name="connsiteX21" fmla="*/ 17068 w 273100"/>
                <a:gd name="connsiteY21" fmla="*/ 128626 h 180441"/>
                <a:gd name="connsiteX22" fmla="*/ 14631 w 273100"/>
                <a:gd name="connsiteY22" fmla="*/ 113995 h 180441"/>
                <a:gd name="connsiteX23" fmla="*/ 4267 w 273100"/>
                <a:gd name="connsiteY23" fmla="*/ 99974 h 180441"/>
                <a:gd name="connsiteX24" fmla="*/ 609 w 273100"/>
                <a:gd name="connsiteY24" fmla="*/ 83515 h 180441"/>
                <a:gd name="connsiteX25" fmla="*/ 29260 w 273100"/>
                <a:gd name="connsiteY25" fmla="*/ 83515 h 180441"/>
                <a:gd name="connsiteX26" fmla="*/ 58521 w 273100"/>
                <a:gd name="connsiteY26" fmla="*/ 69494 h 180441"/>
                <a:gd name="connsiteX27" fmla="*/ 61569 w 273100"/>
                <a:gd name="connsiteY27" fmla="*/ 48768 h 180441"/>
                <a:gd name="connsiteX28" fmla="*/ 83515 w 273100"/>
                <a:gd name="connsiteY28" fmla="*/ 36576 h 180441"/>
                <a:gd name="connsiteX29" fmla="*/ 77419 w 273100"/>
                <a:gd name="connsiteY29" fmla="*/ 20117 h 180441"/>
                <a:gd name="connsiteX30" fmla="*/ 93879 w 273100"/>
                <a:gd name="connsiteY30" fmla="*/ 14021 h 180441"/>
                <a:gd name="connsiteX31" fmla="*/ 121920 w 273100"/>
                <a:gd name="connsiteY31" fmla="*/ 0 h 180441"/>
                <a:gd name="connsiteX32" fmla="*/ 154228 w 273100"/>
                <a:gd name="connsiteY32" fmla="*/ 9144 h 180441"/>
                <a:gd name="connsiteX33" fmla="*/ 159715 w 273100"/>
                <a:gd name="connsiteY33" fmla="*/ 18288 h 180441"/>
                <a:gd name="connsiteX34" fmla="*/ 174345 w 273100"/>
                <a:gd name="connsiteY34" fmla="*/ 14021 h 180441"/>
                <a:gd name="connsiteX35" fmla="*/ 203607 w 273100"/>
                <a:gd name="connsiteY35" fmla="*/ 22555 h 180441"/>
                <a:gd name="connsiteX36" fmla="*/ 210312 w 273100"/>
                <a:gd name="connsiteY36" fmla="*/ 40234 h 180441"/>
                <a:gd name="connsiteX37" fmla="*/ 206044 w 273100"/>
                <a:gd name="connsiteY37" fmla="*/ 49987 h 180441"/>
                <a:gd name="connsiteX38" fmla="*/ 229209 w 273100"/>
                <a:gd name="connsiteY38" fmla="*/ 74371 h 180441"/>
                <a:gd name="connsiteX39" fmla="*/ 242011 w 273100"/>
                <a:gd name="connsiteY39" fmla="*/ 81077 h 180441"/>
                <a:gd name="connsiteX40" fmla="*/ 242011 w 273100"/>
                <a:gd name="connsiteY40" fmla="*/ 87782 h 180441"/>
                <a:gd name="connsiteX41" fmla="*/ 262737 w 273100"/>
                <a:gd name="connsiteY41" fmla="*/ 94488 h 180441"/>
                <a:gd name="connsiteX42" fmla="*/ 273100 w 273100"/>
                <a:gd name="connsiteY42" fmla="*/ 104242 h 180441"/>
                <a:gd name="connsiteX43" fmla="*/ 263347 w 273100"/>
                <a:gd name="connsiteY43" fmla="*/ 112166 h 1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100" h="180441">
                  <a:moveTo>
                    <a:pt x="263347" y="112166"/>
                  </a:moveTo>
                  <a:lnTo>
                    <a:pt x="239572" y="110947"/>
                  </a:lnTo>
                  <a:lnTo>
                    <a:pt x="234696" y="114605"/>
                  </a:lnTo>
                  <a:lnTo>
                    <a:pt x="243840" y="126797"/>
                  </a:lnTo>
                  <a:lnTo>
                    <a:pt x="256032" y="151181"/>
                  </a:lnTo>
                  <a:lnTo>
                    <a:pt x="231039" y="153010"/>
                  </a:lnTo>
                  <a:lnTo>
                    <a:pt x="223113" y="161544"/>
                  </a:lnTo>
                  <a:lnTo>
                    <a:pt x="224943" y="180442"/>
                  </a:lnTo>
                  <a:lnTo>
                    <a:pt x="212140" y="176784"/>
                  </a:lnTo>
                  <a:lnTo>
                    <a:pt x="185928" y="178613"/>
                  </a:lnTo>
                  <a:lnTo>
                    <a:pt x="176784" y="169469"/>
                  </a:lnTo>
                  <a:lnTo>
                    <a:pt x="166420" y="176174"/>
                  </a:lnTo>
                  <a:lnTo>
                    <a:pt x="154839" y="170688"/>
                  </a:lnTo>
                  <a:lnTo>
                    <a:pt x="131064" y="170078"/>
                  </a:lnTo>
                  <a:lnTo>
                    <a:pt x="96316" y="160934"/>
                  </a:lnTo>
                  <a:lnTo>
                    <a:pt x="66447" y="157886"/>
                  </a:lnTo>
                  <a:lnTo>
                    <a:pt x="43281" y="159106"/>
                  </a:lnTo>
                  <a:lnTo>
                    <a:pt x="28651" y="168859"/>
                  </a:lnTo>
                  <a:lnTo>
                    <a:pt x="14631" y="170688"/>
                  </a:lnTo>
                  <a:lnTo>
                    <a:pt x="11583" y="153619"/>
                  </a:lnTo>
                  <a:lnTo>
                    <a:pt x="0" y="136550"/>
                  </a:lnTo>
                  <a:lnTo>
                    <a:pt x="17068" y="128626"/>
                  </a:lnTo>
                  <a:lnTo>
                    <a:pt x="14631" y="113995"/>
                  </a:lnTo>
                  <a:lnTo>
                    <a:pt x="4267" y="99974"/>
                  </a:lnTo>
                  <a:lnTo>
                    <a:pt x="609" y="83515"/>
                  </a:lnTo>
                  <a:lnTo>
                    <a:pt x="29260" y="83515"/>
                  </a:lnTo>
                  <a:lnTo>
                    <a:pt x="58521" y="69494"/>
                  </a:lnTo>
                  <a:lnTo>
                    <a:pt x="61569" y="48768"/>
                  </a:lnTo>
                  <a:lnTo>
                    <a:pt x="83515" y="36576"/>
                  </a:lnTo>
                  <a:lnTo>
                    <a:pt x="77419" y="20117"/>
                  </a:lnTo>
                  <a:lnTo>
                    <a:pt x="93879" y="14021"/>
                  </a:lnTo>
                  <a:lnTo>
                    <a:pt x="121920" y="0"/>
                  </a:lnTo>
                  <a:lnTo>
                    <a:pt x="154228" y="9144"/>
                  </a:lnTo>
                  <a:lnTo>
                    <a:pt x="159715" y="18288"/>
                  </a:lnTo>
                  <a:lnTo>
                    <a:pt x="174345" y="14021"/>
                  </a:lnTo>
                  <a:lnTo>
                    <a:pt x="203607" y="22555"/>
                  </a:lnTo>
                  <a:lnTo>
                    <a:pt x="210312" y="40234"/>
                  </a:lnTo>
                  <a:lnTo>
                    <a:pt x="206044" y="49987"/>
                  </a:lnTo>
                  <a:lnTo>
                    <a:pt x="229209" y="74371"/>
                  </a:lnTo>
                  <a:lnTo>
                    <a:pt x="242011" y="81077"/>
                  </a:lnTo>
                  <a:lnTo>
                    <a:pt x="242011" y="87782"/>
                  </a:lnTo>
                  <a:lnTo>
                    <a:pt x="262737" y="94488"/>
                  </a:lnTo>
                  <a:lnTo>
                    <a:pt x="273100" y="104242"/>
                  </a:lnTo>
                  <a:lnTo>
                    <a:pt x="263347" y="112166"/>
                  </a:lnTo>
                  <a:close/>
                </a:path>
              </a:pathLst>
            </a:custGeom>
            <a:grpFill/>
            <a:ln w="6350" cap="flat">
              <a:solidFill>
                <a:srgbClr val="545A8A"/>
              </a:solidFill>
              <a:prstDash val="solid"/>
              <a:miter/>
            </a:ln>
          </p:spPr>
          <p:txBody>
            <a:bodyPr rtlCol="0" anchor="ctr"/>
            <a:lstStyle/>
            <a:p>
              <a:endParaRPr lang="fr-FR" dirty="0"/>
            </a:p>
          </p:txBody>
        </p:sp>
        <p:sp>
          <p:nvSpPr>
            <p:cNvPr id="51" name="Forme libre : forme 25">
              <a:extLst>
                <a:ext uri="{FF2B5EF4-FFF2-40B4-BE49-F238E27FC236}">
                  <a16:creationId xmlns:a16="http://schemas.microsoft.com/office/drawing/2014/main" id="{079A6874-DD5C-20D9-1B93-B47F1159D2EE}"/>
                </a:ext>
              </a:extLst>
            </p:cNvPr>
            <p:cNvSpPr/>
            <p:nvPr/>
          </p:nvSpPr>
          <p:spPr>
            <a:xfrm>
              <a:off x="2963265" y="3692956"/>
              <a:ext cx="49987" cy="102412"/>
            </a:xfrm>
            <a:custGeom>
              <a:avLst/>
              <a:gdLst>
                <a:gd name="connsiteX0" fmla="*/ 10363 w 49987"/>
                <a:gd name="connsiteY0" fmla="*/ 102413 h 102412"/>
                <a:gd name="connsiteX1" fmla="*/ 0 w 49987"/>
                <a:gd name="connsiteY1" fmla="*/ 102413 h 102412"/>
                <a:gd name="connsiteX2" fmla="*/ 7925 w 49987"/>
                <a:gd name="connsiteY2" fmla="*/ 58522 h 102412"/>
                <a:gd name="connsiteX3" fmla="*/ 12192 w 49987"/>
                <a:gd name="connsiteY3" fmla="*/ 27432 h 102412"/>
                <a:gd name="connsiteX4" fmla="*/ 12802 w 49987"/>
                <a:gd name="connsiteY4" fmla="*/ 21336 h 102412"/>
                <a:gd name="connsiteX5" fmla="*/ 17069 w 49987"/>
                <a:gd name="connsiteY5" fmla="*/ 19507 h 102412"/>
                <a:gd name="connsiteX6" fmla="*/ 22555 w 49987"/>
                <a:gd name="connsiteY6" fmla="*/ 24384 h 102412"/>
                <a:gd name="connsiteX7" fmla="*/ 37795 w 49987"/>
                <a:gd name="connsiteY7" fmla="*/ 610 h 102412"/>
                <a:gd name="connsiteX8" fmla="*/ 44501 w 49987"/>
                <a:gd name="connsiteY8" fmla="*/ 0 h 102412"/>
                <a:gd name="connsiteX9" fmla="*/ 43891 w 49987"/>
                <a:gd name="connsiteY9" fmla="*/ 6096 h 102412"/>
                <a:gd name="connsiteX10" fmla="*/ 49987 w 49987"/>
                <a:gd name="connsiteY10" fmla="*/ 6096 h 102412"/>
                <a:gd name="connsiteX11" fmla="*/ 48158 w 49987"/>
                <a:gd name="connsiteY11" fmla="*/ 17069 h 102412"/>
                <a:gd name="connsiteX12" fmla="*/ 40234 w 49987"/>
                <a:gd name="connsiteY12" fmla="*/ 33528 h 102412"/>
                <a:gd name="connsiteX13" fmla="*/ 42672 w 49987"/>
                <a:gd name="connsiteY13" fmla="*/ 39624 h 102412"/>
                <a:gd name="connsiteX14" fmla="*/ 37186 w 49987"/>
                <a:gd name="connsiteY14" fmla="*/ 53645 h 102412"/>
                <a:gd name="connsiteX15" fmla="*/ 39014 w 49987"/>
                <a:gd name="connsiteY15" fmla="*/ 57302 h 102412"/>
                <a:gd name="connsiteX16" fmla="*/ 32918 w 49987"/>
                <a:gd name="connsiteY16" fmla="*/ 77419 h 102412"/>
                <a:gd name="connsiteX17" fmla="*/ 24994 w 49987"/>
                <a:gd name="connsiteY17" fmla="*/ 87782 h 102412"/>
                <a:gd name="connsiteX18" fmla="*/ 18288 w 49987"/>
                <a:gd name="connsiteY18" fmla="*/ 89002 h 102412"/>
                <a:gd name="connsiteX19" fmla="*/ 10363 w 49987"/>
                <a:gd name="connsiteY19" fmla="*/ 102413 h 1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87" h="102412">
                  <a:moveTo>
                    <a:pt x="10363" y="102413"/>
                  </a:moveTo>
                  <a:lnTo>
                    <a:pt x="0" y="102413"/>
                  </a:lnTo>
                  <a:lnTo>
                    <a:pt x="7925" y="58522"/>
                  </a:lnTo>
                  <a:lnTo>
                    <a:pt x="12192" y="27432"/>
                  </a:lnTo>
                  <a:lnTo>
                    <a:pt x="12802" y="21336"/>
                  </a:lnTo>
                  <a:lnTo>
                    <a:pt x="17069" y="19507"/>
                  </a:lnTo>
                  <a:lnTo>
                    <a:pt x="22555" y="24384"/>
                  </a:lnTo>
                  <a:lnTo>
                    <a:pt x="37795" y="610"/>
                  </a:lnTo>
                  <a:lnTo>
                    <a:pt x="44501" y="0"/>
                  </a:lnTo>
                  <a:lnTo>
                    <a:pt x="43891" y="6096"/>
                  </a:lnTo>
                  <a:lnTo>
                    <a:pt x="49987" y="6096"/>
                  </a:lnTo>
                  <a:lnTo>
                    <a:pt x="48158" y="17069"/>
                  </a:lnTo>
                  <a:lnTo>
                    <a:pt x="40234" y="33528"/>
                  </a:lnTo>
                  <a:lnTo>
                    <a:pt x="42672" y="39624"/>
                  </a:lnTo>
                  <a:lnTo>
                    <a:pt x="37186" y="53645"/>
                  </a:lnTo>
                  <a:lnTo>
                    <a:pt x="39014" y="57302"/>
                  </a:lnTo>
                  <a:lnTo>
                    <a:pt x="32918" y="77419"/>
                  </a:lnTo>
                  <a:lnTo>
                    <a:pt x="24994" y="87782"/>
                  </a:lnTo>
                  <a:lnTo>
                    <a:pt x="18288" y="89002"/>
                  </a:lnTo>
                  <a:lnTo>
                    <a:pt x="10363" y="102413"/>
                  </a:lnTo>
                  <a:close/>
                </a:path>
              </a:pathLst>
            </a:custGeom>
            <a:grpFill/>
            <a:ln w="6350" cap="flat">
              <a:solidFill>
                <a:srgbClr val="545A8A"/>
              </a:solidFill>
              <a:prstDash val="solid"/>
              <a:miter/>
            </a:ln>
          </p:spPr>
          <p:txBody>
            <a:bodyPr rtlCol="0" anchor="ctr"/>
            <a:lstStyle/>
            <a:p>
              <a:endParaRPr lang="fr-FR" dirty="0"/>
            </a:p>
          </p:txBody>
        </p:sp>
        <p:sp>
          <p:nvSpPr>
            <p:cNvPr id="52" name="Forme libre : forme 26">
              <a:extLst>
                <a:ext uri="{FF2B5EF4-FFF2-40B4-BE49-F238E27FC236}">
                  <a16:creationId xmlns:a16="http://schemas.microsoft.com/office/drawing/2014/main" id="{68CA4BA3-171B-2761-572E-CCB6DDF030AD}"/>
                </a:ext>
              </a:extLst>
            </p:cNvPr>
            <p:cNvSpPr/>
            <p:nvPr/>
          </p:nvSpPr>
          <p:spPr>
            <a:xfrm>
              <a:off x="3622852" y="4799380"/>
              <a:ext cx="432206" cy="513283"/>
            </a:xfrm>
            <a:custGeom>
              <a:avLst/>
              <a:gdLst>
                <a:gd name="connsiteX0" fmla="*/ 415747 w 432206"/>
                <a:gd name="connsiteY0" fmla="*/ 407823 h 513283"/>
                <a:gd name="connsiteX1" fmla="*/ 413919 w 432206"/>
                <a:gd name="connsiteY1" fmla="*/ 395631 h 513283"/>
                <a:gd name="connsiteX2" fmla="*/ 381000 w 432206"/>
                <a:gd name="connsiteY2" fmla="*/ 375513 h 513283"/>
                <a:gd name="connsiteX3" fmla="*/ 349301 w 432206"/>
                <a:gd name="connsiteY3" fmla="*/ 374904 h 513283"/>
                <a:gd name="connsiteX4" fmla="*/ 290779 w 432206"/>
                <a:gd name="connsiteY4" fmla="*/ 386487 h 513283"/>
                <a:gd name="connsiteX5" fmla="*/ 277978 w 432206"/>
                <a:gd name="connsiteY5" fmla="*/ 420624 h 513283"/>
                <a:gd name="connsiteX6" fmla="*/ 279197 w 432206"/>
                <a:gd name="connsiteY6" fmla="*/ 441960 h 513283"/>
                <a:gd name="connsiteX7" fmla="*/ 270053 w 432206"/>
                <a:gd name="connsiteY7" fmla="*/ 488899 h 513283"/>
                <a:gd name="connsiteX8" fmla="*/ 263957 w 432206"/>
                <a:gd name="connsiteY8" fmla="*/ 480365 h 513283"/>
                <a:gd name="connsiteX9" fmla="*/ 224943 w 432206"/>
                <a:gd name="connsiteY9" fmla="*/ 478536 h 513283"/>
                <a:gd name="connsiteX10" fmla="*/ 215189 w 432206"/>
                <a:gd name="connsiteY10" fmla="*/ 510235 h 513283"/>
                <a:gd name="connsiteX11" fmla="*/ 192634 w 432206"/>
                <a:gd name="connsiteY11" fmla="*/ 482193 h 513283"/>
                <a:gd name="connsiteX12" fmla="*/ 146914 w 432206"/>
                <a:gd name="connsiteY12" fmla="*/ 472440 h 513283"/>
                <a:gd name="connsiteX13" fmla="*/ 122530 w 432206"/>
                <a:gd name="connsiteY13" fmla="*/ 507797 h 513283"/>
                <a:gd name="connsiteX14" fmla="*/ 98755 w 432206"/>
                <a:gd name="connsiteY14" fmla="*/ 513283 h 513283"/>
                <a:gd name="connsiteX15" fmla="*/ 79858 w 432206"/>
                <a:gd name="connsiteY15" fmla="*/ 459029 h 513283"/>
                <a:gd name="connsiteX16" fmla="*/ 57303 w 432206"/>
                <a:gd name="connsiteY16" fmla="*/ 415137 h 513283"/>
                <a:gd name="connsiteX17" fmla="*/ 64008 w 432206"/>
                <a:gd name="connsiteY17" fmla="*/ 377343 h 513283"/>
                <a:gd name="connsiteX18" fmla="*/ 44501 w 432206"/>
                <a:gd name="connsiteY18" fmla="*/ 360883 h 513283"/>
                <a:gd name="connsiteX19" fmla="*/ 37186 w 432206"/>
                <a:gd name="connsiteY19" fmla="*/ 332841 h 513283"/>
                <a:gd name="connsiteX20" fmla="*/ 17679 w 432206"/>
                <a:gd name="connsiteY20" fmla="*/ 306019 h 513283"/>
                <a:gd name="connsiteX21" fmla="*/ 35357 w 432206"/>
                <a:gd name="connsiteY21" fmla="*/ 263957 h 513283"/>
                <a:gd name="connsiteX22" fmla="*/ 17679 w 432206"/>
                <a:gd name="connsiteY22" fmla="*/ 231039 h 513283"/>
                <a:gd name="connsiteX23" fmla="*/ 24384 w 432206"/>
                <a:gd name="connsiteY23" fmla="*/ 217627 h 513283"/>
                <a:gd name="connsiteX24" fmla="*/ 17069 w 432206"/>
                <a:gd name="connsiteY24" fmla="*/ 202997 h 513283"/>
                <a:gd name="connsiteX25" fmla="*/ 28651 w 432206"/>
                <a:gd name="connsiteY25" fmla="*/ 183489 h 513283"/>
                <a:gd name="connsiteX26" fmla="*/ 26823 w 432206"/>
                <a:gd name="connsiteY26" fmla="*/ 150571 h 513283"/>
                <a:gd name="connsiteX27" fmla="*/ 26823 w 432206"/>
                <a:gd name="connsiteY27" fmla="*/ 122529 h 513283"/>
                <a:gd name="connsiteX28" fmla="*/ 33528 w 432206"/>
                <a:gd name="connsiteY28" fmla="*/ 109728 h 513283"/>
                <a:gd name="connsiteX29" fmla="*/ 0 w 432206"/>
                <a:gd name="connsiteY29" fmla="*/ 46329 h 513283"/>
                <a:gd name="connsiteX30" fmla="*/ 25603 w 432206"/>
                <a:gd name="connsiteY30" fmla="*/ 49987 h 513283"/>
                <a:gd name="connsiteX31" fmla="*/ 43282 w 432206"/>
                <a:gd name="connsiteY31" fmla="*/ 48768 h 513283"/>
                <a:gd name="connsiteX32" fmla="*/ 49987 w 432206"/>
                <a:gd name="connsiteY32" fmla="*/ 37185 h 513283"/>
                <a:gd name="connsiteX33" fmla="*/ 79248 w 432206"/>
                <a:gd name="connsiteY33" fmla="*/ 21336 h 513283"/>
                <a:gd name="connsiteX34" fmla="*/ 96927 w 432206"/>
                <a:gd name="connsiteY34" fmla="*/ 6705 h 513283"/>
                <a:gd name="connsiteX35" fmla="*/ 141427 w 432206"/>
                <a:gd name="connsiteY35" fmla="*/ 0 h 513283"/>
                <a:gd name="connsiteX36" fmla="*/ 138989 w 432206"/>
                <a:gd name="connsiteY36" fmla="*/ 29261 h 513283"/>
                <a:gd name="connsiteX37" fmla="*/ 144475 w 432206"/>
                <a:gd name="connsiteY37" fmla="*/ 44501 h 513283"/>
                <a:gd name="connsiteX38" fmla="*/ 142647 w 432206"/>
                <a:gd name="connsiteY38" fmla="*/ 70713 h 513283"/>
                <a:gd name="connsiteX39" fmla="*/ 182271 w 432206"/>
                <a:gd name="connsiteY39" fmla="*/ 105461 h 513283"/>
                <a:gd name="connsiteX40" fmla="*/ 221285 w 432206"/>
                <a:gd name="connsiteY40" fmla="*/ 112167 h 513283"/>
                <a:gd name="connsiteX41" fmla="*/ 235306 w 432206"/>
                <a:gd name="connsiteY41" fmla="*/ 126797 h 513283"/>
                <a:gd name="connsiteX42" fmla="*/ 259080 w 432206"/>
                <a:gd name="connsiteY42" fmla="*/ 134721 h 513283"/>
                <a:gd name="connsiteX43" fmla="*/ 274320 w 432206"/>
                <a:gd name="connsiteY43" fmla="*/ 145695 h 513283"/>
                <a:gd name="connsiteX44" fmla="*/ 295656 w 432206"/>
                <a:gd name="connsiteY44" fmla="*/ 145695 h 513283"/>
                <a:gd name="connsiteX45" fmla="*/ 316383 w 432206"/>
                <a:gd name="connsiteY45" fmla="*/ 157277 h 513283"/>
                <a:gd name="connsiteX46" fmla="*/ 319431 w 432206"/>
                <a:gd name="connsiteY46" fmla="*/ 179832 h 513283"/>
                <a:gd name="connsiteX47" fmla="*/ 326746 w 432206"/>
                <a:gd name="connsiteY47" fmla="*/ 191415 h 513283"/>
                <a:gd name="connsiteX48" fmla="*/ 328575 w 432206"/>
                <a:gd name="connsiteY48" fmla="*/ 207873 h 513283"/>
                <a:gd name="connsiteX49" fmla="*/ 318211 w 432206"/>
                <a:gd name="connsiteY49" fmla="*/ 208483 h 513283"/>
                <a:gd name="connsiteX50" fmla="*/ 335280 w 432206"/>
                <a:gd name="connsiteY50" fmla="*/ 254203 h 513283"/>
                <a:gd name="connsiteX51" fmla="*/ 400507 w 432206"/>
                <a:gd name="connsiteY51" fmla="*/ 256032 h 513283"/>
                <a:gd name="connsiteX52" fmla="*/ 397459 w 432206"/>
                <a:gd name="connsiteY52" fmla="*/ 278587 h 513283"/>
                <a:gd name="connsiteX53" fmla="*/ 402336 w 432206"/>
                <a:gd name="connsiteY53" fmla="*/ 293827 h 513283"/>
                <a:gd name="connsiteX54" fmla="*/ 421843 w 432206"/>
                <a:gd name="connsiteY54" fmla="*/ 304800 h 513283"/>
                <a:gd name="connsiteX55" fmla="*/ 432207 w 432206"/>
                <a:gd name="connsiteY55" fmla="*/ 329184 h 513283"/>
                <a:gd name="connsiteX56" fmla="*/ 428549 w 432206"/>
                <a:gd name="connsiteY56" fmla="*/ 360273 h 513283"/>
                <a:gd name="connsiteX57" fmla="*/ 420624 w 432206"/>
                <a:gd name="connsiteY57" fmla="*/ 377343 h 513283"/>
                <a:gd name="connsiteX58" fmla="*/ 425501 w 432206"/>
                <a:gd name="connsiteY58" fmla="*/ 399288 h 513283"/>
                <a:gd name="connsiteX59" fmla="*/ 415747 w 432206"/>
                <a:gd name="connsiteY59" fmla="*/ 407823 h 5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32206" h="513283">
                  <a:moveTo>
                    <a:pt x="415747" y="407823"/>
                  </a:moveTo>
                  <a:lnTo>
                    <a:pt x="413919" y="395631"/>
                  </a:lnTo>
                  <a:lnTo>
                    <a:pt x="381000" y="375513"/>
                  </a:lnTo>
                  <a:lnTo>
                    <a:pt x="349301" y="374904"/>
                  </a:lnTo>
                  <a:lnTo>
                    <a:pt x="290779" y="386487"/>
                  </a:lnTo>
                  <a:lnTo>
                    <a:pt x="277978" y="420624"/>
                  </a:lnTo>
                  <a:lnTo>
                    <a:pt x="279197" y="441960"/>
                  </a:lnTo>
                  <a:lnTo>
                    <a:pt x="270053" y="488899"/>
                  </a:lnTo>
                  <a:lnTo>
                    <a:pt x="263957" y="480365"/>
                  </a:lnTo>
                  <a:lnTo>
                    <a:pt x="224943" y="478536"/>
                  </a:lnTo>
                  <a:lnTo>
                    <a:pt x="215189" y="510235"/>
                  </a:lnTo>
                  <a:lnTo>
                    <a:pt x="192634" y="482193"/>
                  </a:lnTo>
                  <a:lnTo>
                    <a:pt x="146914" y="472440"/>
                  </a:lnTo>
                  <a:lnTo>
                    <a:pt x="122530" y="507797"/>
                  </a:lnTo>
                  <a:lnTo>
                    <a:pt x="98755" y="513283"/>
                  </a:lnTo>
                  <a:lnTo>
                    <a:pt x="79858" y="459029"/>
                  </a:lnTo>
                  <a:lnTo>
                    <a:pt x="57303" y="415137"/>
                  </a:lnTo>
                  <a:lnTo>
                    <a:pt x="64008" y="377343"/>
                  </a:lnTo>
                  <a:lnTo>
                    <a:pt x="44501" y="360883"/>
                  </a:lnTo>
                  <a:lnTo>
                    <a:pt x="37186" y="332841"/>
                  </a:lnTo>
                  <a:lnTo>
                    <a:pt x="17679" y="306019"/>
                  </a:lnTo>
                  <a:lnTo>
                    <a:pt x="35357" y="263957"/>
                  </a:lnTo>
                  <a:lnTo>
                    <a:pt x="17679" y="231039"/>
                  </a:lnTo>
                  <a:lnTo>
                    <a:pt x="24384" y="217627"/>
                  </a:lnTo>
                  <a:lnTo>
                    <a:pt x="17069" y="202997"/>
                  </a:lnTo>
                  <a:lnTo>
                    <a:pt x="28651" y="183489"/>
                  </a:lnTo>
                  <a:lnTo>
                    <a:pt x="26823" y="150571"/>
                  </a:lnTo>
                  <a:lnTo>
                    <a:pt x="26823" y="122529"/>
                  </a:lnTo>
                  <a:lnTo>
                    <a:pt x="33528" y="109728"/>
                  </a:lnTo>
                  <a:lnTo>
                    <a:pt x="0" y="46329"/>
                  </a:lnTo>
                  <a:lnTo>
                    <a:pt x="25603" y="49987"/>
                  </a:lnTo>
                  <a:lnTo>
                    <a:pt x="43282" y="48768"/>
                  </a:lnTo>
                  <a:lnTo>
                    <a:pt x="49987" y="37185"/>
                  </a:lnTo>
                  <a:lnTo>
                    <a:pt x="79248" y="21336"/>
                  </a:lnTo>
                  <a:lnTo>
                    <a:pt x="96927" y="6705"/>
                  </a:lnTo>
                  <a:lnTo>
                    <a:pt x="141427" y="0"/>
                  </a:lnTo>
                  <a:lnTo>
                    <a:pt x="138989" y="29261"/>
                  </a:lnTo>
                  <a:lnTo>
                    <a:pt x="144475" y="44501"/>
                  </a:lnTo>
                  <a:lnTo>
                    <a:pt x="142647" y="70713"/>
                  </a:lnTo>
                  <a:lnTo>
                    <a:pt x="182271" y="105461"/>
                  </a:lnTo>
                  <a:lnTo>
                    <a:pt x="221285" y="112167"/>
                  </a:lnTo>
                  <a:lnTo>
                    <a:pt x="235306" y="126797"/>
                  </a:lnTo>
                  <a:lnTo>
                    <a:pt x="259080" y="134721"/>
                  </a:lnTo>
                  <a:lnTo>
                    <a:pt x="274320" y="145695"/>
                  </a:lnTo>
                  <a:lnTo>
                    <a:pt x="295656" y="145695"/>
                  </a:lnTo>
                  <a:lnTo>
                    <a:pt x="316383" y="157277"/>
                  </a:lnTo>
                  <a:lnTo>
                    <a:pt x="319431" y="179832"/>
                  </a:lnTo>
                  <a:lnTo>
                    <a:pt x="326746" y="191415"/>
                  </a:lnTo>
                  <a:lnTo>
                    <a:pt x="328575" y="207873"/>
                  </a:lnTo>
                  <a:lnTo>
                    <a:pt x="318211" y="208483"/>
                  </a:lnTo>
                  <a:lnTo>
                    <a:pt x="335280" y="254203"/>
                  </a:lnTo>
                  <a:lnTo>
                    <a:pt x="400507" y="256032"/>
                  </a:lnTo>
                  <a:lnTo>
                    <a:pt x="397459" y="278587"/>
                  </a:lnTo>
                  <a:lnTo>
                    <a:pt x="402336" y="293827"/>
                  </a:lnTo>
                  <a:lnTo>
                    <a:pt x="421843" y="304800"/>
                  </a:lnTo>
                  <a:lnTo>
                    <a:pt x="432207" y="329184"/>
                  </a:lnTo>
                  <a:lnTo>
                    <a:pt x="428549" y="360273"/>
                  </a:lnTo>
                  <a:lnTo>
                    <a:pt x="420624" y="377343"/>
                  </a:lnTo>
                  <a:lnTo>
                    <a:pt x="425501" y="399288"/>
                  </a:lnTo>
                  <a:lnTo>
                    <a:pt x="415747" y="407823"/>
                  </a:lnTo>
                  <a:close/>
                </a:path>
              </a:pathLst>
            </a:custGeom>
            <a:grpFill/>
            <a:ln w="6350" cap="flat">
              <a:solidFill>
                <a:srgbClr val="545A8A"/>
              </a:solidFill>
              <a:prstDash val="solid"/>
              <a:miter/>
            </a:ln>
          </p:spPr>
          <p:txBody>
            <a:bodyPr rtlCol="0" anchor="ctr"/>
            <a:lstStyle/>
            <a:p>
              <a:endParaRPr lang="fr-FR" dirty="0"/>
            </a:p>
          </p:txBody>
        </p:sp>
        <p:sp>
          <p:nvSpPr>
            <p:cNvPr id="53" name="Forme libre : forme 27">
              <a:extLst>
                <a:ext uri="{FF2B5EF4-FFF2-40B4-BE49-F238E27FC236}">
                  <a16:creationId xmlns:a16="http://schemas.microsoft.com/office/drawing/2014/main" id="{4216F6AA-0583-4E5F-A676-B9033F677828}"/>
                </a:ext>
              </a:extLst>
            </p:cNvPr>
            <p:cNvSpPr/>
            <p:nvPr/>
          </p:nvSpPr>
          <p:spPr>
            <a:xfrm>
              <a:off x="3462528" y="4212335"/>
              <a:ext cx="1353312" cy="1526438"/>
            </a:xfrm>
            <a:custGeom>
              <a:avLst/>
              <a:gdLst>
                <a:gd name="connsiteX0" fmla="*/ 596189 w 1353312"/>
                <a:gd name="connsiteY0" fmla="*/ 130454 h 1526438"/>
                <a:gd name="connsiteX1" fmla="*/ 615087 w 1353312"/>
                <a:gd name="connsiteY1" fmla="*/ 134112 h 1526438"/>
                <a:gd name="connsiteX2" fmla="*/ 618744 w 1353312"/>
                <a:gd name="connsiteY2" fmla="*/ 125577 h 1526438"/>
                <a:gd name="connsiteX3" fmla="*/ 612648 w 1353312"/>
                <a:gd name="connsiteY3" fmla="*/ 118262 h 1526438"/>
                <a:gd name="connsiteX4" fmla="*/ 616305 w 1353312"/>
                <a:gd name="connsiteY4" fmla="*/ 106680 h 1526438"/>
                <a:gd name="connsiteX5" fmla="*/ 630327 w 1353312"/>
                <a:gd name="connsiteY5" fmla="*/ 110337 h 1526438"/>
                <a:gd name="connsiteX6" fmla="*/ 646785 w 1353312"/>
                <a:gd name="connsiteY6" fmla="*/ 106070 h 1526438"/>
                <a:gd name="connsiteX7" fmla="*/ 666293 w 1353312"/>
                <a:gd name="connsiteY7" fmla="*/ 114605 h 1526438"/>
                <a:gd name="connsiteX8" fmla="*/ 681533 w 1353312"/>
                <a:gd name="connsiteY8" fmla="*/ 122529 h 1526438"/>
                <a:gd name="connsiteX9" fmla="*/ 691896 w 1353312"/>
                <a:gd name="connsiteY9" fmla="*/ 112166 h 1526438"/>
                <a:gd name="connsiteX10" fmla="*/ 699821 w 1353312"/>
                <a:gd name="connsiteY10" fmla="*/ 113385 h 1526438"/>
                <a:gd name="connsiteX11" fmla="*/ 704697 w 1353312"/>
                <a:gd name="connsiteY11" fmla="*/ 124358 h 1526438"/>
                <a:gd name="connsiteX12" fmla="*/ 721157 w 1353312"/>
                <a:gd name="connsiteY12" fmla="*/ 121920 h 1526438"/>
                <a:gd name="connsiteX13" fmla="*/ 734568 w 1353312"/>
                <a:gd name="connsiteY13" fmla="*/ 106680 h 1526438"/>
                <a:gd name="connsiteX14" fmla="*/ 745541 w 1353312"/>
                <a:gd name="connsiteY14" fmla="*/ 78029 h 1526438"/>
                <a:gd name="connsiteX15" fmla="*/ 766267 w 1353312"/>
                <a:gd name="connsiteY15" fmla="*/ 42062 h 1526438"/>
                <a:gd name="connsiteX16" fmla="*/ 778459 w 1353312"/>
                <a:gd name="connsiteY16" fmla="*/ 40233 h 1526438"/>
                <a:gd name="connsiteX17" fmla="*/ 786384 w 1353312"/>
                <a:gd name="connsiteY17" fmla="*/ 62179 h 1526438"/>
                <a:gd name="connsiteX18" fmla="*/ 804672 w 1353312"/>
                <a:gd name="connsiteY18" fmla="*/ 130454 h 1526438"/>
                <a:gd name="connsiteX19" fmla="*/ 823569 w 1353312"/>
                <a:gd name="connsiteY19" fmla="*/ 137160 h 1526438"/>
                <a:gd name="connsiteX20" fmla="*/ 824179 w 1353312"/>
                <a:gd name="connsiteY20" fmla="*/ 163982 h 1526438"/>
                <a:gd name="connsiteX21" fmla="*/ 797967 w 1353312"/>
                <a:gd name="connsiteY21" fmla="*/ 196291 h 1526438"/>
                <a:gd name="connsiteX22" fmla="*/ 808329 w 1353312"/>
                <a:gd name="connsiteY22" fmla="*/ 207873 h 1526438"/>
                <a:gd name="connsiteX23" fmla="*/ 869899 w 1353312"/>
                <a:gd name="connsiteY23" fmla="*/ 213969 h 1526438"/>
                <a:gd name="connsiteX24" fmla="*/ 871119 w 1353312"/>
                <a:gd name="connsiteY24" fmla="*/ 253593 h 1526438"/>
                <a:gd name="connsiteX25" fmla="*/ 897331 w 1353312"/>
                <a:gd name="connsiteY25" fmla="*/ 227990 h 1526438"/>
                <a:gd name="connsiteX26" fmla="*/ 940613 w 1353312"/>
                <a:gd name="connsiteY26" fmla="*/ 242011 h 1526438"/>
                <a:gd name="connsiteX27" fmla="*/ 998525 w 1353312"/>
                <a:gd name="connsiteY27" fmla="*/ 265785 h 1526438"/>
                <a:gd name="connsiteX28" fmla="*/ 1015593 w 1353312"/>
                <a:gd name="connsiteY28" fmla="*/ 288341 h 1526438"/>
                <a:gd name="connsiteX29" fmla="*/ 1010107 w 1353312"/>
                <a:gd name="connsiteY29" fmla="*/ 310286 h 1526438"/>
                <a:gd name="connsiteX30" fmla="*/ 1050341 w 1353312"/>
                <a:gd name="connsiteY30" fmla="*/ 298094 h 1526438"/>
                <a:gd name="connsiteX31" fmla="*/ 1117397 w 1353312"/>
                <a:gd name="connsiteY31" fmla="*/ 318821 h 1526438"/>
                <a:gd name="connsiteX32" fmla="*/ 1169213 w 1353312"/>
                <a:gd name="connsiteY32" fmla="*/ 317601 h 1526438"/>
                <a:gd name="connsiteX33" fmla="*/ 1220419 w 1353312"/>
                <a:gd name="connsiteY33" fmla="*/ 349910 h 1526438"/>
                <a:gd name="connsiteX34" fmla="*/ 1265530 w 1353312"/>
                <a:gd name="connsiteY34" fmla="*/ 393801 h 1526438"/>
                <a:gd name="connsiteX35" fmla="*/ 1292352 w 1353312"/>
                <a:gd name="connsiteY35" fmla="*/ 404774 h 1526438"/>
                <a:gd name="connsiteX36" fmla="*/ 1321613 w 1353312"/>
                <a:gd name="connsiteY36" fmla="*/ 406603 h 1526438"/>
                <a:gd name="connsiteX37" fmla="*/ 1334415 w 1353312"/>
                <a:gd name="connsiteY37" fmla="*/ 418795 h 1526438"/>
                <a:gd name="connsiteX38" fmla="*/ 1346607 w 1353312"/>
                <a:gd name="connsiteY38" fmla="*/ 468782 h 1526438"/>
                <a:gd name="connsiteX39" fmla="*/ 1353312 w 1353312"/>
                <a:gd name="connsiteY39" fmla="*/ 492557 h 1526438"/>
                <a:gd name="connsiteX40" fmla="*/ 1340511 w 1353312"/>
                <a:gd name="connsiteY40" fmla="*/ 557174 h 1526438"/>
                <a:gd name="connsiteX41" fmla="*/ 1324051 w 1353312"/>
                <a:gd name="connsiteY41" fmla="*/ 582777 h 1526438"/>
                <a:gd name="connsiteX42" fmla="*/ 1277112 w 1353312"/>
                <a:gd name="connsiteY42" fmla="*/ 637032 h 1526438"/>
                <a:gd name="connsiteX43" fmla="*/ 1256386 w 1353312"/>
                <a:gd name="connsiteY43" fmla="*/ 681533 h 1526438"/>
                <a:gd name="connsiteX44" fmla="*/ 1232002 w 1353312"/>
                <a:gd name="connsiteY44" fmla="*/ 715061 h 1526438"/>
                <a:gd name="connsiteX45" fmla="*/ 1223467 w 1353312"/>
                <a:gd name="connsiteY45" fmla="*/ 716280 h 1526438"/>
                <a:gd name="connsiteX46" fmla="*/ 1215543 w 1353312"/>
                <a:gd name="connsiteY46" fmla="*/ 744931 h 1526438"/>
                <a:gd name="connsiteX47" fmla="*/ 1221029 w 1353312"/>
                <a:gd name="connsiteY47" fmla="*/ 818083 h 1526438"/>
                <a:gd name="connsiteX48" fmla="*/ 1214323 w 1353312"/>
                <a:gd name="connsiteY48" fmla="*/ 878433 h 1526438"/>
                <a:gd name="connsiteX49" fmla="*/ 1212495 w 1353312"/>
                <a:gd name="connsiteY49" fmla="*/ 904037 h 1526438"/>
                <a:gd name="connsiteX50" fmla="*/ 1202741 w 1353312"/>
                <a:gd name="connsiteY50" fmla="*/ 919886 h 1526438"/>
                <a:gd name="connsiteX51" fmla="*/ 1199693 w 1353312"/>
                <a:gd name="connsiteY51" fmla="*/ 972312 h 1526438"/>
                <a:gd name="connsiteX52" fmla="*/ 1167994 w 1353312"/>
                <a:gd name="connsiteY52" fmla="*/ 1022909 h 1526438"/>
                <a:gd name="connsiteX53" fmla="*/ 1164946 w 1353312"/>
                <a:gd name="connsiteY53" fmla="*/ 1063752 h 1526438"/>
                <a:gd name="connsiteX54" fmla="*/ 1138733 w 1353312"/>
                <a:gd name="connsiteY54" fmla="*/ 1080211 h 1526438"/>
                <a:gd name="connsiteX55" fmla="*/ 1132027 w 1353312"/>
                <a:gd name="connsiteY55" fmla="*/ 1103986 h 1526438"/>
                <a:gd name="connsiteX56" fmla="*/ 1095451 w 1353312"/>
                <a:gd name="connsiteY56" fmla="*/ 1103986 h 1526438"/>
                <a:gd name="connsiteX57" fmla="*/ 1043635 w 1353312"/>
                <a:gd name="connsiteY57" fmla="*/ 1118616 h 1526438"/>
                <a:gd name="connsiteX58" fmla="*/ 1021080 w 1353312"/>
                <a:gd name="connsiteY58" fmla="*/ 1136294 h 1526438"/>
                <a:gd name="connsiteX59" fmla="*/ 984504 w 1353312"/>
                <a:gd name="connsiteY59" fmla="*/ 1147877 h 1526438"/>
                <a:gd name="connsiteX60" fmla="*/ 947319 w 1353312"/>
                <a:gd name="connsiteY60" fmla="*/ 1178966 h 1526438"/>
                <a:gd name="connsiteX61" fmla="*/ 922325 w 1353312"/>
                <a:gd name="connsiteY61" fmla="*/ 1217981 h 1526438"/>
                <a:gd name="connsiteX62" fmla="*/ 920496 w 1353312"/>
                <a:gd name="connsiteY62" fmla="*/ 1247242 h 1526438"/>
                <a:gd name="connsiteX63" fmla="*/ 928421 w 1353312"/>
                <a:gd name="connsiteY63" fmla="*/ 1268578 h 1526438"/>
                <a:gd name="connsiteX64" fmla="*/ 926592 w 1353312"/>
                <a:gd name="connsiteY64" fmla="*/ 1308202 h 1526438"/>
                <a:gd name="connsiteX65" fmla="*/ 921715 w 1353312"/>
                <a:gd name="connsiteY65" fmla="*/ 1327099 h 1526438"/>
                <a:gd name="connsiteX66" fmla="*/ 900989 w 1353312"/>
                <a:gd name="connsiteY66" fmla="*/ 1349045 h 1526438"/>
                <a:gd name="connsiteX67" fmla="*/ 873557 w 1353312"/>
                <a:gd name="connsiteY67" fmla="*/ 1417930 h 1526438"/>
                <a:gd name="connsiteX68" fmla="*/ 849173 w 1353312"/>
                <a:gd name="connsiteY68" fmla="*/ 1448410 h 1526438"/>
                <a:gd name="connsiteX69" fmla="*/ 829665 w 1353312"/>
                <a:gd name="connsiteY69" fmla="*/ 1467307 h 1526438"/>
                <a:gd name="connsiteX70" fmla="*/ 820521 w 1353312"/>
                <a:gd name="connsiteY70" fmla="*/ 1504493 h 1526438"/>
                <a:gd name="connsiteX71" fmla="*/ 802843 w 1353312"/>
                <a:gd name="connsiteY71" fmla="*/ 1526438 h 1526438"/>
                <a:gd name="connsiteX72" fmla="*/ 790041 w 1353312"/>
                <a:gd name="connsiteY72" fmla="*/ 1504493 h 1526438"/>
                <a:gd name="connsiteX73" fmla="*/ 801015 w 1353312"/>
                <a:gd name="connsiteY73" fmla="*/ 1485595 h 1526438"/>
                <a:gd name="connsiteX74" fmla="*/ 777849 w 1353312"/>
                <a:gd name="connsiteY74" fmla="*/ 1459382 h 1526438"/>
                <a:gd name="connsiteX75" fmla="*/ 748589 w 1353312"/>
                <a:gd name="connsiteY75" fmla="*/ 1437437 h 1526438"/>
                <a:gd name="connsiteX76" fmla="*/ 710184 w 1353312"/>
                <a:gd name="connsiteY76" fmla="*/ 1412443 h 1526438"/>
                <a:gd name="connsiteX77" fmla="*/ 698601 w 1353312"/>
                <a:gd name="connsiteY77" fmla="*/ 1413662 h 1526438"/>
                <a:gd name="connsiteX78" fmla="*/ 660197 w 1353312"/>
                <a:gd name="connsiteY78" fmla="*/ 1383182 h 1526438"/>
                <a:gd name="connsiteX79" fmla="*/ 639471 w 1353312"/>
                <a:gd name="connsiteY79" fmla="*/ 1387450 h 1526438"/>
                <a:gd name="connsiteX80" fmla="*/ 676047 w 1353312"/>
                <a:gd name="connsiteY80" fmla="*/ 1334414 h 1526438"/>
                <a:gd name="connsiteX81" fmla="*/ 708355 w 1353312"/>
                <a:gd name="connsiteY81" fmla="*/ 1296010 h 1526438"/>
                <a:gd name="connsiteX82" fmla="*/ 728472 w 1353312"/>
                <a:gd name="connsiteY82" fmla="*/ 1280160 h 1526438"/>
                <a:gd name="connsiteX83" fmla="*/ 754075 w 1353312"/>
                <a:gd name="connsiteY83" fmla="*/ 1258824 h 1526438"/>
                <a:gd name="connsiteX84" fmla="*/ 751637 w 1353312"/>
                <a:gd name="connsiteY84" fmla="*/ 1227734 h 1526438"/>
                <a:gd name="connsiteX85" fmla="*/ 732129 w 1353312"/>
                <a:gd name="connsiteY85" fmla="*/ 1204570 h 1526438"/>
                <a:gd name="connsiteX86" fmla="*/ 716280 w 1353312"/>
                <a:gd name="connsiteY86" fmla="*/ 1212494 h 1526438"/>
                <a:gd name="connsiteX87" fmla="*/ 720547 w 1353312"/>
                <a:gd name="connsiteY87" fmla="*/ 1189939 h 1526438"/>
                <a:gd name="connsiteX88" fmla="*/ 722376 w 1353312"/>
                <a:gd name="connsiteY88" fmla="*/ 1166774 h 1526438"/>
                <a:gd name="connsiteX89" fmla="*/ 720547 w 1353312"/>
                <a:gd name="connsiteY89" fmla="*/ 1144829 h 1526438"/>
                <a:gd name="connsiteX90" fmla="*/ 707745 w 1353312"/>
                <a:gd name="connsiteY90" fmla="*/ 1138123 h 1526438"/>
                <a:gd name="connsiteX91" fmla="*/ 695553 w 1353312"/>
                <a:gd name="connsiteY91" fmla="*/ 1144219 h 1526438"/>
                <a:gd name="connsiteX92" fmla="*/ 682752 w 1353312"/>
                <a:gd name="connsiteY92" fmla="*/ 1142390 h 1526438"/>
                <a:gd name="connsiteX93" fmla="*/ 677875 w 1353312"/>
                <a:gd name="connsiteY93" fmla="*/ 1127760 h 1526438"/>
                <a:gd name="connsiteX94" fmla="*/ 671169 w 1353312"/>
                <a:gd name="connsiteY94" fmla="*/ 1091794 h 1526438"/>
                <a:gd name="connsiteX95" fmla="*/ 663855 w 1353312"/>
                <a:gd name="connsiteY95" fmla="*/ 1080211 h 1526438"/>
                <a:gd name="connsiteX96" fmla="*/ 640080 w 1353312"/>
                <a:gd name="connsiteY96" fmla="*/ 1069238 h 1526438"/>
                <a:gd name="connsiteX97" fmla="*/ 626669 w 1353312"/>
                <a:gd name="connsiteY97" fmla="*/ 1077163 h 1526438"/>
                <a:gd name="connsiteX98" fmla="*/ 590703 w 1353312"/>
                <a:gd name="connsiteY98" fmla="*/ 1069238 h 1526438"/>
                <a:gd name="connsiteX99" fmla="*/ 588264 w 1353312"/>
                <a:gd name="connsiteY99" fmla="*/ 1016203 h 1526438"/>
                <a:gd name="connsiteX100" fmla="*/ 576072 w 1353312"/>
                <a:gd name="connsiteY100" fmla="*/ 994867 h 1526438"/>
                <a:gd name="connsiteX101" fmla="*/ 585825 w 1353312"/>
                <a:gd name="connsiteY101" fmla="*/ 986333 h 1526438"/>
                <a:gd name="connsiteX102" fmla="*/ 580949 w 1353312"/>
                <a:gd name="connsiteY102" fmla="*/ 964387 h 1526438"/>
                <a:gd name="connsiteX103" fmla="*/ 588873 w 1353312"/>
                <a:gd name="connsiteY103" fmla="*/ 947318 h 1526438"/>
                <a:gd name="connsiteX104" fmla="*/ 592531 w 1353312"/>
                <a:gd name="connsiteY104" fmla="*/ 916229 h 1526438"/>
                <a:gd name="connsiteX105" fmla="*/ 582168 w 1353312"/>
                <a:gd name="connsiteY105" fmla="*/ 891845 h 1526438"/>
                <a:gd name="connsiteX106" fmla="*/ 562661 w 1353312"/>
                <a:gd name="connsiteY106" fmla="*/ 880872 h 1526438"/>
                <a:gd name="connsiteX107" fmla="*/ 557784 w 1353312"/>
                <a:gd name="connsiteY107" fmla="*/ 865632 h 1526438"/>
                <a:gd name="connsiteX108" fmla="*/ 560832 w 1353312"/>
                <a:gd name="connsiteY108" fmla="*/ 843077 h 1526438"/>
                <a:gd name="connsiteX109" fmla="*/ 495605 w 1353312"/>
                <a:gd name="connsiteY109" fmla="*/ 841248 h 1526438"/>
                <a:gd name="connsiteX110" fmla="*/ 478536 w 1353312"/>
                <a:gd name="connsiteY110" fmla="*/ 795528 h 1526438"/>
                <a:gd name="connsiteX111" fmla="*/ 488899 w 1353312"/>
                <a:gd name="connsiteY111" fmla="*/ 794918 h 1526438"/>
                <a:gd name="connsiteX112" fmla="*/ 487071 w 1353312"/>
                <a:gd name="connsiteY112" fmla="*/ 778459 h 1526438"/>
                <a:gd name="connsiteX113" fmla="*/ 479755 w 1353312"/>
                <a:gd name="connsiteY113" fmla="*/ 766877 h 1526438"/>
                <a:gd name="connsiteX114" fmla="*/ 476707 w 1353312"/>
                <a:gd name="connsiteY114" fmla="*/ 744321 h 1526438"/>
                <a:gd name="connsiteX115" fmla="*/ 455981 w 1353312"/>
                <a:gd name="connsiteY115" fmla="*/ 732739 h 1526438"/>
                <a:gd name="connsiteX116" fmla="*/ 434645 w 1353312"/>
                <a:gd name="connsiteY116" fmla="*/ 732739 h 1526438"/>
                <a:gd name="connsiteX117" fmla="*/ 419405 w 1353312"/>
                <a:gd name="connsiteY117" fmla="*/ 721766 h 1526438"/>
                <a:gd name="connsiteX118" fmla="*/ 395631 w 1353312"/>
                <a:gd name="connsiteY118" fmla="*/ 713841 h 1526438"/>
                <a:gd name="connsiteX119" fmla="*/ 381609 w 1353312"/>
                <a:gd name="connsiteY119" fmla="*/ 699211 h 1526438"/>
                <a:gd name="connsiteX120" fmla="*/ 342595 w 1353312"/>
                <a:gd name="connsiteY120" fmla="*/ 692505 h 1526438"/>
                <a:gd name="connsiteX121" fmla="*/ 302971 w 1353312"/>
                <a:gd name="connsiteY121" fmla="*/ 657758 h 1526438"/>
                <a:gd name="connsiteX122" fmla="*/ 304800 w 1353312"/>
                <a:gd name="connsiteY122" fmla="*/ 631545 h 1526438"/>
                <a:gd name="connsiteX123" fmla="*/ 299313 w 1353312"/>
                <a:gd name="connsiteY123" fmla="*/ 616305 h 1526438"/>
                <a:gd name="connsiteX124" fmla="*/ 301752 w 1353312"/>
                <a:gd name="connsiteY124" fmla="*/ 587045 h 1526438"/>
                <a:gd name="connsiteX125" fmla="*/ 257251 w 1353312"/>
                <a:gd name="connsiteY125" fmla="*/ 593750 h 1526438"/>
                <a:gd name="connsiteX126" fmla="*/ 239573 w 1353312"/>
                <a:gd name="connsiteY126" fmla="*/ 608381 h 1526438"/>
                <a:gd name="connsiteX127" fmla="*/ 210312 w 1353312"/>
                <a:gd name="connsiteY127" fmla="*/ 624230 h 1526438"/>
                <a:gd name="connsiteX128" fmla="*/ 203607 w 1353312"/>
                <a:gd name="connsiteY128" fmla="*/ 635813 h 1526438"/>
                <a:gd name="connsiteX129" fmla="*/ 185928 w 1353312"/>
                <a:gd name="connsiteY129" fmla="*/ 637032 h 1526438"/>
                <a:gd name="connsiteX130" fmla="*/ 160325 w 1353312"/>
                <a:gd name="connsiteY130" fmla="*/ 633374 h 1526438"/>
                <a:gd name="connsiteX131" fmla="*/ 140817 w 1353312"/>
                <a:gd name="connsiteY131" fmla="*/ 640080 h 1526438"/>
                <a:gd name="connsiteX132" fmla="*/ 124968 w 1353312"/>
                <a:gd name="connsiteY132" fmla="*/ 635813 h 1526438"/>
                <a:gd name="connsiteX133" fmla="*/ 124359 w 1353312"/>
                <a:gd name="connsiteY133" fmla="*/ 576681 h 1526438"/>
                <a:gd name="connsiteX134" fmla="*/ 97536 w 1353312"/>
                <a:gd name="connsiteY134" fmla="*/ 599237 h 1526438"/>
                <a:gd name="connsiteX135" fmla="*/ 67056 w 1353312"/>
                <a:gd name="connsiteY135" fmla="*/ 598627 h 1526438"/>
                <a:gd name="connsiteX136" fmla="*/ 53035 w 1353312"/>
                <a:gd name="connsiteY136" fmla="*/ 577291 h 1526438"/>
                <a:gd name="connsiteX137" fmla="*/ 29871 w 1353312"/>
                <a:gd name="connsiteY137" fmla="*/ 575462 h 1526438"/>
                <a:gd name="connsiteX138" fmla="*/ 35967 w 1353312"/>
                <a:gd name="connsiteY138" fmla="*/ 558393 h 1526438"/>
                <a:gd name="connsiteX139" fmla="*/ 15849 w 1353312"/>
                <a:gd name="connsiteY139" fmla="*/ 534619 h 1526438"/>
                <a:gd name="connsiteX140" fmla="*/ 0 w 1353312"/>
                <a:gd name="connsiteY140" fmla="*/ 499262 h 1526438"/>
                <a:gd name="connsiteX141" fmla="*/ 9144 w 1353312"/>
                <a:gd name="connsiteY141" fmla="*/ 492557 h 1526438"/>
                <a:gd name="connsiteX142" fmla="*/ 7925 w 1353312"/>
                <a:gd name="connsiteY142" fmla="*/ 475488 h 1526438"/>
                <a:gd name="connsiteX143" fmla="*/ 28651 w 1353312"/>
                <a:gd name="connsiteY143" fmla="*/ 464515 h 1526438"/>
                <a:gd name="connsiteX144" fmla="*/ 24384 w 1353312"/>
                <a:gd name="connsiteY144" fmla="*/ 443179 h 1526438"/>
                <a:gd name="connsiteX145" fmla="*/ 32919 w 1353312"/>
                <a:gd name="connsiteY145" fmla="*/ 429768 h 1526438"/>
                <a:gd name="connsiteX146" fmla="*/ 34747 w 1353312"/>
                <a:gd name="connsiteY146" fmla="*/ 411480 h 1526438"/>
                <a:gd name="connsiteX147" fmla="*/ 73152 w 1353312"/>
                <a:gd name="connsiteY147" fmla="*/ 384657 h 1526438"/>
                <a:gd name="connsiteX148" fmla="*/ 101193 w 1353312"/>
                <a:gd name="connsiteY148" fmla="*/ 377342 h 1526438"/>
                <a:gd name="connsiteX149" fmla="*/ 106071 w 1353312"/>
                <a:gd name="connsiteY149" fmla="*/ 371246 h 1526438"/>
                <a:gd name="connsiteX150" fmla="*/ 137160 w 1353312"/>
                <a:gd name="connsiteY150" fmla="*/ 373075 h 1526438"/>
                <a:gd name="connsiteX151" fmla="*/ 150571 w 1353312"/>
                <a:gd name="connsiteY151" fmla="*/ 265785 h 1526438"/>
                <a:gd name="connsiteX152" fmla="*/ 151181 w 1353312"/>
                <a:gd name="connsiteY152" fmla="*/ 248717 h 1526438"/>
                <a:gd name="connsiteX153" fmla="*/ 145695 w 1353312"/>
                <a:gd name="connsiteY153" fmla="*/ 226771 h 1526438"/>
                <a:gd name="connsiteX154" fmla="*/ 129845 w 1353312"/>
                <a:gd name="connsiteY154" fmla="*/ 212141 h 1526438"/>
                <a:gd name="connsiteX155" fmla="*/ 130455 w 1353312"/>
                <a:gd name="connsiteY155" fmla="*/ 183489 h 1526438"/>
                <a:gd name="connsiteX156" fmla="*/ 149961 w 1353312"/>
                <a:gd name="connsiteY156" fmla="*/ 177393 h 1526438"/>
                <a:gd name="connsiteX157" fmla="*/ 156667 w 1353312"/>
                <a:gd name="connsiteY157" fmla="*/ 181661 h 1526438"/>
                <a:gd name="connsiteX158" fmla="*/ 157887 w 1353312"/>
                <a:gd name="connsiteY158" fmla="*/ 166421 h 1526438"/>
                <a:gd name="connsiteX159" fmla="*/ 137769 w 1353312"/>
                <a:gd name="connsiteY159" fmla="*/ 162153 h 1526438"/>
                <a:gd name="connsiteX160" fmla="*/ 137769 w 1353312"/>
                <a:gd name="connsiteY160" fmla="*/ 137769 h 1526438"/>
                <a:gd name="connsiteX161" fmla="*/ 204825 w 1353312"/>
                <a:gd name="connsiteY161" fmla="*/ 138989 h 1526438"/>
                <a:gd name="connsiteX162" fmla="*/ 216408 w 1353312"/>
                <a:gd name="connsiteY162" fmla="*/ 124968 h 1526438"/>
                <a:gd name="connsiteX163" fmla="*/ 226161 w 1353312"/>
                <a:gd name="connsiteY163" fmla="*/ 137769 h 1526438"/>
                <a:gd name="connsiteX164" fmla="*/ 232257 w 1353312"/>
                <a:gd name="connsiteY164" fmla="*/ 160934 h 1526438"/>
                <a:gd name="connsiteX165" fmla="*/ 238963 w 1353312"/>
                <a:gd name="connsiteY165" fmla="*/ 156057 h 1526438"/>
                <a:gd name="connsiteX166" fmla="*/ 257861 w 1353312"/>
                <a:gd name="connsiteY166" fmla="*/ 176784 h 1526438"/>
                <a:gd name="connsiteX167" fmla="*/ 284683 w 1353312"/>
                <a:gd name="connsiteY167" fmla="*/ 174345 h 1526438"/>
                <a:gd name="connsiteX168" fmla="*/ 291389 w 1353312"/>
                <a:gd name="connsiteY168" fmla="*/ 162153 h 1526438"/>
                <a:gd name="connsiteX169" fmla="*/ 316992 w 1353312"/>
                <a:gd name="connsiteY169" fmla="*/ 153009 h 1526438"/>
                <a:gd name="connsiteX170" fmla="*/ 331623 w 1353312"/>
                <a:gd name="connsiteY170" fmla="*/ 146304 h 1526438"/>
                <a:gd name="connsiteX171" fmla="*/ 335889 w 1353312"/>
                <a:gd name="connsiteY171" fmla="*/ 129845 h 1526438"/>
                <a:gd name="connsiteX172" fmla="*/ 360883 w 1353312"/>
                <a:gd name="connsiteY172" fmla="*/ 118872 h 1526438"/>
                <a:gd name="connsiteX173" fmla="*/ 359055 w 1353312"/>
                <a:gd name="connsiteY173" fmla="*/ 110337 h 1526438"/>
                <a:gd name="connsiteX174" fmla="*/ 329793 w 1353312"/>
                <a:gd name="connsiteY174" fmla="*/ 107289 h 1526438"/>
                <a:gd name="connsiteX175" fmla="*/ 325527 w 1353312"/>
                <a:gd name="connsiteY175" fmla="*/ 82296 h 1526438"/>
                <a:gd name="connsiteX176" fmla="*/ 327355 w 1353312"/>
                <a:gd name="connsiteY176" fmla="*/ 56083 h 1526438"/>
                <a:gd name="connsiteX177" fmla="*/ 312115 w 1353312"/>
                <a:gd name="connsiteY177" fmla="*/ 46329 h 1526438"/>
                <a:gd name="connsiteX178" fmla="*/ 318821 w 1353312"/>
                <a:gd name="connsiteY178" fmla="*/ 42672 h 1526438"/>
                <a:gd name="connsiteX179" fmla="*/ 343815 w 1353312"/>
                <a:gd name="connsiteY179" fmla="*/ 47549 h 1526438"/>
                <a:gd name="connsiteX180" fmla="*/ 371247 w 1353312"/>
                <a:gd name="connsiteY180" fmla="*/ 57302 h 1526438"/>
                <a:gd name="connsiteX181" fmla="*/ 381609 w 1353312"/>
                <a:gd name="connsiteY181" fmla="*/ 48158 h 1526438"/>
                <a:gd name="connsiteX182" fmla="*/ 406603 w 1353312"/>
                <a:gd name="connsiteY182" fmla="*/ 42062 h 1526438"/>
                <a:gd name="connsiteX183" fmla="*/ 445617 w 1353312"/>
                <a:gd name="connsiteY183" fmla="*/ 27432 h 1526438"/>
                <a:gd name="connsiteX184" fmla="*/ 458419 w 1353312"/>
                <a:gd name="connsiteY184" fmla="*/ 12192 h 1526438"/>
                <a:gd name="connsiteX185" fmla="*/ 454152 w 1353312"/>
                <a:gd name="connsiteY185" fmla="*/ 1219 h 1526438"/>
                <a:gd name="connsiteX186" fmla="*/ 472440 w 1353312"/>
                <a:gd name="connsiteY186" fmla="*/ 0 h 1526438"/>
                <a:gd name="connsiteX187" fmla="*/ 479755 w 1353312"/>
                <a:gd name="connsiteY187" fmla="*/ 8534 h 1526438"/>
                <a:gd name="connsiteX188" fmla="*/ 474879 w 1353312"/>
                <a:gd name="connsiteY188" fmla="*/ 26213 h 1526438"/>
                <a:gd name="connsiteX189" fmla="*/ 487071 w 1353312"/>
                <a:gd name="connsiteY189" fmla="*/ 31699 h 1526438"/>
                <a:gd name="connsiteX190" fmla="*/ 494385 w 1353312"/>
                <a:gd name="connsiteY190" fmla="*/ 49987 h 1526438"/>
                <a:gd name="connsiteX191" fmla="*/ 484632 w 1353312"/>
                <a:gd name="connsiteY191" fmla="*/ 64008 h 1526438"/>
                <a:gd name="connsiteX192" fmla="*/ 478536 w 1353312"/>
                <a:gd name="connsiteY192" fmla="*/ 96926 h 1526438"/>
                <a:gd name="connsiteX193" fmla="*/ 487071 w 1353312"/>
                <a:gd name="connsiteY193" fmla="*/ 117043 h 1526438"/>
                <a:gd name="connsiteX194" fmla="*/ 488899 w 1353312"/>
                <a:gd name="connsiteY194" fmla="*/ 135331 h 1526438"/>
                <a:gd name="connsiteX195" fmla="*/ 510235 w 1353312"/>
                <a:gd name="connsiteY195" fmla="*/ 153619 h 1526438"/>
                <a:gd name="connsiteX196" fmla="*/ 527304 w 1353312"/>
                <a:gd name="connsiteY196" fmla="*/ 155448 h 1526438"/>
                <a:gd name="connsiteX197" fmla="*/ 530961 w 1353312"/>
                <a:gd name="connsiteY197" fmla="*/ 147523 h 1526438"/>
                <a:gd name="connsiteX198" fmla="*/ 541935 w 1353312"/>
                <a:gd name="connsiteY198" fmla="*/ 145694 h 1526438"/>
                <a:gd name="connsiteX199" fmla="*/ 557784 w 1353312"/>
                <a:gd name="connsiteY199" fmla="*/ 138989 h 1526438"/>
                <a:gd name="connsiteX200" fmla="*/ 568757 w 1353312"/>
                <a:gd name="connsiteY200" fmla="*/ 128625 h 1526438"/>
                <a:gd name="connsiteX201" fmla="*/ 588264 w 1353312"/>
                <a:gd name="connsiteY201" fmla="*/ 132283 h 1526438"/>
                <a:gd name="connsiteX202" fmla="*/ 596189 w 1353312"/>
                <a:gd name="connsiteY202" fmla="*/ 130454 h 152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353312" h="1526438">
                  <a:moveTo>
                    <a:pt x="596189" y="130454"/>
                  </a:moveTo>
                  <a:lnTo>
                    <a:pt x="615087" y="134112"/>
                  </a:lnTo>
                  <a:lnTo>
                    <a:pt x="618744" y="125577"/>
                  </a:lnTo>
                  <a:lnTo>
                    <a:pt x="612648" y="118262"/>
                  </a:lnTo>
                  <a:lnTo>
                    <a:pt x="616305" y="106680"/>
                  </a:lnTo>
                  <a:lnTo>
                    <a:pt x="630327" y="110337"/>
                  </a:lnTo>
                  <a:lnTo>
                    <a:pt x="646785" y="106070"/>
                  </a:lnTo>
                  <a:lnTo>
                    <a:pt x="666293" y="114605"/>
                  </a:lnTo>
                  <a:lnTo>
                    <a:pt x="681533" y="122529"/>
                  </a:lnTo>
                  <a:lnTo>
                    <a:pt x="691896" y="112166"/>
                  </a:lnTo>
                  <a:lnTo>
                    <a:pt x="699821" y="113385"/>
                  </a:lnTo>
                  <a:lnTo>
                    <a:pt x="704697" y="124358"/>
                  </a:lnTo>
                  <a:lnTo>
                    <a:pt x="721157" y="121920"/>
                  </a:lnTo>
                  <a:lnTo>
                    <a:pt x="734568" y="106680"/>
                  </a:lnTo>
                  <a:lnTo>
                    <a:pt x="745541" y="78029"/>
                  </a:lnTo>
                  <a:lnTo>
                    <a:pt x="766267" y="42062"/>
                  </a:lnTo>
                  <a:lnTo>
                    <a:pt x="778459" y="40233"/>
                  </a:lnTo>
                  <a:lnTo>
                    <a:pt x="786384" y="62179"/>
                  </a:lnTo>
                  <a:lnTo>
                    <a:pt x="804672" y="130454"/>
                  </a:lnTo>
                  <a:lnTo>
                    <a:pt x="823569" y="137160"/>
                  </a:lnTo>
                  <a:lnTo>
                    <a:pt x="824179" y="163982"/>
                  </a:lnTo>
                  <a:lnTo>
                    <a:pt x="797967" y="196291"/>
                  </a:lnTo>
                  <a:lnTo>
                    <a:pt x="808329" y="207873"/>
                  </a:lnTo>
                  <a:lnTo>
                    <a:pt x="869899" y="213969"/>
                  </a:lnTo>
                  <a:lnTo>
                    <a:pt x="871119" y="253593"/>
                  </a:lnTo>
                  <a:lnTo>
                    <a:pt x="897331" y="227990"/>
                  </a:lnTo>
                  <a:lnTo>
                    <a:pt x="940613" y="242011"/>
                  </a:lnTo>
                  <a:lnTo>
                    <a:pt x="998525" y="265785"/>
                  </a:lnTo>
                  <a:lnTo>
                    <a:pt x="1015593" y="288341"/>
                  </a:lnTo>
                  <a:lnTo>
                    <a:pt x="1010107" y="310286"/>
                  </a:lnTo>
                  <a:lnTo>
                    <a:pt x="1050341" y="298094"/>
                  </a:lnTo>
                  <a:lnTo>
                    <a:pt x="1117397" y="318821"/>
                  </a:lnTo>
                  <a:lnTo>
                    <a:pt x="1169213" y="317601"/>
                  </a:lnTo>
                  <a:lnTo>
                    <a:pt x="1220419" y="349910"/>
                  </a:lnTo>
                  <a:lnTo>
                    <a:pt x="1265530" y="393801"/>
                  </a:lnTo>
                  <a:lnTo>
                    <a:pt x="1292352" y="404774"/>
                  </a:lnTo>
                  <a:lnTo>
                    <a:pt x="1321613" y="406603"/>
                  </a:lnTo>
                  <a:lnTo>
                    <a:pt x="1334415" y="418795"/>
                  </a:lnTo>
                  <a:lnTo>
                    <a:pt x="1346607" y="468782"/>
                  </a:lnTo>
                  <a:lnTo>
                    <a:pt x="1353312" y="492557"/>
                  </a:lnTo>
                  <a:lnTo>
                    <a:pt x="1340511" y="557174"/>
                  </a:lnTo>
                  <a:lnTo>
                    <a:pt x="1324051" y="582777"/>
                  </a:lnTo>
                  <a:lnTo>
                    <a:pt x="1277112" y="637032"/>
                  </a:lnTo>
                  <a:lnTo>
                    <a:pt x="1256386" y="681533"/>
                  </a:lnTo>
                  <a:lnTo>
                    <a:pt x="1232002" y="715061"/>
                  </a:lnTo>
                  <a:lnTo>
                    <a:pt x="1223467" y="716280"/>
                  </a:lnTo>
                  <a:lnTo>
                    <a:pt x="1215543" y="744931"/>
                  </a:lnTo>
                  <a:lnTo>
                    <a:pt x="1221029" y="818083"/>
                  </a:lnTo>
                  <a:lnTo>
                    <a:pt x="1214323" y="878433"/>
                  </a:lnTo>
                  <a:lnTo>
                    <a:pt x="1212495" y="904037"/>
                  </a:lnTo>
                  <a:lnTo>
                    <a:pt x="1202741" y="919886"/>
                  </a:lnTo>
                  <a:lnTo>
                    <a:pt x="1199693" y="972312"/>
                  </a:lnTo>
                  <a:lnTo>
                    <a:pt x="1167994" y="1022909"/>
                  </a:lnTo>
                  <a:lnTo>
                    <a:pt x="1164946" y="1063752"/>
                  </a:lnTo>
                  <a:lnTo>
                    <a:pt x="1138733" y="1080211"/>
                  </a:lnTo>
                  <a:lnTo>
                    <a:pt x="1132027" y="1103986"/>
                  </a:lnTo>
                  <a:lnTo>
                    <a:pt x="1095451" y="1103986"/>
                  </a:lnTo>
                  <a:lnTo>
                    <a:pt x="1043635" y="1118616"/>
                  </a:lnTo>
                  <a:lnTo>
                    <a:pt x="1021080" y="1136294"/>
                  </a:lnTo>
                  <a:lnTo>
                    <a:pt x="984504" y="1147877"/>
                  </a:lnTo>
                  <a:lnTo>
                    <a:pt x="947319" y="1178966"/>
                  </a:lnTo>
                  <a:lnTo>
                    <a:pt x="922325" y="1217981"/>
                  </a:lnTo>
                  <a:lnTo>
                    <a:pt x="920496" y="1247242"/>
                  </a:lnTo>
                  <a:lnTo>
                    <a:pt x="928421" y="1268578"/>
                  </a:lnTo>
                  <a:lnTo>
                    <a:pt x="926592" y="1308202"/>
                  </a:lnTo>
                  <a:lnTo>
                    <a:pt x="921715" y="1327099"/>
                  </a:lnTo>
                  <a:lnTo>
                    <a:pt x="900989" y="1349045"/>
                  </a:lnTo>
                  <a:lnTo>
                    <a:pt x="873557" y="1417930"/>
                  </a:lnTo>
                  <a:lnTo>
                    <a:pt x="849173" y="1448410"/>
                  </a:lnTo>
                  <a:lnTo>
                    <a:pt x="829665" y="1467307"/>
                  </a:lnTo>
                  <a:lnTo>
                    <a:pt x="820521" y="1504493"/>
                  </a:lnTo>
                  <a:lnTo>
                    <a:pt x="802843" y="1526438"/>
                  </a:lnTo>
                  <a:lnTo>
                    <a:pt x="790041" y="1504493"/>
                  </a:lnTo>
                  <a:lnTo>
                    <a:pt x="801015" y="1485595"/>
                  </a:lnTo>
                  <a:lnTo>
                    <a:pt x="777849" y="1459382"/>
                  </a:lnTo>
                  <a:lnTo>
                    <a:pt x="748589" y="1437437"/>
                  </a:lnTo>
                  <a:lnTo>
                    <a:pt x="710184" y="1412443"/>
                  </a:lnTo>
                  <a:lnTo>
                    <a:pt x="698601" y="1413662"/>
                  </a:lnTo>
                  <a:lnTo>
                    <a:pt x="660197" y="1383182"/>
                  </a:lnTo>
                  <a:lnTo>
                    <a:pt x="639471" y="1387450"/>
                  </a:lnTo>
                  <a:lnTo>
                    <a:pt x="676047" y="1334414"/>
                  </a:lnTo>
                  <a:lnTo>
                    <a:pt x="708355" y="1296010"/>
                  </a:lnTo>
                  <a:lnTo>
                    <a:pt x="728472" y="1280160"/>
                  </a:lnTo>
                  <a:lnTo>
                    <a:pt x="754075" y="1258824"/>
                  </a:lnTo>
                  <a:lnTo>
                    <a:pt x="751637" y="1227734"/>
                  </a:lnTo>
                  <a:lnTo>
                    <a:pt x="732129" y="1204570"/>
                  </a:lnTo>
                  <a:lnTo>
                    <a:pt x="716280" y="1212494"/>
                  </a:lnTo>
                  <a:lnTo>
                    <a:pt x="720547" y="1189939"/>
                  </a:lnTo>
                  <a:lnTo>
                    <a:pt x="722376" y="1166774"/>
                  </a:lnTo>
                  <a:lnTo>
                    <a:pt x="720547" y="1144829"/>
                  </a:lnTo>
                  <a:lnTo>
                    <a:pt x="707745" y="1138123"/>
                  </a:lnTo>
                  <a:lnTo>
                    <a:pt x="695553" y="1144219"/>
                  </a:lnTo>
                  <a:lnTo>
                    <a:pt x="682752" y="1142390"/>
                  </a:lnTo>
                  <a:lnTo>
                    <a:pt x="677875" y="1127760"/>
                  </a:lnTo>
                  <a:lnTo>
                    <a:pt x="671169" y="1091794"/>
                  </a:lnTo>
                  <a:lnTo>
                    <a:pt x="663855" y="1080211"/>
                  </a:lnTo>
                  <a:lnTo>
                    <a:pt x="640080" y="1069238"/>
                  </a:lnTo>
                  <a:lnTo>
                    <a:pt x="626669" y="1077163"/>
                  </a:lnTo>
                  <a:lnTo>
                    <a:pt x="590703" y="1069238"/>
                  </a:lnTo>
                  <a:lnTo>
                    <a:pt x="588264" y="1016203"/>
                  </a:lnTo>
                  <a:lnTo>
                    <a:pt x="576072" y="994867"/>
                  </a:lnTo>
                  <a:lnTo>
                    <a:pt x="585825" y="986333"/>
                  </a:lnTo>
                  <a:lnTo>
                    <a:pt x="580949" y="964387"/>
                  </a:lnTo>
                  <a:lnTo>
                    <a:pt x="588873" y="947318"/>
                  </a:lnTo>
                  <a:lnTo>
                    <a:pt x="592531" y="916229"/>
                  </a:lnTo>
                  <a:lnTo>
                    <a:pt x="582168" y="891845"/>
                  </a:lnTo>
                  <a:lnTo>
                    <a:pt x="562661" y="880872"/>
                  </a:lnTo>
                  <a:lnTo>
                    <a:pt x="557784" y="865632"/>
                  </a:lnTo>
                  <a:lnTo>
                    <a:pt x="560832" y="843077"/>
                  </a:lnTo>
                  <a:lnTo>
                    <a:pt x="495605" y="841248"/>
                  </a:lnTo>
                  <a:lnTo>
                    <a:pt x="478536" y="795528"/>
                  </a:lnTo>
                  <a:lnTo>
                    <a:pt x="488899" y="794918"/>
                  </a:lnTo>
                  <a:lnTo>
                    <a:pt x="487071" y="778459"/>
                  </a:lnTo>
                  <a:lnTo>
                    <a:pt x="479755" y="766877"/>
                  </a:lnTo>
                  <a:lnTo>
                    <a:pt x="476707" y="744321"/>
                  </a:lnTo>
                  <a:lnTo>
                    <a:pt x="455981" y="732739"/>
                  </a:lnTo>
                  <a:lnTo>
                    <a:pt x="434645" y="732739"/>
                  </a:lnTo>
                  <a:lnTo>
                    <a:pt x="419405" y="721766"/>
                  </a:lnTo>
                  <a:lnTo>
                    <a:pt x="395631" y="713841"/>
                  </a:lnTo>
                  <a:lnTo>
                    <a:pt x="381609" y="699211"/>
                  </a:lnTo>
                  <a:lnTo>
                    <a:pt x="342595" y="692505"/>
                  </a:lnTo>
                  <a:lnTo>
                    <a:pt x="302971" y="657758"/>
                  </a:lnTo>
                  <a:lnTo>
                    <a:pt x="304800" y="631545"/>
                  </a:lnTo>
                  <a:lnTo>
                    <a:pt x="299313" y="616305"/>
                  </a:lnTo>
                  <a:lnTo>
                    <a:pt x="301752" y="587045"/>
                  </a:lnTo>
                  <a:lnTo>
                    <a:pt x="257251" y="593750"/>
                  </a:lnTo>
                  <a:lnTo>
                    <a:pt x="239573" y="608381"/>
                  </a:lnTo>
                  <a:lnTo>
                    <a:pt x="210312" y="624230"/>
                  </a:lnTo>
                  <a:lnTo>
                    <a:pt x="203607" y="635813"/>
                  </a:lnTo>
                  <a:lnTo>
                    <a:pt x="185928" y="637032"/>
                  </a:lnTo>
                  <a:lnTo>
                    <a:pt x="160325" y="633374"/>
                  </a:lnTo>
                  <a:lnTo>
                    <a:pt x="140817" y="640080"/>
                  </a:lnTo>
                  <a:lnTo>
                    <a:pt x="124968" y="635813"/>
                  </a:lnTo>
                  <a:lnTo>
                    <a:pt x="124359" y="576681"/>
                  </a:lnTo>
                  <a:lnTo>
                    <a:pt x="97536" y="599237"/>
                  </a:lnTo>
                  <a:lnTo>
                    <a:pt x="67056" y="598627"/>
                  </a:lnTo>
                  <a:lnTo>
                    <a:pt x="53035" y="577291"/>
                  </a:lnTo>
                  <a:lnTo>
                    <a:pt x="29871" y="575462"/>
                  </a:lnTo>
                  <a:lnTo>
                    <a:pt x="35967" y="558393"/>
                  </a:lnTo>
                  <a:lnTo>
                    <a:pt x="15849" y="534619"/>
                  </a:lnTo>
                  <a:lnTo>
                    <a:pt x="0" y="499262"/>
                  </a:lnTo>
                  <a:lnTo>
                    <a:pt x="9144" y="492557"/>
                  </a:lnTo>
                  <a:lnTo>
                    <a:pt x="7925" y="475488"/>
                  </a:lnTo>
                  <a:lnTo>
                    <a:pt x="28651" y="464515"/>
                  </a:lnTo>
                  <a:lnTo>
                    <a:pt x="24384" y="443179"/>
                  </a:lnTo>
                  <a:lnTo>
                    <a:pt x="32919" y="429768"/>
                  </a:lnTo>
                  <a:lnTo>
                    <a:pt x="34747" y="411480"/>
                  </a:lnTo>
                  <a:lnTo>
                    <a:pt x="73152" y="384657"/>
                  </a:lnTo>
                  <a:lnTo>
                    <a:pt x="101193" y="377342"/>
                  </a:lnTo>
                  <a:lnTo>
                    <a:pt x="106071" y="371246"/>
                  </a:lnTo>
                  <a:lnTo>
                    <a:pt x="137160" y="373075"/>
                  </a:lnTo>
                  <a:lnTo>
                    <a:pt x="150571" y="265785"/>
                  </a:lnTo>
                  <a:lnTo>
                    <a:pt x="151181" y="248717"/>
                  </a:lnTo>
                  <a:lnTo>
                    <a:pt x="145695" y="226771"/>
                  </a:lnTo>
                  <a:lnTo>
                    <a:pt x="129845" y="212141"/>
                  </a:lnTo>
                  <a:lnTo>
                    <a:pt x="130455" y="183489"/>
                  </a:lnTo>
                  <a:lnTo>
                    <a:pt x="149961" y="177393"/>
                  </a:lnTo>
                  <a:lnTo>
                    <a:pt x="156667" y="181661"/>
                  </a:lnTo>
                  <a:lnTo>
                    <a:pt x="157887" y="166421"/>
                  </a:lnTo>
                  <a:lnTo>
                    <a:pt x="137769" y="162153"/>
                  </a:lnTo>
                  <a:lnTo>
                    <a:pt x="137769" y="137769"/>
                  </a:lnTo>
                  <a:lnTo>
                    <a:pt x="204825" y="138989"/>
                  </a:lnTo>
                  <a:lnTo>
                    <a:pt x="216408" y="124968"/>
                  </a:lnTo>
                  <a:lnTo>
                    <a:pt x="226161" y="137769"/>
                  </a:lnTo>
                  <a:lnTo>
                    <a:pt x="232257" y="160934"/>
                  </a:lnTo>
                  <a:lnTo>
                    <a:pt x="238963" y="156057"/>
                  </a:lnTo>
                  <a:lnTo>
                    <a:pt x="257861" y="176784"/>
                  </a:lnTo>
                  <a:lnTo>
                    <a:pt x="284683" y="174345"/>
                  </a:lnTo>
                  <a:lnTo>
                    <a:pt x="291389" y="162153"/>
                  </a:lnTo>
                  <a:lnTo>
                    <a:pt x="316992" y="153009"/>
                  </a:lnTo>
                  <a:lnTo>
                    <a:pt x="331623" y="146304"/>
                  </a:lnTo>
                  <a:lnTo>
                    <a:pt x="335889" y="129845"/>
                  </a:lnTo>
                  <a:lnTo>
                    <a:pt x="360883" y="118872"/>
                  </a:lnTo>
                  <a:lnTo>
                    <a:pt x="359055" y="110337"/>
                  </a:lnTo>
                  <a:lnTo>
                    <a:pt x="329793" y="107289"/>
                  </a:lnTo>
                  <a:lnTo>
                    <a:pt x="325527" y="82296"/>
                  </a:lnTo>
                  <a:lnTo>
                    <a:pt x="327355" y="56083"/>
                  </a:lnTo>
                  <a:lnTo>
                    <a:pt x="312115" y="46329"/>
                  </a:lnTo>
                  <a:lnTo>
                    <a:pt x="318821" y="42672"/>
                  </a:lnTo>
                  <a:lnTo>
                    <a:pt x="343815" y="47549"/>
                  </a:lnTo>
                  <a:lnTo>
                    <a:pt x="371247" y="57302"/>
                  </a:lnTo>
                  <a:lnTo>
                    <a:pt x="381609" y="48158"/>
                  </a:lnTo>
                  <a:lnTo>
                    <a:pt x="406603" y="42062"/>
                  </a:lnTo>
                  <a:lnTo>
                    <a:pt x="445617" y="27432"/>
                  </a:lnTo>
                  <a:lnTo>
                    <a:pt x="458419" y="12192"/>
                  </a:lnTo>
                  <a:lnTo>
                    <a:pt x="454152" y="1219"/>
                  </a:lnTo>
                  <a:lnTo>
                    <a:pt x="472440" y="0"/>
                  </a:lnTo>
                  <a:lnTo>
                    <a:pt x="479755" y="8534"/>
                  </a:lnTo>
                  <a:lnTo>
                    <a:pt x="474879" y="26213"/>
                  </a:lnTo>
                  <a:lnTo>
                    <a:pt x="487071" y="31699"/>
                  </a:lnTo>
                  <a:lnTo>
                    <a:pt x="494385" y="49987"/>
                  </a:lnTo>
                  <a:lnTo>
                    <a:pt x="484632" y="64008"/>
                  </a:lnTo>
                  <a:lnTo>
                    <a:pt x="478536" y="96926"/>
                  </a:lnTo>
                  <a:lnTo>
                    <a:pt x="487071" y="117043"/>
                  </a:lnTo>
                  <a:lnTo>
                    <a:pt x="488899" y="135331"/>
                  </a:lnTo>
                  <a:lnTo>
                    <a:pt x="510235" y="153619"/>
                  </a:lnTo>
                  <a:lnTo>
                    <a:pt x="527304" y="155448"/>
                  </a:lnTo>
                  <a:lnTo>
                    <a:pt x="530961" y="147523"/>
                  </a:lnTo>
                  <a:lnTo>
                    <a:pt x="541935" y="145694"/>
                  </a:lnTo>
                  <a:lnTo>
                    <a:pt x="557784" y="138989"/>
                  </a:lnTo>
                  <a:lnTo>
                    <a:pt x="568757" y="128625"/>
                  </a:lnTo>
                  <a:lnTo>
                    <a:pt x="588264" y="132283"/>
                  </a:lnTo>
                  <a:lnTo>
                    <a:pt x="596189" y="130454"/>
                  </a:lnTo>
                  <a:close/>
                </a:path>
              </a:pathLst>
            </a:custGeom>
            <a:grpFill/>
            <a:ln w="6350" cap="flat">
              <a:solidFill>
                <a:srgbClr val="545A8A"/>
              </a:solidFill>
              <a:prstDash val="solid"/>
              <a:miter/>
            </a:ln>
          </p:spPr>
          <p:txBody>
            <a:bodyPr rtlCol="0" anchor="ctr"/>
            <a:lstStyle/>
            <a:p>
              <a:endParaRPr lang="fr-FR" dirty="0"/>
            </a:p>
          </p:txBody>
        </p:sp>
        <p:sp>
          <p:nvSpPr>
            <p:cNvPr id="54" name="Forme libre : forme 28">
              <a:extLst>
                <a:ext uri="{FF2B5EF4-FFF2-40B4-BE49-F238E27FC236}">
                  <a16:creationId xmlns:a16="http://schemas.microsoft.com/office/drawing/2014/main" id="{55D1A420-38D2-55B8-317D-54835DFCCB49}"/>
                </a:ext>
              </a:extLst>
            </p:cNvPr>
            <p:cNvSpPr/>
            <p:nvPr/>
          </p:nvSpPr>
          <p:spPr>
            <a:xfrm>
              <a:off x="9955377" y="4203800"/>
              <a:ext cx="41453" cy="56692"/>
            </a:xfrm>
            <a:custGeom>
              <a:avLst/>
              <a:gdLst>
                <a:gd name="connsiteX0" fmla="*/ 0 w 41453"/>
                <a:gd name="connsiteY0" fmla="*/ 36576 h 56692"/>
                <a:gd name="connsiteX1" fmla="*/ 13412 w 41453"/>
                <a:gd name="connsiteY1" fmla="*/ 21946 h 56692"/>
                <a:gd name="connsiteX2" fmla="*/ 41453 w 41453"/>
                <a:gd name="connsiteY2" fmla="*/ 0 h 56692"/>
                <a:gd name="connsiteX3" fmla="*/ 40844 w 41453"/>
                <a:gd name="connsiteY3" fmla="*/ 19507 h 56692"/>
                <a:gd name="connsiteX4" fmla="*/ 40233 w 41453"/>
                <a:gd name="connsiteY4" fmla="*/ 44501 h 56692"/>
                <a:gd name="connsiteX5" fmla="*/ 23775 w 41453"/>
                <a:gd name="connsiteY5" fmla="*/ 43282 h 56692"/>
                <a:gd name="connsiteX6" fmla="*/ 17069 w 41453"/>
                <a:gd name="connsiteY6" fmla="*/ 56693 h 56692"/>
                <a:gd name="connsiteX7" fmla="*/ 0 w 41453"/>
                <a:gd name="connsiteY7" fmla="*/ 36576 h 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3" h="56692">
                  <a:moveTo>
                    <a:pt x="0" y="36576"/>
                  </a:moveTo>
                  <a:lnTo>
                    <a:pt x="13412" y="21946"/>
                  </a:lnTo>
                  <a:lnTo>
                    <a:pt x="41453" y="0"/>
                  </a:lnTo>
                  <a:lnTo>
                    <a:pt x="40844" y="19507"/>
                  </a:lnTo>
                  <a:lnTo>
                    <a:pt x="40233" y="44501"/>
                  </a:lnTo>
                  <a:lnTo>
                    <a:pt x="23775" y="43282"/>
                  </a:lnTo>
                  <a:lnTo>
                    <a:pt x="17069" y="56693"/>
                  </a:lnTo>
                  <a:lnTo>
                    <a:pt x="0" y="36576"/>
                  </a:lnTo>
                  <a:close/>
                </a:path>
              </a:pathLst>
            </a:custGeom>
            <a:grpFill/>
            <a:ln w="6350" cap="flat">
              <a:solidFill>
                <a:srgbClr val="545A8A"/>
              </a:solidFill>
              <a:prstDash val="solid"/>
              <a:miter/>
            </a:ln>
          </p:spPr>
          <p:txBody>
            <a:bodyPr rtlCol="0" anchor="ctr"/>
            <a:lstStyle/>
            <a:p>
              <a:endParaRPr lang="fr-FR" dirty="0"/>
            </a:p>
          </p:txBody>
        </p:sp>
        <p:sp>
          <p:nvSpPr>
            <p:cNvPr id="55" name="Forme libre : forme 29">
              <a:extLst>
                <a:ext uri="{FF2B5EF4-FFF2-40B4-BE49-F238E27FC236}">
                  <a16:creationId xmlns:a16="http://schemas.microsoft.com/office/drawing/2014/main" id="{A1B9F018-007A-C59C-28A9-59DD1E28E0F1}"/>
                </a:ext>
              </a:extLst>
            </p:cNvPr>
            <p:cNvSpPr/>
            <p:nvPr/>
          </p:nvSpPr>
          <p:spPr>
            <a:xfrm>
              <a:off x="8983065" y="3310127"/>
              <a:ext cx="111557" cy="61569"/>
            </a:xfrm>
            <a:custGeom>
              <a:avLst/>
              <a:gdLst>
                <a:gd name="connsiteX0" fmla="*/ 92660 w 111557"/>
                <a:gd name="connsiteY0" fmla="*/ 20117 h 61569"/>
                <a:gd name="connsiteX1" fmla="*/ 108509 w 111557"/>
                <a:gd name="connsiteY1" fmla="*/ 32918 h 61569"/>
                <a:gd name="connsiteX2" fmla="*/ 111557 w 111557"/>
                <a:gd name="connsiteY2" fmla="*/ 56693 h 61569"/>
                <a:gd name="connsiteX3" fmla="*/ 84125 w 111557"/>
                <a:gd name="connsiteY3" fmla="*/ 57912 h 61569"/>
                <a:gd name="connsiteX4" fmla="*/ 55473 w 111557"/>
                <a:gd name="connsiteY4" fmla="*/ 55473 h 61569"/>
                <a:gd name="connsiteX5" fmla="*/ 35967 w 111557"/>
                <a:gd name="connsiteY5" fmla="*/ 61569 h 61569"/>
                <a:gd name="connsiteX6" fmla="*/ 2439 w 111557"/>
                <a:gd name="connsiteY6" fmla="*/ 46329 h 61569"/>
                <a:gd name="connsiteX7" fmla="*/ 0 w 111557"/>
                <a:gd name="connsiteY7" fmla="*/ 39014 h 61569"/>
                <a:gd name="connsiteX8" fmla="*/ 15849 w 111557"/>
                <a:gd name="connsiteY8" fmla="*/ 9753 h 61569"/>
                <a:gd name="connsiteX9" fmla="*/ 31700 w 111557"/>
                <a:gd name="connsiteY9" fmla="*/ 0 h 61569"/>
                <a:gd name="connsiteX10" fmla="*/ 57912 w 111557"/>
                <a:gd name="connsiteY10" fmla="*/ 8534 h 61569"/>
                <a:gd name="connsiteX11" fmla="*/ 75591 w 111557"/>
                <a:gd name="connsiteY11" fmla="*/ 9753 h 61569"/>
                <a:gd name="connsiteX12" fmla="*/ 92660 w 111557"/>
                <a:gd name="connsiteY12" fmla="*/ 20117 h 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57" h="61569">
                  <a:moveTo>
                    <a:pt x="92660" y="20117"/>
                  </a:moveTo>
                  <a:lnTo>
                    <a:pt x="108509" y="32918"/>
                  </a:lnTo>
                  <a:lnTo>
                    <a:pt x="111557" y="56693"/>
                  </a:lnTo>
                  <a:lnTo>
                    <a:pt x="84125" y="57912"/>
                  </a:lnTo>
                  <a:lnTo>
                    <a:pt x="55473" y="55473"/>
                  </a:lnTo>
                  <a:lnTo>
                    <a:pt x="35967" y="61569"/>
                  </a:lnTo>
                  <a:lnTo>
                    <a:pt x="2439" y="46329"/>
                  </a:lnTo>
                  <a:lnTo>
                    <a:pt x="0" y="39014"/>
                  </a:lnTo>
                  <a:lnTo>
                    <a:pt x="15849" y="9753"/>
                  </a:lnTo>
                  <a:lnTo>
                    <a:pt x="31700" y="0"/>
                  </a:lnTo>
                  <a:lnTo>
                    <a:pt x="57912" y="8534"/>
                  </a:lnTo>
                  <a:lnTo>
                    <a:pt x="75591" y="9753"/>
                  </a:lnTo>
                  <a:lnTo>
                    <a:pt x="92660" y="20117"/>
                  </a:lnTo>
                  <a:close/>
                </a:path>
              </a:pathLst>
            </a:custGeom>
            <a:grpFill/>
            <a:ln w="6350" cap="flat">
              <a:solidFill>
                <a:srgbClr val="545A8A"/>
              </a:solidFill>
              <a:prstDash val="solid"/>
              <a:miter/>
            </a:ln>
          </p:spPr>
          <p:txBody>
            <a:bodyPr rtlCol="0" anchor="ctr"/>
            <a:lstStyle/>
            <a:p>
              <a:endParaRPr lang="fr-FR" dirty="0"/>
            </a:p>
          </p:txBody>
        </p:sp>
        <p:sp>
          <p:nvSpPr>
            <p:cNvPr id="56" name="Forme libre : forme 30">
              <a:extLst>
                <a:ext uri="{FF2B5EF4-FFF2-40B4-BE49-F238E27FC236}">
                  <a16:creationId xmlns:a16="http://schemas.microsoft.com/office/drawing/2014/main" id="{14D0CF4D-049A-A68A-0DC1-957958D4CF0F}"/>
                </a:ext>
              </a:extLst>
            </p:cNvPr>
            <p:cNvSpPr/>
            <p:nvPr/>
          </p:nvSpPr>
          <p:spPr>
            <a:xfrm>
              <a:off x="6682434" y="5108447"/>
              <a:ext cx="326136" cy="359054"/>
            </a:xfrm>
            <a:custGeom>
              <a:avLst/>
              <a:gdLst>
                <a:gd name="connsiteX0" fmla="*/ 191415 w 326136"/>
                <a:gd name="connsiteY0" fmla="*/ 3048 h 359054"/>
                <a:gd name="connsiteX1" fmla="*/ 202997 w 326136"/>
                <a:gd name="connsiteY1" fmla="*/ 34137 h 359054"/>
                <a:gd name="connsiteX2" fmla="*/ 209703 w 326136"/>
                <a:gd name="connsiteY2" fmla="*/ 41453 h 359054"/>
                <a:gd name="connsiteX3" fmla="*/ 219456 w 326136"/>
                <a:gd name="connsiteY3" fmla="*/ 64008 h 359054"/>
                <a:gd name="connsiteX4" fmla="*/ 256642 w 326136"/>
                <a:gd name="connsiteY4" fmla="*/ 106680 h 359054"/>
                <a:gd name="connsiteX5" fmla="*/ 270663 w 326136"/>
                <a:gd name="connsiteY5" fmla="*/ 110947 h 359054"/>
                <a:gd name="connsiteX6" fmla="*/ 270053 w 326136"/>
                <a:gd name="connsiteY6" fmla="*/ 124968 h 359054"/>
                <a:gd name="connsiteX7" fmla="*/ 279197 w 326136"/>
                <a:gd name="connsiteY7" fmla="*/ 149961 h 359054"/>
                <a:gd name="connsiteX8" fmla="*/ 305410 w 326136"/>
                <a:gd name="connsiteY8" fmla="*/ 156057 h 359054"/>
                <a:gd name="connsiteX9" fmla="*/ 326136 w 326136"/>
                <a:gd name="connsiteY9" fmla="*/ 173736 h 359054"/>
                <a:gd name="connsiteX10" fmla="*/ 276759 w 326136"/>
                <a:gd name="connsiteY10" fmla="*/ 202387 h 359054"/>
                <a:gd name="connsiteX11" fmla="*/ 245060 w 326136"/>
                <a:gd name="connsiteY11" fmla="*/ 231648 h 359054"/>
                <a:gd name="connsiteX12" fmla="*/ 232868 w 326136"/>
                <a:gd name="connsiteY12" fmla="*/ 257861 h 359054"/>
                <a:gd name="connsiteX13" fmla="*/ 221895 w 326136"/>
                <a:gd name="connsiteY13" fmla="*/ 272491 h 359054"/>
                <a:gd name="connsiteX14" fmla="*/ 203607 w 326136"/>
                <a:gd name="connsiteY14" fmla="*/ 275539 h 359054"/>
                <a:gd name="connsiteX15" fmla="*/ 196292 w 326136"/>
                <a:gd name="connsiteY15" fmla="*/ 294437 h 359054"/>
                <a:gd name="connsiteX16" fmla="*/ 192634 w 326136"/>
                <a:gd name="connsiteY16" fmla="*/ 306629 h 359054"/>
                <a:gd name="connsiteX17" fmla="*/ 170688 w 326136"/>
                <a:gd name="connsiteY17" fmla="*/ 315163 h 359054"/>
                <a:gd name="connsiteX18" fmla="*/ 143256 w 326136"/>
                <a:gd name="connsiteY18" fmla="*/ 313334 h 359054"/>
                <a:gd name="connsiteX19" fmla="*/ 128016 w 326136"/>
                <a:gd name="connsiteY19" fmla="*/ 302361 h 359054"/>
                <a:gd name="connsiteX20" fmla="*/ 113996 w 326136"/>
                <a:gd name="connsiteY20" fmla="*/ 298094 h 359054"/>
                <a:gd name="connsiteX21" fmla="*/ 96927 w 326136"/>
                <a:gd name="connsiteY21" fmla="*/ 306629 h 359054"/>
                <a:gd name="connsiteX22" fmla="*/ 87783 w 326136"/>
                <a:gd name="connsiteY22" fmla="*/ 325526 h 359054"/>
                <a:gd name="connsiteX23" fmla="*/ 71324 w 326136"/>
                <a:gd name="connsiteY23" fmla="*/ 337109 h 359054"/>
                <a:gd name="connsiteX24" fmla="*/ 54255 w 326136"/>
                <a:gd name="connsiteY24" fmla="*/ 354787 h 359054"/>
                <a:gd name="connsiteX25" fmla="*/ 29871 w 326136"/>
                <a:gd name="connsiteY25" fmla="*/ 359054 h 359054"/>
                <a:gd name="connsiteX26" fmla="*/ 23165 w 326136"/>
                <a:gd name="connsiteY26" fmla="*/ 345033 h 359054"/>
                <a:gd name="connsiteX27" fmla="*/ 26823 w 326136"/>
                <a:gd name="connsiteY27" fmla="*/ 321259 h 359054"/>
                <a:gd name="connsiteX28" fmla="*/ 8535 w 326136"/>
                <a:gd name="connsiteY28" fmla="*/ 284073 h 359054"/>
                <a:gd name="connsiteX29" fmla="*/ 0 w 326136"/>
                <a:gd name="connsiteY29" fmla="*/ 277977 h 359054"/>
                <a:gd name="connsiteX30" fmla="*/ 3658 w 326136"/>
                <a:gd name="connsiteY30" fmla="*/ 163982 h 359054"/>
                <a:gd name="connsiteX31" fmla="*/ 37186 w 326136"/>
                <a:gd name="connsiteY31" fmla="*/ 162763 h 359054"/>
                <a:gd name="connsiteX32" fmla="*/ 42063 w 326136"/>
                <a:gd name="connsiteY32" fmla="*/ 23165 h 359054"/>
                <a:gd name="connsiteX33" fmla="*/ 67666 w 326136"/>
                <a:gd name="connsiteY33" fmla="*/ 21945 h 359054"/>
                <a:gd name="connsiteX34" fmla="*/ 120701 w 326136"/>
                <a:gd name="connsiteY34" fmla="*/ 7925 h 359054"/>
                <a:gd name="connsiteX35" fmla="*/ 132893 w 326136"/>
                <a:gd name="connsiteY35" fmla="*/ 24384 h 359054"/>
                <a:gd name="connsiteX36" fmla="*/ 155448 w 326136"/>
                <a:gd name="connsiteY36" fmla="*/ 9144 h 359054"/>
                <a:gd name="connsiteX37" fmla="*/ 165812 w 326136"/>
                <a:gd name="connsiteY37" fmla="*/ 9144 h 359054"/>
                <a:gd name="connsiteX38" fmla="*/ 185319 w 326136"/>
                <a:gd name="connsiteY38" fmla="*/ 0 h 359054"/>
                <a:gd name="connsiteX39" fmla="*/ 191415 w 326136"/>
                <a:gd name="connsiteY39" fmla="*/ 3048 h 3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9054">
                  <a:moveTo>
                    <a:pt x="191415" y="3048"/>
                  </a:moveTo>
                  <a:lnTo>
                    <a:pt x="202997" y="34137"/>
                  </a:lnTo>
                  <a:lnTo>
                    <a:pt x="209703" y="41453"/>
                  </a:lnTo>
                  <a:lnTo>
                    <a:pt x="219456" y="64008"/>
                  </a:lnTo>
                  <a:lnTo>
                    <a:pt x="256642" y="106680"/>
                  </a:lnTo>
                  <a:lnTo>
                    <a:pt x="270663" y="110947"/>
                  </a:lnTo>
                  <a:lnTo>
                    <a:pt x="270053" y="124968"/>
                  </a:lnTo>
                  <a:lnTo>
                    <a:pt x="279197" y="149961"/>
                  </a:lnTo>
                  <a:lnTo>
                    <a:pt x="305410" y="156057"/>
                  </a:lnTo>
                  <a:lnTo>
                    <a:pt x="326136" y="173736"/>
                  </a:lnTo>
                  <a:lnTo>
                    <a:pt x="276759" y="202387"/>
                  </a:lnTo>
                  <a:lnTo>
                    <a:pt x="245060" y="231648"/>
                  </a:lnTo>
                  <a:lnTo>
                    <a:pt x="232868" y="257861"/>
                  </a:lnTo>
                  <a:lnTo>
                    <a:pt x="221895" y="272491"/>
                  </a:lnTo>
                  <a:lnTo>
                    <a:pt x="203607" y="275539"/>
                  </a:lnTo>
                  <a:lnTo>
                    <a:pt x="196292" y="294437"/>
                  </a:lnTo>
                  <a:lnTo>
                    <a:pt x="192634" y="306629"/>
                  </a:lnTo>
                  <a:lnTo>
                    <a:pt x="170688" y="315163"/>
                  </a:lnTo>
                  <a:lnTo>
                    <a:pt x="143256" y="313334"/>
                  </a:lnTo>
                  <a:lnTo>
                    <a:pt x="128016" y="302361"/>
                  </a:lnTo>
                  <a:lnTo>
                    <a:pt x="113996" y="298094"/>
                  </a:lnTo>
                  <a:lnTo>
                    <a:pt x="96927" y="306629"/>
                  </a:lnTo>
                  <a:lnTo>
                    <a:pt x="87783" y="325526"/>
                  </a:lnTo>
                  <a:lnTo>
                    <a:pt x="71324" y="337109"/>
                  </a:lnTo>
                  <a:lnTo>
                    <a:pt x="54255" y="354787"/>
                  </a:lnTo>
                  <a:lnTo>
                    <a:pt x="29871" y="359054"/>
                  </a:lnTo>
                  <a:lnTo>
                    <a:pt x="23165" y="345033"/>
                  </a:lnTo>
                  <a:lnTo>
                    <a:pt x="26823" y="321259"/>
                  </a:lnTo>
                  <a:lnTo>
                    <a:pt x="8535" y="284073"/>
                  </a:lnTo>
                  <a:lnTo>
                    <a:pt x="0" y="277977"/>
                  </a:lnTo>
                  <a:lnTo>
                    <a:pt x="3658" y="163982"/>
                  </a:lnTo>
                  <a:lnTo>
                    <a:pt x="37186" y="162763"/>
                  </a:lnTo>
                  <a:lnTo>
                    <a:pt x="42063" y="23165"/>
                  </a:lnTo>
                  <a:lnTo>
                    <a:pt x="67666" y="21945"/>
                  </a:lnTo>
                  <a:lnTo>
                    <a:pt x="120701" y="7925"/>
                  </a:lnTo>
                  <a:lnTo>
                    <a:pt x="132893" y="24384"/>
                  </a:lnTo>
                  <a:lnTo>
                    <a:pt x="155448" y="9144"/>
                  </a:lnTo>
                  <a:lnTo>
                    <a:pt x="165812" y="9144"/>
                  </a:lnTo>
                  <a:lnTo>
                    <a:pt x="185319" y="0"/>
                  </a:lnTo>
                  <a:lnTo>
                    <a:pt x="191415" y="3048"/>
                  </a:lnTo>
                  <a:close/>
                </a:path>
              </a:pathLst>
            </a:custGeom>
            <a:grpFill/>
            <a:ln w="6350" cap="flat">
              <a:solidFill>
                <a:srgbClr val="545A8A"/>
              </a:solidFill>
              <a:prstDash val="solid"/>
              <a:miter/>
            </a:ln>
          </p:spPr>
          <p:txBody>
            <a:bodyPr rtlCol="0" anchor="ctr"/>
            <a:lstStyle/>
            <a:p>
              <a:endParaRPr lang="fr-FR" dirty="0"/>
            </a:p>
          </p:txBody>
        </p:sp>
        <p:sp>
          <p:nvSpPr>
            <p:cNvPr id="57" name="Forme libre : forme 31">
              <a:extLst>
                <a:ext uri="{FF2B5EF4-FFF2-40B4-BE49-F238E27FC236}">
                  <a16:creationId xmlns:a16="http://schemas.microsoft.com/office/drawing/2014/main" id="{40B5AE3E-5E53-293D-0A88-2F7AB08AA794}"/>
                </a:ext>
              </a:extLst>
            </p:cNvPr>
            <p:cNvSpPr/>
            <p:nvPr/>
          </p:nvSpPr>
          <p:spPr>
            <a:xfrm>
              <a:off x="6511746" y="3981296"/>
              <a:ext cx="445618" cy="347472"/>
            </a:xfrm>
            <a:custGeom>
              <a:avLst/>
              <a:gdLst>
                <a:gd name="connsiteX0" fmla="*/ 323698 w 445618"/>
                <a:gd name="connsiteY0" fmla="*/ 98755 h 347472"/>
                <a:gd name="connsiteX1" fmla="*/ 347472 w 445618"/>
                <a:gd name="connsiteY1" fmla="*/ 113995 h 347472"/>
                <a:gd name="connsiteX2" fmla="*/ 366370 w 445618"/>
                <a:gd name="connsiteY2" fmla="*/ 129845 h 347472"/>
                <a:gd name="connsiteX3" fmla="*/ 366980 w 445618"/>
                <a:gd name="connsiteY3" fmla="*/ 142647 h 347472"/>
                <a:gd name="connsiteX4" fmla="*/ 390754 w 445618"/>
                <a:gd name="connsiteY4" fmla="*/ 162763 h 347472"/>
                <a:gd name="connsiteX5" fmla="*/ 405384 w 445618"/>
                <a:gd name="connsiteY5" fmla="*/ 179832 h 347472"/>
                <a:gd name="connsiteX6" fmla="*/ 413919 w 445618"/>
                <a:gd name="connsiteY6" fmla="*/ 202997 h 347472"/>
                <a:gd name="connsiteX7" fmla="*/ 440132 w 445618"/>
                <a:gd name="connsiteY7" fmla="*/ 218847 h 347472"/>
                <a:gd name="connsiteX8" fmla="*/ 445618 w 445618"/>
                <a:gd name="connsiteY8" fmla="*/ 231039 h 347472"/>
                <a:gd name="connsiteX9" fmla="*/ 434645 w 445618"/>
                <a:gd name="connsiteY9" fmla="*/ 235306 h 347472"/>
                <a:gd name="connsiteX10" fmla="*/ 412090 w 445618"/>
                <a:gd name="connsiteY10" fmla="*/ 234696 h 347472"/>
                <a:gd name="connsiteX11" fmla="*/ 386487 w 445618"/>
                <a:gd name="connsiteY11" fmla="*/ 230429 h 347472"/>
                <a:gd name="connsiteX12" fmla="*/ 373685 w 445618"/>
                <a:gd name="connsiteY12" fmla="*/ 233477 h 347472"/>
                <a:gd name="connsiteX13" fmla="*/ 368199 w 445618"/>
                <a:gd name="connsiteY13" fmla="*/ 243231 h 347472"/>
                <a:gd name="connsiteX14" fmla="*/ 357226 w 445618"/>
                <a:gd name="connsiteY14" fmla="*/ 244450 h 347472"/>
                <a:gd name="connsiteX15" fmla="*/ 343815 w 445618"/>
                <a:gd name="connsiteY15" fmla="*/ 235915 h 347472"/>
                <a:gd name="connsiteX16" fmla="*/ 305410 w 445618"/>
                <a:gd name="connsiteY16" fmla="*/ 255423 h 347472"/>
                <a:gd name="connsiteX17" fmla="*/ 289560 w 445618"/>
                <a:gd name="connsiteY17" fmla="*/ 251765 h 347472"/>
                <a:gd name="connsiteX18" fmla="*/ 284684 w 445618"/>
                <a:gd name="connsiteY18" fmla="*/ 254813 h 347472"/>
                <a:gd name="connsiteX19" fmla="*/ 274930 w 445618"/>
                <a:gd name="connsiteY19" fmla="*/ 278587 h 347472"/>
                <a:gd name="connsiteX20" fmla="*/ 248717 w 445618"/>
                <a:gd name="connsiteY20" fmla="*/ 270663 h 347472"/>
                <a:gd name="connsiteX21" fmla="*/ 223724 w 445618"/>
                <a:gd name="connsiteY21" fmla="*/ 267005 h 347472"/>
                <a:gd name="connsiteX22" fmla="*/ 201778 w 445618"/>
                <a:gd name="connsiteY22" fmla="*/ 252375 h 347472"/>
                <a:gd name="connsiteX23" fmla="*/ 173127 w 445618"/>
                <a:gd name="connsiteY23" fmla="*/ 238963 h 347472"/>
                <a:gd name="connsiteX24" fmla="*/ 154839 w 445618"/>
                <a:gd name="connsiteY24" fmla="*/ 251765 h 347472"/>
                <a:gd name="connsiteX25" fmla="*/ 141428 w 445618"/>
                <a:gd name="connsiteY25" fmla="*/ 271272 h 347472"/>
                <a:gd name="connsiteX26" fmla="*/ 138380 w 445618"/>
                <a:gd name="connsiteY26" fmla="*/ 298704 h 347472"/>
                <a:gd name="connsiteX27" fmla="*/ 116434 w 445618"/>
                <a:gd name="connsiteY27" fmla="*/ 296875 h 347472"/>
                <a:gd name="connsiteX28" fmla="*/ 92660 w 445618"/>
                <a:gd name="connsiteY28" fmla="*/ 290170 h 347472"/>
                <a:gd name="connsiteX29" fmla="*/ 72543 w 445618"/>
                <a:gd name="connsiteY29" fmla="*/ 310896 h 347472"/>
                <a:gd name="connsiteX30" fmla="*/ 54255 w 445618"/>
                <a:gd name="connsiteY30" fmla="*/ 347472 h 347472"/>
                <a:gd name="connsiteX31" fmla="*/ 50597 w 445618"/>
                <a:gd name="connsiteY31" fmla="*/ 335890 h 347472"/>
                <a:gd name="connsiteX32" fmla="*/ 48768 w 445618"/>
                <a:gd name="connsiteY32" fmla="*/ 318211 h 347472"/>
                <a:gd name="connsiteX33" fmla="*/ 32919 w 445618"/>
                <a:gd name="connsiteY33" fmla="*/ 305410 h 347472"/>
                <a:gd name="connsiteX34" fmla="*/ 20117 w 445618"/>
                <a:gd name="connsiteY34" fmla="*/ 285293 h 347472"/>
                <a:gd name="connsiteX35" fmla="*/ 17069 w 445618"/>
                <a:gd name="connsiteY35" fmla="*/ 271272 h 347472"/>
                <a:gd name="connsiteX36" fmla="*/ 610 w 445618"/>
                <a:gd name="connsiteY36" fmla="*/ 250546 h 347472"/>
                <a:gd name="connsiteX37" fmla="*/ 3658 w 445618"/>
                <a:gd name="connsiteY37" fmla="*/ 238963 h 347472"/>
                <a:gd name="connsiteX38" fmla="*/ 0 w 445618"/>
                <a:gd name="connsiteY38" fmla="*/ 222504 h 347472"/>
                <a:gd name="connsiteX39" fmla="*/ 2439 w 445618"/>
                <a:gd name="connsiteY39" fmla="*/ 192024 h 347472"/>
                <a:gd name="connsiteX40" fmla="*/ 10973 w 445618"/>
                <a:gd name="connsiteY40" fmla="*/ 185319 h 347472"/>
                <a:gd name="connsiteX41" fmla="*/ 28042 w 445618"/>
                <a:gd name="connsiteY41" fmla="*/ 145695 h 347472"/>
                <a:gd name="connsiteX42" fmla="*/ 56084 w 445618"/>
                <a:gd name="connsiteY42" fmla="*/ 142647 h 347472"/>
                <a:gd name="connsiteX43" fmla="*/ 62180 w 445618"/>
                <a:gd name="connsiteY43" fmla="*/ 132283 h 347472"/>
                <a:gd name="connsiteX44" fmla="*/ 68276 w 445618"/>
                <a:gd name="connsiteY44" fmla="*/ 133503 h 347472"/>
                <a:gd name="connsiteX45" fmla="*/ 76810 w 445618"/>
                <a:gd name="connsiteY45" fmla="*/ 142037 h 347472"/>
                <a:gd name="connsiteX46" fmla="*/ 120092 w 445618"/>
                <a:gd name="connsiteY46" fmla="*/ 127407 h 347472"/>
                <a:gd name="connsiteX47" fmla="*/ 134722 w 445618"/>
                <a:gd name="connsiteY47" fmla="*/ 112167 h 347472"/>
                <a:gd name="connsiteX48" fmla="*/ 152400 w 445618"/>
                <a:gd name="connsiteY48" fmla="*/ 98146 h 347472"/>
                <a:gd name="connsiteX49" fmla="*/ 148743 w 445618"/>
                <a:gd name="connsiteY49" fmla="*/ 84735 h 347472"/>
                <a:gd name="connsiteX50" fmla="*/ 158496 w 445618"/>
                <a:gd name="connsiteY50" fmla="*/ 81077 h 347472"/>
                <a:gd name="connsiteX51" fmla="*/ 192024 w 445618"/>
                <a:gd name="connsiteY51" fmla="*/ 83515 h 347472"/>
                <a:gd name="connsiteX52" fmla="*/ 223724 w 445618"/>
                <a:gd name="connsiteY52" fmla="*/ 65227 h 347472"/>
                <a:gd name="connsiteX53" fmla="*/ 248108 w 445618"/>
                <a:gd name="connsiteY53" fmla="*/ 22555 h 347472"/>
                <a:gd name="connsiteX54" fmla="*/ 265176 w 445618"/>
                <a:gd name="connsiteY54" fmla="*/ 6706 h 347472"/>
                <a:gd name="connsiteX55" fmla="*/ 287122 w 445618"/>
                <a:gd name="connsiteY55" fmla="*/ 0 h 347472"/>
                <a:gd name="connsiteX56" fmla="*/ 291389 w 445618"/>
                <a:gd name="connsiteY56" fmla="*/ 16459 h 347472"/>
                <a:gd name="connsiteX57" fmla="*/ 311506 w 445618"/>
                <a:gd name="connsiteY57" fmla="*/ 40843 h 347472"/>
                <a:gd name="connsiteX58" fmla="*/ 311506 w 445618"/>
                <a:gd name="connsiteY58" fmla="*/ 57303 h 347472"/>
                <a:gd name="connsiteX59" fmla="*/ 306629 w 445618"/>
                <a:gd name="connsiteY59" fmla="*/ 73152 h 347472"/>
                <a:gd name="connsiteX60" fmla="*/ 309068 w 445618"/>
                <a:gd name="connsiteY60" fmla="*/ 85344 h 347472"/>
                <a:gd name="connsiteX61" fmla="*/ 320650 w 445618"/>
                <a:gd name="connsiteY61" fmla="*/ 96927 h 347472"/>
                <a:gd name="connsiteX62" fmla="*/ 323698 w 445618"/>
                <a:gd name="connsiteY62" fmla="*/ 98755 h 3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472">
                  <a:moveTo>
                    <a:pt x="323698" y="98755"/>
                  </a:moveTo>
                  <a:lnTo>
                    <a:pt x="347472" y="113995"/>
                  </a:lnTo>
                  <a:lnTo>
                    <a:pt x="366370" y="129845"/>
                  </a:lnTo>
                  <a:lnTo>
                    <a:pt x="366980" y="142647"/>
                  </a:lnTo>
                  <a:lnTo>
                    <a:pt x="390754" y="162763"/>
                  </a:lnTo>
                  <a:lnTo>
                    <a:pt x="405384" y="179832"/>
                  </a:lnTo>
                  <a:lnTo>
                    <a:pt x="413919" y="202997"/>
                  </a:lnTo>
                  <a:lnTo>
                    <a:pt x="440132" y="218847"/>
                  </a:lnTo>
                  <a:lnTo>
                    <a:pt x="445618" y="231039"/>
                  </a:lnTo>
                  <a:lnTo>
                    <a:pt x="434645" y="235306"/>
                  </a:lnTo>
                  <a:lnTo>
                    <a:pt x="412090" y="234696"/>
                  </a:lnTo>
                  <a:lnTo>
                    <a:pt x="386487" y="230429"/>
                  </a:lnTo>
                  <a:lnTo>
                    <a:pt x="373685" y="233477"/>
                  </a:lnTo>
                  <a:lnTo>
                    <a:pt x="368199" y="243231"/>
                  </a:lnTo>
                  <a:lnTo>
                    <a:pt x="357226" y="244450"/>
                  </a:lnTo>
                  <a:lnTo>
                    <a:pt x="343815" y="235915"/>
                  </a:lnTo>
                  <a:lnTo>
                    <a:pt x="305410" y="255423"/>
                  </a:lnTo>
                  <a:lnTo>
                    <a:pt x="289560" y="251765"/>
                  </a:lnTo>
                  <a:lnTo>
                    <a:pt x="284684" y="254813"/>
                  </a:lnTo>
                  <a:lnTo>
                    <a:pt x="274930" y="278587"/>
                  </a:lnTo>
                  <a:lnTo>
                    <a:pt x="248717" y="270663"/>
                  </a:lnTo>
                  <a:lnTo>
                    <a:pt x="223724" y="267005"/>
                  </a:lnTo>
                  <a:lnTo>
                    <a:pt x="201778" y="252375"/>
                  </a:lnTo>
                  <a:lnTo>
                    <a:pt x="173127" y="238963"/>
                  </a:lnTo>
                  <a:lnTo>
                    <a:pt x="154839" y="251765"/>
                  </a:lnTo>
                  <a:lnTo>
                    <a:pt x="141428" y="271272"/>
                  </a:lnTo>
                  <a:lnTo>
                    <a:pt x="138380" y="298704"/>
                  </a:lnTo>
                  <a:lnTo>
                    <a:pt x="116434" y="296875"/>
                  </a:lnTo>
                  <a:lnTo>
                    <a:pt x="92660" y="290170"/>
                  </a:lnTo>
                  <a:lnTo>
                    <a:pt x="72543" y="310896"/>
                  </a:lnTo>
                  <a:lnTo>
                    <a:pt x="54255" y="347472"/>
                  </a:lnTo>
                  <a:lnTo>
                    <a:pt x="50597" y="335890"/>
                  </a:lnTo>
                  <a:lnTo>
                    <a:pt x="48768" y="318211"/>
                  </a:lnTo>
                  <a:lnTo>
                    <a:pt x="32919" y="305410"/>
                  </a:lnTo>
                  <a:lnTo>
                    <a:pt x="20117" y="285293"/>
                  </a:lnTo>
                  <a:lnTo>
                    <a:pt x="17069" y="271272"/>
                  </a:lnTo>
                  <a:lnTo>
                    <a:pt x="610" y="250546"/>
                  </a:lnTo>
                  <a:lnTo>
                    <a:pt x="3658" y="238963"/>
                  </a:lnTo>
                  <a:lnTo>
                    <a:pt x="0" y="222504"/>
                  </a:lnTo>
                  <a:lnTo>
                    <a:pt x="2439" y="192024"/>
                  </a:lnTo>
                  <a:lnTo>
                    <a:pt x="10973" y="185319"/>
                  </a:lnTo>
                  <a:lnTo>
                    <a:pt x="28042" y="145695"/>
                  </a:lnTo>
                  <a:lnTo>
                    <a:pt x="56084" y="142647"/>
                  </a:lnTo>
                  <a:lnTo>
                    <a:pt x="62180" y="132283"/>
                  </a:lnTo>
                  <a:lnTo>
                    <a:pt x="68276" y="133503"/>
                  </a:lnTo>
                  <a:lnTo>
                    <a:pt x="76810" y="142037"/>
                  </a:lnTo>
                  <a:lnTo>
                    <a:pt x="120092" y="127407"/>
                  </a:lnTo>
                  <a:lnTo>
                    <a:pt x="134722" y="112167"/>
                  </a:lnTo>
                  <a:lnTo>
                    <a:pt x="152400" y="98146"/>
                  </a:lnTo>
                  <a:lnTo>
                    <a:pt x="148743" y="84735"/>
                  </a:lnTo>
                  <a:lnTo>
                    <a:pt x="158496" y="81077"/>
                  </a:lnTo>
                  <a:lnTo>
                    <a:pt x="192024" y="83515"/>
                  </a:lnTo>
                  <a:lnTo>
                    <a:pt x="223724" y="65227"/>
                  </a:lnTo>
                  <a:lnTo>
                    <a:pt x="248108" y="22555"/>
                  </a:lnTo>
                  <a:lnTo>
                    <a:pt x="265176" y="6706"/>
                  </a:lnTo>
                  <a:lnTo>
                    <a:pt x="287122" y="0"/>
                  </a:lnTo>
                  <a:lnTo>
                    <a:pt x="291389" y="16459"/>
                  </a:lnTo>
                  <a:lnTo>
                    <a:pt x="311506" y="40843"/>
                  </a:lnTo>
                  <a:lnTo>
                    <a:pt x="311506" y="57303"/>
                  </a:lnTo>
                  <a:lnTo>
                    <a:pt x="306629" y="73152"/>
                  </a:lnTo>
                  <a:lnTo>
                    <a:pt x="309068" y="85344"/>
                  </a:lnTo>
                  <a:lnTo>
                    <a:pt x="320650" y="96927"/>
                  </a:lnTo>
                  <a:lnTo>
                    <a:pt x="323698" y="98755"/>
                  </a:lnTo>
                  <a:close/>
                </a:path>
              </a:pathLst>
            </a:custGeom>
            <a:grpFill/>
            <a:ln w="6350" cap="flat">
              <a:solidFill>
                <a:srgbClr val="545A8A"/>
              </a:solidFill>
              <a:prstDash val="solid"/>
              <a:miter/>
            </a:ln>
          </p:spPr>
          <p:txBody>
            <a:bodyPr rtlCol="0" anchor="ctr"/>
            <a:lstStyle/>
            <a:p>
              <a:endParaRPr lang="fr-FR" dirty="0"/>
            </a:p>
          </p:txBody>
        </p:sp>
        <p:sp>
          <p:nvSpPr>
            <p:cNvPr id="61" name="Forme libre : forme 32">
              <a:extLst>
                <a:ext uri="{FF2B5EF4-FFF2-40B4-BE49-F238E27FC236}">
                  <a16:creationId xmlns:a16="http://schemas.microsoft.com/office/drawing/2014/main" id="{754C0F2E-9903-4551-D70C-4B41E8569CD2}"/>
                </a:ext>
              </a:extLst>
            </p:cNvPr>
            <p:cNvSpPr/>
            <p:nvPr/>
          </p:nvSpPr>
          <p:spPr>
            <a:xfrm>
              <a:off x="4039209" y="2581045"/>
              <a:ext cx="69494" cy="40843"/>
            </a:xfrm>
            <a:custGeom>
              <a:avLst/>
              <a:gdLst>
                <a:gd name="connsiteX0" fmla="*/ 20117 w 69494"/>
                <a:gd name="connsiteY0" fmla="*/ 18288 h 40843"/>
                <a:gd name="connsiteX1" fmla="*/ 40843 w 69494"/>
                <a:gd name="connsiteY1" fmla="*/ 23774 h 40843"/>
                <a:gd name="connsiteX2" fmla="*/ 69495 w 69494"/>
                <a:gd name="connsiteY2" fmla="*/ 22555 h 40843"/>
                <a:gd name="connsiteX3" fmla="*/ 49378 w 69494"/>
                <a:gd name="connsiteY3" fmla="*/ 38405 h 40843"/>
                <a:gd name="connsiteX4" fmla="*/ 37186 w 69494"/>
                <a:gd name="connsiteY4" fmla="*/ 40843 h 40843"/>
                <a:gd name="connsiteX5" fmla="*/ 3658 w 69494"/>
                <a:gd name="connsiteY5" fmla="*/ 24384 h 40843"/>
                <a:gd name="connsiteX6" fmla="*/ 0 w 69494"/>
                <a:gd name="connsiteY6" fmla="*/ 11582 h 40843"/>
                <a:gd name="connsiteX7" fmla="*/ 15240 w 69494"/>
                <a:gd name="connsiteY7" fmla="*/ 0 h 40843"/>
                <a:gd name="connsiteX8" fmla="*/ 20117 w 69494"/>
                <a:gd name="connsiteY8" fmla="*/ 18288 h 4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94" h="40843">
                  <a:moveTo>
                    <a:pt x="20117" y="18288"/>
                  </a:moveTo>
                  <a:lnTo>
                    <a:pt x="40843" y="23774"/>
                  </a:lnTo>
                  <a:lnTo>
                    <a:pt x="69495" y="22555"/>
                  </a:lnTo>
                  <a:lnTo>
                    <a:pt x="49378" y="38405"/>
                  </a:lnTo>
                  <a:lnTo>
                    <a:pt x="37186" y="40843"/>
                  </a:lnTo>
                  <a:lnTo>
                    <a:pt x="3658" y="24384"/>
                  </a:lnTo>
                  <a:lnTo>
                    <a:pt x="0" y="11582"/>
                  </a:lnTo>
                  <a:lnTo>
                    <a:pt x="15240" y="0"/>
                  </a:lnTo>
                  <a:lnTo>
                    <a:pt x="20117" y="18288"/>
                  </a:lnTo>
                  <a:close/>
                </a:path>
              </a:pathLst>
            </a:custGeom>
            <a:grpFill/>
            <a:ln w="6350" cap="flat">
              <a:solidFill>
                <a:srgbClr val="545A8A"/>
              </a:solidFill>
              <a:prstDash val="solid"/>
              <a:miter/>
            </a:ln>
          </p:spPr>
          <p:txBody>
            <a:bodyPr rtlCol="0" anchor="ctr"/>
            <a:lstStyle/>
            <a:p>
              <a:endParaRPr lang="fr-FR" dirty="0"/>
            </a:p>
          </p:txBody>
        </p:sp>
        <p:sp>
          <p:nvSpPr>
            <p:cNvPr id="62" name="Forme libre : forme 33">
              <a:extLst>
                <a:ext uri="{FF2B5EF4-FFF2-40B4-BE49-F238E27FC236}">
                  <a16:creationId xmlns:a16="http://schemas.microsoft.com/office/drawing/2014/main" id="{38375477-7EF7-7E83-D754-AF98A254858C}"/>
                </a:ext>
              </a:extLst>
            </p:cNvPr>
            <p:cNvSpPr/>
            <p:nvPr/>
          </p:nvSpPr>
          <p:spPr>
            <a:xfrm>
              <a:off x="4075785" y="2469488"/>
              <a:ext cx="73152" cy="32918"/>
            </a:xfrm>
            <a:custGeom>
              <a:avLst/>
              <a:gdLst>
                <a:gd name="connsiteX0" fmla="*/ 71323 w 73152"/>
                <a:gd name="connsiteY0" fmla="*/ 32309 h 32918"/>
                <a:gd name="connsiteX1" fmla="*/ 56693 w 73152"/>
                <a:gd name="connsiteY1" fmla="*/ 32918 h 32918"/>
                <a:gd name="connsiteX2" fmla="*/ 21336 w 73152"/>
                <a:gd name="connsiteY2" fmla="*/ 21336 h 32918"/>
                <a:gd name="connsiteX3" fmla="*/ 0 w 73152"/>
                <a:gd name="connsiteY3" fmla="*/ 3048 h 32918"/>
                <a:gd name="connsiteX4" fmla="*/ 11583 w 73152"/>
                <a:gd name="connsiteY4" fmla="*/ 0 h 32918"/>
                <a:gd name="connsiteX5" fmla="*/ 47549 w 73152"/>
                <a:gd name="connsiteY5" fmla="*/ 9754 h 32918"/>
                <a:gd name="connsiteX6" fmla="*/ 73152 w 73152"/>
                <a:gd name="connsiteY6" fmla="*/ 25603 h 32918"/>
                <a:gd name="connsiteX7" fmla="*/ 71323 w 73152"/>
                <a:gd name="connsiteY7" fmla="*/ 32309 h 3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2918">
                  <a:moveTo>
                    <a:pt x="71323" y="32309"/>
                  </a:moveTo>
                  <a:lnTo>
                    <a:pt x="56693" y="32918"/>
                  </a:lnTo>
                  <a:lnTo>
                    <a:pt x="21336" y="21336"/>
                  </a:lnTo>
                  <a:lnTo>
                    <a:pt x="0" y="3048"/>
                  </a:lnTo>
                  <a:lnTo>
                    <a:pt x="11583" y="0"/>
                  </a:lnTo>
                  <a:lnTo>
                    <a:pt x="47549" y="9754"/>
                  </a:lnTo>
                  <a:lnTo>
                    <a:pt x="73152" y="25603"/>
                  </a:lnTo>
                  <a:lnTo>
                    <a:pt x="71323" y="32309"/>
                  </a:lnTo>
                  <a:close/>
                </a:path>
              </a:pathLst>
            </a:custGeom>
            <a:grpFill/>
            <a:ln w="6350" cap="flat">
              <a:solidFill>
                <a:srgbClr val="545A8A"/>
              </a:solidFill>
              <a:prstDash val="solid"/>
              <a:miter/>
            </a:ln>
          </p:spPr>
          <p:txBody>
            <a:bodyPr rtlCol="0" anchor="ctr"/>
            <a:lstStyle/>
            <a:p>
              <a:endParaRPr lang="fr-FR" dirty="0"/>
            </a:p>
          </p:txBody>
        </p:sp>
        <p:sp>
          <p:nvSpPr>
            <p:cNvPr id="64" name="Forme libre : forme 34">
              <a:extLst>
                <a:ext uri="{FF2B5EF4-FFF2-40B4-BE49-F238E27FC236}">
                  <a16:creationId xmlns:a16="http://schemas.microsoft.com/office/drawing/2014/main" id="{0C369541-7ABD-71A3-67CE-0EFA3AF7F7B7}"/>
                </a:ext>
              </a:extLst>
            </p:cNvPr>
            <p:cNvSpPr/>
            <p:nvPr/>
          </p:nvSpPr>
          <p:spPr>
            <a:xfrm>
              <a:off x="2170785" y="2439008"/>
              <a:ext cx="100584" cy="90830"/>
            </a:xfrm>
            <a:custGeom>
              <a:avLst/>
              <a:gdLst>
                <a:gd name="connsiteX0" fmla="*/ 99365 w 100584"/>
                <a:gd name="connsiteY0" fmla="*/ 85344 h 90830"/>
                <a:gd name="connsiteX1" fmla="*/ 80467 w 100584"/>
                <a:gd name="connsiteY1" fmla="*/ 90830 h 90830"/>
                <a:gd name="connsiteX2" fmla="*/ 42062 w 100584"/>
                <a:gd name="connsiteY2" fmla="*/ 73762 h 90830"/>
                <a:gd name="connsiteX3" fmla="*/ 42062 w 100584"/>
                <a:gd name="connsiteY3" fmla="*/ 60350 h 90830"/>
                <a:gd name="connsiteX4" fmla="*/ 24384 w 100584"/>
                <a:gd name="connsiteY4" fmla="*/ 46939 h 90830"/>
                <a:gd name="connsiteX5" fmla="*/ 26213 w 100584"/>
                <a:gd name="connsiteY5" fmla="*/ 35966 h 90830"/>
                <a:gd name="connsiteX6" fmla="*/ 0 w 100584"/>
                <a:gd name="connsiteY6" fmla="*/ 29261 h 90830"/>
                <a:gd name="connsiteX7" fmla="*/ 3658 w 100584"/>
                <a:gd name="connsiteY7" fmla="*/ 8534 h 90830"/>
                <a:gd name="connsiteX8" fmla="*/ 12802 w 100584"/>
                <a:gd name="connsiteY8" fmla="*/ 0 h 90830"/>
                <a:gd name="connsiteX9" fmla="*/ 37795 w 100584"/>
                <a:gd name="connsiteY9" fmla="*/ 7925 h 90830"/>
                <a:gd name="connsiteX10" fmla="*/ 52426 w 100584"/>
                <a:gd name="connsiteY10" fmla="*/ 14021 h 90830"/>
                <a:gd name="connsiteX11" fmla="*/ 77419 w 100584"/>
                <a:gd name="connsiteY11" fmla="*/ 17678 h 90830"/>
                <a:gd name="connsiteX12" fmla="*/ 78638 w 100584"/>
                <a:gd name="connsiteY12" fmla="*/ 31090 h 90830"/>
                <a:gd name="connsiteX13" fmla="*/ 81077 w 100584"/>
                <a:gd name="connsiteY13" fmla="*/ 48768 h 90830"/>
                <a:gd name="connsiteX14" fmla="*/ 100584 w 100584"/>
                <a:gd name="connsiteY14" fmla="*/ 64618 h 90830"/>
                <a:gd name="connsiteX15" fmla="*/ 99365 w 100584"/>
                <a:gd name="connsiteY15" fmla="*/ 85344 h 9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84" h="90830">
                  <a:moveTo>
                    <a:pt x="99365" y="85344"/>
                  </a:moveTo>
                  <a:lnTo>
                    <a:pt x="80467" y="90830"/>
                  </a:lnTo>
                  <a:lnTo>
                    <a:pt x="42062" y="73762"/>
                  </a:lnTo>
                  <a:lnTo>
                    <a:pt x="42062" y="60350"/>
                  </a:lnTo>
                  <a:lnTo>
                    <a:pt x="24384" y="46939"/>
                  </a:lnTo>
                  <a:lnTo>
                    <a:pt x="26213" y="35966"/>
                  </a:lnTo>
                  <a:lnTo>
                    <a:pt x="0" y="29261"/>
                  </a:lnTo>
                  <a:lnTo>
                    <a:pt x="3658" y="8534"/>
                  </a:lnTo>
                  <a:lnTo>
                    <a:pt x="12802" y="0"/>
                  </a:lnTo>
                  <a:lnTo>
                    <a:pt x="37795" y="7925"/>
                  </a:lnTo>
                  <a:lnTo>
                    <a:pt x="52426" y="14021"/>
                  </a:lnTo>
                  <a:lnTo>
                    <a:pt x="77419" y="17678"/>
                  </a:lnTo>
                  <a:lnTo>
                    <a:pt x="78638" y="31090"/>
                  </a:lnTo>
                  <a:lnTo>
                    <a:pt x="81077" y="48768"/>
                  </a:lnTo>
                  <a:lnTo>
                    <a:pt x="100584" y="64618"/>
                  </a:lnTo>
                  <a:lnTo>
                    <a:pt x="99365" y="85344"/>
                  </a:lnTo>
                  <a:close/>
                </a:path>
              </a:pathLst>
            </a:custGeom>
            <a:grpFill/>
            <a:ln w="6350" cap="flat">
              <a:solidFill>
                <a:srgbClr val="545A8A"/>
              </a:solidFill>
              <a:prstDash val="solid"/>
              <a:miter/>
            </a:ln>
          </p:spPr>
          <p:txBody>
            <a:bodyPr rtlCol="0" anchor="ctr"/>
            <a:lstStyle/>
            <a:p>
              <a:endParaRPr lang="fr-FR" dirty="0"/>
            </a:p>
          </p:txBody>
        </p:sp>
        <p:sp>
          <p:nvSpPr>
            <p:cNvPr id="65" name="Forme libre : forme 35">
              <a:extLst>
                <a:ext uri="{FF2B5EF4-FFF2-40B4-BE49-F238E27FC236}">
                  <a16:creationId xmlns:a16="http://schemas.microsoft.com/office/drawing/2014/main" id="{B0D30339-8E37-CCCF-4DD2-2EE8358D0F2B}"/>
                </a:ext>
              </a:extLst>
            </p:cNvPr>
            <p:cNvSpPr/>
            <p:nvPr/>
          </p:nvSpPr>
          <p:spPr>
            <a:xfrm>
              <a:off x="4205020" y="2406700"/>
              <a:ext cx="202387" cy="190195"/>
            </a:xfrm>
            <a:custGeom>
              <a:avLst/>
              <a:gdLst>
                <a:gd name="connsiteX0" fmla="*/ 132283 w 202387"/>
                <a:gd name="connsiteY0" fmla="*/ 35357 h 190195"/>
                <a:gd name="connsiteX1" fmla="*/ 101803 w 202387"/>
                <a:gd name="connsiteY1" fmla="*/ 68275 h 190195"/>
                <a:gd name="connsiteX2" fmla="*/ 125578 w 202387"/>
                <a:gd name="connsiteY2" fmla="*/ 55474 h 190195"/>
                <a:gd name="connsiteX3" fmla="*/ 143256 w 202387"/>
                <a:gd name="connsiteY3" fmla="*/ 64008 h 190195"/>
                <a:gd name="connsiteX4" fmla="*/ 128626 w 202387"/>
                <a:gd name="connsiteY4" fmla="*/ 76810 h 190195"/>
                <a:gd name="connsiteX5" fmla="*/ 151791 w 202387"/>
                <a:gd name="connsiteY5" fmla="*/ 87173 h 190195"/>
                <a:gd name="connsiteX6" fmla="*/ 168859 w 202387"/>
                <a:gd name="connsiteY6" fmla="*/ 78029 h 190195"/>
                <a:gd name="connsiteX7" fmla="*/ 195072 w 202387"/>
                <a:gd name="connsiteY7" fmla="*/ 89611 h 190195"/>
                <a:gd name="connsiteX8" fmla="*/ 178003 w 202387"/>
                <a:gd name="connsiteY8" fmla="*/ 117653 h 190195"/>
                <a:gd name="connsiteX9" fmla="*/ 201168 w 202387"/>
                <a:gd name="connsiteY9" fmla="*/ 110947 h 190195"/>
                <a:gd name="connsiteX10" fmla="*/ 199339 w 202387"/>
                <a:gd name="connsiteY10" fmla="*/ 131064 h 190195"/>
                <a:gd name="connsiteX11" fmla="*/ 202387 w 202387"/>
                <a:gd name="connsiteY11" fmla="*/ 154838 h 190195"/>
                <a:gd name="connsiteX12" fmla="*/ 180442 w 202387"/>
                <a:gd name="connsiteY12" fmla="*/ 188976 h 190195"/>
                <a:gd name="connsiteX13" fmla="*/ 165811 w 202387"/>
                <a:gd name="connsiteY13" fmla="*/ 190195 h 190195"/>
                <a:gd name="connsiteX14" fmla="*/ 148133 w 202387"/>
                <a:gd name="connsiteY14" fmla="*/ 182880 h 190195"/>
                <a:gd name="connsiteX15" fmla="*/ 163373 w 202387"/>
                <a:gd name="connsiteY15" fmla="*/ 151790 h 190195"/>
                <a:gd name="connsiteX16" fmla="*/ 156058 w 202387"/>
                <a:gd name="connsiteY16" fmla="*/ 146914 h 190195"/>
                <a:gd name="connsiteX17" fmla="*/ 111557 w 202387"/>
                <a:gd name="connsiteY17" fmla="*/ 179832 h 190195"/>
                <a:gd name="connsiteX18" fmla="*/ 93269 w 202387"/>
                <a:gd name="connsiteY18" fmla="*/ 178613 h 190195"/>
                <a:gd name="connsiteX19" fmla="*/ 120091 w 202387"/>
                <a:gd name="connsiteY19" fmla="*/ 160325 h 190195"/>
                <a:gd name="connsiteX20" fmla="*/ 93269 w 202387"/>
                <a:gd name="connsiteY20" fmla="*/ 151181 h 190195"/>
                <a:gd name="connsiteX21" fmla="*/ 59741 w 202387"/>
                <a:gd name="connsiteY21" fmla="*/ 153619 h 190195"/>
                <a:gd name="connsiteX22" fmla="*/ 1219 w 202387"/>
                <a:gd name="connsiteY22" fmla="*/ 152400 h 190195"/>
                <a:gd name="connsiteX23" fmla="*/ 0 w 202387"/>
                <a:gd name="connsiteY23" fmla="*/ 141427 h 190195"/>
                <a:gd name="connsiteX24" fmla="*/ 23165 w 202387"/>
                <a:gd name="connsiteY24" fmla="*/ 127406 h 190195"/>
                <a:gd name="connsiteX25" fmla="*/ 12802 w 202387"/>
                <a:gd name="connsiteY25" fmla="*/ 117653 h 190195"/>
                <a:gd name="connsiteX26" fmla="*/ 45720 w 202387"/>
                <a:gd name="connsiteY26" fmla="*/ 94488 h 190195"/>
                <a:gd name="connsiteX27" fmla="*/ 95707 w 202387"/>
                <a:gd name="connsiteY27" fmla="*/ 34138 h 190195"/>
                <a:gd name="connsiteX28" fmla="*/ 121311 w 202387"/>
                <a:gd name="connsiteY28" fmla="*/ 12802 h 190195"/>
                <a:gd name="connsiteX29" fmla="*/ 151791 w 202387"/>
                <a:gd name="connsiteY29" fmla="*/ 0 h 190195"/>
                <a:gd name="connsiteX30" fmla="*/ 164592 w 202387"/>
                <a:gd name="connsiteY30" fmla="*/ 1219 h 190195"/>
                <a:gd name="connsiteX31" fmla="*/ 155448 w 202387"/>
                <a:gd name="connsiteY31" fmla="*/ 11582 h 190195"/>
                <a:gd name="connsiteX32" fmla="*/ 132283 w 202387"/>
                <a:gd name="connsiteY32" fmla="*/ 35357 h 19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2387" h="190195">
                  <a:moveTo>
                    <a:pt x="132283" y="35357"/>
                  </a:moveTo>
                  <a:lnTo>
                    <a:pt x="101803" y="68275"/>
                  </a:lnTo>
                  <a:lnTo>
                    <a:pt x="125578" y="55474"/>
                  </a:lnTo>
                  <a:lnTo>
                    <a:pt x="143256" y="64008"/>
                  </a:lnTo>
                  <a:lnTo>
                    <a:pt x="128626" y="76810"/>
                  </a:lnTo>
                  <a:lnTo>
                    <a:pt x="151791" y="87173"/>
                  </a:lnTo>
                  <a:lnTo>
                    <a:pt x="168859" y="78029"/>
                  </a:lnTo>
                  <a:lnTo>
                    <a:pt x="195072" y="89611"/>
                  </a:lnTo>
                  <a:lnTo>
                    <a:pt x="178003" y="117653"/>
                  </a:lnTo>
                  <a:lnTo>
                    <a:pt x="201168" y="110947"/>
                  </a:lnTo>
                  <a:lnTo>
                    <a:pt x="199339" y="131064"/>
                  </a:lnTo>
                  <a:lnTo>
                    <a:pt x="202387" y="154838"/>
                  </a:lnTo>
                  <a:lnTo>
                    <a:pt x="180442" y="188976"/>
                  </a:lnTo>
                  <a:lnTo>
                    <a:pt x="165811" y="190195"/>
                  </a:lnTo>
                  <a:lnTo>
                    <a:pt x="148133" y="182880"/>
                  </a:lnTo>
                  <a:lnTo>
                    <a:pt x="163373" y="151790"/>
                  </a:lnTo>
                  <a:lnTo>
                    <a:pt x="156058" y="146914"/>
                  </a:lnTo>
                  <a:lnTo>
                    <a:pt x="111557" y="179832"/>
                  </a:lnTo>
                  <a:lnTo>
                    <a:pt x="93269" y="178613"/>
                  </a:lnTo>
                  <a:lnTo>
                    <a:pt x="120091" y="160325"/>
                  </a:lnTo>
                  <a:lnTo>
                    <a:pt x="93269" y="151181"/>
                  </a:lnTo>
                  <a:lnTo>
                    <a:pt x="59741" y="153619"/>
                  </a:lnTo>
                  <a:lnTo>
                    <a:pt x="1219" y="152400"/>
                  </a:lnTo>
                  <a:lnTo>
                    <a:pt x="0" y="141427"/>
                  </a:lnTo>
                  <a:lnTo>
                    <a:pt x="23165" y="127406"/>
                  </a:lnTo>
                  <a:lnTo>
                    <a:pt x="12802" y="117653"/>
                  </a:lnTo>
                  <a:lnTo>
                    <a:pt x="45720" y="94488"/>
                  </a:lnTo>
                  <a:lnTo>
                    <a:pt x="95707" y="34138"/>
                  </a:lnTo>
                  <a:lnTo>
                    <a:pt x="121311" y="12802"/>
                  </a:lnTo>
                  <a:lnTo>
                    <a:pt x="151791" y="0"/>
                  </a:lnTo>
                  <a:lnTo>
                    <a:pt x="164592" y="1219"/>
                  </a:lnTo>
                  <a:lnTo>
                    <a:pt x="155448" y="11582"/>
                  </a:lnTo>
                  <a:lnTo>
                    <a:pt x="132283" y="35357"/>
                  </a:lnTo>
                  <a:close/>
                </a:path>
              </a:pathLst>
            </a:custGeom>
            <a:grpFill/>
            <a:ln w="6350" cap="flat">
              <a:solidFill>
                <a:srgbClr val="545A8A"/>
              </a:solidFill>
              <a:prstDash val="solid"/>
              <a:miter/>
            </a:ln>
          </p:spPr>
          <p:txBody>
            <a:bodyPr rtlCol="0" anchor="ctr"/>
            <a:lstStyle/>
            <a:p>
              <a:endParaRPr lang="fr-FR" dirty="0"/>
            </a:p>
          </p:txBody>
        </p:sp>
        <p:sp>
          <p:nvSpPr>
            <p:cNvPr id="66" name="Forme libre : forme 36">
              <a:extLst>
                <a:ext uri="{FF2B5EF4-FFF2-40B4-BE49-F238E27FC236}">
                  <a16:creationId xmlns:a16="http://schemas.microsoft.com/office/drawing/2014/main" id="{8D38CD33-5E65-32AF-1038-069E94AE599E}"/>
                </a:ext>
              </a:extLst>
            </p:cNvPr>
            <p:cNvSpPr/>
            <p:nvPr/>
          </p:nvSpPr>
          <p:spPr>
            <a:xfrm>
              <a:off x="2122627" y="2311602"/>
              <a:ext cx="59740" cy="74371"/>
            </a:xfrm>
            <a:custGeom>
              <a:avLst/>
              <a:gdLst>
                <a:gd name="connsiteX0" fmla="*/ 20117 w 59740"/>
                <a:gd name="connsiteY0" fmla="*/ 0 h 74371"/>
                <a:gd name="connsiteX1" fmla="*/ 29261 w 59740"/>
                <a:gd name="connsiteY1" fmla="*/ 4877 h 74371"/>
                <a:gd name="connsiteX2" fmla="*/ 59741 w 59740"/>
                <a:gd name="connsiteY2" fmla="*/ 1829 h 74371"/>
                <a:gd name="connsiteX3" fmla="*/ 15849 w 59740"/>
                <a:gd name="connsiteY3" fmla="*/ 43891 h 74371"/>
                <a:gd name="connsiteX4" fmla="*/ 17678 w 59740"/>
                <a:gd name="connsiteY4" fmla="*/ 74371 h 74371"/>
                <a:gd name="connsiteX5" fmla="*/ 6096 w 59740"/>
                <a:gd name="connsiteY5" fmla="*/ 74371 h 74371"/>
                <a:gd name="connsiteX6" fmla="*/ 1829 w 59740"/>
                <a:gd name="connsiteY6" fmla="*/ 57302 h 74371"/>
                <a:gd name="connsiteX7" fmla="*/ 4877 w 59740"/>
                <a:gd name="connsiteY7" fmla="*/ 39624 h 74371"/>
                <a:gd name="connsiteX8" fmla="*/ 0 w 59740"/>
                <a:gd name="connsiteY8" fmla="*/ 28042 h 74371"/>
                <a:gd name="connsiteX9" fmla="*/ 7925 w 59740"/>
                <a:gd name="connsiteY9" fmla="*/ 11582 h 74371"/>
                <a:gd name="connsiteX10" fmla="*/ 20117 w 59740"/>
                <a:gd name="connsiteY10" fmla="*/ 0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40" h="74371">
                  <a:moveTo>
                    <a:pt x="20117" y="0"/>
                  </a:moveTo>
                  <a:lnTo>
                    <a:pt x="29261" y="4877"/>
                  </a:lnTo>
                  <a:lnTo>
                    <a:pt x="59741" y="1829"/>
                  </a:lnTo>
                  <a:lnTo>
                    <a:pt x="15849" y="43891"/>
                  </a:lnTo>
                  <a:lnTo>
                    <a:pt x="17678" y="74371"/>
                  </a:lnTo>
                  <a:lnTo>
                    <a:pt x="6096" y="74371"/>
                  </a:lnTo>
                  <a:lnTo>
                    <a:pt x="1829" y="57302"/>
                  </a:lnTo>
                  <a:lnTo>
                    <a:pt x="4877" y="39624"/>
                  </a:lnTo>
                  <a:lnTo>
                    <a:pt x="0" y="28042"/>
                  </a:lnTo>
                  <a:lnTo>
                    <a:pt x="7925" y="11582"/>
                  </a:lnTo>
                  <a:lnTo>
                    <a:pt x="20117" y="0"/>
                  </a:lnTo>
                  <a:close/>
                </a:path>
              </a:pathLst>
            </a:custGeom>
            <a:grpFill/>
            <a:ln w="6350" cap="flat">
              <a:solidFill>
                <a:srgbClr val="545A8A"/>
              </a:solidFill>
              <a:prstDash val="solid"/>
              <a:miter/>
            </a:ln>
          </p:spPr>
          <p:txBody>
            <a:bodyPr rtlCol="0" anchor="ctr"/>
            <a:lstStyle/>
            <a:p>
              <a:endParaRPr lang="fr-FR" dirty="0"/>
            </a:p>
          </p:txBody>
        </p:sp>
        <p:sp>
          <p:nvSpPr>
            <p:cNvPr id="71" name="Forme libre : forme 37">
              <a:extLst>
                <a:ext uri="{FF2B5EF4-FFF2-40B4-BE49-F238E27FC236}">
                  <a16:creationId xmlns:a16="http://schemas.microsoft.com/office/drawing/2014/main" id="{07DE6DD2-73E4-4746-3F52-5B599DA40943}"/>
                </a:ext>
              </a:extLst>
            </p:cNvPr>
            <p:cNvSpPr/>
            <p:nvPr/>
          </p:nvSpPr>
          <p:spPr>
            <a:xfrm>
              <a:off x="3837432" y="2014117"/>
              <a:ext cx="32918" cy="26212"/>
            </a:xfrm>
            <a:custGeom>
              <a:avLst/>
              <a:gdLst>
                <a:gd name="connsiteX0" fmla="*/ 32919 w 32918"/>
                <a:gd name="connsiteY0" fmla="*/ 7925 h 26212"/>
                <a:gd name="connsiteX1" fmla="*/ 10973 w 32918"/>
                <a:gd name="connsiteY1" fmla="*/ 26213 h 26212"/>
                <a:gd name="connsiteX2" fmla="*/ 609 w 32918"/>
                <a:gd name="connsiteY2" fmla="*/ 23165 h 26212"/>
                <a:gd name="connsiteX3" fmla="*/ 0 w 32918"/>
                <a:gd name="connsiteY3" fmla="*/ 12802 h 26212"/>
                <a:gd name="connsiteX4" fmla="*/ 2439 w 32918"/>
                <a:gd name="connsiteY4" fmla="*/ 10363 h 26212"/>
                <a:gd name="connsiteX5" fmla="*/ 19507 w 32918"/>
                <a:gd name="connsiteY5" fmla="*/ 0 h 26212"/>
                <a:gd name="connsiteX6" fmla="*/ 29871 w 32918"/>
                <a:gd name="connsiteY6" fmla="*/ 610 h 26212"/>
                <a:gd name="connsiteX7" fmla="*/ 32919 w 32918"/>
                <a:gd name="connsiteY7" fmla="*/ 7925 h 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8" h="26212">
                  <a:moveTo>
                    <a:pt x="32919" y="7925"/>
                  </a:moveTo>
                  <a:lnTo>
                    <a:pt x="10973" y="26213"/>
                  </a:lnTo>
                  <a:lnTo>
                    <a:pt x="609" y="23165"/>
                  </a:lnTo>
                  <a:lnTo>
                    <a:pt x="0" y="12802"/>
                  </a:lnTo>
                  <a:lnTo>
                    <a:pt x="2439" y="10363"/>
                  </a:lnTo>
                  <a:lnTo>
                    <a:pt x="19507" y="0"/>
                  </a:lnTo>
                  <a:lnTo>
                    <a:pt x="29871" y="610"/>
                  </a:lnTo>
                  <a:lnTo>
                    <a:pt x="32919" y="7925"/>
                  </a:lnTo>
                  <a:close/>
                </a:path>
              </a:pathLst>
            </a:custGeom>
            <a:grpFill/>
            <a:ln w="6350" cap="flat">
              <a:solidFill>
                <a:srgbClr val="545A8A"/>
              </a:solidFill>
              <a:prstDash val="solid"/>
              <a:miter/>
            </a:ln>
          </p:spPr>
          <p:txBody>
            <a:bodyPr rtlCol="0" anchor="ctr"/>
            <a:lstStyle/>
            <a:p>
              <a:endParaRPr lang="fr-FR" dirty="0"/>
            </a:p>
          </p:txBody>
        </p:sp>
        <p:sp>
          <p:nvSpPr>
            <p:cNvPr id="72" name="Forme libre : forme 38">
              <a:extLst>
                <a:ext uri="{FF2B5EF4-FFF2-40B4-BE49-F238E27FC236}">
                  <a16:creationId xmlns:a16="http://schemas.microsoft.com/office/drawing/2014/main" id="{F7165333-2699-2E7A-E3F4-81CA76B0E36C}"/>
                </a:ext>
              </a:extLst>
            </p:cNvPr>
            <p:cNvSpPr/>
            <p:nvPr/>
          </p:nvSpPr>
          <p:spPr>
            <a:xfrm>
              <a:off x="3749040" y="1995220"/>
              <a:ext cx="67056" cy="26822"/>
            </a:xfrm>
            <a:custGeom>
              <a:avLst/>
              <a:gdLst>
                <a:gd name="connsiteX0" fmla="*/ 62179 w 67056"/>
                <a:gd name="connsiteY0" fmla="*/ 7315 h 26822"/>
                <a:gd name="connsiteX1" fmla="*/ 18288 w 67056"/>
                <a:gd name="connsiteY1" fmla="*/ 26822 h 26822"/>
                <a:gd name="connsiteX2" fmla="*/ 0 w 67056"/>
                <a:gd name="connsiteY2" fmla="*/ 25603 h 26822"/>
                <a:gd name="connsiteX3" fmla="*/ 0 w 67056"/>
                <a:gd name="connsiteY3" fmla="*/ 16459 h 26822"/>
                <a:gd name="connsiteX4" fmla="*/ 30480 w 67056"/>
                <a:gd name="connsiteY4" fmla="*/ 0 h 26822"/>
                <a:gd name="connsiteX5" fmla="*/ 67056 w 67056"/>
                <a:gd name="connsiteY5" fmla="*/ 610 h 26822"/>
                <a:gd name="connsiteX6" fmla="*/ 62179 w 67056"/>
                <a:gd name="connsiteY6" fmla="*/ 7315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26822">
                  <a:moveTo>
                    <a:pt x="62179" y="7315"/>
                  </a:moveTo>
                  <a:lnTo>
                    <a:pt x="18288" y="26822"/>
                  </a:lnTo>
                  <a:lnTo>
                    <a:pt x="0" y="25603"/>
                  </a:lnTo>
                  <a:lnTo>
                    <a:pt x="0" y="16459"/>
                  </a:lnTo>
                  <a:lnTo>
                    <a:pt x="30480" y="0"/>
                  </a:lnTo>
                  <a:lnTo>
                    <a:pt x="67056" y="610"/>
                  </a:lnTo>
                  <a:lnTo>
                    <a:pt x="62179" y="7315"/>
                  </a:lnTo>
                  <a:close/>
                </a:path>
              </a:pathLst>
            </a:custGeom>
            <a:grpFill/>
            <a:ln w="6350" cap="flat">
              <a:solidFill>
                <a:srgbClr val="545A8A"/>
              </a:solidFill>
              <a:prstDash val="solid"/>
              <a:miter/>
            </a:ln>
          </p:spPr>
          <p:txBody>
            <a:bodyPr rtlCol="0" anchor="ctr"/>
            <a:lstStyle/>
            <a:p>
              <a:endParaRPr lang="fr-FR" dirty="0"/>
            </a:p>
          </p:txBody>
        </p:sp>
        <p:sp>
          <p:nvSpPr>
            <p:cNvPr id="73" name="Forme libre : forme 39">
              <a:extLst>
                <a:ext uri="{FF2B5EF4-FFF2-40B4-BE49-F238E27FC236}">
                  <a16:creationId xmlns:a16="http://schemas.microsoft.com/office/drawing/2014/main" id="{A84BE26F-1975-4A0C-8C60-6453572B8E2D}"/>
                </a:ext>
              </a:extLst>
            </p:cNvPr>
            <p:cNvSpPr/>
            <p:nvPr/>
          </p:nvSpPr>
          <p:spPr>
            <a:xfrm>
              <a:off x="3687470" y="1897684"/>
              <a:ext cx="193852" cy="92659"/>
            </a:xfrm>
            <a:custGeom>
              <a:avLst/>
              <a:gdLst>
                <a:gd name="connsiteX0" fmla="*/ 104851 w 193852"/>
                <a:gd name="connsiteY0" fmla="*/ 2438 h 92659"/>
                <a:gd name="connsiteX1" fmla="*/ 99365 w 193852"/>
                <a:gd name="connsiteY1" fmla="*/ 17678 h 92659"/>
                <a:gd name="connsiteX2" fmla="*/ 115824 w 193852"/>
                <a:gd name="connsiteY2" fmla="*/ 12192 h 92659"/>
                <a:gd name="connsiteX3" fmla="*/ 124968 w 193852"/>
                <a:gd name="connsiteY3" fmla="*/ 21336 h 92659"/>
                <a:gd name="connsiteX4" fmla="*/ 146304 w 193852"/>
                <a:gd name="connsiteY4" fmla="*/ 33528 h 92659"/>
                <a:gd name="connsiteX5" fmla="*/ 169469 w 193852"/>
                <a:gd name="connsiteY5" fmla="*/ 43891 h 92659"/>
                <a:gd name="connsiteX6" fmla="*/ 160934 w 193852"/>
                <a:gd name="connsiteY6" fmla="*/ 60350 h 92659"/>
                <a:gd name="connsiteX7" fmla="*/ 182270 w 193852"/>
                <a:gd name="connsiteY7" fmla="*/ 57912 h 92659"/>
                <a:gd name="connsiteX8" fmla="*/ 193853 w 193852"/>
                <a:gd name="connsiteY8" fmla="*/ 69494 h 92659"/>
                <a:gd name="connsiteX9" fmla="*/ 163373 w 193852"/>
                <a:gd name="connsiteY9" fmla="*/ 80467 h 92659"/>
                <a:gd name="connsiteX10" fmla="*/ 127406 w 193852"/>
                <a:gd name="connsiteY10" fmla="*/ 71933 h 92659"/>
                <a:gd name="connsiteX11" fmla="*/ 122529 w 193852"/>
                <a:gd name="connsiteY11" fmla="*/ 56083 h 92659"/>
                <a:gd name="connsiteX12" fmla="*/ 84125 w 193852"/>
                <a:gd name="connsiteY12" fmla="*/ 74981 h 92659"/>
                <a:gd name="connsiteX13" fmla="*/ 34137 w 193852"/>
                <a:gd name="connsiteY13" fmla="*/ 92659 h 92659"/>
                <a:gd name="connsiteX14" fmla="*/ 38405 w 193852"/>
                <a:gd name="connsiteY14" fmla="*/ 72542 h 92659"/>
                <a:gd name="connsiteX15" fmla="*/ 0 w 193852"/>
                <a:gd name="connsiteY15" fmla="*/ 75590 h 92659"/>
                <a:gd name="connsiteX16" fmla="*/ 34747 w 193852"/>
                <a:gd name="connsiteY16" fmla="*/ 58522 h 92659"/>
                <a:gd name="connsiteX17" fmla="*/ 56693 w 193852"/>
                <a:gd name="connsiteY17" fmla="*/ 31090 h 92659"/>
                <a:gd name="connsiteX18" fmla="*/ 87782 w 193852"/>
                <a:gd name="connsiteY18" fmla="*/ 0 h 92659"/>
                <a:gd name="connsiteX19" fmla="*/ 104851 w 193852"/>
                <a:gd name="connsiteY19" fmla="*/ 2438 h 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852" h="92659">
                  <a:moveTo>
                    <a:pt x="104851" y="2438"/>
                  </a:moveTo>
                  <a:lnTo>
                    <a:pt x="99365" y="17678"/>
                  </a:lnTo>
                  <a:lnTo>
                    <a:pt x="115824" y="12192"/>
                  </a:lnTo>
                  <a:lnTo>
                    <a:pt x="124968" y="21336"/>
                  </a:lnTo>
                  <a:lnTo>
                    <a:pt x="146304" y="33528"/>
                  </a:lnTo>
                  <a:lnTo>
                    <a:pt x="169469" y="43891"/>
                  </a:lnTo>
                  <a:lnTo>
                    <a:pt x="160934" y="60350"/>
                  </a:lnTo>
                  <a:lnTo>
                    <a:pt x="182270" y="57912"/>
                  </a:lnTo>
                  <a:lnTo>
                    <a:pt x="193853" y="69494"/>
                  </a:lnTo>
                  <a:lnTo>
                    <a:pt x="163373" y="80467"/>
                  </a:lnTo>
                  <a:lnTo>
                    <a:pt x="127406" y="71933"/>
                  </a:lnTo>
                  <a:lnTo>
                    <a:pt x="122529" y="56083"/>
                  </a:lnTo>
                  <a:lnTo>
                    <a:pt x="84125" y="74981"/>
                  </a:lnTo>
                  <a:lnTo>
                    <a:pt x="34137" y="92659"/>
                  </a:lnTo>
                  <a:lnTo>
                    <a:pt x="38405" y="72542"/>
                  </a:lnTo>
                  <a:lnTo>
                    <a:pt x="0" y="75590"/>
                  </a:lnTo>
                  <a:lnTo>
                    <a:pt x="34747" y="58522"/>
                  </a:lnTo>
                  <a:lnTo>
                    <a:pt x="56693" y="31090"/>
                  </a:lnTo>
                  <a:lnTo>
                    <a:pt x="87782" y="0"/>
                  </a:lnTo>
                  <a:lnTo>
                    <a:pt x="104851" y="2438"/>
                  </a:lnTo>
                  <a:close/>
                </a:path>
              </a:pathLst>
            </a:custGeom>
            <a:grpFill/>
            <a:ln w="6350" cap="flat">
              <a:solidFill>
                <a:srgbClr val="545A8A"/>
              </a:solidFill>
              <a:prstDash val="solid"/>
              <a:miter/>
            </a:ln>
          </p:spPr>
          <p:txBody>
            <a:bodyPr rtlCol="0" anchor="ctr"/>
            <a:lstStyle/>
            <a:p>
              <a:endParaRPr lang="fr-FR" dirty="0"/>
            </a:p>
          </p:txBody>
        </p:sp>
        <p:sp>
          <p:nvSpPr>
            <p:cNvPr id="74" name="Forme libre : forme 40">
              <a:extLst>
                <a:ext uri="{FF2B5EF4-FFF2-40B4-BE49-F238E27FC236}">
                  <a16:creationId xmlns:a16="http://schemas.microsoft.com/office/drawing/2014/main" id="{DEFD0AF9-572A-53A0-23F3-2A6EDF1B0975}"/>
                </a:ext>
              </a:extLst>
            </p:cNvPr>
            <p:cNvSpPr/>
            <p:nvPr/>
          </p:nvSpPr>
          <p:spPr>
            <a:xfrm>
              <a:off x="4036161" y="1811730"/>
              <a:ext cx="67665" cy="39624"/>
            </a:xfrm>
            <a:custGeom>
              <a:avLst/>
              <a:gdLst>
                <a:gd name="connsiteX0" fmla="*/ 29871 w 67665"/>
                <a:gd name="connsiteY0" fmla="*/ 37795 h 39624"/>
                <a:gd name="connsiteX1" fmla="*/ 0 w 67665"/>
                <a:gd name="connsiteY1" fmla="*/ 39624 h 39624"/>
                <a:gd name="connsiteX2" fmla="*/ 4267 w 67665"/>
                <a:gd name="connsiteY2" fmla="*/ 23165 h 39624"/>
                <a:gd name="connsiteX3" fmla="*/ 27432 w 67665"/>
                <a:gd name="connsiteY3" fmla="*/ 4267 h 39624"/>
                <a:gd name="connsiteX4" fmla="*/ 53645 w 67665"/>
                <a:gd name="connsiteY4" fmla="*/ 0 h 39624"/>
                <a:gd name="connsiteX5" fmla="*/ 67666 w 67665"/>
                <a:gd name="connsiteY5" fmla="*/ 9144 h 39624"/>
                <a:gd name="connsiteX6" fmla="*/ 58522 w 67665"/>
                <a:gd name="connsiteY6" fmla="*/ 23165 h 39624"/>
                <a:gd name="connsiteX7" fmla="*/ 53035 w 67665"/>
                <a:gd name="connsiteY7" fmla="*/ 28042 h 39624"/>
                <a:gd name="connsiteX8" fmla="*/ 29871 w 67665"/>
                <a:gd name="connsiteY8" fmla="*/ 37795 h 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65" h="39624">
                  <a:moveTo>
                    <a:pt x="29871" y="37795"/>
                  </a:moveTo>
                  <a:lnTo>
                    <a:pt x="0" y="39624"/>
                  </a:lnTo>
                  <a:lnTo>
                    <a:pt x="4267" y="23165"/>
                  </a:lnTo>
                  <a:lnTo>
                    <a:pt x="27432" y="4267"/>
                  </a:lnTo>
                  <a:lnTo>
                    <a:pt x="53645" y="0"/>
                  </a:lnTo>
                  <a:lnTo>
                    <a:pt x="67666" y="9144"/>
                  </a:lnTo>
                  <a:lnTo>
                    <a:pt x="58522" y="23165"/>
                  </a:lnTo>
                  <a:lnTo>
                    <a:pt x="53035" y="28042"/>
                  </a:lnTo>
                  <a:lnTo>
                    <a:pt x="29871" y="37795"/>
                  </a:lnTo>
                  <a:close/>
                </a:path>
              </a:pathLst>
            </a:custGeom>
            <a:grpFill/>
            <a:ln w="6350" cap="flat">
              <a:solidFill>
                <a:srgbClr val="545A8A"/>
              </a:solidFill>
              <a:prstDash val="solid"/>
              <a:miter/>
            </a:ln>
          </p:spPr>
          <p:txBody>
            <a:bodyPr rtlCol="0" anchor="ctr"/>
            <a:lstStyle/>
            <a:p>
              <a:endParaRPr lang="fr-FR" dirty="0"/>
            </a:p>
          </p:txBody>
        </p:sp>
        <p:sp>
          <p:nvSpPr>
            <p:cNvPr id="75" name="Forme libre : forme 41">
              <a:extLst>
                <a:ext uri="{FF2B5EF4-FFF2-40B4-BE49-F238E27FC236}">
                  <a16:creationId xmlns:a16="http://schemas.microsoft.com/office/drawing/2014/main" id="{A7C3A007-8208-18B1-50F1-EE78274535CD}"/>
                </a:ext>
              </a:extLst>
            </p:cNvPr>
            <p:cNvSpPr/>
            <p:nvPr/>
          </p:nvSpPr>
          <p:spPr>
            <a:xfrm>
              <a:off x="3516782" y="1750160"/>
              <a:ext cx="95097" cy="45720"/>
            </a:xfrm>
            <a:custGeom>
              <a:avLst/>
              <a:gdLst>
                <a:gd name="connsiteX0" fmla="*/ 95097 w 95097"/>
                <a:gd name="connsiteY0" fmla="*/ 34138 h 45720"/>
                <a:gd name="connsiteX1" fmla="*/ 70104 w 95097"/>
                <a:gd name="connsiteY1" fmla="*/ 45720 h 45720"/>
                <a:gd name="connsiteX2" fmla="*/ 44501 w 95097"/>
                <a:gd name="connsiteY2" fmla="*/ 35966 h 45720"/>
                <a:gd name="connsiteX3" fmla="*/ 20726 w 95097"/>
                <a:gd name="connsiteY3" fmla="*/ 39014 h 45720"/>
                <a:gd name="connsiteX4" fmla="*/ 0 w 95097"/>
                <a:gd name="connsiteY4" fmla="*/ 24384 h 45720"/>
                <a:gd name="connsiteX5" fmla="*/ 30480 w 95097"/>
                <a:gd name="connsiteY5" fmla="*/ 14021 h 45720"/>
                <a:gd name="connsiteX6" fmla="*/ 60350 w 95097"/>
                <a:gd name="connsiteY6" fmla="*/ 0 h 45720"/>
                <a:gd name="connsiteX7" fmla="*/ 78638 w 95097"/>
                <a:gd name="connsiteY7" fmla="*/ 9144 h 45720"/>
                <a:gd name="connsiteX8" fmla="*/ 88392 w 95097"/>
                <a:gd name="connsiteY8" fmla="*/ 15240 h 45720"/>
                <a:gd name="connsiteX9" fmla="*/ 90830 w 95097"/>
                <a:gd name="connsiteY9" fmla="*/ 21336 h 45720"/>
                <a:gd name="connsiteX10" fmla="*/ 95097 w 95097"/>
                <a:gd name="connsiteY10" fmla="*/ 34138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097" h="45720">
                  <a:moveTo>
                    <a:pt x="95097" y="34138"/>
                  </a:moveTo>
                  <a:lnTo>
                    <a:pt x="70104" y="45720"/>
                  </a:lnTo>
                  <a:lnTo>
                    <a:pt x="44501" y="35966"/>
                  </a:lnTo>
                  <a:lnTo>
                    <a:pt x="20726" y="39014"/>
                  </a:lnTo>
                  <a:lnTo>
                    <a:pt x="0" y="24384"/>
                  </a:lnTo>
                  <a:lnTo>
                    <a:pt x="30480" y="14021"/>
                  </a:lnTo>
                  <a:lnTo>
                    <a:pt x="60350" y="0"/>
                  </a:lnTo>
                  <a:lnTo>
                    <a:pt x="78638" y="9144"/>
                  </a:lnTo>
                  <a:lnTo>
                    <a:pt x="88392" y="15240"/>
                  </a:lnTo>
                  <a:lnTo>
                    <a:pt x="90830" y="21336"/>
                  </a:lnTo>
                  <a:lnTo>
                    <a:pt x="95097" y="34138"/>
                  </a:lnTo>
                  <a:close/>
                </a:path>
              </a:pathLst>
            </a:custGeom>
            <a:grpFill/>
            <a:ln w="6350" cap="flat">
              <a:solidFill>
                <a:srgbClr val="545A8A"/>
              </a:solidFill>
              <a:prstDash val="solid"/>
              <a:miter/>
            </a:ln>
          </p:spPr>
          <p:txBody>
            <a:bodyPr rtlCol="0" anchor="ctr"/>
            <a:lstStyle/>
            <a:p>
              <a:endParaRPr lang="fr-FR" dirty="0"/>
            </a:p>
          </p:txBody>
        </p:sp>
        <p:sp>
          <p:nvSpPr>
            <p:cNvPr id="80" name="Forme libre : forme 42">
              <a:extLst>
                <a:ext uri="{FF2B5EF4-FFF2-40B4-BE49-F238E27FC236}">
                  <a16:creationId xmlns:a16="http://schemas.microsoft.com/office/drawing/2014/main" id="{30AD29A8-BAAB-14D0-E247-270DDBE0358B}"/>
                </a:ext>
              </a:extLst>
            </p:cNvPr>
            <p:cNvSpPr/>
            <p:nvPr/>
          </p:nvSpPr>
          <p:spPr>
            <a:xfrm>
              <a:off x="2132380" y="1692858"/>
              <a:ext cx="2248204" cy="1081430"/>
            </a:xfrm>
            <a:custGeom>
              <a:avLst/>
              <a:gdLst>
                <a:gd name="connsiteX0" fmla="*/ 1802587 w 2248204"/>
                <a:gd name="connsiteY0" fmla="*/ 960730 h 1081430"/>
                <a:gd name="connsiteX1" fmla="*/ 1789176 w 2248204"/>
                <a:gd name="connsiteY1" fmla="*/ 938784 h 1081430"/>
                <a:gd name="connsiteX2" fmla="*/ 1806855 w 2248204"/>
                <a:gd name="connsiteY2" fmla="*/ 886968 h 1081430"/>
                <a:gd name="connsiteX3" fmla="*/ 1797101 w 2248204"/>
                <a:gd name="connsiteY3" fmla="*/ 875995 h 1081430"/>
                <a:gd name="connsiteX4" fmla="*/ 1774546 w 2248204"/>
                <a:gd name="connsiteY4" fmla="*/ 882091 h 1081430"/>
                <a:gd name="connsiteX5" fmla="*/ 1767840 w 2248204"/>
                <a:gd name="connsiteY5" fmla="*/ 872338 h 1081430"/>
                <a:gd name="connsiteX6" fmla="*/ 1734312 w 2248204"/>
                <a:gd name="connsiteY6" fmla="*/ 900989 h 1081430"/>
                <a:gd name="connsiteX7" fmla="*/ 1714805 w 2248204"/>
                <a:gd name="connsiteY7" fmla="*/ 930859 h 1081430"/>
                <a:gd name="connsiteX8" fmla="*/ 1697736 w 2248204"/>
                <a:gd name="connsiteY8" fmla="*/ 948538 h 1081430"/>
                <a:gd name="connsiteX9" fmla="*/ 1682496 w 2248204"/>
                <a:gd name="connsiteY9" fmla="*/ 954634 h 1081430"/>
                <a:gd name="connsiteX10" fmla="*/ 1672133 w 2248204"/>
                <a:gd name="connsiteY10" fmla="*/ 956462 h 1081430"/>
                <a:gd name="connsiteX11" fmla="*/ 1665427 w 2248204"/>
                <a:gd name="connsiteY11" fmla="*/ 965606 h 1081430"/>
                <a:gd name="connsiteX12" fmla="*/ 1608735 w 2248204"/>
                <a:gd name="connsiteY12" fmla="*/ 965606 h 1081430"/>
                <a:gd name="connsiteX13" fmla="*/ 1561186 w 2248204"/>
                <a:gd name="connsiteY13" fmla="*/ 966216 h 1081430"/>
                <a:gd name="connsiteX14" fmla="*/ 1544727 w 2248204"/>
                <a:gd name="connsiteY14" fmla="*/ 972922 h 1081430"/>
                <a:gd name="connsiteX15" fmla="*/ 1503274 w 2248204"/>
                <a:gd name="connsiteY15" fmla="*/ 999744 h 1081430"/>
                <a:gd name="connsiteX16" fmla="*/ 1503274 w 2248204"/>
                <a:gd name="connsiteY16" fmla="*/ 999134 h 1081430"/>
                <a:gd name="connsiteX17" fmla="*/ 1497787 w 2248204"/>
                <a:gd name="connsiteY17" fmla="*/ 996696 h 1081430"/>
                <a:gd name="connsiteX18" fmla="*/ 1485595 w 2248204"/>
                <a:gd name="connsiteY18" fmla="*/ 1002182 h 1081430"/>
                <a:gd name="connsiteX19" fmla="*/ 1474013 w 2248204"/>
                <a:gd name="connsiteY19" fmla="*/ 1010107 h 1081430"/>
                <a:gd name="connsiteX20" fmla="*/ 1463040 w 2248204"/>
                <a:gd name="connsiteY20" fmla="*/ 1003402 h 1081430"/>
                <a:gd name="connsiteX21" fmla="*/ 1434389 w 2248204"/>
                <a:gd name="connsiteY21" fmla="*/ 1008278 h 1081430"/>
                <a:gd name="connsiteX22" fmla="*/ 1410615 w 2248204"/>
                <a:gd name="connsiteY22" fmla="*/ 1013765 h 1081430"/>
                <a:gd name="connsiteX23" fmla="*/ 1399032 w 2248204"/>
                <a:gd name="connsiteY23" fmla="*/ 1018642 h 1081430"/>
                <a:gd name="connsiteX24" fmla="*/ 1385011 w 2248204"/>
                <a:gd name="connsiteY24" fmla="*/ 1031443 h 1081430"/>
                <a:gd name="connsiteX25" fmla="*/ 1395984 w 2248204"/>
                <a:gd name="connsiteY25" fmla="*/ 1035710 h 1081430"/>
                <a:gd name="connsiteX26" fmla="*/ 1406347 w 2248204"/>
                <a:gd name="connsiteY26" fmla="*/ 1033272 h 1081430"/>
                <a:gd name="connsiteX27" fmla="*/ 1408176 w 2248204"/>
                <a:gd name="connsiteY27" fmla="*/ 1033272 h 1081430"/>
                <a:gd name="connsiteX28" fmla="*/ 1406347 w 2248204"/>
                <a:gd name="connsiteY28" fmla="*/ 1044854 h 1081430"/>
                <a:gd name="connsiteX29" fmla="*/ 1377087 w 2248204"/>
                <a:gd name="connsiteY29" fmla="*/ 1049122 h 1081430"/>
                <a:gd name="connsiteX30" fmla="*/ 1360018 w 2248204"/>
                <a:gd name="connsiteY30" fmla="*/ 1053998 h 1081430"/>
                <a:gd name="connsiteX31" fmla="*/ 1349655 w 2248204"/>
                <a:gd name="connsiteY31" fmla="*/ 1060094 h 1081430"/>
                <a:gd name="connsiteX32" fmla="*/ 1333805 w 2248204"/>
                <a:gd name="connsiteY32" fmla="*/ 1056437 h 1081430"/>
                <a:gd name="connsiteX33" fmla="*/ 1324051 w 2248204"/>
                <a:gd name="connsiteY33" fmla="*/ 1058266 h 1081430"/>
                <a:gd name="connsiteX34" fmla="*/ 1306373 w 2248204"/>
                <a:gd name="connsiteY34" fmla="*/ 1069238 h 1081430"/>
                <a:gd name="connsiteX35" fmla="*/ 1278331 w 2248204"/>
                <a:gd name="connsiteY35" fmla="*/ 1081430 h 1081430"/>
                <a:gd name="connsiteX36" fmla="*/ 1261872 w 2248204"/>
                <a:gd name="connsiteY36" fmla="*/ 1078992 h 1081430"/>
                <a:gd name="connsiteX37" fmla="*/ 1274064 w 2248204"/>
                <a:gd name="connsiteY37" fmla="*/ 1065581 h 1081430"/>
                <a:gd name="connsiteX38" fmla="*/ 1296619 w 2248204"/>
                <a:gd name="connsiteY38" fmla="*/ 1044245 h 1081430"/>
                <a:gd name="connsiteX39" fmla="*/ 1321613 w 2248204"/>
                <a:gd name="connsiteY39" fmla="*/ 1031443 h 1081430"/>
                <a:gd name="connsiteX40" fmla="*/ 1328319 w 2248204"/>
                <a:gd name="connsiteY40" fmla="*/ 1020470 h 1081430"/>
                <a:gd name="connsiteX41" fmla="*/ 1333805 w 2248204"/>
                <a:gd name="connsiteY41" fmla="*/ 1002182 h 1081430"/>
                <a:gd name="connsiteX42" fmla="*/ 1356970 w 2248204"/>
                <a:gd name="connsiteY42" fmla="*/ 980846 h 1081430"/>
                <a:gd name="connsiteX43" fmla="*/ 1362456 w 2248204"/>
                <a:gd name="connsiteY43" fmla="*/ 956462 h 1081430"/>
                <a:gd name="connsiteX44" fmla="*/ 1369162 w 2248204"/>
                <a:gd name="connsiteY44" fmla="*/ 980237 h 1081430"/>
                <a:gd name="connsiteX45" fmla="*/ 1392327 w 2248204"/>
                <a:gd name="connsiteY45" fmla="*/ 985723 h 1081430"/>
                <a:gd name="connsiteX46" fmla="*/ 1406957 w 2248204"/>
                <a:gd name="connsiteY46" fmla="*/ 972922 h 1081430"/>
                <a:gd name="connsiteX47" fmla="*/ 1398423 w 2248204"/>
                <a:gd name="connsiteY47" fmla="*/ 943661 h 1081430"/>
                <a:gd name="connsiteX48" fmla="*/ 1392936 w 2248204"/>
                <a:gd name="connsiteY48" fmla="*/ 931469 h 1081430"/>
                <a:gd name="connsiteX49" fmla="*/ 1368552 w 2248204"/>
                <a:gd name="connsiteY49" fmla="*/ 924154 h 1081430"/>
                <a:gd name="connsiteX50" fmla="*/ 1345387 w 2248204"/>
                <a:gd name="connsiteY50" fmla="*/ 919886 h 1081430"/>
                <a:gd name="connsiteX51" fmla="*/ 1321613 w 2248204"/>
                <a:gd name="connsiteY51" fmla="*/ 919886 h 1081430"/>
                <a:gd name="connsiteX52" fmla="*/ 1300887 w 2248204"/>
                <a:gd name="connsiteY52" fmla="*/ 915010 h 1081430"/>
                <a:gd name="connsiteX53" fmla="*/ 1298448 w 2248204"/>
                <a:gd name="connsiteY53" fmla="*/ 906475 h 1081430"/>
                <a:gd name="connsiteX54" fmla="*/ 1289914 w 2248204"/>
                <a:gd name="connsiteY54" fmla="*/ 911962 h 1081430"/>
                <a:gd name="connsiteX55" fmla="*/ 1282599 w 2248204"/>
                <a:gd name="connsiteY55" fmla="*/ 910742 h 1081430"/>
                <a:gd name="connsiteX56" fmla="*/ 1294181 w 2248204"/>
                <a:gd name="connsiteY56" fmla="*/ 897941 h 1081430"/>
                <a:gd name="connsiteX57" fmla="*/ 1283208 w 2248204"/>
                <a:gd name="connsiteY57" fmla="*/ 893064 h 1081430"/>
                <a:gd name="connsiteX58" fmla="*/ 1294791 w 2248204"/>
                <a:gd name="connsiteY58" fmla="*/ 878434 h 1081430"/>
                <a:gd name="connsiteX59" fmla="*/ 1287475 w 2248204"/>
                <a:gd name="connsiteY59" fmla="*/ 867461 h 1081430"/>
                <a:gd name="connsiteX60" fmla="*/ 1297839 w 2248204"/>
                <a:gd name="connsiteY60" fmla="*/ 856488 h 1081430"/>
                <a:gd name="connsiteX61" fmla="*/ 1266139 w 2248204"/>
                <a:gd name="connsiteY61" fmla="*/ 851002 h 1081430"/>
                <a:gd name="connsiteX62" fmla="*/ 1265530 w 2248204"/>
                <a:gd name="connsiteY62" fmla="*/ 829056 h 1081430"/>
                <a:gd name="connsiteX63" fmla="*/ 1260653 w 2248204"/>
                <a:gd name="connsiteY63" fmla="*/ 824179 h 1081430"/>
                <a:gd name="connsiteX64" fmla="*/ 1240536 w 2248204"/>
                <a:gd name="connsiteY64" fmla="*/ 822960 h 1081430"/>
                <a:gd name="connsiteX65" fmla="*/ 1215543 w 2248204"/>
                <a:gd name="connsiteY65" fmla="*/ 815645 h 1081430"/>
                <a:gd name="connsiteX66" fmla="*/ 1206399 w 2248204"/>
                <a:gd name="connsiteY66" fmla="*/ 820522 h 1081430"/>
                <a:gd name="connsiteX67" fmla="*/ 1195426 w 2248204"/>
                <a:gd name="connsiteY67" fmla="*/ 829666 h 1081430"/>
                <a:gd name="connsiteX68" fmla="*/ 1175309 w 2248204"/>
                <a:gd name="connsiteY68" fmla="*/ 835762 h 1081430"/>
                <a:gd name="connsiteX69" fmla="*/ 1156411 w 2248204"/>
                <a:gd name="connsiteY69" fmla="*/ 851002 h 1081430"/>
                <a:gd name="connsiteX70" fmla="*/ 1123493 w 2248204"/>
                <a:gd name="connsiteY70" fmla="*/ 840638 h 1081430"/>
                <a:gd name="connsiteX71" fmla="*/ 1096671 w 2248204"/>
                <a:gd name="connsiteY71" fmla="*/ 845515 h 1081430"/>
                <a:gd name="connsiteX72" fmla="*/ 1072896 w 2248204"/>
                <a:gd name="connsiteY72" fmla="*/ 833933 h 1081430"/>
                <a:gd name="connsiteX73" fmla="*/ 1044855 w 2248204"/>
                <a:gd name="connsiteY73" fmla="*/ 827837 h 1081430"/>
                <a:gd name="connsiteX74" fmla="*/ 1024738 w 2248204"/>
                <a:gd name="connsiteY74" fmla="*/ 825398 h 1081430"/>
                <a:gd name="connsiteX75" fmla="*/ 1018642 w 2248204"/>
                <a:gd name="connsiteY75" fmla="*/ 819302 h 1081430"/>
                <a:gd name="connsiteX76" fmla="*/ 1024128 w 2248204"/>
                <a:gd name="connsiteY76" fmla="*/ 798576 h 1081430"/>
                <a:gd name="connsiteX77" fmla="*/ 1013765 w 2248204"/>
                <a:gd name="connsiteY77" fmla="*/ 798576 h 1081430"/>
                <a:gd name="connsiteX78" fmla="*/ 1005840 w 2248204"/>
                <a:gd name="connsiteY78" fmla="*/ 813206 h 1081430"/>
                <a:gd name="connsiteX79" fmla="*/ 943661 w 2248204"/>
                <a:gd name="connsiteY79" fmla="*/ 813206 h 1081430"/>
                <a:gd name="connsiteX80" fmla="*/ 840029 w 2248204"/>
                <a:gd name="connsiteY80" fmla="*/ 813206 h 1081430"/>
                <a:gd name="connsiteX81" fmla="*/ 737616 w 2248204"/>
                <a:gd name="connsiteY81" fmla="*/ 813206 h 1081430"/>
                <a:gd name="connsiteX82" fmla="*/ 646786 w 2248204"/>
                <a:gd name="connsiteY82" fmla="*/ 813206 h 1081430"/>
                <a:gd name="connsiteX83" fmla="*/ 556565 w 2248204"/>
                <a:gd name="connsiteY83" fmla="*/ 813206 h 1081430"/>
                <a:gd name="connsiteX84" fmla="*/ 466954 w 2248204"/>
                <a:gd name="connsiteY84" fmla="*/ 813206 h 1081430"/>
                <a:gd name="connsiteX85" fmla="*/ 374904 w 2248204"/>
                <a:gd name="connsiteY85" fmla="*/ 813206 h 1081430"/>
                <a:gd name="connsiteX86" fmla="*/ 345643 w 2248204"/>
                <a:gd name="connsiteY86" fmla="*/ 813206 h 1081430"/>
                <a:gd name="connsiteX87" fmla="*/ 256032 w 2248204"/>
                <a:gd name="connsiteY87" fmla="*/ 813206 h 1081430"/>
                <a:gd name="connsiteX88" fmla="*/ 170079 w 2248204"/>
                <a:gd name="connsiteY88" fmla="*/ 813206 h 1081430"/>
                <a:gd name="connsiteX89" fmla="*/ 165811 w 2248204"/>
                <a:gd name="connsiteY89" fmla="*/ 813206 h 1081430"/>
                <a:gd name="connsiteX90" fmla="*/ 132893 w 2248204"/>
                <a:gd name="connsiteY90" fmla="*/ 776021 h 1081430"/>
                <a:gd name="connsiteX91" fmla="*/ 123139 w 2248204"/>
                <a:gd name="connsiteY91" fmla="*/ 759562 h 1081430"/>
                <a:gd name="connsiteX92" fmla="*/ 80467 w 2248204"/>
                <a:gd name="connsiteY92" fmla="*/ 743712 h 1081430"/>
                <a:gd name="connsiteX93" fmla="*/ 88392 w 2248204"/>
                <a:gd name="connsiteY93" fmla="*/ 710184 h 1081430"/>
                <a:gd name="connsiteX94" fmla="*/ 110338 w 2248204"/>
                <a:gd name="connsiteY94" fmla="*/ 687629 h 1081430"/>
                <a:gd name="connsiteX95" fmla="*/ 85344 w 2248204"/>
                <a:gd name="connsiteY95" fmla="*/ 671170 h 1081430"/>
                <a:gd name="connsiteX96" fmla="*/ 104242 w 2248204"/>
                <a:gd name="connsiteY96" fmla="*/ 641299 h 1081430"/>
                <a:gd name="connsiteX97" fmla="*/ 91440 w 2248204"/>
                <a:gd name="connsiteY97" fmla="*/ 614477 h 1081430"/>
                <a:gd name="connsiteX98" fmla="*/ 106680 w 2248204"/>
                <a:gd name="connsiteY98" fmla="*/ 594970 h 1081430"/>
                <a:gd name="connsiteX99" fmla="*/ 137770 w 2248204"/>
                <a:gd name="connsiteY99" fmla="*/ 577291 h 1081430"/>
                <a:gd name="connsiteX100" fmla="*/ 157277 w 2248204"/>
                <a:gd name="connsiteY100" fmla="*/ 554126 h 1081430"/>
                <a:gd name="connsiteX101" fmla="*/ 129235 w 2248204"/>
                <a:gd name="connsiteY101" fmla="*/ 530962 h 1081430"/>
                <a:gd name="connsiteX102" fmla="*/ 137770 w 2248204"/>
                <a:gd name="connsiteY102" fmla="*/ 488899 h 1081430"/>
                <a:gd name="connsiteX103" fmla="*/ 144475 w 2248204"/>
                <a:gd name="connsiteY103" fmla="*/ 463296 h 1081430"/>
                <a:gd name="connsiteX104" fmla="*/ 134722 w 2248204"/>
                <a:gd name="connsiteY104" fmla="*/ 446837 h 1081430"/>
                <a:gd name="connsiteX105" fmla="*/ 129845 w 2248204"/>
                <a:gd name="connsiteY105" fmla="*/ 432206 h 1081430"/>
                <a:gd name="connsiteX106" fmla="*/ 133503 w 2248204"/>
                <a:gd name="connsiteY106" fmla="*/ 413309 h 1081430"/>
                <a:gd name="connsiteX107" fmla="*/ 93879 w 2248204"/>
                <a:gd name="connsiteY107" fmla="*/ 424891 h 1081430"/>
                <a:gd name="connsiteX108" fmla="*/ 47549 w 2248204"/>
                <a:gd name="connsiteY108" fmla="*/ 445008 h 1081430"/>
                <a:gd name="connsiteX109" fmla="*/ 45720 w 2248204"/>
                <a:gd name="connsiteY109" fmla="*/ 421843 h 1081430"/>
                <a:gd name="connsiteX110" fmla="*/ 42672 w 2248204"/>
                <a:gd name="connsiteY110" fmla="*/ 405994 h 1081430"/>
                <a:gd name="connsiteX111" fmla="*/ 25603 w 2248204"/>
                <a:gd name="connsiteY111" fmla="*/ 396240 h 1081430"/>
                <a:gd name="connsiteX112" fmla="*/ 0 w 2248204"/>
                <a:gd name="connsiteY112" fmla="*/ 395021 h 1081430"/>
                <a:gd name="connsiteX113" fmla="*/ 217018 w 2248204"/>
                <a:gd name="connsiteY113" fmla="*/ 195682 h 1081430"/>
                <a:gd name="connsiteX114" fmla="*/ 366979 w 2248204"/>
                <a:gd name="connsiteY114" fmla="*/ 71323 h 1081430"/>
                <a:gd name="connsiteX115" fmla="*/ 403555 w 2248204"/>
                <a:gd name="connsiteY115" fmla="*/ 79248 h 1081430"/>
                <a:gd name="connsiteX116" fmla="*/ 423672 w 2248204"/>
                <a:gd name="connsiteY116" fmla="*/ 95098 h 1081430"/>
                <a:gd name="connsiteX117" fmla="*/ 446227 w 2248204"/>
                <a:gd name="connsiteY117" fmla="*/ 98146 h 1081430"/>
                <a:gd name="connsiteX118" fmla="*/ 484632 w 2248204"/>
                <a:gd name="connsiteY118" fmla="*/ 84734 h 1081430"/>
                <a:gd name="connsiteX119" fmla="*/ 527304 w 2248204"/>
                <a:gd name="connsiteY119" fmla="*/ 74371 h 1081430"/>
                <a:gd name="connsiteX120" fmla="*/ 559613 w 2248204"/>
                <a:gd name="connsiteY120" fmla="*/ 78029 h 1081430"/>
                <a:gd name="connsiteX121" fmla="*/ 613867 w 2248204"/>
                <a:gd name="connsiteY121" fmla="*/ 64008 h 1081430"/>
                <a:gd name="connsiteX122" fmla="*/ 663855 w 2248204"/>
                <a:gd name="connsiteY122" fmla="*/ 56083 h 1081430"/>
                <a:gd name="connsiteX123" fmla="*/ 665074 w 2248204"/>
                <a:gd name="connsiteY123" fmla="*/ 69494 h 1081430"/>
                <a:gd name="connsiteX124" fmla="*/ 692506 w 2248204"/>
                <a:gd name="connsiteY124" fmla="*/ 61570 h 1081430"/>
                <a:gd name="connsiteX125" fmla="*/ 716280 w 2248204"/>
                <a:gd name="connsiteY125" fmla="*/ 46330 h 1081430"/>
                <a:gd name="connsiteX126" fmla="*/ 729082 w 2248204"/>
                <a:gd name="connsiteY126" fmla="*/ 49987 h 1081430"/>
                <a:gd name="connsiteX127" fmla="*/ 737616 w 2248204"/>
                <a:gd name="connsiteY127" fmla="*/ 79248 h 1081430"/>
                <a:gd name="connsiteX128" fmla="*/ 795528 w 2248204"/>
                <a:gd name="connsiteY128" fmla="*/ 56693 h 1081430"/>
                <a:gd name="connsiteX129" fmla="*/ 771754 w 2248204"/>
                <a:gd name="connsiteY129" fmla="*/ 81686 h 1081430"/>
                <a:gd name="connsiteX130" fmla="*/ 808330 w 2248204"/>
                <a:gd name="connsiteY130" fmla="*/ 76200 h 1081430"/>
                <a:gd name="connsiteX131" fmla="*/ 827837 w 2248204"/>
                <a:gd name="connsiteY131" fmla="*/ 67056 h 1081430"/>
                <a:gd name="connsiteX132" fmla="*/ 855879 w 2248204"/>
                <a:gd name="connsiteY132" fmla="*/ 68885 h 1081430"/>
                <a:gd name="connsiteX133" fmla="*/ 879653 w 2248204"/>
                <a:gd name="connsiteY133" fmla="*/ 82296 h 1081430"/>
                <a:gd name="connsiteX134" fmla="*/ 925373 w 2248204"/>
                <a:gd name="connsiteY134" fmla="*/ 94488 h 1081430"/>
                <a:gd name="connsiteX135" fmla="*/ 954024 w 2248204"/>
                <a:gd name="connsiteY135" fmla="*/ 99974 h 1081430"/>
                <a:gd name="connsiteX136" fmla="*/ 980847 w 2248204"/>
                <a:gd name="connsiteY136" fmla="*/ 98146 h 1081430"/>
                <a:gd name="connsiteX137" fmla="*/ 998525 w 2248204"/>
                <a:gd name="connsiteY137" fmla="*/ 115214 h 1081430"/>
                <a:gd name="connsiteX138" fmla="*/ 946709 w 2248204"/>
                <a:gd name="connsiteY138" fmla="*/ 131674 h 1081430"/>
                <a:gd name="connsiteX139" fmla="*/ 985723 w 2248204"/>
                <a:gd name="connsiteY139" fmla="*/ 138379 h 1081430"/>
                <a:gd name="connsiteX140" fmla="*/ 1058266 w 2248204"/>
                <a:gd name="connsiteY140" fmla="*/ 134722 h 1081430"/>
                <a:gd name="connsiteX141" fmla="*/ 1085088 w 2248204"/>
                <a:gd name="connsiteY141" fmla="*/ 128626 h 1081430"/>
                <a:gd name="connsiteX142" fmla="*/ 1093623 w 2248204"/>
                <a:gd name="connsiteY142" fmla="*/ 148742 h 1081430"/>
                <a:gd name="connsiteX143" fmla="*/ 1136904 w 2248204"/>
                <a:gd name="connsiteY143" fmla="*/ 132283 h 1081430"/>
                <a:gd name="connsiteX144" fmla="*/ 1124103 w 2248204"/>
                <a:gd name="connsiteY144" fmla="*/ 117653 h 1081430"/>
                <a:gd name="connsiteX145" fmla="*/ 1151535 w 2248204"/>
                <a:gd name="connsiteY145" fmla="*/ 106680 h 1081430"/>
                <a:gd name="connsiteX146" fmla="*/ 1183234 w 2248204"/>
                <a:gd name="connsiteY146" fmla="*/ 104851 h 1081430"/>
                <a:gd name="connsiteX147" fmla="*/ 1207008 w 2248204"/>
                <a:gd name="connsiteY147" fmla="*/ 101803 h 1081430"/>
                <a:gd name="connsiteX148" fmla="*/ 1219810 w 2248204"/>
                <a:gd name="connsiteY148" fmla="*/ 109728 h 1081430"/>
                <a:gd name="connsiteX149" fmla="*/ 1228954 w 2248204"/>
                <a:gd name="connsiteY149" fmla="*/ 127406 h 1081430"/>
                <a:gd name="connsiteX150" fmla="*/ 1259434 w 2248204"/>
                <a:gd name="connsiteY150" fmla="*/ 124968 h 1081430"/>
                <a:gd name="connsiteX151" fmla="*/ 1291743 w 2248204"/>
                <a:gd name="connsiteY151" fmla="*/ 140208 h 1081430"/>
                <a:gd name="connsiteX152" fmla="*/ 1335634 w 2248204"/>
                <a:gd name="connsiteY152" fmla="*/ 134722 h 1081430"/>
                <a:gd name="connsiteX153" fmla="*/ 1372210 w 2248204"/>
                <a:gd name="connsiteY153" fmla="*/ 135331 h 1081430"/>
                <a:gd name="connsiteX154" fmla="*/ 1386840 w 2248204"/>
                <a:gd name="connsiteY154" fmla="*/ 114605 h 1081430"/>
                <a:gd name="connsiteX155" fmla="*/ 1414272 w 2248204"/>
                <a:gd name="connsiteY155" fmla="*/ 109118 h 1081430"/>
                <a:gd name="connsiteX156" fmla="*/ 1444143 w 2248204"/>
                <a:gd name="connsiteY156" fmla="*/ 120091 h 1081430"/>
                <a:gd name="connsiteX157" fmla="*/ 1417930 w 2248204"/>
                <a:gd name="connsiteY157" fmla="*/ 151790 h 1081430"/>
                <a:gd name="connsiteX158" fmla="*/ 1455725 w 2248204"/>
                <a:gd name="connsiteY158" fmla="*/ 124968 h 1081430"/>
                <a:gd name="connsiteX159" fmla="*/ 1475232 w 2248204"/>
                <a:gd name="connsiteY159" fmla="*/ 126187 h 1081430"/>
                <a:gd name="connsiteX160" fmla="*/ 1514247 w 2248204"/>
                <a:gd name="connsiteY160" fmla="*/ 92659 h 1081430"/>
                <a:gd name="connsiteX161" fmla="*/ 1504493 w 2248204"/>
                <a:gd name="connsiteY161" fmla="*/ 72542 h 1081430"/>
                <a:gd name="connsiteX162" fmla="*/ 1486815 w 2248204"/>
                <a:gd name="connsiteY162" fmla="*/ 59131 h 1081430"/>
                <a:gd name="connsiteX163" fmla="*/ 1520343 w 2248204"/>
                <a:gd name="connsiteY163" fmla="*/ 23165 h 1081430"/>
                <a:gd name="connsiteX164" fmla="*/ 1570330 w 2248204"/>
                <a:gd name="connsiteY164" fmla="*/ 0 h 1081430"/>
                <a:gd name="connsiteX165" fmla="*/ 1597762 w 2248204"/>
                <a:gd name="connsiteY165" fmla="*/ 5486 h 1081430"/>
                <a:gd name="connsiteX166" fmla="*/ 1609954 w 2248204"/>
                <a:gd name="connsiteY166" fmla="*/ 19507 h 1081430"/>
                <a:gd name="connsiteX167" fmla="*/ 1612392 w 2248204"/>
                <a:gd name="connsiteY167" fmla="*/ 56083 h 1081430"/>
                <a:gd name="connsiteX168" fmla="*/ 1577035 w 2248204"/>
                <a:gd name="connsiteY168" fmla="*/ 71933 h 1081430"/>
                <a:gd name="connsiteX169" fmla="*/ 1617879 w 2248204"/>
                <a:gd name="connsiteY169" fmla="*/ 78638 h 1081430"/>
                <a:gd name="connsiteX170" fmla="*/ 1591056 w 2248204"/>
                <a:gd name="connsiteY170" fmla="*/ 112166 h 1081430"/>
                <a:gd name="connsiteX171" fmla="*/ 1645311 w 2248204"/>
                <a:gd name="connsiteY171" fmla="*/ 86563 h 1081430"/>
                <a:gd name="connsiteX172" fmla="*/ 1658722 w 2248204"/>
                <a:gd name="connsiteY172" fmla="*/ 107899 h 1081430"/>
                <a:gd name="connsiteX173" fmla="*/ 1632509 w 2248204"/>
                <a:gd name="connsiteY173" fmla="*/ 132283 h 1081430"/>
                <a:gd name="connsiteX174" fmla="*/ 1640434 w 2248204"/>
                <a:gd name="connsiteY174" fmla="*/ 154838 h 1081430"/>
                <a:gd name="connsiteX175" fmla="*/ 1684935 w 2248204"/>
                <a:gd name="connsiteY175" fmla="*/ 131064 h 1081430"/>
                <a:gd name="connsiteX176" fmla="*/ 1724559 w 2248204"/>
                <a:gd name="connsiteY176" fmla="*/ 101803 h 1081430"/>
                <a:gd name="connsiteX177" fmla="*/ 1753210 w 2248204"/>
                <a:gd name="connsiteY177" fmla="*/ 65837 h 1081430"/>
                <a:gd name="connsiteX178" fmla="*/ 1786738 w 2248204"/>
                <a:gd name="connsiteY178" fmla="*/ 68275 h 1081430"/>
                <a:gd name="connsiteX179" fmla="*/ 1819656 w 2248204"/>
                <a:gd name="connsiteY179" fmla="*/ 73152 h 1081430"/>
                <a:gd name="connsiteX180" fmla="*/ 1841602 w 2248204"/>
                <a:gd name="connsiteY180" fmla="*/ 89611 h 1081430"/>
                <a:gd name="connsiteX181" fmla="*/ 1831239 w 2248204"/>
                <a:gd name="connsiteY181" fmla="*/ 106070 h 1081430"/>
                <a:gd name="connsiteX182" fmla="*/ 1800149 w 2248204"/>
                <a:gd name="connsiteY182" fmla="*/ 123749 h 1081430"/>
                <a:gd name="connsiteX183" fmla="*/ 1805635 w 2248204"/>
                <a:gd name="connsiteY183" fmla="*/ 141427 h 1081430"/>
                <a:gd name="connsiteX184" fmla="*/ 1791005 w 2248204"/>
                <a:gd name="connsiteY184" fmla="*/ 157886 h 1081430"/>
                <a:gd name="connsiteX185" fmla="*/ 1724559 w 2248204"/>
                <a:gd name="connsiteY185" fmla="*/ 181661 h 1081430"/>
                <a:gd name="connsiteX186" fmla="*/ 1684935 w 2248204"/>
                <a:gd name="connsiteY186" fmla="*/ 187147 h 1081430"/>
                <a:gd name="connsiteX187" fmla="*/ 1665427 w 2248204"/>
                <a:gd name="connsiteY187" fmla="*/ 176784 h 1081430"/>
                <a:gd name="connsiteX188" fmla="*/ 1645311 w 2248204"/>
                <a:gd name="connsiteY188" fmla="*/ 193853 h 1081430"/>
                <a:gd name="connsiteX189" fmla="*/ 1600200 w 2248204"/>
                <a:gd name="connsiteY189" fmla="*/ 222504 h 1081430"/>
                <a:gd name="connsiteX190" fmla="*/ 1581912 w 2248204"/>
                <a:gd name="connsiteY190" fmla="*/ 237744 h 1081430"/>
                <a:gd name="connsiteX191" fmla="*/ 1534973 w 2248204"/>
                <a:gd name="connsiteY191" fmla="*/ 260909 h 1081430"/>
                <a:gd name="connsiteX192" fmla="*/ 1495349 w 2248204"/>
                <a:gd name="connsiteY192" fmla="*/ 263347 h 1081430"/>
                <a:gd name="connsiteX193" fmla="*/ 1464259 w 2248204"/>
                <a:gd name="connsiteY193" fmla="*/ 277978 h 1081430"/>
                <a:gd name="connsiteX194" fmla="*/ 1446581 w 2248204"/>
                <a:gd name="connsiteY194" fmla="*/ 301142 h 1081430"/>
                <a:gd name="connsiteX195" fmla="*/ 1411834 w 2248204"/>
                <a:gd name="connsiteY195" fmla="*/ 305410 h 1081430"/>
                <a:gd name="connsiteX196" fmla="*/ 1358799 w 2248204"/>
                <a:gd name="connsiteY196" fmla="*/ 334061 h 1081430"/>
                <a:gd name="connsiteX197" fmla="*/ 1301496 w 2248204"/>
                <a:gd name="connsiteY197" fmla="*/ 373685 h 1081430"/>
                <a:gd name="connsiteX198" fmla="*/ 1271016 w 2248204"/>
                <a:gd name="connsiteY198" fmla="*/ 401726 h 1081430"/>
                <a:gd name="connsiteX199" fmla="*/ 1241146 w 2248204"/>
                <a:gd name="connsiteY199" fmla="*/ 443789 h 1081430"/>
                <a:gd name="connsiteX200" fmla="*/ 1277722 w 2248204"/>
                <a:gd name="connsiteY200" fmla="*/ 449885 h 1081430"/>
                <a:gd name="connsiteX201" fmla="*/ 1268578 w 2248204"/>
                <a:gd name="connsiteY201" fmla="*/ 483413 h 1081430"/>
                <a:gd name="connsiteX202" fmla="*/ 1263701 w 2248204"/>
                <a:gd name="connsiteY202" fmla="*/ 511454 h 1081430"/>
                <a:gd name="connsiteX203" fmla="*/ 1308202 w 2248204"/>
                <a:gd name="connsiteY203" fmla="*/ 504139 h 1081430"/>
                <a:gd name="connsiteX204" fmla="*/ 1350874 w 2248204"/>
                <a:gd name="connsiteY204" fmla="*/ 519989 h 1081430"/>
                <a:gd name="connsiteX205" fmla="*/ 1370991 w 2248204"/>
                <a:gd name="connsiteY205" fmla="*/ 534010 h 1081430"/>
                <a:gd name="connsiteX206" fmla="*/ 1381354 w 2248204"/>
                <a:gd name="connsiteY206" fmla="*/ 551078 h 1081430"/>
                <a:gd name="connsiteX207" fmla="*/ 1411224 w 2248204"/>
                <a:gd name="connsiteY207" fmla="*/ 561442 h 1081430"/>
                <a:gd name="connsiteX208" fmla="*/ 1433170 w 2248204"/>
                <a:gd name="connsiteY208" fmla="*/ 576682 h 1081430"/>
                <a:gd name="connsiteX209" fmla="*/ 1479499 w 2248204"/>
                <a:gd name="connsiteY209" fmla="*/ 579120 h 1081430"/>
                <a:gd name="connsiteX210" fmla="*/ 1508760 w 2248204"/>
                <a:gd name="connsiteY210" fmla="*/ 582778 h 1081430"/>
                <a:gd name="connsiteX211" fmla="*/ 1486815 w 2248204"/>
                <a:gd name="connsiteY211" fmla="*/ 614477 h 1081430"/>
                <a:gd name="connsiteX212" fmla="*/ 1476451 w 2248204"/>
                <a:gd name="connsiteY212" fmla="*/ 651662 h 1081430"/>
                <a:gd name="connsiteX213" fmla="*/ 1477061 w 2248204"/>
                <a:gd name="connsiteY213" fmla="*/ 693725 h 1081430"/>
                <a:gd name="connsiteX214" fmla="*/ 1503883 w 2248204"/>
                <a:gd name="connsiteY214" fmla="*/ 729691 h 1081430"/>
                <a:gd name="connsiteX215" fmla="*/ 1532535 w 2248204"/>
                <a:gd name="connsiteY215" fmla="*/ 717499 h 1081430"/>
                <a:gd name="connsiteX216" fmla="*/ 1566672 w 2248204"/>
                <a:gd name="connsiteY216" fmla="*/ 678485 h 1081430"/>
                <a:gd name="connsiteX217" fmla="*/ 1580693 w 2248204"/>
                <a:gd name="connsiteY217" fmla="*/ 619963 h 1081430"/>
                <a:gd name="connsiteX218" fmla="*/ 1570330 w 2248204"/>
                <a:gd name="connsiteY218" fmla="*/ 600456 h 1081430"/>
                <a:gd name="connsiteX219" fmla="*/ 1625194 w 2248204"/>
                <a:gd name="connsiteY219" fmla="*/ 582778 h 1081430"/>
                <a:gd name="connsiteX220" fmla="*/ 1670914 w 2248204"/>
                <a:gd name="connsiteY220" fmla="*/ 557174 h 1081430"/>
                <a:gd name="connsiteX221" fmla="*/ 1700175 w 2248204"/>
                <a:gd name="connsiteY221" fmla="*/ 531571 h 1081430"/>
                <a:gd name="connsiteX222" fmla="*/ 1710538 w 2248204"/>
                <a:gd name="connsiteY222" fmla="*/ 507187 h 1081430"/>
                <a:gd name="connsiteX223" fmla="*/ 1708099 w 2248204"/>
                <a:gd name="connsiteY223" fmla="*/ 476098 h 1081430"/>
                <a:gd name="connsiteX224" fmla="*/ 1688592 w 2248204"/>
                <a:gd name="connsiteY224" fmla="*/ 448666 h 1081430"/>
                <a:gd name="connsiteX225" fmla="*/ 1742847 w 2248204"/>
                <a:gd name="connsiteY225" fmla="*/ 410870 h 1081430"/>
                <a:gd name="connsiteX226" fmla="*/ 1748943 w 2248204"/>
                <a:gd name="connsiteY226" fmla="*/ 378562 h 1081430"/>
                <a:gd name="connsiteX227" fmla="*/ 1772717 w 2248204"/>
                <a:gd name="connsiteY227" fmla="*/ 323698 h 1081430"/>
                <a:gd name="connsiteX228" fmla="*/ 1795882 w 2248204"/>
                <a:gd name="connsiteY228" fmla="*/ 315163 h 1081430"/>
                <a:gd name="connsiteX229" fmla="*/ 1836725 w 2248204"/>
                <a:gd name="connsiteY229" fmla="*/ 324917 h 1081430"/>
                <a:gd name="connsiteX230" fmla="*/ 1862328 w 2248204"/>
                <a:gd name="connsiteY230" fmla="*/ 328574 h 1081430"/>
                <a:gd name="connsiteX231" fmla="*/ 1889760 w 2248204"/>
                <a:gd name="connsiteY231" fmla="*/ 318821 h 1081430"/>
                <a:gd name="connsiteX232" fmla="*/ 1908658 w 2248204"/>
                <a:gd name="connsiteY232" fmla="*/ 331013 h 1081430"/>
                <a:gd name="connsiteX233" fmla="*/ 1930603 w 2248204"/>
                <a:gd name="connsiteY233" fmla="*/ 351739 h 1081430"/>
                <a:gd name="connsiteX234" fmla="*/ 1931823 w 2248204"/>
                <a:gd name="connsiteY234" fmla="*/ 365150 h 1081430"/>
                <a:gd name="connsiteX235" fmla="*/ 1978762 w 2248204"/>
                <a:gd name="connsiteY235" fmla="*/ 368198 h 1081430"/>
                <a:gd name="connsiteX236" fmla="*/ 1962912 w 2248204"/>
                <a:gd name="connsiteY236" fmla="*/ 398069 h 1081430"/>
                <a:gd name="connsiteX237" fmla="*/ 1948891 w 2248204"/>
                <a:gd name="connsiteY237" fmla="*/ 443179 h 1081430"/>
                <a:gd name="connsiteX238" fmla="*/ 1972056 w 2248204"/>
                <a:gd name="connsiteY238" fmla="*/ 449275 h 1081430"/>
                <a:gd name="connsiteX239" fmla="*/ 1981810 w 2248204"/>
                <a:gd name="connsiteY239" fmla="*/ 470611 h 1081430"/>
                <a:gd name="connsiteX240" fmla="*/ 2031797 w 2248204"/>
                <a:gd name="connsiteY240" fmla="*/ 450494 h 1081430"/>
                <a:gd name="connsiteX241" fmla="*/ 2077517 w 2248204"/>
                <a:gd name="connsiteY241" fmla="*/ 410261 h 1081430"/>
                <a:gd name="connsiteX242" fmla="*/ 2103120 w 2248204"/>
                <a:gd name="connsiteY242" fmla="*/ 393802 h 1081430"/>
                <a:gd name="connsiteX243" fmla="*/ 2109826 w 2248204"/>
                <a:gd name="connsiteY243" fmla="*/ 426110 h 1081430"/>
                <a:gd name="connsiteX244" fmla="*/ 2125675 w 2248204"/>
                <a:gd name="connsiteY244" fmla="*/ 471830 h 1081430"/>
                <a:gd name="connsiteX245" fmla="*/ 2137867 w 2248204"/>
                <a:gd name="connsiteY245" fmla="*/ 515722 h 1081430"/>
                <a:gd name="connsiteX246" fmla="*/ 2117141 w 2248204"/>
                <a:gd name="connsiteY246" fmla="*/ 538886 h 1081430"/>
                <a:gd name="connsiteX247" fmla="*/ 2146402 w 2248204"/>
                <a:gd name="connsiteY247" fmla="*/ 559613 h 1081430"/>
                <a:gd name="connsiteX248" fmla="*/ 2164080 w 2248204"/>
                <a:gd name="connsiteY248" fmla="*/ 580339 h 1081430"/>
                <a:gd name="connsiteX249" fmla="*/ 2206143 w 2248204"/>
                <a:gd name="connsiteY249" fmla="*/ 590093 h 1081430"/>
                <a:gd name="connsiteX250" fmla="*/ 2220773 w 2248204"/>
                <a:gd name="connsiteY250" fmla="*/ 601675 h 1081430"/>
                <a:gd name="connsiteX251" fmla="*/ 2220773 w 2248204"/>
                <a:gd name="connsiteY251" fmla="*/ 633374 h 1081430"/>
                <a:gd name="connsiteX252" fmla="*/ 2241499 w 2248204"/>
                <a:gd name="connsiteY252" fmla="*/ 638251 h 1081430"/>
                <a:gd name="connsiteX253" fmla="*/ 2248205 w 2248204"/>
                <a:gd name="connsiteY253" fmla="*/ 652272 h 1081430"/>
                <a:gd name="connsiteX254" fmla="*/ 2236013 w 2248204"/>
                <a:gd name="connsiteY254" fmla="*/ 694334 h 1081430"/>
                <a:gd name="connsiteX255" fmla="*/ 2209800 w 2248204"/>
                <a:gd name="connsiteY255" fmla="*/ 708355 h 1081430"/>
                <a:gd name="connsiteX256" fmla="*/ 2184197 w 2248204"/>
                <a:gd name="connsiteY256" fmla="*/ 721766 h 1081430"/>
                <a:gd name="connsiteX257" fmla="*/ 2130552 w 2248204"/>
                <a:gd name="connsiteY257" fmla="*/ 735178 h 1081430"/>
                <a:gd name="connsiteX258" fmla="*/ 2082394 w 2248204"/>
                <a:gd name="connsiteY258" fmla="*/ 765658 h 1081430"/>
                <a:gd name="connsiteX259" fmla="*/ 2029968 w 2248204"/>
                <a:gd name="connsiteY259" fmla="*/ 772363 h 1081430"/>
                <a:gd name="connsiteX260" fmla="*/ 1968399 w 2248204"/>
                <a:gd name="connsiteY260" fmla="*/ 763829 h 1081430"/>
                <a:gd name="connsiteX261" fmla="*/ 1923898 w 2248204"/>
                <a:gd name="connsiteY261" fmla="*/ 763829 h 1081430"/>
                <a:gd name="connsiteX262" fmla="*/ 1891589 w 2248204"/>
                <a:gd name="connsiteY262" fmla="*/ 766267 h 1081430"/>
                <a:gd name="connsiteX263" fmla="*/ 1856842 w 2248204"/>
                <a:gd name="connsiteY263" fmla="*/ 793699 h 1081430"/>
                <a:gd name="connsiteX264" fmla="*/ 1811731 w 2248204"/>
                <a:gd name="connsiteY264" fmla="*/ 810768 h 1081430"/>
                <a:gd name="connsiteX265" fmla="*/ 1750162 w 2248204"/>
                <a:gd name="connsiteY265" fmla="*/ 860755 h 1081430"/>
                <a:gd name="connsiteX266" fmla="*/ 1702003 w 2248204"/>
                <a:gd name="connsiteY266" fmla="*/ 896112 h 1081430"/>
                <a:gd name="connsiteX267" fmla="*/ 1730655 w 2248204"/>
                <a:gd name="connsiteY267" fmla="*/ 890016 h 1081430"/>
                <a:gd name="connsiteX268" fmla="*/ 1797101 w 2248204"/>
                <a:gd name="connsiteY268" fmla="*/ 839419 h 1081430"/>
                <a:gd name="connsiteX269" fmla="*/ 1872082 w 2248204"/>
                <a:gd name="connsiteY269" fmla="*/ 807720 h 1081430"/>
                <a:gd name="connsiteX270" fmla="*/ 1918411 w 2248204"/>
                <a:gd name="connsiteY270" fmla="*/ 804062 h 1081430"/>
                <a:gd name="connsiteX271" fmla="*/ 1938528 w 2248204"/>
                <a:gd name="connsiteY271" fmla="*/ 822960 h 1081430"/>
                <a:gd name="connsiteX272" fmla="*/ 1901343 w 2248204"/>
                <a:gd name="connsiteY272" fmla="*/ 848563 h 1081430"/>
                <a:gd name="connsiteX273" fmla="*/ 1897685 w 2248204"/>
                <a:gd name="connsiteY273" fmla="*/ 889406 h 1081430"/>
                <a:gd name="connsiteX274" fmla="*/ 1898295 w 2248204"/>
                <a:gd name="connsiteY274" fmla="*/ 918667 h 1081430"/>
                <a:gd name="connsiteX275" fmla="*/ 1932432 w 2248204"/>
                <a:gd name="connsiteY275" fmla="*/ 937565 h 1081430"/>
                <a:gd name="connsiteX276" fmla="*/ 1984858 w 2248204"/>
                <a:gd name="connsiteY276" fmla="*/ 932078 h 1081430"/>
                <a:gd name="connsiteX277" fmla="*/ 2028749 w 2248204"/>
                <a:gd name="connsiteY277" fmla="*/ 888797 h 1081430"/>
                <a:gd name="connsiteX278" fmla="*/ 2022653 w 2248204"/>
                <a:gd name="connsiteY278" fmla="*/ 916838 h 1081430"/>
                <a:gd name="connsiteX279" fmla="*/ 2037893 w 2248204"/>
                <a:gd name="connsiteY279" fmla="*/ 930859 h 1081430"/>
                <a:gd name="connsiteX280" fmla="*/ 1992783 w 2248204"/>
                <a:gd name="connsiteY280" fmla="*/ 955853 h 1081430"/>
                <a:gd name="connsiteX281" fmla="*/ 1917192 w 2248204"/>
                <a:gd name="connsiteY281" fmla="*/ 979018 h 1081430"/>
                <a:gd name="connsiteX282" fmla="*/ 1881835 w 2248204"/>
                <a:gd name="connsiteY282" fmla="*/ 994258 h 1081430"/>
                <a:gd name="connsiteX283" fmla="*/ 1837944 w 2248204"/>
                <a:gd name="connsiteY283" fmla="*/ 1022299 h 1081430"/>
                <a:gd name="connsiteX284" fmla="*/ 1815389 w 2248204"/>
                <a:gd name="connsiteY284" fmla="*/ 1019251 h 1081430"/>
                <a:gd name="connsiteX285" fmla="*/ 1824533 w 2248204"/>
                <a:gd name="connsiteY285" fmla="*/ 986942 h 1081430"/>
                <a:gd name="connsiteX286" fmla="*/ 1887931 w 2248204"/>
                <a:gd name="connsiteY286" fmla="*/ 954634 h 1081430"/>
                <a:gd name="connsiteX287" fmla="*/ 1838554 w 2248204"/>
                <a:gd name="connsiteY287" fmla="*/ 955853 h 1081430"/>
                <a:gd name="connsiteX288" fmla="*/ 1802587 w 2248204"/>
                <a:gd name="connsiteY288" fmla="*/ 960730 h 10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2248204" h="1081430">
                  <a:moveTo>
                    <a:pt x="1802587" y="960730"/>
                  </a:moveTo>
                  <a:lnTo>
                    <a:pt x="1789176" y="938784"/>
                  </a:lnTo>
                  <a:lnTo>
                    <a:pt x="1806855" y="886968"/>
                  </a:lnTo>
                  <a:lnTo>
                    <a:pt x="1797101" y="875995"/>
                  </a:lnTo>
                  <a:lnTo>
                    <a:pt x="1774546" y="882091"/>
                  </a:lnTo>
                  <a:lnTo>
                    <a:pt x="1767840" y="872338"/>
                  </a:lnTo>
                  <a:lnTo>
                    <a:pt x="1734312" y="900989"/>
                  </a:lnTo>
                  <a:lnTo>
                    <a:pt x="1714805" y="930859"/>
                  </a:lnTo>
                  <a:lnTo>
                    <a:pt x="1697736" y="948538"/>
                  </a:lnTo>
                  <a:lnTo>
                    <a:pt x="1682496" y="954634"/>
                  </a:lnTo>
                  <a:lnTo>
                    <a:pt x="1672133" y="956462"/>
                  </a:lnTo>
                  <a:lnTo>
                    <a:pt x="1665427" y="965606"/>
                  </a:lnTo>
                  <a:lnTo>
                    <a:pt x="1608735" y="965606"/>
                  </a:lnTo>
                  <a:lnTo>
                    <a:pt x="1561186" y="966216"/>
                  </a:lnTo>
                  <a:lnTo>
                    <a:pt x="1544727" y="972922"/>
                  </a:lnTo>
                  <a:lnTo>
                    <a:pt x="1503274" y="999744"/>
                  </a:lnTo>
                  <a:lnTo>
                    <a:pt x="1503274" y="999134"/>
                  </a:lnTo>
                  <a:lnTo>
                    <a:pt x="1497787" y="996696"/>
                  </a:lnTo>
                  <a:lnTo>
                    <a:pt x="1485595" y="1002182"/>
                  </a:lnTo>
                  <a:lnTo>
                    <a:pt x="1474013" y="1010107"/>
                  </a:lnTo>
                  <a:lnTo>
                    <a:pt x="1463040" y="1003402"/>
                  </a:lnTo>
                  <a:lnTo>
                    <a:pt x="1434389" y="1008278"/>
                  </a:lnTo>
                  <a:lnTo>
                    <a:pt x="1410615" y="1013765"/>
                  </a:lnTo>
                  <a:lnTo>
                    <a:pt x="1399032" y="1018642"/>
                  </a:lnTo>
                  <a:lnTo>
                    <a:pt x="1385011" y="1031443"/>
                  </a:lnTo>
                  <a:lnTo>
                    <a:pt x="1395984" y="1035710"/>
                  </a:lnTo>
                  <a:lnTo>
                    <a:pt x="1406347" y="1033272"/>
                  </a:lnTo>
                  <a:lnTo>
                    <a:pt x="1408176" y="1033272"/>
                  </a:lnTo>
                  <a:lnTo>
                    <a:pt x="1406347" y="1044854"/>
                  </a:lnTo>
                  <a:lnTo>
                    <a:pt x="1377087" y="1049122"/>
                  </a:lnTo>
                  <a:lnTo>
                    <a:pt x="1360018" y="1053998"/>
                  </a:lnTo>
                  <a:lnTo>
                    <a:pt x="1349655" y="1060094"/>
                  </a:lnTo>
                  <a:lnTo>
                    <a:pt x="1333805" y="1056437"/>
                  </a:lnTo>
                  <a:lnTo>
                    <a:pt x="1324051" y="1058266"/>
                  </a:lnTo>
                  <a:lnTo>
                    <a:pt x="1306373" y="1069238"/>
                  </a:lnTo>
                  <a:lnTo>
                    <a:pt x="1278331" y="1081430"/>
                  </a:lnTo>
                  <a:lnTo>
                    <a:pt x="1261872" y="1078992"/>
                  </a:lnTo>
                  <a:lnTo>
                    <a:pt x="1274064" y="1065581"/>
                  </a:lnTo>
                  <a:lnTo>
                    <a:pt x="1296619" y="1044245"/>
                  </a:lnTo>
                  <a:lnTo>
                    <a:pt x="1321613" y="1031443"/>
                  </a:lnTo>
                  <a:lnTo>
                    <a:pt x="1328319" y="1020470"/>
                  </a:lnTo>
                  <a:lnTo>
                    <a:pt x="1333805" y="1002182"/>
                  </a:lnTo>
                  <a:lnTo>
                    <a:pt x="1356970" y="980846"/>
                  </a:lnTo>
                  <a:lnTo>
                    <a:pt x="1362456" y="956462"/>
                  </a:lnTo>
                  <a:lnTo>
                    <a:pt x="1369162" y="980237"/>
                  </a:lnTo>
                  <a:lnTo>
                    <a:pt x="1392327" y="985723"/>
                  </a:lnTo>
                  <a:lnTo>
                    <a:pt x="1406957" y="972922"/>
                  </a:lnTo>
                  <a:lnTo>
                    <a:pt x="1398423" y="943661"/>
                  </a:lnTo>
                  <a:lnTo>
                    <a:pt x="1392936" y="931469"/>
                  </a:lnTo>
                  <a:lnTo>
                    <a:pt x="1368552" y="924154"/>
                  </a:lnTo>
                  <a:lnTo>
                    <a:pt x="1345387" y="919886"/>
                  </a:lnTo>
                  <a:lnTo>
                    <a:pt x="1321613" y="919886"/>
                  </a:lnTo>
                  <a:lnTo>
                    <a:pt x="1300887" y="915010"/>
                  </a:lnTo>
                  <a:lnTo>
                    <a:pt x="1298448" y="906475"/>
                  </a:lnTo>
                  <a:lnTo>
                    <a:pt x="1289914" y="911962"/>
                  </a:lnTo>
                  <a:lnTo>
                    <a:pt x="1282599" y="910742"/>
                  </a:lnTo>
                  <a:lnTo>
                    <a:pt x="1294181" y="897941"/>
                  </a:lnTo>
                  <a:lnTo>
                    <a:pt x="1283208" y="893064"/>
                  </a:lnTo>
                  <a:lnTo>
                    <a:pt x="1294791" y="878434"/>
                  </a:lnTo>
                  <a:lnTo>
                    <a:pt x="1287475" y="867461"/>
                  </a:lnTo>
                  <a:lnTo>
                    <a:pt x="1297839" y="856488"/>
                  </a:lnTo>
                  <a:lnTo>
                    <a:pt x="1266139" y="851002"/>
                  </a:lnTo>
                  <a:lnTo>
                    <a:pt x="1265530" y="829056"/>
                  </a:lnTo>
                  <a:lnTo>
                    <a:pt x="1260653" y="824179"/>
                  </a:lnTo>
                  <a:lnTo>
                    <a:pt x="1240536" y="822960"/>
                  </a:lnTo>
                  <a:lnTo>
                    <a:pt x="1215543" y="815645"/>
                  </a:lnTo>
                  <a:lnTo>
                    <a:pt x="1206399" y="820522"/>
                  </a:lnTo>
                  <a:lnTo>
                    <a:pt x="1195426" y="829666"/>
                  </a:lnTo>
                  <a:lnTo>
                    <a:pt x="1175309" y="835762"/>
                  </a:lnTo>
                  <a:lnTo>
                    <a:pt x="1156411" y="851002"/>
                  </a:lnTo>
                  <a:lnTo>
                    <a:pt x="1123493" y="840638"/>
                  </a:lnTo>
                  <a:lnTo>
                    <a:pt x="1096671" y="845515"/>
                  </a:lnTo>
                  <a:lnTo>
                    <a:pt x="1072896" y="833933"/>
                  </a:lnTo>
                  <a:lnTo>
                    <a:pt x="1044855" y="827837"/>
                  </a:lnTo>
                  <a:lnTo>
                    <a:pt x="1024738" y="825398"/>
                  </a:lnTo>
                  <a:lnTo>
                    <a:pt x="1018642" y="819302"/>
                  </a:lnTo>
                  <a:lnTo>
                    <a:pt x="1024128" y="798576"/>
                  </a:lnTo>
                  <a:lnTo>
                    <a:pt x="1013765" y="798576"/>
                  </a:lnTo>
                  <a:lnTo>
                    <a:pt x="1005840" y="813206"/>
                  </a:lnTo>
                  <a:lnTo>
                    <a:pt x="943661" y="813206"/>
                  </a:lnTo>
                  <a:lnTo>
                    <a:pt x="840029" y="813206"/>
                  </a:lnTo>
                  <a:lnTo>
                    <a:pt x="737616" y="813206"/>
                  </a:lnTo>
                  <a:lnTo>
                    <a:pt x="646786" y="813206"/>
                  </a:lnTo>
                  <a:lnTo>
                    <a:pt x="556565" y="813206"/>
                  </a:lnTo>
                  <a:lnTo>
                    <a:pt x="466954" y="813206"/>
                  </a:lnTo>
                  <a:lnTo>
                    <a:pt x="374904" y="813206"/>
                  </a:lnTo>
                  <a:lnTo>
                    <a:pt x="345643" y="813206"/>
                  </a:lnTo>
                  <a:lnTo>
                    <a:pt x="256032" y="813206"/>
                  </a:lnTo>
                  <a:lnTo>
                    <a:pt x="170079" y="813206"/>
                  </a:lnTo>
                  <a:lnTo>
                    <a:pt x="165811" y="813206"/>
                  </a:lnTo>
                  <a:lnTo>
                    <a:pt x="132893" y="776021"/>
                  </a:lnTo>
                  <a:lnTo>
                    <a:pt x="123139" y="759562"/>
                  </a:lnTo>
                  <a:lnTo>
                    <a:pt x="80467" y="743712"/>
                  </a:lnTo>
                  <a:lnTo>
                    <a:pt x="88392" y="710184"/>
                  </a:lnTo>
                  <a:lnTo>
                    <a:pt x="110338" y="687629"/>
                  </a:lnTo>
                  <a:lnTo>
                    <a:pt x="85344" y="671170"/>
                  </a:lnTo>
                  <a:lnTo>
                    <a:pt x="104242" y="641299"/>
                  </a:lnTo>
                  <a:lnTo>
                    <a:pt x="91440" y="614477"/>
                  </a:lnTo>
                  <a:lnTo>
                    <a:pt x="106680" y="594970"/>
                  </a:lnTo>
                  <a:lnTo>
                    <a:pt x="137770" y="577291"/>
                  </a:lnTo>
                  <a:lnTo>
                    <a:pt x="157277" y="554126"/>
                  </a:lnTo>
                  <a:lnTo>
                    <a:pt x="129235" y="530962"/>
                  </a:lnTo>
                  <a:lnTo>
                    <a:pt x="137770" y="488899"/>
                  </a:lnTo>
                  <a:lnTo>
                    <a:pt x="144475" y="463296"/>
                  </a:lnTo>
                  <a:lnTo>
                    <a:pt x="134722" y="446837"/>
                  </a:lnTo>
                  <a:lnTo>
                    <a:pt x="129845" y="432206"/>
                  </a:lnTo>
                  <a:lnTo>
                    <a:pt x="133503" y="413309"/>
                  </a:lnTo>
                  <a:lnTo>
                    <a:pt x="93879" y="424891"/>
                  </a:lnTo>
                  <a:lnTo>
                    <a:pt x="47549" y="445008"/>
                  </a:lnTo>
                  <a:lnTo>
                    <a:pt x="45720" y="421843"/>
                  </a:lnTo>
                  <a:lnTo>
                    <a:pt x="42672" y="405994"/>
                  </a:lnTo>
                  <a:lnTo>
                    <a:pt x="25603" y="396240"/>
                  </a:lnTo>
                  <a:lnTo>
                    <a:pt x="0" y="395021"/>
                  </a:lnTo>
                  <a:lnTo>
                    <a:pt x="217018" y="195682"/>
                  </a:lnTo>
                  <a:lnTo>
                    <a:pt x="366979" y="71323"/>
                  </a:lnTo>
                  <a:lnTo>
                    <a:pt x="403555" y="79248"/>
                  </a:lnTo>
                  <a:lnTo>
                    <a:pt x="423672" y="95098"/>
                  </a:lnTo>
                  <a:lnTo>
                    <a:pt x="446227" y="98146"/>
                  </a:lnTo>
                  <a:lnTo>
                    <a:pt x="484632" y="84734"/>
                  </a:lnTo>
                  <a:lnTo>
                    <a:pt x="527304" y="74371"/>
                  </a:lnTo>
                  <a:lnTo>
                    <a:pt x="559613" y="78029"/>
                  </a:lnTo>
                  <a:lnTo>
                    <a:pt x="613867" y="64008"/>
                  </a:lnTo>
                  <a:lnTo>
                    <a:pt x="663855" y="56083"/>
                  </a:lnTo>
                  <a:lnTo>
                    <a:pt x="665074" y="69494"/>
                  </a:lnTo>
                  <a:lnTo>
                    <a:pt x="692506" y="61570"/>
                  </a:lnTo>
                  <a:lnTo>
                    <a:pt x="716280" y="46330"/>
                  </a:lnTo>
                  <a:lnTo>
                    <a:pt x="729082" y="49987"/>
                  </a:lnTo>
                  <a:lnTo>
                    <a:pt x="737616" y="79248"/>
                  </a:lnTo>
                  <a:lnTo>
                    <a:pt x="795528" y="56693"/>
                  </a:lnTo>
                  <a:lnTo>
                    <a:pt x="771754" y="81686"/>
                  </a:lnTo>
                  <a:lnTo>
                    <a:pt x="808330" y="76200"/>
                  </a:lnTo>
                  <a:lnTo>
                    <a:pt x="827837" y="67056"/>
                  </a:lnTo>
                  <a:lnTo>
                    <a:pt x="855879" y="68885"/>
                  </a:lnTo>
                  <a:lnTo>
                    <a:pt x="879653" y="82296"/>
                  </a:lnTo>
                  <a:lnTo>
                    <a:pt x="925373" y="94488"/>
                  </a:lnTo>
                  <a:lnTo>
                    <a:pt x="954024" y="99974"/>
                  </a:lnTo>
                  <a:lnTo>
                    <a:pt x="980847" y="98146"/>
                  </a:lnTo>
                  <a:lnTo>
                    <a:pt x="998525" y="115214"/>
                  </a:lnTo>
                  <a:lnTo>
                    <a:pt x="946709" y="131674"/>
                  </a:lnTo>
                  <a:lnTo>
                    <a:pt x="985723" y="138379"/>
                  </a:lnTo>
                  <a:lnTo>
                    <a:pt x="1058266" y="134722"/>
                  </a:lnTo>
                  <a:lnTo>
                    <a:pt x="1085088" y="128626"/>
                  </a:lnTo>
                  <a:lnTo>
                    <a:pt x="1093623" y="148742"/>
                  </a:lnTo>
                  <a:lnTo>
                    <a:pt x="1136904" y="132283"/>
                  </a:lnTo>
                  <a:lnTo>
                    <a:pt x="1124103" y="117653"/>
                  </a:lnTo>
                  <a:lnTo>
                    <a:pt x="1151535" y="106680"/>
                  </a:lnTo>
                  <a:lnTo>
                    <a:pt x="1183234" y="104851"/>
                  </a:lnTo>
                  <a:lnTo>
                    <a:pt x="1207008" y="101803"/>
                  </a:lnTo>
                  <a:lnTo>
                    <a:pt x="1219810" y="109728"/>
                  </a:lnTo>
                  <a:lnTo>
                    <a:pt x="1228954" y="127406"/>
                  </a:lnTo>
                  <a:lnTo>
                    <a:pt x="1259434" y="124968"/>
                  </a:lnTo>
                  <a:lnTo>
                    <a:pt x="1291743" y="140208"/>
                  </a:lnTo>
                  <a:lnTo>
                    <a:pt x="1335634" y="134722"/>
                  </a:lnTo>
                  <a:lnTo>
                    <a:pt x="1372210" y="135331"/>
                  </a:lnTo>
                  <a:lnTo>
                    <a:pt x="1386840" y="114605"/>
                  </a:lnTo>
                  <a:lnTo>
                    <a:pt x="1414272" y="109118"/>
                  </a:lnTo>
                  <a:lnTo>
                    <a:pt x="1444143" y="120091"/>
                  </a:lnTo>
                  <a:lnTo>
                    <a:pt x="1417930" y="151790"/>
                  </a:lnTo>
                  <a:lnTo>
                    <a:pt x="1455725" y="124968"/>
                  </a:lnTo>
                  <a:lnTo>
                    <a:pt x="1475232" y="126187"/>
                  </a:lnTo>
                  <a:lnTo>
                    <a:pt x="1514247" y="92659"/>
                  </a:lnTo>
                  <a:lnTo>
                    <a:pt x="1504493" y="72542"/>
                  </a:lnTo>
                  <a:lnTo>
                    <a:pt x="1486815" y="59131"/>
                  </a:lnTo>
                  <a:lnTo>
                    <a:pt x="1520343" y="23165"/>
                  </a:lnTo>
                  <a:lnTo>
                    <a:pt x="1570330" y="0"/>
                  </a:lnTo>
                  <a:lnTo>
                    <a:pt x="1597762" y="5486"/>
                  </a:lnTo>
                  <a:lnTo>
                    <a:pt x="1609954" y="19507"/>
                  </a:lnTo>
                  <a:lnTo>
                    <a:pt x="1612392" y="56083"/>
                  </a:lnTo>
                  <a:lnTo>
                    <a:pt x="1577035" y="71933"/>
                  </a:lnTo>
                  <a:lnTo>
                    <a:pt x="1617879" y="78638"/>
                  </a:lnTo>
                  <a:lnTo>
                    <a:pt x="1591056" y="112166"/>
                  </a:lnTo>
                  <a:lnTo>
                    <a:pt x="1645311" y="86563"/>
                  </a:lnTo>
                  <a:lnTo>
                    <a:pt x="1658722" y="107899"/>
                  </a:lnTo>
                  <a:lnTo>
                    <a:pt x="1632509" y="132283"/>
                  </a:lnTo>
                  <a:lnTo>
                    <a:pt x="1640434" y="154838"/>
                  </a:lnTo>
                  <a:lnTo>
                    <a:pt x="1684935" y="131064"/>
                  </a:lnTo>
                  <a:lnTo>
                    <a:pt x="1724559" y="101803"/>
                  </a:lnTo>
                  <a:lnTo>
                    <a:pt x="1753210" y="65837"/>
                  </a:lnTo>
                  <a:lnTo>
                    <a:pt x="1786738" y="68275"/>
                  </a:lnTo>
                  <a:lnTo>
                    <a:pt x="1819656" y="73152"/>
                  </a:lnTo>
                  <a:lnTo>
                    <a:pt x="1841602" y="89611"/>
                  </a:lnTo>
                  <a:lnTo>
                    <a:pt x="1831239" y="106070"/>
                  </a:lnTo>
                  <a:lnTo>
                    <a:pt x="1800149" y="123749"/>
                  </a:lnTo>
                  <a:lnTo>
                    <a:pt x="1805635" y="141427"/>
                  </a:lnTo>
                  <a:lnTo>
                    <a:pt x="1791005" y="157886"/>
                  </a:lnTo>
                  <a:lnTo>
                    <a:pt x="1724559" y="181661"/>
                  </a:lnTo>
                  <a:lnTo>
                    <a:pt x="1684935" y="187147"/>
                  </a:lnTo>
                  <a:lnTo>
                    <a:pt x="1665427" y="176784"/>
                  </a:lnTo>
                  <a:lnTo>
                    <a:pt x="1645311" y="193853"/>
                  </a:lnTo>
                  <a:lnTo>
                    <a:pt x="1600200" y="222504"/>
                  </a:lnTo>
                  <a:lnTo>
                    <a:pt x="1581912" y="237744"/>
                  </a:lnTo>
                  <a:lnTo>
                    <a:pt x="1534973" y="260909"/>
                  </a:lnTo>
                  <a:lnTo>
                    <a:pt x="1495349" y="263347"/>
                  </a:lnTo>
                  <a:lnTo>
                    <a:pt x="1464259" y="277978"/>
                  </a:lnTo>
                  <a:lnTo>
                    <a:pt x="1446581" y="301142"/>
                  </a:lnTo>
                  <a:lnTo>
                    <a:pt x="1411834" y="305410"/>
                  </a:lnTo>
                  <a:lnTo>
                    <a:pt x="1358799" y="334061"/>
                  </a:lnTo>
                  <a:lnTo>
                    <a:pt x="1301496" y="373685"/>
                  </a:lnTo>
                  <a:lnTo>
                    <a:pt x="1271016" y="401726"/>
                  </a:lnTo>
                  <a:lnTo>
                    <a:pt x="1241146" y="443789"/>
                  </a:lnTo>
                  <a:lnTo>
                    <a:pt x="1277722" y="449885"/>
                  </a:lnTo>
                  <a:lnTo>
                    <a:pt x="1268578" y="483413"/>
                  </a:lnTo>
                  <a:lnTo>
                    <a:pt x="1263701" y="511454"/>
                  </a:lnTo>
                  <a:lnTo>
                    <a:pt x="1308202" y="504139"/>
                  </a:lnTo>
                  <a:lnTo>
                    <a:pt x="1350874" y="519989"/>
                  </a:lnTo>
                  <a:lnTo>
                    <a:pt x="1370991" y="534010"/>
                  </a:lnTo>
                  <a:lnTo>
                    <a:pt x="1381354" y="551078"/>
                  </a:lnTo>
                  <a:lnTo>
                    <a:pt x="1411224" y="561442"/>
                  </a:lnTo>
                  <a:lnTo>
                    <a:pt x="1433170" y="576682"/>
                  </a:lnTo>
                  <a:lnTo>
                    <a:pt x="1479499" y="579120"/>
                  </a:lnTo>
                  <a:lnTo>
                    <a:pt x="1508760" y="582778"/>
                  </a:lnTo>
                  <a:lnTo>
                    <a:pt x="1486815" y="614477"/>
                  </a:lnTo>
                  <a:lnTo>
                    <a:pt x="1476451" y="651662"/>
                  </a:lnTo>
                  <a:lnTo>
                    <a:pt x="1477061" y="693725"/>
                  </a:lnTo>
                  <a:lnTo>
                    <a:pt x="1503883" y="729691"/>
                  </a:lnTo>
                  <a:lnTo>
                    <a:pt x="1532535" y="717499"/>
                  </a:lnTo>
                  <a:lnTo>
                    <a:pt x="1566672" y="678485"/>
                  </a:lnTo>
                  <a:lnTo>
                    <a:pt x="1580693" y="619963"/>
                  </a:lnTo>
                  <a:lnTo>
                    <a:pt x="1570330" y="600456"/>
                  </a:lnTo>
                  <a:lnTo>
                    <a:pt x="1625194" y="582778"/>
                  </a:lnTo>
                  <a:lnTo>
                    <a:pt x="1670914" y="557174"/>
                  </a:lnTo>
                  <a:lnTo>
                    <a:pt x="1700175" y="531571"/>
                  </a:lnTo>
                  <a:lnTo>
                    <a:pt x="1710538" y="507187"/>
                  </a:lnTo>
                  <a:lnTo>
                    <a:pt x="1708099" y="476098"/>
                  </a:lnTo>
                  <a:lnTo>
                    <a:pt x="1688592" y="448666"/>
                  </a:lnTo>
                  <a:lnTo>
                    <a:pt x="1742847" y="410870"/>
                  </a:lnTo>
                  <a:lnTo>
                    <a:pt x="1748943" y="378562"/>
                  </a:lnTo>
                  <a:lnTo>
                    <a:pt x="1772717" y="323698"/>
                  </a:lnTo>
                  <a:lnTo>
                    <a:pt x="1795882" y="315163"/>
                  </a:lnTo>
                  <a:lnTo>
                    <a:pt x="1836725" y="324917"/>
                  </a:lnTo>
                  <a:lnTo>
                    <a:pt x="1862328" y="328574"/>
                  </a:lnTo>
                  <a:lnTo>
                    <a:pt x="1889760" y="318821"/>
                  </a:lnTo>
                  <a:lnTo>
                    <a:pt x="1908658" y="331013"/>
                  </a:lnTo>
                  <a:lnTo>
                    <a:pt x="1930603" y="351739"/>
                  </a:lnTo>
                  <a:lnTo>
                    <a:pt x="1931823" y="365150"/>
                  </a:lnTo>
                  <a:lnTo>
                    <a:pt x="1978762" y="368198"/>
                  </a:lnTo>
                  <a:lnTo>
                    <a:pt x="1962912" y="398069"/>
                  </a:lnTo>
                  <a:lnTo>
                    <a:pt x="1948891" y="443179"/>
                  </a:lnTo>
                  <a:lnTo>
                    <a:pt x="1972056" y="449275"/>
                  </a:lnTo>
                  <a:lnTo>
                    <a:pt x="1981810" y="470611"/>
                  </a:lnTo>
                  <a:lnTo>
                    <a:pt x="2031797" y="450494"/>
                  </a:lnTo>
                  <a:lnTo>
                    <a:pt x="2077517" y="410261"/>
                  </a:lnTo>
                  <a:lnTo>
                    <a:pt x="2103120" y="393802"/>
                  </a:lnTo>
                  <a:lnTo>
                    <a:pt x="2109826" y="426110"/>
                  </a:lnTo>
                  <a:lnTo>
                    <a:pt x="2125675" y="471830"/>
                  </a:lnTo>
                  <a:lnTo>
                    <a:pt x="2137867" y="515722"/>
                  </a:lnTo>
                  <a:lnTo>
                    <a:pt x="2117141" y="538886"/>
                  </a:lnTo>
                  <a:lnTo>
                    <a:pt x="2146402" y="559613"/>
                  </a:lnTo>
                  <a:lnTo>
                    <a:pt x="2164080" y="580339"/>
                  </a:lnTo>
                  <a:lnTo>
                    <a:pt x="2206143" y="590093"/>
                  </a:lnTo>
                  <a:lnTo>
                    <a:pt x="2220773" y="601675"/>
                  </a:lnTo>
                  <a:lnTo>
                    <a:pt x="2220773" y="633374"/>
                  </a:lnTo>
                  <a:lnTo>
                    <a:pt x="2241499" y="638251"/>
                  </a:lnTo>
                  <a:lnTo>
                    <a:pt x="2248205" y="652272"/>
                  </a:lnTo>
                  <a:lnTo>
                    <a:pt x="2236013" y="694334"/>
                  </a:lnTo>
                  <a:lnTo>
                    <a:pt x="2209800" y="708355"/>
                  </a:lnTo>
                  <a:lnTo>
                    <a:pt x="2184197" y="721766"/>
                  </a:lnTo>
                  <a:lnTo>
                    <a:pt x="2130552" y="735178"/>
                  </a:lnTo>
                  <a:lnTo>
                    <a:pt x="2082394" y="765658"/>
                  </a:lnTo>
                  <a:lnTo>
                    <a:pt x="2029968" y="772363"/>
                  </a:lnTo>
                  <a:lnTo>
                    <a:pt x="1968399" y="763829"/>
                  </a:lnTo>
                  <a:lnTo>
                    <a:pt x="1923898" y="763829"/>
                  </a:lnTo>
                  <a:lnTo>
                    <a:pt x="1891589" y="766267"/>
                  </a:lnTo>
                  <a:lnTo>
                    <a:pt x="1856842" y="793699"/>
                  </a:lnTo>
                  <a:lnTo>
                    <a:pt x="1811731" y="810768"/>
                  </a:lnTo>
                  <a:lnTo>
                    <a:pt x="1750162" y="860755"/>
                  </a:lnTo>
                  <a:lnTo>
                    <a:pt x="1702003" y="896112"/>
                  </a:lnTo>
                  <a:lnTo>
                    <a:pt x="1730655" y="890016"/>
                  </a:lnTo>
                  <a:lnTo>
                    <a:pt x="1797101" y="839419"/>
                  </a:lnTo>
                  <a:lnTo>
                    <a:pt x="1872082" y="807720"/>
                  </a:lnTo>
                  <a:lnTo>
                    <a:pt x="1918411" y="804062"/>
                  </a:lnTo>
                  <a:lnTo>
                    <a:pt x="1938528" y="822960"/>
                  </a:lnTo>
                  <a:lnTo>
                    <a:pt x="1901343" y="848563"/>
                  </a:lnTo>
                  <a:lnTo>
                    <a:pt x="1897685" y="889406"/>
                  </a:lnTo>
                  <a:lnTo>
                    <a:pt x="1898295" y="918667"/>
                  </a:lnTo>
                  <a:lnTo>
                    <a:pt x="1932432" y="937565"/>
                  </a:lnTo>
                  <a:lnTo>
                    <a:pt x="1984858" y="932078"/>
                  </a:lnTo>
                  <a:lnTo>
                    <a:pt x="2028749" y="888797"/>
                  </a:lnTo>
                  <a:lnTo>
                    <a:pt x="2022653" y="916838"/>
                  </a:lnTo>
                  <a:lnTo>
                    <a:pt x="2037893" y="930859"/>
                  </a:lnTo>
                  <a:lnTo>
                    <a:pt x="1992783" y="955853"/>
                  </a:lnTo>
                  <a:lnTo>
                    <a:pt x="1917192" y="979018"/>
                  </a:lnTo>
                  <a:lnTo>
                    <a:pt x="1881835" y="994258"/>
                  </a:lnTo>
                  <a:lnTo>
                    <a:pt x="1837944" y="1022299"/>
                  </a:lnTo>
                  <a:lnTo>
                    <a:pt x="1815389" y="1019251"/>
                  </a:lnTo>
                  <a:lnTo>
                    <a:pt x="1824533" y="986942"/>
                  </a:lnTo>
                  <a:lnTo>
                    <a:pt x="1887931" y="954634"/>
                  </a:lnTo>
                  <a:lnTo>
                    <a:pt x="1838554" y="955853"/>
                  </a:lnTo>
                  <a:lnTo>
                    <a:pt x="1802587" y="960730"/>
                  </a:lnTo>
                  <a:close/>
                </a:path>
              </a:pathLst>
            </a:custGeom>
            <a:grpFill/>
            <a:ln w="6350" cap="flat">
              <a:solidFill>
                <a:srgbClr val="545A8A"/>
              </a:solidFill>
              <a:prstDash val="solid"/>
              <a:miter/>
            </a:ln>
          </p:spPr>
          <p:txBody>
            <a:bodyPr rtlCol="0" anchor="ctr"/>
            <a:lstStyle/>
            <a:p>
              <a:endParaRPr lang="fr-FR" dirty="0"/>
            </a:p>
          </p:txBody>
        </p:sp>
        <p:sp>
          <p:nvSpPr>
            <p:cNvPr id="85" name="Forme libre : forme 43">
              <a:extLst>
                <a:ext uri="{FF2B5EF4-FFF2-40B4-BE49-F238E27FC236}">
                  <a16:creationId xmlns:a16="http://schemas.microsoft.com/office/drawing/2014/main" id="{AC511C6E-5A9E-EF64-38F2-D115A380FDDA}"/>
                </a:ext>
              </a:extLst>
            </p:cNvPr>
            <p:cNvSpPr/>
            <p:nvPr/>
          </p:nvSpPr>
          <p:spPr>
            <a:xfrm>
              <a:off x="3096768" y="1648967"/>
              <a:ext cx="408432" cy="154228"/>
            </a:xfrm>
            <a:custGeom>
              <a:avLst/>
              <a:gdLst>
                <a:gd name="connsiteX0" fmla="*/ 188976 w 408432"/>
                <a:gd name="connsiteY0" fmla="*/ 6096 h 154228"/>
                <a:gd name="connsiteX1" fmla="*/ 160325 w 408432"/>
                <a:gd name="connsiteY1" fmla="*/ 20726 h 154228"/>
                <a:gd name="connsiteX2" fmla="*/ 224333 w 408432"/>
                <a:gd name="connsiteY2" fmla="*/ 11582 h 154228"/>
                <a:gd name="connsiteX3" fmla="*/ 240183 w 408432"/>
                <a:gd name="connsiteY3" fmla="*/ 27432 h 154228"/>
                <a:gd name="connsiteX4" fmla="*/ 284683 w 408432"/>
                <a:gd name="connsiteY4" fmla="*/ 10973 h 154228"/>
                <a:gd name="connsiteX5" fmla="*/ 295656 w 408432"/>
                <a:gd name="connsiteY5" fmla="*/ 21336 h 154228"/>
                <a:gd name="connsiteX6" fmla="*/ 282245 w 408432"/>
                <a:gd name="connsiteY6" fmla="*/ 52426 h 154228"/>
                <a:gd name="connsiteX7" fmla="*/ 308457 w 408432"/>
                <a:gd name="connsiteY7" fmla="*/ 39624 h 154228"/>
                <a:gd name="connsiteX8" fmla="*/ 325527 w 408432"/>
                <a:gd name="connsiteY8" fmla="*/ 7315 h 154228"/>
                <a:gd name="connsiteX9" fmla="*/ 351739 w 408432"/>
                <a:gd name="connsiteY9" fmla="*/ 2438 h 154228"/>
                <a:gd name="connsiteX10" fmla="*/ 370027 w 408432"/>
                <a:gd name="connsiteY10" fmla="*/ 7315 h 154228"/>
                <a:gd name="connsiteX11" fmla="*/ 383439 w 408432"/>
                <a:gd name="connsiteY11" fmla="*/ 20117 h 154228"/>
                <a:gd name="connsiteX12" fmla="*/ 366979 w 408432"/>
                <a:gd name="connsiteY12" fmla="*/ 51206 h 154228"/>
                <a:gd name="connsiteX13" fmla="*/ 352349 w 408432"/>
                <a:gd name="connsiteY13" fmla="*/ 73762 h 154228"/>
                <a:gd name="connsiteX14" fmla="*/ 377952 w 408432"/>
                <a:gd name="connsiteY14" fmla="*/ 89611 h 154228"/>
                <a:gd name="connsiteX15" fmla="*/ 408432 w 408432"/>
                <a:gd name="connsiteY15" fmla="*/ 105461 h 154228"/>
                <a:gd name="connsiteX16" fmla="*/ 392583 w 408432"/>
                <a:gd name="connsiteY16" fmla="*/ 119482 h 154228"/>
                <a:gd name="connsiteX17" fmla="*/ 349301 w 408432"/>
                <a:gd name="connsiteY17" fmla="*/ 122530 h 154228"/>
                <a:gd name="connsiteX18" fmla="*/ 354177 w 408432"/>
                <a:gd name="connsiteY18" fmla="*/ 134722 h 154228"/>
                <a:gd name="connsiteX19" fmla="*/ 334671 w 408432"/>
                <a:gd name="connsiteY19" fmla="*/ 146914 h 154228"/>
                <a:gd name="connsiteX20" fmla="*/ 293827 w 408432"/>
                <a:gd name="connsiteY20" fmla="*/ 142037 h 154228"/>
                <a:gd name="connsiteX21" fmla="*/ 259080 w 408432"/>
                <a:gd name="connsiteY21" fmla="*/ 132893 h 154228"/>
                <a:gd name="connsiteX22" fmla="*/ 227991 w 408432"/>
                <a:gd name="connsiteY22" fmla="*/ 134722 h 154228"/>
                <a:gd name="connsiteX23" fmla="*/ 170079 w 408432"/>
                <a:gd name="connsiteY23" fmla="*/ 146304 h 154228"/>
                <a:gd name="connsiteX24" fmla="*/ 101193 w 408432"/>
                <a:gd name="connsiteY24" fmla="*/ 151181 h 154228"/>
                <a:gd name="connsiteX25" fmla="*/ 53035 w 408432"/>
                <a:gd name="connsiteY25" fmla="*/ 154229 h 154228"/>
                <a:gd name="connsiteX26" fmla="*/ 54864 w 408432"/>
                <a:gd name="connsiteY26" fmla="*/ 138379 h 154228"/>
                <a:gd name="connsiteX27" fmla="*/ 29871 w 408432"/>
                <a:gd name="connsiteY27" fmla="*/ 129845 h 154228"/>
                <a:gd name="connsiteX28" fmla="*/ 3658 w 408432"/>
                <a:gd name="connsiteY28" fmla="*/ 133502 h 154228"/>
                <a:gd name="connsiteX29" fmla="*/ 0 w 408432"/>
                <a:gd name="connsiteY29" fmla="*/ 107290 h 154228"/>
                <a:gd name="connsiteX30" fmla="*/ 20117 w 408432"/>
                <a:gd name="connsiteY30" fmla="*/ 103632 h 154228"/>
                <a:gd name="connsiteX31" fmla="*/ 64617 w 408432"/>
                <a:gd name="connsiteY31" fmla="*/ 98146 h 154228"/>
                <a:gd name="connsiteX32" fmla="*/ 98145 w 408432"/>
                <a:gd name="connsiteY32" fmla="*/ 99974 h 154228"/>
                <a:gd name="connsiteX33" fmla="*/ 135941 w 408432"/>
                <a:gd name="connsiteY33" fmla="*/ 93878 h 154228"/>
                <a:gd name="connsiteX34" fmla="*/ 96317 w 408432"/>
                <a:gd name="connsiteY34" fmla="*/ 86563 h 154228"/>
                <a:gd name="connsiteX35" fmla="*/ 40843 w 408432"/>
                <a:gd name="connsiteY35" fmla="*/ 89002 h 154228"/>
                <a:gd name="connsiteX36" fmla="*/ 6096 w 408432"/>
                <a:gd name="connsiteY36" fmla="*/ 88392 h 154228"/>
                <a:gd name="connsiteX37" fmla="*/ 6096 w 408432"/>
                <a:gd name="connsiteY37" fmla="*/ 76810 h 154228"/>
                <a:gd name="connsiteX38" fmla="*/ 77419 w 408432"/>
                <a:gd name="connsiteY38" fmla="*/ 63398 h 154228"/>
                <a:gd name="connsiteX39" fmla="*/ 39015 w 408432"/>
                <a:gd name="connsiteY39" fmla="*/ 64008 h 154228"/>
                <a:gd name="connsiteX40" fmla="*/ 6096 w 408432"/>
                <a:gd name="connsiteY40" fmla="*/ 55474 h 154228"/>
                <a:gd name="connsiteX41" fmla="*/ 53645 w 408432"/>
                <a:gd name="connsiteY41" fmla="*/ 31699 h 154228"/>
                <a:gd name="connsiteX42" fmla="*/ 85344 w 408432"/>
                <a:gd name="connsiteY42" fmla="*/ 18898 h 154228"/>
                <a:gd name="connsiteX43" fmla="*/ 171907 w 408432"/>
                <a:gd name="connsiteY43" fmla="*/ 0 h 154228"/>
                <a:gd name="connsiteX44" fmla="*/ 188976 w 408432"/>
                <a:gd name="connsiteY44" fmla="*/ 6096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8432" h="154228">
                  <a:moveTo>
                    <a:pt x="188976" y="6096"/>
                  </a:moveTo>
                  <a:lnTo>
                    <a:pt x="160325" y="20726"/>
                  </a:lnTo>
                  <a:lnTo>
                    <a:pt x="224333" y="11582"/>
                  </a:lnTo>
                  <a:lnTo>
                    <a:pt x="240183" y="27432"/>
                  </a:lnTo>
                  <a:lnTo>
                    <a:pt x="284683" y="10973"/>
                  </a:lnTo>
                  <a:lnTo>
                    <a:pt x="295656" y="21336"/>
                  </a:lnTo>
                  <a:lnTo>
                    <a:pt x="282245" y="52426"/>
                  </a:lnTo>
                  <a:lnTo>
                    <a:pt x="308457" y="39624"/>
                  </a:lnTo>
                  <a:lnTo>
                    <a:pt x="325527" y="7315"/>
                  </a:lnTo>
                  <a:lnTo>
                    <a:pt x="351739" y="2438"/>
                  </a:lnTo>
                  <a:lnTo>
                    <a:pt x="370027" y="7315"/>
                  </a:lnTo>
                  <a:lnTo>
                    <a:pt x="383439" y="20117"/>
                  </a:lnTo>
                  <a:lnTo>
                    <a:pt x="366979" y="51206"/>
                  </a:lnTo>
                  <a:lnTo>
                    <a:pt x="352349" y="73762"/>
                  </a:lnTo>
                  <a:lnTo>
                    <a:pt x="377952" y="89611"/>
                  </a:lnTo>
                  <a:lnTo>
                    <a:pt x="408432" y="105461"/>
                  </a:lnTo>
                  <a:lnTo>
                    <a:pt x="392583" y="119482"/>
                  </a:lnTo>
                  <a:lnTo>
                    <a:pt x="349301" y="122530"/>
                  </a:lnTo>
                  <a:lnTo>
                    <a:pt x="354177" y="134722"/>
                  </a:lnTo>
                  <a:lnTo>
                    <a:pt x="334671" y="146914"/>
                  </a:lnTo>
                  <a:lnTo>
                    <a:pt x="293827" y="142037"/>
                  </a:lnTo>
                  <a:lnTo>
                    <a:pt x="259080" y="132893"/>
                  </a:lnTo>
                  <a:lnTo>
                    <a:pt x="227991" y="134722"/>
                  </a:lnTo>
                  <a:lnTo>
                    <a:pt x="170079" y="146304"/>
                  </a:lnTo>
                  <a:lnTo>
                    <a:pt x="101193" y="151181"/>
                  </a:lnTo>
                  <a:lnTo>
                    <a:pt x="53035" y="154229"/>
                  </a:lnTo>
                  <a:lnTo>
                    <a:pt x="54864" y="138379"/>
                  </a:lnTo>
                  <a:lnTo>
                    <a:pt x="29871" y="129845"/>
                  </a:lnTo>
                  <a:lnTo>
                    <a:pt x="3658" y="133502"/>
                  </a:lnTo>
                  <a:lnTo>
                    <a:pt x="0" y="107290"/>
                  </a:lnTo>
                  <a:lnTo>
                    <a:pt x="20117" y="103632"/>
                  </a:lnTo>
                  <a:lnTo>
                    <a:pt x="64617" y="98146"/>
                  </a:lnTo>
                  <a:lnTo>
                    <a:pt x="98145" y="99974"/>
                  </a:lnTo>
                  <a:lnTo>
                    <a:pt x="135941" y="93878"/>
                  </a:lnTo>
                  <a:lnTo>
                    <a:pt x="96317" y="86563"/>
                  </a:lnTo>
                  <a:lnTo>
                    <a:pt x="40843" y="89002"/>
                  </a:lnTo>
                  <a:lnTo>
                    <a:pt x="6096" y="88392"/>
                  </a:lnTo>
                  <a:lnTo>
                    <a:pt x="6096" y="76810"/>
                  </a:lnTo>
                  <a:lnTo>
                    <a:pt x="77419" y="63398"/>
                  </a:lnTo>
                  <a:lnTo>
                    <a:pt x="39015" y="64008"/>
                  </a:lnTo>
                  <a:lnTo>
                    <a:pt x="6096" y="55474"/>
                  </a:lnTo>
                  <a:lnTo>
                    <a:pt x="53645" y="31699"/>
                  </a:lnTo>
                  <a:lnTo>
                    <a:pt x="85344" y="18898"/>
                  </a:lnTo>
                  <a:lnTo>
                    <a:pt x="171907" y="0"/>
                  </a:lnTo>
                  <a:lnTo>
                    <a:pt x="188976" y="6096"/>
                  </a:lnTo>
                  <a:close/>
                </a:path>
              </a:pathLst>
            </a:custGeom>
            <a:grpFill/>
            <a:ln w="6350" cap="flat">
              <a:solidFill>
                <a:srgbClr val="545A8A"/>
              </a:solidFill>
              <a:prstDash val="solid"/>
              <a:miter/>
            </a:ln>
          </p:spPr>
          <p:txBody>
            <a:bodyPr rtlCol="0" anchor="ctr"/>
            <a:lstStyle/>
            <a:p>
              <a:endParaRPr lang="fr-FR" dirty="0"/>
            </a:p>
          </p:txBody>
        </p:sp>
        <p:sp>
          <p:nvSpPr>
            <p:cNvPr id="86" name="Forme libre : forme 44">
              <a:extLst>
                <a:ext uri="{FF2B5EF4-FFF2-40B4-BE49-F238E27FC236}">
                  <a16:creationId xmlns:a16="http://schemas.microsoft.com/office/drawing/2014/main" id="{3F568F55-BCE3-C4B1-D38C-BE0856E37090}"/>
                </a:ext>
              </a:extLst>
            </p:cNvPr>
            <p:cNvSpPr/>
            <p:nvPr/>
          </p:nvSpPr>
          <p:spPr>
            <a:xfrm>
              <a:off x="3469843" y="1638604"/>
              <a:ext cx="56692" cy="28041"/>
            </a:xfrm>
            <a:custGeom>
              <a:avLst/>
              <a:gdLst>
                <a:gd name="connsiteX0" fmla="*/ 56693 w 56692"/>
                <a:gd name="connsiteY0" fmla="*/ 7315 h 28041"/>
                <a:gd name="connsiteX1" fmla="*/ 14021 w 56692"/>
                <a:gd name="connsiteY1" fmla="*/ 28042 h 28041"/>
                <a:gd name="connsiteX2" fmla="*/ 0 w 56692"/>
                <a:gd name="connsiteY2" fmla="*/ 6096 h 28041"/>
                <a:gd name="connsiteX3" fmla="*/ 12801 w 56692"/>
                <a:gd name="connsiteY3" fmla="*/ 1219 h 28041"/>
                <a:gd name="connsiteX4" fmla="*/ 46329 w 56692"/>
                <a:gd name="connsiteY4" fmla="*/ 0 h 28041"/>
                <a:gd name="connsiteX5" fmla="*/ 56693 w 56692"/>
                <a:gd name="connsiteY5" fmla="*/ 7315 h 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92" h="28041">
                  <a:moveTo>
                    <a:pt x="56693" y="7315"/>
                  </a:moveTo>
                  <a:lnTo>
                    <a:pt x="14021" y="28042"/>
                  </a:lnTo>
                  <a:lnTo>
                    <a:pt x="0" y="6096"/>
                  </a:lnTo>
                  <a:lnTo>
                    <a:pt x="12801" y="1219"/>
                  </a:lnTo>
                  <a:lnTo>
                    <a:pt x="46329" y="0"/>
                  </a:lnTo>
                  <a:lnTo>
                    <a:pt x="56693" y="7315"/>
                  </a:lnTo>
                  <a:close/>
                </a:path>
              </a:pathLst>
            </a:custGeom>
            <a:grpFill/>
            <a:ln w="6350" cap="flat">
              <a:solidFill>
                <a:srgbClr val="545A8A"/>
              </a:solidFill>
              <a:prstDash val="solid"/>
              <a:miter/>
            </a:ln>
          </p:spPr>
          <p:txBody>
            <a:bodyPr rtlCol="0" anchor="ctr"/>
            <a:lstStyle/>
            <a:p>
              <a:endParaRPr lang="fr-FR" dirty="0"/>
            </a:p>
          </p:txBody>
        </p:sp>
        <p:sp>
          <p:nvSpPr>
            <p:cNvPr id="87" name="Forme libre : forme 45">
              <a:extLst>
                <a:ext uri="{FF2B5EF4-FFF2-40B4-BE49-F238E27FC236}">
                  <a16:creationId xmlns:a16="http://schemas.microsoft.com/office/drawing/2014/main" id="{8F4EE9CE-826C-CB80-4DDD-58FC9BD771CD}"/>
                </a:ext>
              </a:extLst>
            </p:cNvPr>
            <p:cNvSpPr/>
            <p:nvPr/>
          </p:nvSpPr>
          <p:spPr>
            <a:xfrm>
              <a:off x="4086148" y="1634946"/>
              <a:ext cx="102412" cy="32308"/>
            </a:xfrm>
            <a:custGeom>
              <a:avLst/>
              <a:gdLst>
                <a:gd name="connsiteX0" fmla="*/ 102413 w 102412"/>
                <a:gd name="connsiteY0" fmla="*/ 20726 h 32308"/>
                <a:gd name="connsiteX1" fmla="*/ 98146 w 102412"/>
                <a:gd name="connsiteY1" fmla="*/ 29261 h 32308"/>
                <a:gd name="connsiteX2" fmla="*/ 73152 w 102412"/>
                <a:gd name="connsiteY2" fmla="*/ 28651 h 32308"/>
                <a:gd name="connsiteX3" fmla="*/ 48159 w 102412"/>
                <a:gd name="connsiteY3" fmla="*/ 28042 h 32308"/>
                <a:gd name="connsiteX4" fmla="*/ 18288 w 102412"/>
                <a:gd name="connsiteY4" fmla="*/ 32309 h 32308"/>
                <a:gd name="connsiteX5" fmla="*/ 12802 w 102412"/>
                <a:gd name="connsiteY5" fmla="*/ 29870 h 32308"/>
                <a:gd name="connsiteX6" fmla="*/ 0 w 102412"/>
                <a:gd name="connsiteY6" fmla="*/ 13411 h 32308"/>
                <a:gd name="connsiteX7" fmla="*/ 10363 w 102412"/>
                <a:gd name="connsiteY7" fmla="*/ 2438 h 32308"/>
                <a:gd name="connsiteX8" fmla="*/ 23775 w 102412"/>
                <a:gd name="connsiteY8" fmla="*/ 0 h 32308"/>
                <a:gd name="connsiteX9" fmla="*/ 74981 w 102412"/>
                <a:gd name="connsiteY9" fmla="*/ 3658 h 32308"/>
                <a:gd name="connsiteX10" fmla="*/ 102413 w 102412"/>
                <a:gd name="connsiteY10" fmla="*/ 20726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12" h="32308">
                  <a:moveTo>
                    <a:pt x="102413" y="20726"/>
                  </a:moveTo>
                  <a:lnTo>
                    <a:pt x="98146" y="29261"/>
                  </a:lnTo>
                  <a:lnTo>
                    <a:pt x="73152" y="28651"/>
                  </a:lnTo>
                  <a:lnTo>
                    <a:pt x="48159" y="28042"/>
                  </a:lnTo>
                  <a:lnTo>
                    <a:pt x="18288" y="32309"/>
                  </a:lnTo>
                  <a:lnTo>
                    <a:pt x="12802" y="29870"/>
                  </a:lnTo>
                  <a:lnTo>
                    <a:pt x="0" y="13411"/>
                  </a:lnTo>
                  <a:lnTo>
                    <a:pt x="10363" y="2438"/>
                  </a:lnTo>
                  <a:lnTo>
                    <a:pt x="23775" y="0"/>
                  </a:lnTo>
                  <a:lnTo>
                    <a:pt x="74981" y="3658"/>
                  </a:lnTo>
                  <a:lnTo>
                    <a:pt x="102413" y="20726"/>
                  </a:lnTo>
                  <a:close/>
                </a:path>
              </a:pathLst>
            </a:custGeom>
            <a:grpFill/>
            <a:ln w="6350" cap="flat">
              <a:solidFill>
                <a:srgbClr val="545A8A"/>
              </a:solidFill>
              <a:prstDash val="solid"/>
              <a:miter/>
            </a:ln>
          </p:spPr>
          <p:txBody>
            <a:bodyPr rtlCol="0" anchor="ctr"/>
            <a:lstStyle/>
            <a:p>
              <a:endParaRPr lang="fr-FR" dirty="0"/>
            </a:p>
          </p:txBody>
        </p:sp>
        <p:sp>
          <p:nvSpPr>
            <p:cNvPr id="88" name="Forme libre : forme 46">
              <a:extLst>
                <a:ext uri="{FF2B5EF4-FFF2-40B4-BE49-F238E27FC236}">
                  <a16:creationId xmlns:a16="http://schemas.microsoft.com/office/drawing/2014/main" id="{98BF5B19-FA3E-A436-C1D0-B47ADC1E34E3}"/>
                </a:ext>
              </a:extLst>
            </p:cNvPr>
            <p:cNvSpPr/>
            <p:nvPr/>
          </p:nvSpPr>
          <p:spPr>
            <a:xfrm>
              <a:off x="3809390" y="1633727"/>
              <a:ext cx="611428" cy="396239"/>
            </a:xfrm>
            <a:custGeom>
              <a:avLst/>
              <a:gdLst>
                <a:gd name="connsiteX0" fmla="*/ 136550 w 611428"/>
                <a:gd name="connsiteY0" fmla="*/ 20117 h 396239"/>
                <a:gd name="connsiteX1" fmla="*/ 138379 w 611428"/>
                <a:gd name="connsiteY1" fmla="*/ 39624 h 396239"/>
                <a:gd name="connsiteX2" fmla="*/ 182270 w 611428"/>
                <a:gd name="connsiteY2" fmla="*/ 14630 h 396239"/>
                <a:gd name="connsiteX3" fmla="*/ 253593 w 611428"/>
                <a:gd name="connsiteY3" fmla="*/ 1829 h 396239"/>
                <a:gd name="connsiteX4" fmla="*/ 267614 w 611428"/>
                <a:gd name="connsiteY4" fmla="*/ 34138 h 396239"/>
                <a:gd name="connsiteX5" fmla="*/ 248107 w 611428"/>
                <a:gd name="connsiteY5" fmla="*/ 54864 h 396239"/>
                <a:gd name="connsiteX6" fmla="*/ 302971 w 611428"/>
                <a:gd name="connsiteY6" fmla="*/ 45720 h 396239"/>
                <a:gd name="connsiteX7" fmla="*/ 335280 w 611428"/>
                <a:gd name="connsiteY7" fmla="*/ 32918 h 396239"/>
                <a:gd name="connsiteX8" fmla="*/ 376733 w 611428"/>
                <a:gd name="connsiteY8" fmla="*/ 48768 h 396239"/>
                <a:gd name="connsiteX9" fmla="*/ 399288 w 611428"/>
                <a:gd name="connsiteY9" fmla="*/ 64008 h 396239"/>
                <a:gd name="connsiteX10" fmla="*/ 392582 w 611428"/>
                <a:gd name="connsiteY10" fmla="*/ 78029 h 396239"/>
                <a:gd name="connsiteX11" fmla="*/ 442569 w 611428"/>
                <a:gd name="connsiteY11" fmla="*/ 70714 h 396239"/>
                <a:gd name="connsiteX12" fmla="*/ 454152 w 611428"/>
                <a:gd name="connsiteY12" fmla="*/ 91440 h 396239"/>
                <a:gd name="connsiteX13" fmla="*/ 505358 w 611428"/>
                <a:gd name="connsiteY13" fmla="*/ 104242 h 396239"/>
                <a:gd name="connsiteX14" fmla="*/ 518769 w 611428"/>
                <a:gd name="connsiteY14" fmla="*/ 117043 h 396239"/>
                <a:gd name="connsiteX15" fmla="*/ 524256 w 611428"/>
                <a:gd name="connsiteY15" fmla="*/ 148133 h 396239"/>
                <a:gd name="connsiteX16" fmla="*/ 468782 w 611428"/>
                <a:gd name="connsiteY16" fmla="*/ 163373 h 396239"/>
                <a:gd name="connsiteX17" fmla="*/ 515721 w 611428"/>
                <a:gd name="connsiteY17" fmla="*/ 185318 h 396239"/>
                <a:gd name="connsiteX18" fmla="*/ 551688 w 611428"/>
                <a:gd name="connsiteY18" fmla="*/ 192634 h 396239"/>
                <a:gd name="connsiteX19" fmla="*/ 571805 w 611428"/>
                <a:gd name="connsiteY19" fmla="*/ 223114 h 396239"/>
                <a:gd name="connsiteX20" fmla="*/ 611429 w 611428"/>
                <a:gd name="connsiteY20" fmla="*/ 225552 h 396239"/>
                <a:gd name="connsiteX21" fmla="*/ 591312 w 611428"/>
                <a:gd name="connsiteY21" fmla="*/ 249326 h 396239"/>
                <a:gd name="connsiteX22" fmla="*/ 524865 w 611428"/>
                <a:gd name="connsiteY22" fmla="*/ 288950 h 396239"/>
                <a:gd name="connsiteX23" fmla="*/ 500481 w 611428"/>
                <a:gd name="connsiteY23" fmla="*/ 274320 h 396239"/>
                <a:gd name="connsiteX24" fmla="*/ 477317 w 611428"/>
                <a:gd name="connsiteY24" fmla="*/ 241402 h 396239"/>
                <a:gd name="connsiteX25" fmla="*/ 441350 w 611428"/>
                <a:gd name="connsiteY25" fmla="*/ 245669 h 396239"/>
                <a:gd name="connsiteX26" fmla="*/ 427329 w 611428"/>
                <a:gd name="connsiteY26" fmla="*/ 265786 h 396239"/>
                <a:gd name="connsiteX27" fmla="*/ 443789 w 611428"/>
                <a:gd name="connsiteY27" fmla="*/ 285293 h 396239"/>
                <a:gd name="connsiteX28" fmla="*/ 471221 w 611428"/>
                <a:gd name="connsiteY28" fmla="*/ 301142 h 396239"/>
                <a:gd name="connsiteX29" fmla="*/ 477317 w 611428"/>
                <a:gd name="connsiteY29" fmla="*/ 310286 h 396239"/>
                <a:gd name="connsiteX30" fmla="*/ 476707 w 611428"/>
                <a:gd name="connsiteY30" fmla="*/ 345034 h 396239"/>
                <a:gd name="connsiteX31" fmla="*/ 454761 w 611428"/>
                <a:gd name="connsiteY31" fmla="*/ 370027 h 396239"/>
                <a:gd name="connsiteX32" fmla="*/ 426110 w 611428"/>
                <a:gd name="connsiteY32" fmla="*/ 360274 h 396239"/>
                <a:gd name="connsiteX33" fmla="*/ 373685 w 611428"/>
                <a:gd name="connsiteY33" fmla="*/ 332842 h 396239"/>
                <a:gd name="connsiteX34" fmla="*/ 395630 w 611428"/>
                <a:gd name="connsiteY34" fmla="*/ 362712 h 396239"/>
                <a:gd name="connsiteX35" fmla="*/ 412699 w 611428"/>
                <a:gd name="connsiteY35" fmla="*/ 384048 h 396239"/>
                <a:gd name="connsiteX36" fmla="*/ 410870 w 611428"/>
                <a:gd name="connsiteY36" fmla="*/ 396240 h 396239"/>
                <a:gd name="connsiteX37" fmla="*/ 344424 w 611428"/>
                <a:gd name="connsiteY37" fmla="*/ 382219 h 396239"/>
                <a:gd name="connsiteX38" fmla="*/ 298094 w 611428"/>
                <a:gd name="connsiteY38" fmla="*/ 361493 h 396239"/>
                <a:gd name="connsiteX39" fmla="*/ 274929 w 611428"/>
                <a:gd name="connsiteY39" fmla="*/ 345034 h 396239"/>
                <a:gd name="connsiteX40" fmla="*/ 289560 w 611428"/>
                <a:gd name="connsiteY40" fmla="*/ 334670 h 396239"/>
                <a:gd name="connsiteX41" fmla="*/ 260299 w 611428"/>
                <a:gd name="connsiteY41" fmla="*/ 316992 h 396239"/>
                <a:gd name="connsiteX42" fmla="*/ 231648 w 611428"/>
                <a:gd name="connsiteY42" fmla="*/ 300533 h 396239"/>
                <a:gd name="connsiteX43" fmla="*/ 226161 w 611428"/>
                <a:gd name="connsiteY43" fmla="*/ 310286 h 396239"/>
                <a:gd name="connsiteX44" fmla="*/ 146304 w 611428"/>
                <a:gd name="connsiteY44" fmla="*/ 315773 h 396239"/>
                <a:gd name="connsiteX45" fmla="*/ 131673 w 611428"/>
                <a:gd name="connsiteY45" fmla="*/ 304190 h 396239"/>
                <a:gd name="connsiteX46" fmla="*/ 164592 w 611428"/>
                <a:gd name="connsiteY46" fmla="*/ 278587 h 396239"/>
                <a:gd name="connsiteX47" fmla="*/ 213969 w 611428"/>
                <a:gd name="connsiteY47" fmla="*/ 277978 h 396239"/>
                <a:gd name="connsiteX48" fmla="*/ 270662 w 611428"/>
                <a:gd name="connsiteY48" fmla="*/ 273710 h 396239"/>
                <a:gd name="connsiteX49" fmla="*/ 269443 w 611428"/>
                <a:gd name="connsiteY49" fmla="*/ 261518 h 396239"/>
                <a:gd name="connsiteX50" fmla="*/ 288341 w 611428"/>
                <a:gd name="connsiteY50" fmla="*/ 244450 h 396239"/>
                <a:gd name="connsiteX51" fmla="*/ 341985 w 611428"/>
                <a:gd name="connsiteY51" fmla="*/ 211531 h 396239"/>
                <a:gd name="connsiteX52" fmla="*/ 344424 w 611428"/>
                <a:gd name="connsiteY52" fmla="*/ 196291 h 396239"/>
                <a:gd name="connsiteX53" fmla="*/ 341376 w 611428"/>
                <a:gd name="connsiteY53" fmla="*/ 185318 h 396239"/>
                <a:gd name="connsiteX54" fmla="*/ 312725 w 611428"/>
                <a:gd name="connsiteY54" fmla="*/ 168859 h 396239"/>
                <a:gd name="connsiteX55" fmla="*/ 269443 w 611428"/>
                <a:gd name="connsiteY55" fmla="*/ 157886 h 396239"/>
                <a:gd name="connsiteX56" fmla="*/ 290779 w 611428"/>
                <a:gd name="connsiteY56" fmla="*/ 149352 h 396239"/>
                <a:gd name="connsiteX57" fmla="*/ 278587 w 611428"/>
                <a:gd name="connsiteY57" fmla="*/ 128626 h 396239"/>
                <a:gd name="connsiteX58" fmla="*/ 257861 w 611428"/>
                <a:gd name="connsiteY58" fmla="*/ 126797 h 396239"/>
                <a:gd name="connsiteX59" fmla="*/ 246278 w 611428"/>
                <a:gd name="connsiteY59" fmla="*/ 115824 h 396239"/>
                <a:gd name="connsiteX60" fmla="*/ 226161 w 611428"/>
                <a:gd name="connsiteY60" fmla="*/ 125578 h 396239"/>
                <a:gd name="connsiteX61" fmla="*/ 178003 w 611428"/>
                <a:gd name="connsiteY61" fmla="*/ 129845 h 396239"/>
                <a:gd name="connsiteX62" fmla="*/ 92659 w 611428"/>
                <a:gd name="connsiteY62" fmla="*/ 122530 h 396239"/>
                <a:gd name="connsiteX63" fmla="*/ 47549 w 611428"/>
                <a:gd name="connsiteY63" fmla="*/ 112776 h 396239"/>
                <a:gd name="connsiteX64" fmla="*/ 11582 w 611428"/>
                <a:gd name="connsiteY64" fmla="*/ 107899 h 396239"/>
                <a:gd name="connsiteX65" fmla="*/ 0 w 611428"/>
                <a:gd name="connsiteY65" fmla="*/ 96317 h 396239"/>
                <a:gd name="connsiteX66" fmla="*/ 38405 w 611428"/>
                <a:gd name="connsiteY66" fmla="*/ 81686 h 396239"/>
                <a:gd name="connsiteX67" fmla="*/ 3657 w 611428"/>
                <a:gd name="connsiteY67" fmla="*/ 81686 h 396239"/>
                <a:gd name="connsiteX68" fmla="*/ 23774 w 611428"/>
                <a:gd name="connsiteY68" fmla="*/ 49378 h 396239"/>
                <a:gd name="connsiteX69" fmla="*/ 67056 w 611428"/>
                <a:gd name="connsiteY69" fmla="*/ 21336 h 396239"/>
                <a:gd name="connsiteX70" fmla="*/ 103632 w 611428"/>
                <a:gd name="connsiteY70" fmla="*/ 8534 h 396239"/>
                <a:gd name="connsiteX71" fmla="*/ 171907 w 611428"/>
                <a:gd name="connsiteY71" fmla="*/ 0 h 396239"/>
                <a:gd name="connsiteX72" fmla="*/ 136550 w 611428"/>
                <a:gd name="connsiteY72" fmla="*/ 20117 h 3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1428" h="396239">
                  <a:moveTo>
                    <a:pt x="136550" y="20117"/>
                  </a:moveTo>
                  <a:lnTo>
                    <a:pt x="138379" y="39624"/>
                  </a:lnTo>
                  <a:lnTo>
                    <a:pt x="182270" y="14630"/>
                  </a:lnTo>
                  <a:lnTo>
                    <a:pt x="253593" y="1829"/>
                  </a:lnTo>
                  <a:lnTo>
                    <a:pt x="267614" y="34138"/>
                  </a:lnTo>
                  <a:lnTo>
                    <a:pt x="248107" y="54864"/>
                  </a:lnTo>
                  <a:lnTo>
                    <a:pt x="302971" y="45720"/>
                  </a:lnTo>
                  <a:lnTo>
                    <a:pt x="335280" y="32918"/>
                  </a:lnTo>
                  <a:lnTo>
                    <a:pt x="376733" y="48768"/>
                  </a:lnTo>
                  <a:lnTo>
                    <a:pt x="399288" y="64008"/>
                  </a:lnTo>
                  <a:lnTo>
                    <a:pt x="392582" y="78029"/>
                  </a:lnTo>
                  <a:lnTo>
                    <a:pt x="442569" y="70714"/>
                  </a:lnTo>
                  <a:lnTo>
                    <a:pt x="454152" y="91440"/>
                  </a:lnTo>
                  <a:lnTo>
                    <a:pt x="505358" y="104242"/>
                  </a:lnTo>
                  <a:lnTo>
                    <a:pt x="518769" y="117043"/>
                  </a:lnTo>
                  <a:lnTo>
                    <a:pt x="524256" y="148133"/>
                  </a:lnTo>
                  <a:lnTo>
                    <a:pt x="468782" y="163373"/>
                  </a:lnTo>
                  <a:lnTo>
                    <a:pt x="515721" y="185318"/>
                  </a:lnTo>
                  <a:lnTo>
                    <a:pt x="551688" y="192634"/>
                  </a:lnTo>
                  <a:lnTo>
                    <a:pt x="571805" y="223114"/>
                  </a:lnTo>
                  <a:lnTo>
                    <a:pt x="611429" y="225552"/>
                  </a:lnTo>
                  <a:lnTo>
                    <a:pt x="591312" y="249326"/>
                  </a:lnTo>
                  <a:lnTo>
                    <a:pt x="524865" y="288950"/>
                  </a:lnTo>
                  <a:lnTo>
                    <a:pt x="500481" y="274320"/>
                  </a:lnTo>
                  <a:lnTo>
                    <a:pt x="477317" y="241402"/>
                  </a:lnTo>
                  <a:lnTo>
                    <a:pt x="441350" y="245669"/>
                  </a:lnTo>
                  <a:lnTo>
                    <a:pt x="427329" y="265786"/>
                  </a:lnTo>
                  <a:lnTo>
                    <a:pt x="443789" y="285293"/>
                  </a:lnTo>
                  <a:lnTo>
                    <a:pt x="471221" y="301142"/>
                  </a:lnTo>
                  <a:lnTo>
                    <a:pt x="477317" y="310286"/>
                  </a:lnTo>
                  <a:lnTo>
                    <a:pt x="476707" y="345034"/>
                  </a:lnTo>
                  <a:lnTo>
                    <a:pt x="454761" y="370027"/>
                  </a:lnTo>
                  <a:lnTo>
                    <a:pt x="426110" y="360274"/>
                  </a:lnTo>
                  <a:lnTo>
                    <a:pt x="373685" y="332842"/>
                  </a:lnTo>
                  <a:lnTo>
                    <a:pt x="395630" y="362712"/>
                  </a:lnTo>
                  <a:lnTo>
                    <a:pt x="412699" y="384048"/>
                  </a:lnTo>
                  <a:lnTo>
                    <a:pt x="410870" y="396240"/>
                  </a:lnTo>
                  <a:lnTo>
                    <a:pt x="344424" y="382219"/>
                  </a:lnTo>
                  <a:lnTo>
                    <a:pt x="298094" y="361493"/>
                  </a:lnTo>
                  <a:lnTo>
                    <a:pt x="274929" y="345034"/>
                  </a:lnTo>
                  <a:lnTo>
                    <a:pt x="289560" y="334670"/>
                  </a:lnTo>
                  <a:lnTo>
                    <a:pt x="260299" y="316992"/>
                  </a:lnTo>
                  <a:lnTo>
                    <a:pt x="231648" y="300533"/>
                  </a:lnTo>
                  <a:lnTo>
                    <a:pt x="226161" y="310286"/>
                  </a:lnTo>
                  <a:lnTo>
                    <a:pt x="146304" y="315773"/>
                  </a:lnTo>
                  <a:lnTo>
                    <a:pt x="131673" y="304190"/>
                  </a:lnTo>
                  <a:lnTo>
                    <a:pt x="164592" y="278587"/>
                  </a:lnTo>
                  <a:lnTo>
                    <a:pt x="213969" y="277978"/>
                  </a:lnTo>
                  <a:lnTo>
                    <a:pt x="270662" y="273710"/>
                  </a:lnTo>
                  <a:lnTo>
                    <a:pt x="269443" y="261518"/>
                  </a:lnTo>
                  <a:lnTo>
                    <a:pt x="288341" y="244450"/>
                  </a:lnTo>
                  <a:lnTo>
                    <a:pt x="341985" y="211531"/>
                  </a:lnTo>
                  <a:lnTo>
                    <a:pt x="344424" y="196291"/>
                  </a:lnTo>
                  <a:lnTo>
                    <a:pt x="341376" y="185318"/>
                  </a:lnTo>
                  <a:lnTo>
                    <a:pt x="312725" y="168859"/>
                  </a:lnTo>
                  <a:lnTo>
                    <a:pt x="269443" y="157886"/>
                  </a:lnTo>
                  <a:lnTo>
                    <a:pt x="290779" y="149352"/>
                  </a:lnTo>
                  <a:lnTo>
                    <a:pt x="278587" y="128626"/>
                  </a:lnTo>
                  <a:lnTo>
                    <a:pt x="257861" y="126797"/>
                  </a:lnTo>
                  <a:lnTo>
                    <a:pt x="246278" y="115824"/>
                  </a:lnTo>
                  <a:lnTo>
                    <a:pt x="226161" y="125578"/>
                  </a:lnTo>
                  <a:lnTo>
                    <a:pt x="178003" y="129845"/>
                  </a:lnTo>
                  <a:lnTo>
                    <a:pt x="92659" y="122530"/>
                  </a:lnTo>
                  <a:lnTo>
                    <a:pt x="47549" y="112776"/>
                  </a:lnTo>
                  <a:lnTo>
                    <a:pt x="11582" y="107899"/>
                  </a:lnTo>
                  <a:lnTo>
                    <a:pt x="0" y="96317"/>
                  </a:lnTo>
                  <a:lnTo>
                    <a:pt x="38405" y="81686"/>
                  </a:lnTo>
                  <a:lnTo>
                    <a:pt x="3657" y="81686"/>
                  </a:lnTo>
                  <a:lnTo>
                    <a:pt x="23774" y="49378"/>
                  </a:lnTo>
                  <a:lnTo>
                    <a:pt x="67056" y="21336"/>
                  </a:lnTo>
                  <a:lnTo>
                    <a:pt x="103632" y="8534"/>
                  </a:lnTo>
                  <a:lnTo>
                    <a:pt x="171907" y="0"/>
                  </a:lnTo>
                  <a:lnTo>
                    <a:pt x="136550" y="20117"/>
                  </a:lnTo>
                  <a:close/>
                </a:path>
              </a:pathLst>
            </a:custGeom>
            <a:grpFill/>
            <a:ln w="6350" cap="flat">
              <a:solidFill>
                <a:srgbClr val="545A8A"/>
              </a:solidFill>
              <a:prstDash val="solid"/>
              <a:miter/>
            </a:ln>
          </p:spPr>
          <p:txBody>
            <a:bodyPr rtlCol="0" anchor="ctr"/>
            <a:lstStyle/>
            <a:p>
              <a:endParaRPr lang="fr-FR" dirty="0"/>
            </a:p>
          </p:txBody>
        </p:sp>
        <p:sp>
          <p:nvSpPr>
            <p:cNvPr id="89" name="Forme libre : forme 47">
              <a:extLst>
                <a:ext uri="{FF2B5EF4-FFF2-40B4-BE49-F238E27FC236}">
                  <a16:creationId xmlns:a16="http://schemas.microsoft.com/office/drawing/2014/main" id="{1624F152-7AA8-9D5B-2AC1-F564FA990557}"/>
                </a:ext>
              </a:extLst>
            </p:cNvPr>
            <p:cNvSpPr/>
            <p:nvPr/>
          </p:nvSpPr>
          <p:spPr>
            <a:xfrm>
              <a:off x="3544824" y="1632508"/>
              <a:ext cx="162153" cy="81076"/>
            </a:xfrm>
            <a:custGeom>
              <a:avLst/>
              <a:gdLst>
                <a:gd name="connsiteX0" fmla="*/ 93879 w 162153"/>
                <a:gd name="connsiteY0" fmla="*/ 0 h 81076"/>
                <a:gd name="connsiteX1" fmla="*/ 115824 w 162153"/>
                <a:gd name="connsiteY1" fmla="*/ 6706 h 81076"/>
                <a:gd name="connsiteX2" fmla="*/ 162153 w 162153"/>
                <a:gd name="connsiteY2" fmla="*/ 2438 h 81076"/>
                <a:gd name="connsiteX3" fmla="*/ 159105 w 162153"/>
                <a:gd name="connsiteY3" fmla="*/ 11582 h 81076"/>
                <a:gd name="connsiteX4" fmla="*/ 121920 w 162153"/>
                <a:gd name="connsiteY4" fmla="*/ 26822 h 81076"/>
                <a:gd name="connsiteX5" fmla="*/ 145085 w 162153"/>
                <a:gd name="connsiteY5" fmla="*/ 40234 h 81076"/>
                <a:gd name="connsiteX6" fmla="*/ 113385 w 162153"/>
                <a:gd name="connsiteY6" fmla="*/ 68885 h 81076"/>
                <a:gd name="connsiteX7" fmla="*/ 62179 w 162153"/>
                <a:gd name="connsiteY7" fmla="*/ 81077 h 81076"/>
                <a:gd name="connsiteX8" fmla="*/ 41453 w 162153"/>
                <a:gd name="connsiteY8" fmla="*/ 78638 h 81076"/>
                <a:gd name="connsiteX9" fmla="*/ 35967 w 162153"/>
                <a:gd name="connsiteY9" fmla="*/ 66446 h 81076"/>
                <a:gd name="connsiteX10" fmla="*/ 0 w 162153"/>
                <a:gd name="connsiteY10" fmla="*/ 42062 h 81076"/>
                <a:gd name="connsiteX11" fmla="*/ 10363 w 162153"/>
                <a:gd name="connsiteY11" fmla="*/ 31699 h 81076"/>
                <a:gd name="connsiteX12" fmla="*/ 55473 w 162153"/>
                <a:gd name="connsiteY12" fmla="*/ 35357 h 81076"/>
                <a:gd name="connsiteX13" fmla="*/ 49987 w 162153"/>
                <a:gd name="connsiteY13" fmla="*/ 15240 h 81076"/>
                <a:gd name="connsiteX14" fmla="*/ 93879 w 162153"/>
                <a:gd name="connsiteY14" fmla="*/ 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153" h="81076">
                  <a:moveTo>
                    <a:pt x="93879" y="0"/>
                  </a:moveTo>
                  <a:lnTo>
                    <a:pt x="115824" y="6706"/>
                  </a:lnTo>
                  <a:lnTo>
                    <a:pt x="162153" y="2438"/>
                  </a:lnTo>
                  <a:lnTo>
                    <a:pt x="159105" y="11582"/>
                  </a:lnTo>
                  <a:lnTo>
                    <a:pt x="121920" y="26822"/>
                  </a:lnTo>
                  <a:lnTo>
                    <a:pt x="145085" y="40234"/>
                  </a:lnTo>
                  <a:lnTo>
                    <a:pt x="113385" y="68885"/>
                  </a:lnTo>
                  <a:lnTo>
                    <a:pt x="62179" y="81077"/>
                  </a:lnTo>
                  <a:lnTo>
                    <a:pt x="41453" y="78638"/>
                  </a:lnTo>
                  <a:lnTo>
                    <a:pt x="35967" y="66446"/>
                  </a:lnTo>
                  <a:lnTo>
                    <a:pt x="0" y="42062"/>
                  </a:lnTo>
                  <a:lnTo>
                    <a:pt x="10363" y="31699"/>
                  </a:lnTo>
                  <a:lnTo>
                    <a:pt x="55473" y="35357"/>
                  </a:lnTo>
                  <a:lnTo>
                    <a:pt x="49987" y="15240"/>
                  </a:lnTo>
                  <a:lnTo>
                    <a:pt x="93879" y="0"/>
                  </a:lnTo>
                  <a:close/>
                </a:path>
              </a:pathLst>
            </a:custGeom>
            <a:grpFill/>
            <a:ln w="6350" cap="flat">
              <a:solidFill>
                <a:srgbClr val="545A8A"/>
              </a:solidFill>
              <a:prstDash val="solid"/>
              <a:miter/>
            </a:ln>
          </p:spPr>
          <p:txBody>
            <a:bodyPr rtlCol="0" anchor="ctr"/>
            <a:lstStyle/>
            <a:p>
              <a:endParaRPr lang="fr-FR" dirty="0"/>
            </a:p>
          </p:txBody>
        </p:sp>
        <p:sp>
          <p:nvSpPr>
            <p:cNvPr id="90" name="Forme libre : forme 48">
              <a:extLst>
                <a:ext uri="{FF2B5EF4-FFF2-40B4-BE49-F238E27FC236}">
                  <a16:creationId xmlns:a16="http://schemas.microsoft.com/office/drawing/2014/main" id="{785E4064-EDB8-FC92-AD7D-258EA01024B9}"/>
                </a:ext>
              </a:extLst>
            </p:cNvPr>
            <p:cNvSpPr/>
            <p:nvPr/>
          </p:nvSpPr>
          <p:spPr>
            <a:xfrm>
              <a:off x="3702100" y="1623364"/>
              <a:ext cx="170078" cy="66446"/>
            </a:xfrm>
            <a:custGeom>
              <a:avLst/>
              <a:gdLst>
                <a:gd name="connsiteX0" fmla="*/ 74371 w 170078"/>
                <a:gd name="connsiteY0" fmla="*/ 42672 h 66446"/>
                <a:gd name="connsiteX1" fmla="*/ 26823 w 170078"/>
                <a:gd name="connsiteY1" fmla="*/ 66446 h 66446"/>
                <a:gd name="connsiteX2" fmla="*/ 0 w 170078"/>
                <a:gd name="connsiteY2" fmla="*/ 65227 h 66446"/>
                <a:gd name="connsiteX3" fmla="*/ 10973 w 170078"/>
                <a:gd name="connsiteY3" fmla="*/ 37186 h 66446"/>
                <a:gd name="connsiteX4" fmla="*/ 26823 w 170078"/>
                <a:gd name="connsiteY4" fmla="*/ 21946 h 66446"/>
                <a:gd name="connsiteX5" fmla="*/ 52426 w 170078"/>
                <a:gd name="connsiteY5" fmla="*/ 8534 h 66446"/>
                <a:gd name="connsiteX6" fmla="*/ 84125 w 170078"/>
                <a:gd name="connsiteY6" fmla="*/ 0 h 66446"/>
                <a:gd name="connsiteX7" fmla="*/ 132283 w 170078"/>
                <a:gd name="connsiteY7" fmla="*/ 1219 h 66446"/>
                <a:gd name="connsiteX8" fmla="*/ 170079 w 170078"/>
                <a:gd name="connsiteY8" fmla="*/ 8534 h 66446"/>
                <a:gd name="connsiteX9" fmla="*/ 108509 w 170078"/>
                <a:gd name="connsiteY9" fmla="*/ 36576 h 66446"/>
                <a:gd name="connsiteX10" fmla="*/ 74371 w 170078"/>
                <a:gd name="connsiteY10" fmla="*/ 42672 h 6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078" h="66446">
                  <a:moveTo>
                    <a:pt x="74371" y="42672"/>
                  </a:moveTo>
                  <a:lnTo>
                    <a:pt x="26823" y="66446"/>
                  </a:lnTo>
                  <a:lnTo>
                    <a:pt x="0" y="65227"/>
                  </a:lnTo>
                  <a:lnTo>
                    <a:pt x="10973" y="37186"/>
                  </a:lnTo>
                  <a:lnTo>
                    <a:pt x="26823" y="21946"/>
                  </a:lnTo>
                  <a:lnTo>
                    <a:pt x="52426" y="8534"/>
                  </a:lnTo>
                  <a:lnTo>
                    <a:pt x="84125" y="0"/>
                  </a:lnTo>
                  <a:lnTo>
                    <a:pt x="132283" y="1219"/>
                  </a:lnTo>
                  <a:lnTo>
                    <a:pt x="170079" y="8534"/>
                  </a:lnTo>
                  <a:lnTo>
                    <a:pt x="108509" y="36576"/>
                  </a:lnTo>
                  <a:lnTo>
                    <a:pt x="74371" y="42672"/>
                  </a:lnTo>
                  <a:close/>
                </a:path>
              </a:pathLst>
            </a:custGeom>
            <a:grpFill/>
            <a:ln w="6350" cap="flat">
              <a:solidFill>
                <a:srgbClr val="545A8A"/>
              </a:solidFill>
              <a:prstDash val="solid"/>
              <a:miter/>
            </a:ln>
          </p:spPr>
          <p:txBody>
            <a:bodyPr rtlCol="0" anchor="ctr"/>
            <a:lstStyle/>
            <a:p>
              <a:endParaRPr lang="fr-FR" dirty="0"/>
            </a:p>
          </p:txBody>
        </p:sp>
        <p:sp>
          <p:nvSpPr>
            <p:cNvPr id="91" name="Forme libre : forme 49">
              <a:extLst>
                <a:ext uri="{FF2B5EF4-FFF2-40B4-BE49-F238E27FC236}">
                  <a16:creationId xmlns:a16="http://schemas.microsoft.com/office/drawing/2014/main" id="{AD8C87CF-C3DC-CD8C-3E7B-4FF2D02BDEAA}"/>
                </a:ext>
              </a:extLst>
            </p:cNvPr>
            <p:cNvSpPr/>
            <p:nvPr/>
          </p:nvSpPr>
          <p:spPr>
            <a:xfrm>
              <a:off x="2955340" y="1613610"/>
              <a:ext cx="311505" cy="112166"/>
            </a:xfrm>
            <a:custGeom>
              <a:avLst/>
              <a:gdLst>
                <a:gd name="connsiteX0" fmla="*/ 115215 w 311505"/>
                <a:gd name="connsiteY0" fmla="*/ 96317 h 112166"/>
                <a:gd name="connsiteX1" fmla="*/ 32919 w 311505"/>
                <a:gd name="connsiteY1" fmla="*/ 112166 h 112166"/>
                <a:gd name="connsiteX2" fmla="*/ 36576 w 311505"/>
                <a:gd name="connsiteY2" fmla="*/ 98146 h 112166"/>
                <a:gd name="connsiteX3" fmla="*/ 0 w 311505"/>
                <a:gd name="connsiteY3" fmla="*/ 81077 h 112166"/>
                <a:gd name="connsiteX4" fmla="*/ 26823 w 311505"/>
                <a:gd name="connsiteY4" fmla="*/ 67666 h 112166"/>
                <a:gd name="connsiteX5" fmla="*/ 72543 w 311505"/>
                <a:gd name="connsiteY5" fmla="*/ 44501 h 112166"/>
                <a:gd name="connsiteX6" fmla="*/ 118872 w 311505"/>
                <a:gd name="connsiteY6" fmla="*/ 23774 h 112166"/>
                <a:gd name="connsiteX7" fmla="*/ 121311 w 311505"/>
                <a:gd name="connsiteY7" fmla="*/ 4877 h 112166"/>
                <a:gd name="connsiteX8" fmla="*/ 206655 w 311505"/>
                <a:gd name="connsiteY8" fmla="*/ 0 h 112166"/>
                <a:gd name="connsiteX9" fmla="*/ 232258 w 311505"/>
                <a:gd name="connsiteY9" fmla="*/ 6706 h 112166"/>
                <a:gd name="connsiteX10" fmla="*/ 290170 w 311505"/>
                <a:gd name="connsiteY10" fmla="*/ 8534 h 112166"/>
                <a:gd name="connsiteX11" fmla="*/ 301752 w 311505"/>
                <a:gd name="connsiteY11" fmla="*/ 17069 h 112166"/>
                <a:gd name="connsiteX12" fmla="*/ 311506 w 311505"/>
                <a:gd name="connsiteY12" fmla="*/ 30480 h 112166"/>
                <a:gd name="connsiteX13" fmla="*/ 271882 w 311505"/>
                <a:gd name="connsiteY13" fmla="*/ 38405 h 112166"/>
                <a:gd name="connsiteX14" fmla="*/ 187147 w 311505"/>
                <a:gd name="connsiteY14" fmla="*/ 60350 h 112166"/>
                <a:gd name="connsiteX15" fmla="*/ 131064 w 311505"/>
                <a:gd name="connsiteY15" fmla="*/ 82906 h 112166"/>
                <a:gd name="connsiteX16" fmla="*/ 115215 w 311505"/>
                <a:gd name="connsiteY16" fmla="*/ 96317 h 1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505" h="112166">
                  <a:moveTo>
                    <a:pt x="115215" y="96317"/>
                  </a:moveTo>
                  <a:lnTo>
                    <a:pt x="32919" y="112166"/>
                  </a:lnTo>
                  <a:lnTo>
                    <a:pt x="36576" y="98146"/>
                  </a:lnTo>
                  <a:lnTo>
                    <a:pt x="0" y="81077"/>
                  </a:lnTo>
                  <a:lnTo>
                    <a:pt x="26823" y="67666"/>
                  </a:lnTo>
                  <a:lnTo>
                    <a:pt x="72543" y="44501"/>
                  </a:lnTo>
                  <a:lnTo>
                    <a:pt x="118872" y="23774"/>
                  </a:lnTo>
                  <a:lnTo>
                    <a:pt x="121311" y="4877"/>
                  </a:lnTo>
                  <a:lnTo>
                    <a:pt x="206655" y="0"/>
                  </a:lnTo>
                  <a:lnTo>
                    <a:pt x="232258" y="6706"/>
                  </a:lnTo>
                  <a:lnTo>
                    <a:pt x="290170" y="8534"/>
                  </a:lnTo>
                  <a:lnTo>
                    <a:pt x="301752" y="17069"/>
                  </a:lnTo>
                  <a:lnTo>
                    <a:pt x="311506" y="30480"/>
                  </a:lnTo>
                  <a:lnTo>
                    <a:pt x="271882" y="38405"/>
                  </a:lnTo>
                  <a:lnTo>
                    <a:pt x="187147" y="60350"/>
                  </a:lnTo>
                  <a:lnTo>
                    <a:pt x="131064" y="82906"/>
                  </a:lnTo>
                  <a:lnTo>
                    <a:pt x="115215" y="96317"/>
                  </a:lnTo>
                  <a:close/>
                </a:path>
              </a:pathLst>
            </a:custGeom>
            <a:grpFill/>
            <a:ln w="6350" cap="flat">
              <a:solidFill>
                <a:srgbClr val="545A8A"/>
              </a:solidFill>
              <a:prstDash val="solid"/>
              <a:miter/>
            </a:ln>
          </p:spPr>
          <p:txBody>
            <a:bodyPr rtlCol="0" anchor="ctr"/>
            <a:lstStyle/>
            <a:p>
              <a:endParaRPr lang="fr-FR" dirty="0"/>
            </a:p>
          </p:txBody>
        </p:sp>
        <p:sp>
          <p:nvSpPr>
            <p:cNvPr id="92" name="Forme libre : forme 50">
              <a:extLst>
                <a:ext uri="{FF2B5EF4-FFF2-40B4-BE49-F238E27FC236}">
                  <a16:creationId xmlns:a16="http://schemas.microsoft.com/office/drawing/2014/main" id="{42035CAA-4CC7-3246-8A7F-6D4C0AC4A462}"/>
                </a:ext>
              </a:extLst>
            </p:cNvPr>
            <p:cNvSpPr/>
            <p:nvPr/>
          </p:nvSpPr>
          <p:spPr>
            <a:xfrm>
              <a:off x="3757574" y="1577034"/>
              <a:ext cx="78028" cy="32308"/>
            </a:xfrm>
            <a:custGeom>
              <a:avLst/>
              <a:gdLst>
                <a:gd name="connsiteX0" fmla="*/ 76200 w 78028"/>
                <a:gd name="connsiteY0" fmla="*/ 20726 h 32308"/>
                <a:gd name="connsiteX1" fmla="*/ 51206 w 78028"/>
                <a:gd name="connsiteY1" fmla="*/ 32309 h 32308"/>
                <a:gd name="connsiteX2" fmla="*/ 19507 w 78028"/>
                <a:gd name="connsiteY2" fmla="*/ 29870 h 32308"/>
                <a:gd name="connsiteX3" fmla="*/ 0 w 78028"/>
                <a:gd name="connsiteY3" fmla="*/ 21946 h 32308"/>
                <a:gd name="connsiteX4" fmla="*/ 27432 w 78028"/>
                <a:gd name="connsiteY4" fmla="*/ 8534 h 32308"/>
                <a:gd name="connsiteX5" fmla="*/ 69494 w 78028"/>
                <a:gd name="connsiteY5" fmla="*/ 0 h 32308"/>
                <a:gd name="connsiteX6" fmla="*/ 78029 w 78028"/>
                <a:gd name="connsiteY6" fmla="*/ 10973 h 32308"/>
                <a:gd name="connsiteX7" fmla="*/ 76200 w 78028"/>
                <a:gd name="connsiteY7" fmla="*/ 20726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28" h="32308">
                  <a:moveTo>
                    <a:pt x="76200" y="20726"/>
                  </a:moveTo>
                  <a:lnTo>
                    <a:pt x="51206" y="32309"/>
                  </a:lnTo>
                  <a:lnTo>
                    <a:pt x="19507" y="29870"/>
                  </a:lnTo>
                  <a:lnTo>
                    <a:pt x="0" y="21946"/>
                  </a:lnTo>
                  <a:lnTo>
                    <a:pt x="27432" y="8534"/>
                  </a:lnTo>
                  <a:lnTo>
                    <a:pt x="69494" y="0"/>
                  </a:lnTo>
                  <a:lnTo>
                    <a:pt x="78029" y="10973"/>
                  </a:lnTo>
                  <a:lnTo>
                    <a:pt x="76200" y="20726"/>
                  </a:lnTo>
                  <a:close/>
                </a:path>
              </a:pathLst>
            </a:custGeom>
            <a:grpFill/>
            <a:ln w="6350" cap="flat">
              <a:solidFill>
                <a:srgbClr val="545A8A"/>
              </a:solidFill>
              <a:prstDash val="solid"/>
              <a:miter/>
            </a:ln>
          </p:spPr>
          <p:txBody>
            <a:bodyPr rtlCol="0" anchor="ctr"/>
            <a:lstStyle/>
            <a:p>
              <a:endParaRPr lang="fr-FR" dirty="0"/>
            </a:p>
          </p:txBody>
        </p:sp>
        <p:sp>
          <p:nvSpPr>
            <p:cNvPr id="93" name="Forme libre : forme 51">
              <a:extLst>
                <a:ext uri="{FF2B5EF4-FFF2-40B4-BE49-F238E27FC236}">
                  <a16:creationId xmlns:a16="http://schemas.microsoft.com/office/drawing/2014/main" id="{E73E937C-5B74-4DC8-26D9-1A1540C165DF}"/>
                </a:ext>
              </a:extLst>
            </p:cNvPr>
            <p:cNvSpPr/>
            <p:nvPr/>
          </p:nvSpPr>
          <p:spPr>
            <a:xfrm>
              <a:off x="3647846" y="1544725"/>
              <a:ext cx="133502" cy="55473"/>
            </a:xfrm>
            <a:custGeom>
              <a:avLst/>
              <a:gdLst>
                <a:gd name="connsiteX0" fmla="*/ 132283 w 133502"/>
                <a:gd name="connsiteY0" fmla="*/ 0 h 55473"/>
                <a:gd name="connsiteX1" fmla="*/ 133502 w 133502"/>
                <a:gd name="connsiteY1" fmla="*/ 14021 h 55473"/>
                <a:gd name="connsiteX2" fmla="*/ 116433 w 133502"/>
                <a:gd name="connsiteY2" fmla="*/ 29261 h 55473"/>
                <a:gd name="connsiteX3" fmla="*/ 81077 w 133502"/>
                <a:gd name="connsiteY3" fmla="*/ 52426 h 55473"/>
                <a:gd name="connsiteX4" fmla="*/ 39014 w 133502"/>
                <a:gd name="connsiteY4" fmla="*/ 55474 h 55473"/>
                <a:gd name="connsiteX5" fmla="*/ 19507 w 133502"/>
                <a:gd name="connsiteY5" fmla="*/ 50597 h 55473"/>
                <a:gd name="connsiteX6" fmla="*/ 40233 w 133502"/>
                <a:gd name="connsiteY6" fmla="*/ 32918 h 55473"/>
                <a:gd name="connsiteX7" fmla="*/ 0 w 133502"/>
                <a:gd name="connsiteY7" fmla="*/ 34747 h 55473"/>
                <a:gd name="connsiteX8" fmla="*/ 26213 w 133502"/>
                <a:gd name="connsiteY8" fmla="*/ 11582 h 55473"/>
                <a:gd name="connsiteX9" fmla="*/ 49377 w 133502"/>
                <a:gd name="connsiteY9" fmla="*/ 12802 h 55473"/>
                <a:gd name="connsiteX10" fmla="*/ 96317 w 133502"/>
                <a:gd name="connsiteY10" fmla="*/ 2438 h 55473"/>
                <a:gd name="connsiteX11" fmla="*/ 126187 w 133502"/>
                <a:gd name="connsiteY11" fmla="*/ 4267 h 55473"/>
                <a:gd name="connsiteX12" fmla="*/ 132283 w 133502"/>
                <a:gd name="connsiteY12" fmla="*/ 0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02" h="55473">
                  <a:moveTo>
                    <a:pt x="132283" y="0"/>
                  </a:moveTo>
                  <a:lnTo>
                    <a:pt x="133502" y="14021"/>
                  </a:lnTo>
                  <a:lnTo>
                    <a:pt x="116433" y="29261"/>
                  </a:lnTo>
                  <a:lnTo>
                    <a:pt x="81077" y="52426"/>
                  </a:lnTo>
                  <a:lnTo>
                    <a:pt x="39014" y="55474"/>
                  </a:lnTo>
                  <a:lnTo>
                    <a:pt x="19507" y="50597"/>
                  </a:lnTo>
                  <a:lnTo>
                    <a:pt x="40233" y="32918"/>
                  </a:lnTo>
                  <a:lnTo>
                    <a:pt x="0" y="34747"/>
                  </a:lnTo>
                  <a:lnTo>
                    <a:pt x="26213" y="11582"/>
                  </a:lnTo>
                  <a:lnTo>
                    <a:pt x="49377" y="12802"/>
                  </a:lnTo>
                  <a:lnTo>
                    <a:pt x="96317" y="2438"/>
                  </a:lnTo>
                  <a:lnTo>
                    <a:pt x="126187" y="4267"/>
                  </a:lnTo>
                  <a:lnTo>
                    <a:pt x="132283" y="0"/>
                  </a:lnTo>
                  <a:close/>
                </a:path>
              </a:pathLst>
            </a:custGeom>
            <a:grpFill/>
            <a:ln w="6350" cap="flat">
              <a:solidFill>
                <a:srgbClr val="545A8A"/>
              </a:solidFill>
              <a:prstDash val="solid"/>
              <a:miter/>
            </a:ln>
          </p:spPr>
          <p:txBody>
            <a:bodyPr rtlCol="0" anchor="ctr"/>
            <a:lstStyle/>
            <a:p>
              <a:endParaRPr lang="fr-FR" dirty="0"/>
            </a:p>
          </p:txBody>
        </p:sp>
        <p:sp>
          <p:nvSpPr>
            <p:cNvPr id="94" name="Forme libre : forme 52">
              <a:extLst>
                <a:ext uri="{FF2B5EF4-FFF2-40B4-BE49-F238E27FC236}">
                  <a16:creationId xmlns:a16="http://schemas.microsoft.com/office/drawing/2014/main" id="{71365436-291E-0AE3-CC67-BDDBBE85D287}"/>
                </a:ext>
              </a:extLst>
            </p:cNvPr>
            <p:cNvSpPr/>
            <p:nvPr/>
          </p:nvSpPr>
          <p:spPr>
            <a:xfrm>
              <a:off x="3282696" y="1542896"/>
              <a:ext cx="301752" cy="72542"/>
            </a:xfrm>
            <a:custGeom>
              <a:avLst/>
              <a:gdLst>
                <a:gd name="connsiteX0" fmla="*/ 257251 w 301752"/>
                <a:gd name="connsiteY0" fmla="*/ 17678 h 72542"/>
                <a:gd name="connsiteX1" fmla="*/ 252984 w 301752"/>
                <a:gd name="connsiteY1" fmla="*/ 28042 h 72542"/>
                <a:gd name="connsiteX2" fmla="*/ 279807 w 301752"/>
                <a:gd name="connsiteY2" fmla="*/ 23165 h 72542"/>
                <a:gd name="connsiteX3" fmla="*/ 301752 w 301752"/>
                <a:gd name="connsiteY3" fmla="*/ 24384 h 72542"/>
                <a:gd name="connsiteX4" fmla="*/ 287731 w 301752"/>
                <a:gd name="connsiteY4" fmla="*/ 39624 h 72542"/>
                <a:gd name="connsiteX5" fmla="*/ 256641 w 301752"/>
                <a:gd name="connsiteY5" fmla="*/ 53645 h 72542"/>
                <a:gd name="connsiteX6" fmla="*/ 171907 w 301752"/>
                <a:gd name="connsiteY6" fmla="*/ 58522 h 72542"/>
                <a:gd name="connsiteX7" fmla="*/ 96927 w 301752"/>
                <a:gd name="connsiteY7" fmla="*/ 71933 h 72542"/>
                <a:gd name="connsiteX8" fmla="*/ 60351 w 301752"/>
                <a:gd name="connsiteY8" fmla="*/ 72542 h 72542"/>
                <a:gd name="connsiteX9" fmla="*/ 69495 w 301752"/>
                <a:gd name="connsiteY9" fmla="*/ 62789 h 72542"/>
                <a:gd name="connsiteX10" fmla="*/ 134721 w 301752"/>
                <a:gd name="connsiteY10" fmla="*/ 48768 h 72542"/>
                <a:gd name="connsiteX11" fmla="*/ 25603 w 301752"/>
                <a:gd name="connsiteY11" fmla="*/ 52426 h 72542"/>
                <a:gd name="connsiteX12" fmla="*/ 0 w 301752"/>
                <a:gd name="connsiteY12" fmla="*/ 46939 h 72542"/>
                <a:gd name="connsiteX13" fmla="*/ 71323 w 301752"/>
                <a:gd name="connsiteY13" fmla="*/ 17678 h 72542"/>
                <a:gd name="connsiteX14" fmla="*/ 104241 w 301752"/>
                <a:gd name="connsiteY14" fmla="*/ 9144 h 72542"/>
                <a:gd name="connsiteX15" fmla="*/ 154839 w 301752"/>
                <a:gd name="connsiteY15" fmla="*/ 19507 h 72542"/>
                <a:gd name="connsiteX16" fmla="*/ 172517 w 301752"/>
                <a:gd name="connsiteY16" fmla="*/ 37186 h 72542"/>
                <a:gd name="connsiteX17" fmla="*/ 209703 w 301752"/>
                <a:gd name="connsiteY17" fmla="*/ 39624 h 72542"/>
                <a:gd name="connsiteX18" fmla="*/ 213969 w 301752"/>
                <a:gd name="connsiteY18" fmla="*/ 10973 h 72542"/>
                <a:gd name="connsiteX19" fmla="*/ 249327 w 301752"/>
                <a:gd name="connsiteY19" fmla="*/ 0 h 72542"/>
                <a:gd name="connsiteX20" fmla="*/ 268224 w 301752"/>
                <a:gd name="connsiteY20" fmla="*/ 3048 h 72542"/>
                <a:gd name="connsiteX21" fmla="*/ 257251 w 301752"/>
                <a:gd name="connsiteY21" fmla="*/ 17678 h 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752" h="72542">
                  <a:moveTo>
                    <a:pt x="257251" y="17678"/>
                  </a:moveTo>
                  <a:lnTo>
                    <a:pt x="252984" y="28042"/>
                  </a:lnTo>
                  <a:lnTo>
                    <a:pt x="279807" y="23165"/>
                  </a:lnTo>
                  <a:lnTo>
                    <a:pt x="301752" y="24384"/>
                  </a:lnTo>
                  <a:lnTo>
                    <a:pt x="287731" y="39624"/>
                  </a:lnTo>
                  <a:lnTo>
                    <a:pt x="256641" y="53645"/>
                  </a:lnTo>
                  <a:lnTo>
                    <a:pt x="171907" y="58522"/>
                  </a:lnTo>
                  <a:lnTo>
                    <a:pt x="96927" y="71933"/>
                  </a:lnTo>
                  <a:lnTo>
                    <a:pt x="60351" y="72542"/>
                  </a:lnTo>
                  <a:lnTo>
                    <a:pt x="69495" y="62789"/>
                  </a:lnTo>
                  <a:lnTo>
                    <a:pt x="134721" y="48768"/>
                  </a:lnTo>
                  <a:lnTo>
                    <a:pt x="25603" y="52426"/>
                  </a:lnTo>
                  <a:lnTo>
                    <a:pt x="0" y="46939"/>
                  </a:lnTo>
                  <a:lnTo>
                    <a:pt x="71323" y="17678"/>
                  </a:lnTo>
                  <a:lnTo>
                    <a:pt x="104241" y="9144"/>
                  </a:lnTo>
                  <a:lnTo>
                    <a:pt x="154839" y="19507"/>
                  </a:lnTo>
                  <a:lnTo>
                    <a:pt x="172517" y="37186"/>
                  </a:lnTo>
                  <a:lnTo>
                    <a:pt x="209703" y="39624"/>
                  </a:lnTo>
                  <a:lnTo>
                    <a:pt x="213969" y="10973"/>
                  </a:lnTo>
                  <a:lnTo>
                    <a:pt x="249327" y="0"/>
                  </a:lnTo>
                  <a:lnTo>
                    <a:pt x="268224" y="3048"/>
                  </a:lnTo>
                  <a:lnTo>
                    <a:pt x="257251" y="17678"/>
                  </a:lnTo>
                  <a:close/>
                </a:path>
              </a:pathLst>
            </a:custGeom>
            <a:grpFill/>
            <a:ln w="6350" cap="flat">
              <a:solidFill>
                <a:srgbClr val="545A8A"/>
              </a:solidFill>
              <a:prstDash val="solid"/>
              <a:miter/>
            </a:ln>
          </p:spPr>
          <p:txBody>
            <a:bodyPr rtlCol="0" anchor="ctr"/>
            <a:lstStyle/>
            <a:p>
              <a:endParaRPr lang="fr-FR" dirty="0"/>
            </a:p>
          </p:txBody>
        </p:sp>
        <p:sp>
          <p:nvSpPr>
            <p:cNvPr id="95" name="Forme libre : forme 53">
              <a:extLst>
                <a:ext uri="{FF2B5EF4-FFF2-40B4-BE49-F238E27FC236}">
                  <a16:creationId xmlns:a16="http://schemas.microsoft.com/office/drawing/2014/main" id="{5B588DAF-6036-EA73-44D6-7F46FF76641F}"/>
                </a:ext>
              </a:extLst>
            </p:cNvPr>
            <p:cNvSpPr/>
            <p:nvPr/>
          </p:nvSpPr>
          <p:spPr>
            <a:xfrm>
              <a:off x="3812438" y="1531924"/>
              <a:ext cx="346862" cy="83515"/>
            </a:xfrm>
            <a:custGeom>
              <a:avLst/>
              <a:gdLst>
                <a:gd name="connsiteX0" fmla="*/ 67056 w 346862"/>
                <a:gd name="connsiteY0" fmla="*/ 1829 h 83515"/>
                <a:gd name="connsiteX1" fmla="*/ 81077 w 346862"/>
                <a:gd name="connsiteY1" fmla="*/ 11582 h 83515"/>
                <a:gd name="connsiteX2" fmla="*/ 126187 w 346862"/>
                <a:gd name="connsiteY2" fmla="*/ 11582 h 83515"/>
                <a:gd name="connsiteX3" fmla="*/ 134721 w 346862"/>
                <a:gd name="connsiteY3" fmla="*/ 21336 h 83515"/>
                <a:gd name="connsiteX4" fmla="*/ 117653 w 346862"/>
                <a:gd name="connsiteY4" fmla="*/ 32309 h 83515"/>
                <a:gd name="connsiteX5" fmla="*/ 136550 w 346862"/>
                <a:gd name="connsiteY5" fmla="*/ 39014 h 83515"/>
                <a:gd name="connsiteX6" fmla="*/ 143865 w 346862"/>
                <a:gd name="connsiteY6" fmla="*/ 46330 h 83515"/>
                <a:gd name="connsiteX7" fmla="*/ 173736 w 346862"/>
                <a:gd name="connsiteY7" fmla="*/ 47549 h 83515"/>
                <a:gd name="connsiteX8" fmla="*/ 204825 w 346862"/>
                <a:gd name="connsiteY8" fmla="*/ 49987 h 83515"/>
                <a:gd name="connsiteX9" fmla="*/ 248107 w 346862"/>
                <a:gd name="connsiteY9" fmla="*/ 43891 h 83515"/>
                <a:gd name="connsiteX10" fmla="*/ 297485 w 346862"/>
                <a:gd name="connsiteY10" fmla="*/ 40843 h 83515"/>
                <a:gd name="connsiteX11" fmla="*/ 332841 w 346862"/>
                <a:gd name="connsiteY11" fmla="*/ 43282 h 83515"/>
                <a:gd name="connsiteX12" fmla="*/ 346862 w 346862"/>
                <a:gd name="connsiteY12" fmla="*/ 54864 h 83515"/>
                <a:gd name="connsiteX13" fmla="*/ 340766 w 346862"/>
                <a:gd name="connsiteY13" fmla="*/ 67056 h 83515"/>
                <a:gd name="connsiteX14" fmla="*/ 318821 w 346862"/>
                <a:gd name="connsiteY14" fmla="*/ 75590 h 83515"/>
                <a:gd name="connsiteX15" fmla="*/ 277977 w 346862"/>
                <a:gd name="connsiteY15" fmla="*/ 82296 h 83515"/>
                <a:gd name="connsiteX16" fmla="*/ 251765 w 346862"/>
                <a:gd name="connsiteY16" fmla="*/ 78029 h 83515"/>
                <a:gd name="connsiteX17" fmla="*/ 179832 w 346862"/>
                <a:gd name="connsiteY17" fmla="*/ 82906 h 83515"/>
                <a:gd name="connsiteX18" fmla="*/ 131064 w 346862"/>
                <a:gd name="connsiteY18" fmla="*/ 83515 h 83515"/>
                <a:gd name="connsiteX19" fmla="*/ 96926 w 346862"/>
                <a:gd name="connsiteY19" fmla="*/ 79858 h 83515"/>
                <a:gd name="connsiteX20" fmla="*/ 44501 w 346862"/>
                <a:gd name="connsiteY20" fmla="*/ 70104 h 83515"/>
                <a:gd name="connsiteX21" fmla="*/ 54254 w 346862"/>
                <a:gd name="connsiteY21" fmla="*/ 53035 h 83515"/>
                <a:gd name="connsiteX22" fmla="*/ 67056 w 346862"/>
                <a:gd name="connsiteY22" fmla="*/ 38405 h 83515"/>
                <a:gd name="connsiteX23" fmla="*/ 58521 w 346862"/>
                <a:gd name="connsiteY23" fmla="*/ 24994 h 83515"/>
                <a:gd name="connsiteX24" fmla="*/ 15849 w 346862"/>
                <a:gd name="connsiteY24" fmla="*/ 21336 h 83515"/>
                <a:gd name="connsiteX25" fmla="*/ 0 w 346862"/>
                <a:gd name="connsiteY25" fmla="*/ 12192 h 83515"/>
                <a:gd name="connsiteX26" fmla="*/ 23165 w 346862"/>
                <a:gd name="connsiteY26" fmla="*/ 0 h 83515"/>
                <a:gd name="connsiteX27" fmla="*/ 67056 w 346862"/>
                <a:gd name="connsiteY27" fmla="*/ 1829 h 8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6862" h="83515">
                  <a:moveTo>
                    <a:pt x="67056" y="1829"/>
                  </a:moveTo>
                  <a:lnTo>
                    <a:pt x="81077" y="11582"/>
                  </a:lnTo>
                  <a:lnTo>
                    <a:pt x="126187" y="11582"/>
                  </a:lnTo>
                  <a:lnTo>
                    <a:pt x="134721" y="21336"/>
                  </a:lnTo>
                  <a:lnTo>
                    <a:pt x="117653" y="32309"/>
                  </a:lnTo>
                  <a:lnTo>
                    <a:pt x="136550" y="39014"/>
                  </a:lnTo>
                  <a:lnTo>
                    <a:pt x="143865" y="46330"/>
                  </a:lnTo>
                  <a:lnTo>
                    <a:pt x="173736" y="47549"/>
                  </a:lnTo>
                  <a:lnTo>
                    <a:pt x="204825" y="49987"/>
                  </a:lnTo>
                  <a:lnTo>
                    <a:pt x="248107" y="43891"/>
                  </a:lnTo>
                  <a:lnTo>
                    <a:pt x="297485" y="40843"/>
                  </a:lnTo>
                  <a:lnTo>
                    <a:pt x="332841" y="43282"/>
                  </a:lnTo>
                  <a:lnTo>
                    <a:pt x="346862" y="54864"/>
                  </a:lnTo>
                  <a:lnTo>
                    <a:pt x="340766" y="67056"/>
                  </a:lnTo>
                  <a:lnTo>
                    <a:pt x="318821" y="75590"/>
                  </a:lnTo>
                  <a:lnTo>
                    <a:pt x="277977" y="82296"/>
                  </a:lnTo>
                  <a:lnTo>
                    <a:pt x="251765" y="78029"/>
                  </a:lnTo>
                  <a:lnTo>
                    <a:pt x="179832" y="82906"/>
                  </a:lnTo>
                  <a:lnTo>
                    <a:pt x="131064" y="83515"/>
                  </a:lnTo>
                  <a:lnTo>
                    <a:pt x="96926" y="79858"/>
                  </a:lnTo>
                  <a:lnTo>
                    <a:pt x="44501" y="70104"/>
                  </a:lnTo>
                  <a:lnTo>
                    <a:pt x="54254" y="53035"/>
                  </a:lnTo>
                  <a:lnTo>
                    <a:pt x="67056" y="38405"/>
                  </a:lnTo>
                  <a:lnTo>
                    <a:pt x="58521" y="24994"/>
                  </a:lnTo>
                  <a:lnTo>
                    <a:pt x="15849" y="21336"/>
                  </a:lnTo>
                  <a:lnTo>
                    <a:pt x="0" y="12192"/>
                  </a:lnTo>
                  <a:lnTo>
                    <a:pt x="23165" y="0"/>
                  </a:lnTo>
                  <a:lnTo>
                    <a:pt x="67056" y="1829"/>
                  </a:lnTo>
                  <a:close/>
                </a:path>
              </a:pathLst>
            </a:custGeom>
            <a:grpFill/>
            <a:ln w="6350" cap="flat">
              <a:solidFill>
                <a:srgbClr val="545A8A"/>
              </a:solidFill>
              <a:prstDash val="solid"/>
              <a:miter/>
            </a:ln>
          </p:spPr>
          <p:txBody>
            <a:bodyPr rtlCol="0" anchor="ctr"/>
            <a:lstStyle/>
            <a:p>
              <a:endParaRPr lang="fr-FR" dirty="0"/>
            </a:p>
          </p:txBody>
        </p:sp>
        <p:sp>
          <p:nvSpPr>
            <p:cNvPr id="96" name="Forme libre : forme 54">
              <a:extLst>
                <a:ext uri="{FF2B5EF4-FFF2-40B4-BE49-F238E27FC236}">
                  <a16:creationId xmlns:a16="http://schemas.microsoft.com/office/drawing/2014/main" id="{46DEA6E0-69C5-B8AE-CCF6-094393CB63A4}"/>
                </a:ext>
              </a:extLst>
            </p:cNvPr>
            <p:cNvSpPr/>
            <p:nvPr/>
          </p:nvSpPr>
          <p:spPr>
            <a:xfrm>
              <a:off x="3201619" y="1517903"/>
              <a:ext cx="216408" cy="51816"/>
            </a:xfrm>
            <a:custGeom>
              <a:avLst/>
              <a:gdLst>
                <a:gd name="connsiteX0" fmla="*/ 216408 w 216408"/>
                <a:gd name="connsiteY0" fmla="*/ 0 h 51816"/>
                <a:gd name="connsiteX1" fmla="*/ 181051 w 216408"/>
                <a:gd name="connsiteY1" fmla="*/ 22555 h 51816"/>
                <a:gd name="connsiteX2" fmla="*/ 148742 w 216408"/>
                <a:gd name="connsiteY2" fmla="*/ 32918 h 51816"/>
                <a:gd name="connsiteX3" fmla="*/ 125577 w 216408"/>
                <a:gd name="connsiteY3" fmla="*/ 34138 h 51816"/>
                <a:gd name="connsiteX4" fmla="*/ 65227 w 216408"/>
                <a:gd name="connsiteY4" fmla="*/ 46939 h 51816"/>
                <a:gd name="connsiteX5" fmla="*/ 21945 w 216408"/>
                <a:gd name="connsiteY5" fmla="*/ 51816 h 51816"/>
                <a:gd name="connsiteX6" fmla="*/ 0 w 216408"/>
                <a:gd name="connsiteY6" fmla="*/ 45110 h 51816"/>
                <a:gd name="connsiteX7" fmla="*/ 71323 w 216408"/>
                <a:gd name="connsiteY7" fmla="*/ 22555 h 51816"/>
                <a:gd name="connsiteX8" fmla="*/ 145694 w 216408"/>
                <a:gd name="connsiteY8" fmla="*/ 3658 h 51816"/>
                <a:gd name="connsiteX9" fmla="*/ 179222 w 216408"/>
                <a:gd name="connsiteY9" fmla="*/ 4267 h 51816"/>
                <a:gd name="connsiteX10" fmla="*/ 216408 w 216408"/>
                <a:gd name="connsiteY10" fmla="*/ 0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408" h="51816">
                  <a:moveTo>
                    <a:pt x="216408" y="0"/>
                  </a:moveTo>
                  <a:lnTo>
                    <a:pt x="181051" y="22555"/>
                  </a:lnTo>
                  <a:lnTo>
                    <a:pt x="148742" y="32918"/>
                  </a:lnTo>
                  <a:lnTo>
                    <a:pt x="125577" y="34138"/>
                  </a:lnTo>
                  <a:lnTo>
                    <a:pt x="65227" y="46939"/>
                  </a:lnTo>
                  <a:lnTo>
                    <a:pt x="21945" y="51816"/>
                  </a:lnTo>
                  <a:lnTo>
                    <a:pt x="0" y="45110"/>
                  </a:lnTo>
                  <a:lnTo>
                    <a:pt x="71323" y="22555"/>
                  </a:lnTo>
                  <a:lnTo>
                    <a:pt x="145694" y="3658"/>
                  </a:lnTo>
                  <a:lnTo>
                    <a:pt x="179222" y="4267"/>
                  </a:lnTo>
                  <a:lnTo>
                    <a:pt x="216408" y="0"/>
                  </a:lnTo>
                  <a:close/>
                </a:path>
              </a:pathLst>
            </a:custGeom>
            <a:grpFill/>
            <a:ln w="6350" cap="flat">
              <a:solidFill>
                <a:srgbClr val="545A8A"/>
              </a:solidFill>
              <a:prstDash val="solid"/>
              <a:miter/>
            </a:ln>
          </p:spPr>
          <p:txBody>
            <a:bodyPr rtlCol="0" anchor="ctr"/>
            <a:lstStyle/>
            <a:p>
              <a:endParaRPr lang="fr-FR" dirty="0"/>
            </a:p>
          </p:txBody>
        </p:sp>
        <p:sp>
          <p:nvSpPr>
            <p:cNvPr id="97" name="Forme libre : forme 55">
              <a:extLst>
                <a:ext uri="{FF2B5EF4-FFF2-40B4-BE49-F238E27FC236}">
                  <a16:creationId xmlns:a16="http://schemas.microsoft.com/office/drawing/2014/main" id="{4007E1E2-4AFC-638D-34BA-F03125F591F9}"/>
                </a:ext>
              </a:extLst>
            </p:cNvPr>
            <p:cNvSpPr/>
            <p:nvPr/>
          </p:nvSpPr>
          <p:spPr>
            <a:xfrm>
              <a:off x="3861816" y="1512416"/>
              <a:ext cx="57912" cy="9753"/>
            </a:xfrm>
            <a:custGeom>
              <a:avLst/>
              <a:gdLst>
                <a:gd name="connsiteX0" fmla="*/ 51207 w 57912"/>
                <a:gd name="connsiteY0" fmla="*/ 9144 h 9753"/>
                <a:gd name="connsiteX1" fmla="*/ 40233 w 57912"/>
                <a:gd name="connsiteY1" fmla="*/ 9754 h 9753"/>
                <a:gd name="connsiteX2" fmla="*/ 0 w 57912"/>
                <a:gd name="connsiteY2" fmla="*/ 7925 h 9753"/>
                <a:gd name="connsiteX3" fmla="*/ 4267 w 57912"/>
                <a:gd name="connsiteY3" fmla="*/ 0 h 9753"/>
                <a:gd name="connsiteX4" fmla="*/ 48159 w 57912"/>
                <a:gd name="connsiteY4" fmla="*/ 610 h 9753"/>
                <a:gd name="connsiteX5" fmla="*/ 57912 w 57912"/>
                <a:gd name="connsiteY5" fmla="*/ 5486 h 9753"/>
                <a:gd name="connsiteX6" fmla="*/ 51207 w 57912"/>
                <a:gd name="connsiteY6" fmla="*/ 9144 h 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 h="9753">
                  <a:moveTo>
                    <a:pt x="51207" y="9144"/>
                  </a:moveTo>
                  <a:lnTo>
                    <a:pt x="40233" y="9754"/>
                  </a:lnTo>
                  <a:lnTo>
                    <a:pt x="0" y="7925"/>
                  </a:lnTo>
                  <a:lnTo>
                    <a:pt x="4267" y="0"/>
                  </a:lnTo>
                  <a:lnTo>
                    <a:pt x="48159" y="610"/>
                  </a:lnTo>
                  <a:lnTo>
                    <a:pt x="57912" y="5486"/>
                  </a:lnTo>
                  <a:lnTo>
                    <a:pt x="51207" y="9144"/>
                  </a:lnTo>
                  <a:close/>
                </a:path>
              </a:pathLst>
            </a:custGeom>
            <a:grpFill/>
            <a:ln w="6350" cap="flat">
              <a:solidFill>
                <a:srgbClr val="545A8A"/>
              </a:solidFill>
              <a:prstDash val="solid"/>
              <a:miter/>
            </a:ln>
          </p:spPr>
          <p:txBody>
            <a:bodyPr rtlCol="0" anchor="ctr"/>
            <a:lstStyle/>
            <a:p>
              <a:endParaRPr lang="fr-FR" dirty="0"/>
            </a:p>
          </p:txBody>
        </p:sp>
        <p:sp>
          <p:nvSpPr>
            <p:cNvPr id="98" name="Forme libre : forme 56">
              <a:extLst>
                <a:ext uri="{FF2B5EF4-FFF2-40B4-BE49-F238E27FC236}">
                  <a16:creationId xmlns:a16="http://schemas.microsoft.com/office/drawing/2014/main" id="{D45ADF2F-E85D-B014-6982-E21916C07806}"/>
                </a:ext>
              </a:extLst>
            </p:cNvPr>
            <p:cNvSpPr/>
            <p:nvPr/>
          </p:nvSpPr>
          <p:spPr>
            <a:xfrm>
              <a:off x="3480816" y="1503272"/>
              <a:ext cx="92659" cy="21336"/>
            </a:xfrm>
            <a:custGeom>
              <a:avLst/>
              <a:gdLst>
                <a:gd name="connsiteX0" fmla="*/ 73761 w 92659"/>
                <a:gd name="connsiteY0" fmla="*/ 12802 h 21336"/>
                <a:gd name="connsiteX1" fmla="*/ 20117 w 92659"/>
                <a:gd name="connsiteY1" fmla="*/ 21336 h 21336"/>
                <a:gd name="connsiteX2" fmla="*/ 0 w 92659"/>
                <a:gd name="connsiteY2" fmla="*/ 12192 h 21336"/>
                <a:gd name="connsiteX3" fmla="*/ 31089 w 92659"/>
                <a:gd name="connsiteY3" fmla="*/ 3048 h 21336"/>
                <a:gd name="connsiteX4" fmla="*/ 67665 w 92659"/>
                <a:gd name="connsiteY4" fmla="*/ 0 h 21336"/>
                <a:gd name="connsiteX5" fmla="*/ 92659 w 92659"/>
                <a:gd name="connsiteY5" fmla="*/ 4267 h 21336"/>
                <a:gd name="connsiteX6" fmla="*/ 73761 w 92659"/>
                <a:gd name="connsiteY6" fmla="*/ 12802 h 2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59" h="21336">
                  <a:moveTo>
                    <a:pt x="73761" y="12802"/>
                  </a:moveTo>
                  <a:lnTo>
                    <a:pt x="20117" y="21336"/>
                  </a:lnTo>
                  <a:lnTo>
                    <a:pt x="0" y="12192"/>
                  </a:lnTo>
                  <a:lnTo>
                    <a:pt x="31089" y="3048"/>
                  </a:lnTo>
                  <a:lnTo>
                    <a:pt x="67665" y="0"/>
                  </a:lnTo>
                  <a:lnTo>
                    <a:pt x="92659" y="4267"/>
                  </a:lnTo>
                  <a:lnTo>
                    <a:pt x="73761" y="12802"/>
                  </a:lnTo>
                  <a:close/>
                </a:path>
              </a:pathLst>
            </a:custGeom>
            <a:grpFill/>
            <a:ln w="6350" cap="flat">
              <a:solidFill>
                <a:srgbClr val="545A8A"/>
              </a:solidFill>
              <a:prstDash val="solid"/>
              <a:miter/>
            </a:ln>
          </p:spPr>
          <p:txBody>
            <a:bodyPr rtlCol="0" anchor="ctr"/>
            <a:lstStyle/>
            <a:p>
              <a:endParaRPr lang="fr-FR" dirty="0"/>
            </a:p>
          </p:txBody>
        </p:sp>
        <p:sp>
          <p:nvSpPr>
            <p:cNvPr id="99" name="Forme libre : forme 57">
              <a:extLst>
                <a:ext uri="{FF2B5EF4-FFF2-40B4-BE49-F238E27FC236}">
                  <a16:creationId xmlns:a16="http://schemas.microsoft.com/office/drawing/2014/main" id="{623B7C18-F643-8099-5623-761ABC6D9CDE}"/>
                </a:ext>
              </a:extLst>
            </p:cNvPr>
            <p:cNvSpPr/>
            <p:nvPr/>
          </p:nvSpPr>
          <p:spPr>
            <a:xfrm>
              <a:off x="3530803" y="1483765"/>
              <a:ext cx="71323" cy="12192"/>
            </a:xfrm>
            <a:custGeom>
              <a:avLst/>
              <a:gdLst>
                <a:gd name="connsiteX0" fmla="*/ 71323 w 71323"/>
                <a:gd name="connsiteY0" fmla="*/ 6706 h 12192"/>
                <a:gd name="connsiteX1" fmla="*/ 36576 w 71323"/>
                <a:gd name="connsiteY1" fmla="*/ 12192 h 12192"/>
                <a:gd name="connsiteX2" fmla="*/ 0 w 71323"/>
                <a:gd name="connsiteY2" fmla="*/ 12192 h 12192"/>
                <a:gd name="connsiteX3" fmla="*/ 6096 w 71323"/>
                <a:gd name="connsiteY3" fmla="*/ 7925 h 12192"/>
                <a:gd name="connsiteX4" fmla="*/ 40843 w 71323"/>
                <a:gd name="connsiteY4" fmla="*/ 0 h 12192"/>
                <a:gd name="connsiteX5" fmla="*/ 51206 w 71323"/>
                <a:gd name="connsiteY5" fmla="*/ 1219 h 12192"/>
                <a:gd name="connsiteX6" fmla="*/ 71323 w 71323"/>
                <a:gd name="connsiteY6" fmla="*/ 6706 h 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23" h="12192">
                  <a:moveTo>
                    <a:pt x="71323" y="6706"/>
                  </a:moveTo>
                  <a:lnTo>
                    <a:pt x="36576" y="12192"/>
                  </a:lnTo>
                  <a:lnTo>
                    <a:pt x="0" y="12192"/>
                  </a:lnTo>
                  <a:lnTo>
                    <a:pt x="6096" y="7925"/>
                  </a:lnTo>
                  <a:lnTo>
                    <a:pt x="40843" y="0"/>
                  </a:lnTo>
                  <a:lnTo>
                    <a:pt x="51206" y="1219"/>
                  </a:lnTo>
                  <a:lnTo>
                    <a:pt x="71323" y="6706"/>
                  </a:lnTo>
                  <a:close/>
                </a:path>
              </a:pathLst>
            </a:custGeom>
            <a:grpFill/>
            <a:ln w="6350" cap="flat">
              <a:solidFill>
                <a:srgbClr val="545A8A"/>
              </a:solidFill>
              <a:prstDash val="solid"/>
              <a:miter/>
            </a:ln>
          </p:spPr>
          <p:txBody>
            <a:bodyPr rtlCol="0" anchor="ctr"/>
            <a:lstStyle/>
            <a:p>
              <a:endParaRPr lang="fr-FR" dirty="0"/>
            </a:p>
          </p:txBody>
        </p:sp>
        <p:sp>
          <p:nvSpPr>
            <p:cNvPr id="100" name="Forme libre : forme 58">
              <a:extLst>
                <a:ext uri="{FF2B5EF4-FFF2-40B4-BE49-F238E27FC236}">
                  <a16:creationId xmlns:a16="http://schemas.microsoft.com/office/drawing/2014/main" id="{B81EE622-3314-776A-217C-6DB673D7D90B}"/>
                </a:ext>
              </a:extLst>
            </p:cNvPr>
            <p:cNvSpPr/>
            <p:nvPr/>
          </p:nvSpPr>
          <p:spPr>
            <a:xfrm>
              <a:off x="3837432" y="1483156"/>
              <a:ext cx="68275" cy="28651"/>
            </a:xfrm>
            <a:custGeom>
              <a:avLst/>
              <a:gdLst>
                <a:gd name="connsiteX0" fmla="*/ 49987 w 68275"/>
                <a:gd name="connsiteY0" fmla="*/ 22555 h 28651"/>
                <a:gd name="connsiteX1" fmla="*/ 9753 w 68275"/>
                <a:gd name="connsiteY1" fmla="*/ 28651 h 28651"/>
                <a:gd name="connsiteX2" fmla="*/ 0 w 68275"/>
                <a:gd name="connsiteY2" fmla="*/ 21946 h 28651"/>
                <a:gd name="connsiteX3" fmla="*/ 3657 w 68275"/>
                <a:gd name="connsiteY3" fmla="*/ 11582 h 28651"/>
                <a:gd name="connsiteX4" fmla="*/ 17069 w 68275"/>
                <a:gd name="connsiteY4" fmla="*/ 0 h 28651"/>
                <a:gd name="connsiteX5" fmla="*/ 43891 w 68275"/>
                <a:gd name="connsiteY5" fmla="*/ 1219 h 28651"/>
                <a:gd name="connsiteX6" fmla="*/ 54255 w 68275"/>
                <a:gd name="connsiteY6" fmla="*/ 3048 h 28651"/>
                <a:gd name="connsiteX7" fmla="*/ 68275 w 68275"/>
                <a:gd name="connsiteY7" fmla="*/ 12802 h 28651"/>
                <a:gd name="connsiteX8" fmla="*/ 49987 w 68275"/>
                <a:gd name="connsiteY8" fmla="*/ 22555 h 2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75" h="28651">
                  <a:moveTo>
                    <a:pt x="49987" y="22555"/>
                  </a:moveTo>
                  <a:lnTo>
                    <a:pt x="9753" y="28651"/>
                  </a:lnTo>
                  <a:lnTo>
                    <a:pt x="0" y="21946"/>
                  </a:lnTo>
                  <a:lnTo>
                    <a:pt x="3657" y="11582"/>
                  </a:lnTo>
                  <a:lnTo>
                    <a:pt x="17069" y="0"/>
                  </a:lnTo>
                  <a:lnTo>
                    <a:pt x="43891" y="1219"/>
                  </a:lnTo>
                  <a:lnTo>
                    <a:pt x="54255" y="3048"/>
                  </a:lnTo>
                  <a:lnTo>
                    <a:pt x="68275" y="12802"/>
                  </a:lnTo>
                  <a:lnTo>
                    <a:pt x="49987" y="22555"/>
                  </a:lnTo>
                  <a:close/>
                </a:path>
              </a:pathLst>
            </a:custGeom>
            <a:grpFill/>
            <a:ln w="6350" cap="flat">
              <a:solidFill>
                <a:srgbClr val="545A8A"/>
              </a:solidFill>
              <a:prstDash val="solid"/>
              <a:miter/>
            </a:ln>
          </p:spPr>
          <p:txBody>
            <a:bodyPr rtlCol="0" anchor="ctr"/>
            <a:lstStyle/>
            <a:p>
              <a:endParaRPr lang="fr-FR" dirty="0"/>
            </a:p>
          </p:txBody>
        </p:sp>
        <p:sp>
          <p:nvSpPr>
            <p:cNvPr id="101" name="Forme libre : forme 59">
              <a:extLst>
                <a:ext uri="{FF2B5EF4-FFF2-40B4-BE49-F238E27FC236}">
                  <a16:creationId xmlns:a16="http://schemas.microsoft.com/office/drawing/2014/main" id="{C8856A0A-15FB-7353-C166-C1E6F9BD27DD}"/>
                </a:ext>
              </a:extLst>
            </p:cNvPr>
            <p:cNvSpPr/>
            <p:nvPr/>
          </p:nvSpPr>
          <p:spPr>
            <a:xfrm>
              <a:off x="3692347" y="1470964"/>
              <a:ext cx="111556" cy="39014"/>
            </a:xfrm>
            <a:custGeom>
              <a:avLst/>
              <a:gdLst>
                <a:gd name="connsiteX0" fmla="*/ 110947 w 111556"/>
                <a:gd name="connsiteY0" fmla="*/ 27432 h 39014"/>
                <a:gd name="connsiteX1" fmla="*/ 104241 w 111556"/>
                <a:gd name="connsiteY1" fmla="*/ 39014 h 39014"/>
                <a:gd name="connsiteX2" fmla="*/ 71933 w 111556"/>
                <a:gd name="connsiteY2" fmla="*/ 35966 h 39014"/>
                <a:gd name="connsiteX3" fmla="*/ 47549 w 111556"/>
                <a:gd name="connsiteY3" fmla="*/ 26822 h 39014"/>
                <a:gd name="connsiteX4" fmla="*/ 0 w 111556"/>
                <a:gd name="connsiteY4" fmla="*/ 25603 h 39014"/>
                <a:gd name="connsiteX5" fmla="*/ 32309 w 111556"/>
                <a:gd name="connsiteY5" fmla="*/ 17678 h 39014"/>
                <a:gd name="connsiteX6" fmla="*/ 15240 w 111556"/>
                <a:gd name="connsiteY6" fmla="*/ 10973 h 39014"/>
                <a:gd name="connsiteX7" fmla="*/ 28651 w 111556"/>
                <a:gd name="connsiteY7" fmla="*/ 0 h 39014"/>
                <a:gd name="connsiteX8" fmla="*/ 65837 w 111556"/>
                <a:gd name="connsiteY8" fmla="*/ 3658 h 39014"/>
                <a:gd name="connsiteX9" fmla="*/ 111557 w 111556"/>
                <a:gd name="connsiteY9" fmla="*/ 14021 h 39014"/>
                <a:gd name="connsiteX10" fmla="*/ 110947 w 111556"/>
                <a:gd name="connsiteY10" fmla="*/ 27432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56" h="39014">
                  <a:moveTo>
                    <a:pt x="110947" y="27432"/>
                  </a:moveTo>
                  <a:lnTo>
                    <a:pt x="104241" y="39014"/>
                  </a:lnTo>
                  <a:lnTo>
                    <a:pt x="71933" y="35966"/>
                  </a:lnTo>
                  <a:lnTo>
                    <a:pt x="47549" y="26822"/>
                  </a:lnTo>
                  <a:lnTo>
                    <a:pt x="0" y="25603"/>
                  </a:lnTo>
                  <a:lnTo>
                    <a:pt x="32309" y="17678"/>
                  </a:lnTo>
                  <a:lnTo>
                    <a:pt x="15240" y="10973"/>
                  </a:lnTo>
                  <a:lnTo>
                    <a:pt x="28651" y="0"/>
                  </a:lnTo>
                  <a:lnTo>
                    <a:pt x="65837" y="3658"/>
                  </a:lnTo>
                  <a:lnTo>
                    <a:pt x="111557" y="14021"/>
                  </a:lnTo>
                  <a:lnTo>
                    <a:pt x="110947" y="27432"/>
                  </a:lnTo>
                  <a:close/>
                </a:path>
              </a:pathLst>
            </a:custGeom>
            <a:grpFill/>
            <a:ln w="6350" cap="flat">
              <a:solidFill>
                <a:srgbClr val="545A8A"/>
              </a:solidFill>
              <a:prstDash val="solid"/>
              <a:miter/>
            </a:ln>
          </p:spPr>
          <p:txBody>
            <a:bodyPr rtlCol="0" anchor="ctr"/>
            <a:lstStyle/>
            <a:p>
              <a:endParaRPr lang="fr-FR" dirty="0"/>
            </a:p>
          </p:txBody>
        </p:sp>
        <p:sp>
          <p:nvSpPr>
            <p:cNvPr id="102" name="Forme libre : forme 60">
              <a:extLst>
                <a:ext uri="{FF2B5EF4-FFF2-40B4-BE49-F238E27FC236}">
                  <a16:creationId xmlns:a16="http://schemas.microsoft.com/office/drawing/2014/main" id="{8C7F5193-1A84-E29E-A759-4C5D3003E118}"/>
                </a:ext>
              </a:extLst>
            </p:cNvPr>
            <p:cNvSpPr/>
            <p:nvPr/>
          </p:nvSpPr>
          <p:spPr>
            <a:xfrm>
              <a:off x="3939235" y="1419757"/>
              <a:ext cx="210312" cy="81686"/>
            </a:xfrm>
            <a:custGeom>
              <a:avLst/>
              <a:gdLst>
                <a:gd name="connsiteX0" fmla="*/ 193853 w 210312"/>
                <a:gd name="connsiteY0" fmla="*/ 41453 h 81686"/>
                <a:gd name="connsiteX1" fmla="*/ 210312 w 210312"/>
                <a:gd name="connsiteY1" fmla="*/ 50597 h 81686"/>
                <a:gd name="connsiteX2" fmla="*/ 170688 w 210312"/>
                <a:gd name="connsiteY2" fmla="*/ 58522 h 81686"/>
                <a:gd name="connsiteX3" fmla="*/ 106070 w 210312"/>
                <a:gd name="connsiteY3" fmla="*/ 79858 h 81686"/>
                <a:gd name="connsiteX4" fmla="*/ 64617 w 210312"/>
                <a:gd name="connsiteY4" fmla="*/ 81686 h 81686"/>
                <a:gd name="connsiteX5" fmla="*/ 23165 w 210312"/>
                <a:gd name="connsiteY5" fmla="*/ 78029 h 81686"/>
                <a:gd name="connsiteX6" fmla="*/ 13411 w 210312"/>
                <a:gd name="connsiteY6" fmla="*/ 66446 h 81686"/>
                <a:gd name="connsiteX7" fmla="*/ 26213 w 210312"/>
                <a:gd name="connsiteY7" fmla="*/ 56693 h 81686"/>
                <a:gd name="connsiteX8" fmla="*/ 52425 w 210312"/>
                <a:gd name="connsiteY8" fmla="*/ 49378 h 81686"/>
                <a:gd name="connsiteX9" fmla="*/ 12192 w 210312"/>
                <a:gd name="connsiteY9" fmla="*/ 49378 h 81686"/>
                <a:gd name="connsiteX10" fmla="*/ 0 w 210312"/>
                <a:gd name="connsiteY10" fmla="*/ 40234 h 81686"/>
                <a:gd name="connsiteX11" fmla="*/ 2438 w 210312"/>
                <a:gd name="connsiteY11" fmla="*/ 28651 h 81686"/>
                <a:gd name="connsiteX12" fmla="*/ 32309 w 210312"/>
                <a:gd name="connsiteY12" fmla="*/ 17069 h 81686"/>
                <a:gd name="connsiteX13" fmla="*/ 57302 w 210312"/>
                <a:gd name="connsiteY13" fmla="*/ 9144 h 81686"/>
                <a:gd name="connsiteX14" fmla="*/ 81686 w 210312"/>
                <a:gd name="connsiteY14" fmla="*/ 7315 h 81686"/>
                <a:gd name="connsiteX15" fmla="*/ 79857 w 210312"/>
                <a:gd name="connsiteY15" fmla="*/ 1219 h 81686"/>
                <a:gd name="connsiteX16" fmla="*/ 130454 w 210312"/>
                <a:gd name="connsiteY16" fmla="*/ 0 h 81686"/>
                <a:gd name="connsiteX17" fmla="*/ 140208 w 210312"/>
                <a:gd name="connsiteY17" fmla="*/ 13411 h 81686"/>
                <a:gd name="connsiteX18" fmla="*/ 168859 w 210312"/>
                <a:gd name="connsiteY18" fmla="*/ 18898 h 81686"/>
                <a:gd name="connsiteX19" fmla="*/ 198120 w 210312"/>
                <a:gd name="connsiteY19" fmla="*/ 24384 h 81686"/>
                <a:gd name="connsiteX20" fmla="*/ 193853 w 210312"/>
                <a:gd name="connsiteY20" fmla="*/ 41453 h 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312" h="81686">
                  <a:moveTo>
                    <a:pt x="193853" y="41453"/>
                  </a:moveTo>
                  <a:lnTo>
                    <a:pt x="210312" y="50597"/>
                  </a:lnTo>
                  <a:lnTo>
                    <a:pt x="170688" y="58522"/>
                  </a:lnTo>
                  <a:lnTo>
                    <a:pt x="106070" y="79858"/>
                  </a:lnTo>
                  <a:lnTo>
                    <a:pt x="64617" y="81686"/>
                  </a:lnTo>
                  <a:lnTo>
                    <a:pt x="23165" y="78029"/>
                  </a:lnTo>
                  <a:lnTo>
                    <a:pt x="13411" y="66446"/>
                  </a:lnTo>
                  <a:lnTo>
                    <a:pt x="26213" y="56693"/>
                  </a:lnTo>
                  <a:lnTo>
                    <a:pt x="52425" y="49378"/>
                  </a:lnTo>
                  <a:lnTo>
                    <a:pt x="12192" y="49378"/>
                  </a:lnTo>
                  <a:lnTo>
                    <a:pt x="0" y="40234"/>
                  </a:lnTo>
                  <a:lnTo>
                    <a:pt x="2438" y="28651"/>
                  </a:lnTo>
                  <a:lnTo>
                    <a:pt x="32309" y="17069"/>
                  </a:lnTo>
                  <a:lnTo>
                    <a:pt x="57302" y="9144"/>
                  </a:lnTo>
                  <a:lnTo>
                    <a:pt x="81686" y="7315"/>
                  </a:lnTo>
                  <a:lnTo>
                    <a:pt x="79857" y="1219"/>
                  </a:lnTo>
                  <a:lnTo>
                    <a:pt x="130454" y="0"/>
                  </a:lnTo>
                  <a:lnTo>
                    <a:pt x="140208" y="13411"/>
                  </a:lnTo>
                  <a:lnTo>
                    <a:pt x="168859" y="18898"/>
                  </a:lnTo>
                  <a:lnTo>
                    <a:pt x="198120" y="24384"/>
                  </a:lnTo>
                  <a:lnTo>
                    <a:pt x="193853" y="41453"/>
                  </a:lnTo>
                  <a:close/>
                </a:path>
              </a:pathLst>
            </a:custGeom>
            <a:grpFill/>
            <a:ln w="6350" cap="flat">
              <a:solidFill>
                <a:srgbClr val="545A8A"/>
              </a:solidFill>
              <a:prstDash val="solid"/>
              <a:miter/>
            </a:ln>
          </p:spPr>
          <p:txBody>
            <a:bodyPr rtlCol="0" anchor="ctr"/>
            <a:lstStyle/>
            <a:p>
              <a:endParaRPr lang="fr-FR" dirty="0"/>
            </a:p>
          </p:txBody>
        </p:sp>
        <p:sp>
          <p:nvSpPr>
            <p:cNvPr id="103" name="Forme libre : forme 61">
              <a:extLst>
                <a:ext uri="{FF2B5EF4-FFF2-40B4-BE49-F238E27FC236}">
                  <a16:creationId xmlns:a16="http://schemas.microsoft.com/office/drawing/2014/main" id="{8388B282-E793-3BFE-42CC-6FD7CF7B0BDB}"/>
                </a:ext>
              </a:extLst>
            </p:cNvPr>
            <p:cNvSpPr/>
            <p:nvPr/>
          </p:nvSpPr>
          <p:spPr>
            <a:xfrm>
              <a:off x="3976420" y="1373428"/>
              <a:ext cx="765048" cy="187756"/>
            </a:xfrm>
            <a:custGeom>
              <a:avLst/>
              <a:gdLst>
                <a:gd name="connsiteX0" fmla="*/ 639471 w 765048"/>
                <a:gd name="connsiteY0" fmla="*/ 2438 h 187756"/>
                <a:gd name="connsiteX1" fmla="*/ 692506 w 765048"/>
                <a:gd name="connsiteY1" fmla="*/ 4267 h 187756"/>
                <a:gd name="connsiteX2" fmla="*/ 733349 w 765048"/>
                <a:gd name="connsiteY2" fmla="*/ 7315 h 187756"/>
                <a:gd name="connsiteX3" fmla="*/ 765048 w 765048"/>
                <a:gd name="connsiteY3" fmla="*/ 13411 h 187756"/>
                <a:gd name="connsiteX4" fmla="*/ 758343 w 765048"/>
                <a:gd name="connsiteY4" fmla="*/ 19507 h 187756"/>
                <a:gd name="connsiteX5" fmla="*/ 698602 w 765048"/>
                <a:gd name="connsiteY5" fmla="*/ 29870 h 187756"/>
                <a:gd name="connsiteX6" fmla="*/ 643738 w 765048"/>
                <a:gd name="connsiteY6" fmla="*/ 34747 h 187756"/>
                <a:gd name="connsiteX7" fmla="*/ 619354 w 765048"/>
                <a:gd name="connsiteY7" fmla="*/ 40234 h 187756"/>
                <a:gd name="connsiteX8" fmla="*/ 665074 w 765048"/>
                <a:gd name="connsiteY8" fmla="*/ 40234 h 187756"/>
                <a:gd name="connsiteX9" fmla="*/ 601066 w 765048"/>
                <a:gd name="connsiteY9" fmla="*/ 55474 h 187756"/>
                <a:gd name="connsiteX10" fmla="*/ 559613 w 765048"/>
                <a:gd name="connsiteY10" fmla="*/ 62789 h 187756"/>
                <a:gd name="connsiteX11" fmla="*/ 502920 w 765048"/>
                <a:gd name="connsiteY11" fmla="*/ 84125 h 187756"/>
                <a:gd name="connsiteX12" fmla="*/ 453543 w 765048"/>
                <a:gd name="connsiteY12" fmla="*/ 88392 h 187756"/>
                <a:gd name="connsiteX13" fmla="*/ 434645 w 765048"/>
                <a:gd name="connsiteY13" fmla="*/ 94488 h 187756"/>
                <a:gd name="connsiteX14" fmla="*/ 365760 w 765048"/>
                <a:gd name="connsiteY14" fmla="*/ 96926 h 187756"/>
                <a:gd name="connsiteX15" fmla="*/ 392583 w 765048"/>
                <a:gd name="connsiteY15" fmla="*/ 100584 h 187756"/>
                <a:gd name="connsiteX16" fmla="*/ 372466 w 765048"/>
                <a:gd name="connsiteY16" fmla="*/ 105461 h 187756"/>
                <a:gd name="connsiteX17" fmla="*/ 376733 w 765048"/>
                <a:gd name="connsiteY17" fmla="*/ 119482 h 187756"/>
                <a:gd name="connsiteX18" fmla="*/ 346253 w 765048"/>
                <a:gd name="connsiteY18" fmla="*/ 129235 h 187756"/>
                <a:gd name="connsiteX19" fmla="*/ 304191 w 765048"/>
                <a:gd name="connsiteY19" fmla="*/ 137160 h 187756"/>
                <a:gd name="connsiteX20" fmla="*/ 282855 w 765048"/>
                <a:gd name="connsiteY20" fmla="*/ 148133 h 187756"/>
                <a:gd name="connsiteX21" fmla="*/ 242621 w 765048"/>
                <a:gd name="connsiteY21" fmla="*/ 157277 h 187756"/>
                <a:gd name="connsiteX22" fmla="*/ 239573 w 765048"/>
                <a:gd name="connsiteY22" fmla="*/ 163982 h 187756"/>
                <a:gd name="connsiteX23" fmla="*/ 279197 w 765048"/>
                <a:gd name="connsiteY23" fmla="*/ 162763 h 187756"/>
                <a:gd name="connsiteX24" fmla="*/ 272491 w 765048"/>
                <a:gd name="connsiteY24" fmla="*/ 170078 h 187756"/>
                <a:gd name="connsiteX25" fmla="*/ 195072 w 765048"/>
                <a:gd name="connsiteY25" fmla="*/ 187757 h 187756"/>
                <a:gd name="connsiteX26" fmla="*/ 143256 w 765048"/>
                <a:gd name="connsiteY26" fmla="*/ 179222 h 187756"/>
                <a:gd name="connsiteX27" fmla="*/ 71933 w 765048"/>
                <a:gd name="connsiteY27" fmla="*/ 184099 h 187756"/>
                <a:gd name="connsiteX28" fmla="*/ 41453 w 765048"/>
                <a:gd name="connsiteY28" fmla="*/ 180442 h 187756"/>
                <a:gd name="connsiteX29" fmla="*/ 0 w 765048"/>
                <a:gd name="connsiteY29" fmla="*/ 178613 h 187756"/>
                <a:gd name="connsiteX30" fmla="*/ 12802 w 765048"/>
                <a:gd name="connsiteY30" fmla="*/ 164592 h 187756"/>
                <a:gd name="connsiteX31" fmla="*/ 61570 w 765048"/>
                <a:gd name="connsiteY31" fmla="*/ 157886 h 187756"/>
                <a:gd name="connsiteX32" fmla="*/ 73762 w 765048"/>
                <a:gd name="connsiteY32" fmla="*/ 137160 h 187756"/>
                <a:gd name="connsiteX33" fmla="*/ 89611 w 765048"/>
                <a:gd name="connsiteY33" fmla="*/ 135331 h 187756"/>
                <a:gd name="connsiteX34" fmla="*/ 135331 w 765048"/>
                <a:gd name="connsiteY34" fmla="*/ 147523 h 187756"/>
                <a:gd name="connsiteX35" fmla="*/ 124968 w 765048"/>
                <a:gd name="connsiteY35" fmla="*/ 129235 h 187756"/>
                <a:gd name="connsiteX36" fmla="*/ 95098 w 765048"/>
                <a:gd name="connsiteY36" fmla="*/ 123749 h 187756"/>
                <a:gd name="connsiteX37" fmla="*/ 125578 w 765048"/>
                <a:gd name="connsiteY37" fmla="*/ 112776 h 187756"/>
                <a:gd name="connsiteX38" fmla="*/ 171907 w 765048"/>
                <a:gd name="connsiteY38" fmla="*/ 106070 h 187756"/>
                <a:gd name="connsiteX39" fmla="*/ 188976 w 765048"/>
                <a:gd name="connsiteY39" fmla="*/ 96317 h 187756"/>
                <a:gd name="connsiteX40" fmla="*/ 170688 w 765048"/>
                <a:gd name="connsiteY40" fmla="*/ 85954 h 187756"/>
                <a:gd name="connsiteX41" fmla="*/ 177394 w 765048"/>
                <a:gd name="connsiteY41" fmla="*/ 72542 h 187756"/>
                <a:gd name="connsiteX42" fmla="*/ 234696 w 765048"/>
                <a:gd name="connsiteY42" fmla="*/ 73152 h 187756"/>
                <a:gd name="connsiteX43" fmla="*/ 248107 w 765048"/>
                <a:gd name="connsiteY43" fmla="*/ 76200 h 187756"/>
                <a:gd name="connsiteX44" fmla="*/ 292608 w 765048"/>
                <a:gd name="connsiteY44" fmla="*/ 66446 h 187756"/>
                <a:gd name="connsiteX45" fmla="*/ 248107 w 765048"/>
                <a:gd name="connsiteY45" fmla="*/ 63398 h 187756"/>
                <a:gd name="connsiteX46" fmla="*/ 171298 w 765048"/>
                <a:gd name="connsiteY46" fmla="*/ 65227 h 187756"/>
                <a:gd name="connsiteX47" fmla="*/ 144475 w 765048"/>
                <a:gd name="connsiteY47" fmla="*/ 56693 h 187756"/>
                <a:gd name="connsiteX48" fmla="*/ 139599 w 765048"/>
                <a:gd name="connsiteY48" fmla="*/ 46330 h 187756"/>
                <a:gd name="connsiteX49" fmla="*/ 124359 w 765048"/>
                <a:gd name="connsiteY49" fmla="*/ 39014 h 187756"/>
                <a:gd name="connsiteX50" fmla="*/ 131064 w 765048"/>
                <a:gd name="connsiteY50" fmla="*/ 31090 h 187756"/>
                <a:gd name="connsiteX51" fmla="*/ 167640 w 765048"/>
                <a:gd name="connsiteY51" fmla="*/ 26213 h 187756"/>
                <a:gd name="connsiteX52" fmla="*/ 193243 w 765048"/>
                <a:gd name="connsiteY52" fmla="*/ 25603 h 187756"/>
                <a:gd name="connsiteX53" fmla="*/ 238354 w 765048"/>
                <a:gd name="connsiteY53" fmla="*/ 21946 h 187756"/>
                <a:gd name="connsiteX54" fmla="*/ 279807 w 765048"/>
                <a:gd name="connsiteY54" fmla="*/ 12802 h 187756"/>
                <a:gd name="connsiteX55" fmla="*/ 303581 w 765048"/>
                <a:gd name="connsiteY55" fmla="*/ 14021 h 187756"/>
                <a:gd name="connsiteX56" fmla="*/ 318211 w 765048"/>
                <a:gd name="connsiteY56" fmla="*/ 20726 h 187756"/>
                <a:gd name="connsiteX57" fmla="*/ 348691 w 765048"/>
                <a:gd name="connsiteY57" fmla="*/ 8534 h 187756"/>
                <a:gd name="connsiteX58" fmla="*/ 380391 w 765048"/>
                <a:gd name="connsiteY58" fmla="*/ 4877 h 187756"/>
                <a:gd name="connsiteX59" fmla="*/ 420015 w 765048"/>
                <a:gd name="connsiteY59" fmla="*/ 2438 h 187756"/>
                <a:gd name="connsiteX60" fmla="*/ 483413 w 765048"/>
                <a:gd name="connsiteY60" fmla="*/ 1219 h 187756"/>
                <a:gd name="connsiteX61" fmla="*/ 491338 w 765048"/>
                <a:gd name="connsiteY61" fmla="*/ 3658 h 187756"/>
                <a:gd name="connsiteX62" fmla="*/ 554127 w 765048"/>
                <a:gd name="connsiteY62" fmla="*/ 0 h 187756"/>
                <a:gd name="connsiteX63" fmla="*/ 596799 w 765048"/>
                <a:gd name="connsiteY63" fmla="*/ 1219 h 187756"/>
                <a:gd name="connsiteX64" fmla="*/ 639471 w 765048"/>
                <a:gd name="connsiteY64" fmla="*/ 2438 h 18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65048" h="187756">
                  <a:moveTo>
                    <a:pt x="639471" y="2438"/>
                  </a:moveTo>
                  <a:lnTo>
                    <a:pt x="692506" y="4267"/>
                  </a:lnTo>
                  <a:lnTo>
                    <a:pt x="733349" y="7315"/>
                  </a:lnTo>
                  <a:lnTo>
                    <a:pt x="765048" y="13411"/>
                  </a:lnTo>
                  <a:lnTo>
                    <a:pt x="758343" y="19507"/>
                  </a:lnTo>
                  <a:lnTo>
                    <a:pt x="698602" y="29870"/>
                  </a:lnTo>
                  <a:lnTo>
                    <a:pt x="643738" y="34747"/>
                  </a:lnTo>
                  <a:lnTo>
                    <a:pt x="619354" y="40234"/>
                  </a:lnTo>
                  <a:lnTo>
                    <a:pt x="665074" y="40234"/>
                  </a:lnTo>
                  <a:lnTo>
                    <a:pt x="601066" y="55474"/>
                  </a:lnTo>
                  <a:lnTo>
                    <a:pt x="559613" y="62789"/>
                  </a:lnTo>
                  <a:lnTo>
                    <a:pt x="502920" y="84125"/>
                  </a:lnTo>
                  <a:lnTo>
                    <a:pt x="453543" y="88392"/>
                  </a:lnTo>
                  <a:lnTo>
                    <a:pt x="434645" y="94488"/>
                  </a:lnTo>
                  <a:lnTo>
                    <a:pt x="365760" y="96926"/>
                  </a:lnTo>
                  <a:lnTo>
                    <a:pt x="392583" y="100584"/>
                  </a:lnTo>
                  <a:lnTo>
                    <a:pt x="372466" y="105461"/>
                  </a:lnTo>
                  <a:lnTo>
                    <a:pt x="376733" y="119482"/>
                  </a:lnTo>
                  <a:lnTo>
                    <a:pt x="346253" y="129235"/>
                  </a:lnTo>
                  <a:lnTo>
                    <a:pt x="304191" y="137160"/>
                  </a:lnTo>
                  <a:lnTo>
                    <a:pt x="282855" y="148133"/>
                  </a:lnTo>
                  <a:lnTo>
                    <a:pt x="242621" y="157277"/>
                  </a:lnTo>
                  <a:lnTo>
                    <a:pt x="239573" y="163982"/>
                  </a:lnTo>
                  <a:lnTo>
                    <a:pt x="279197" y="162763"/>
                  </a:lnTo>
                  <a:lnTo>
                    <a:pt x="272491" y="170078"/>
                  </a:lnTo>
                  <a:lnTo>
                    <a:pt x="195072" y="187757"/>
                  </a:lnTo>
                  <a:lnTo>
                    <a:pt x="143256" y="179222"/>
                  </a:lnTo>
                  <a:lnTo>
                    <a:pt x="71933" y="184099"/>
                  </a:lnTo>
                  <a:lnTo>
                    <a:pt x="41453" y="180442"/>
                  </a:lnTo>
                  <a:lnTo>
                    <a:pt x="0" y="178613"/>
                  </a:lnTo>
                  <a:lnTo>
                    <a:pt x="12802" y="164592"/>
                  </a:lnTo>
                  <a:lnTo>
                    <a:pt x="61570" y="157886"/>
                  </a:lnTo>
                  <a:lnTo>
                    <a:pt x="73762" y="137160"/>
                  </a:lnTo>
                  <a:lnTo>
                    <a:pt x="89611" y="135331"/>
                  </a:lnTo>
                  <a:lnTo>
                    <a:pt x="135331" y="147523"/>
                  </a:lnTo>
                  <a:lnTo>
                    <a:pt x="124968" y="129235"/>
                  </a:lnTo>
                  <a:lnTo>
                    <a:pt x="95098" y="123749"/>
                  </a:lnTo>
                  <a:lnTo>
                    <a:pt x="125578" y="112776"/>
                  </a:lnTo>
                  <a:lnTo>
                    <a:pt x="171907" y="106070"/>
                  </a:lnTo>
                  <a:lnTo>
                    <a:pt x="188976" y="96317"/>
                  </a:lnTo>
                  <a:lnTo>
                    <a:pt x="170688" y="85954"/>
                  </a:lnTo>
                  <a:lnTo>
                    <a:pt x="177394" y="72542"/>
                  </a:lnTo>
                  <a:lnTo>
                    <a:pt x="234696" y="73152"/>
                  </a:lnTo>
                  <a:lnTo>
                    <a:pt x="248107" y="76200"/>
                  </a:lnTo>
                  <a:lnTo>
                    <a:pt x="292608" y="66446"/>
                  </a:lnTo>
                  <a:lnTo>
                    <a:pt x="248107" y="63398"/>
                  </a:lnTo>
                  <a:lnTo>
                    <a:pt x="171298" y="65227"/>
                  </a:lnTo>
                  <a:lnTo>
                    <a:pt x="144475" y="56693"/>
                  </a:lnTo>
                  <a:lnTo>
                    <a:pt x="139599" y="46330"/>
                  </a:lnTo>
                  <a:lnTo>
                    <a:pt x="124359" y="39014"/>
                  </a:lnTo>
                  <a:lnTo>
                    <a:pt x="131064" y="31090"/>
                  </a:lnTo>
                  <a:lnTo>
                    <a:pt x="167640" y="26213"/>
                  </a:lnTo>
                  <a:lnTo>
                    <a:pt x="193243" y="25603"/>
                  </a:lnTo>
                  <a:lnTo>
                    <a:pt x="238354" y="21946"/>
                  </a:lnTo>
                  <a:lnTo>
                    <a:pt x="279807" y="12802"/>
                  </a:lnTo>
                  <a:lnTo>
                    <a:pt x="303581" y="14021"/>
                  </a:lnTo>
                  <a:lnTo>
                    <a:pt x="318211" y="20726"/>
                  </a:lnTo>
                  <a:lnTo>
                    <a:pt x="348691" y="8534"/>
                  </a:lnTo>
                  <a:lnTo>
                    <a:pt x="380391" y="4877"/>
                  </a:lnTo>
                  <a:lnTo>
                    <a:pt x="420015" y="2438"/>
                  </a:lnTo>
                  <a:lnTo>
                    <a:pt x="483413" y="1219"/>
                  </a:lnTo>
                  <a:lnTo>
                    <a:pt x="491338" y="3658"/>
                  </a:lnTo>
                  <a:lnTo>
                    <a:pt x="554127" y="0"/>
                  </a:lnTo>
                  <a:lnTo>
                    <a:pt x="596799" y="1219"/>
                  </a:lnTo>
                  <a:lnTo>
                    <a:pt x="639471" y="2438"/>
                  </a:lnTo>
                  <a:close/>
                </a:path>
              </a:pathLst>
            </a:custGeom>
            <a:grpFill/>
            <a:ln w="6350" cap="flat">
              <a:solidFill>
                <a:srgbClr val="545A8A"/>
              </a:solidFill>
              <a:prstDash val="solid"/>
              <a:miter/>
            </a:ln>
          </p:spPr>
          <p:txBody>
            <a:bodyPr rtlCol="0" anchor="ctr"/>
            <a:lstStyle/>
            <a:p>
              <a:endParaRPr lang="fr-FR" dirty="0"/>
            </a:p>
          </p:txBody>
        </p:sp>
        <p:sp>
          <p:nvSpPr>
            <p:cNvPr id="104" name="Forme libre : forme 62">
              <a:extLst>
                <a:ext uri="{FF2B5EF4-FFF2-40B4-BE49-F238E27FC236}">
                  <a16:creationId xmlns:a16="http://schemas.microsoft.com/office/drawing/2014/main" id="{7A29B001-9CC2-CDCD-6ACE-7D174435B0CE}"/>
                </a:ext>
              </a:extLst>
            </p:cNvPr>
            <p:cNvSpPr/>
            <p:nvPr/>
          </p:nvSpPr>
          <p:spPr>
            <a:xfrm>
              <a:off x="6197803" y="2550565"/>
              <a:ext cx="134721" cy="78638"/>
            </a:xfrm>
            <a:custGeom>
              <a:avLst/>
              <a:gdLst>
                <a:gd name="connsiteX0" fmla="*/ 107899 w 134721"/>
                <a:gd name="connsiteY0" fmla="*/ 11582 h 78638"/>
                <a:gd name="connsiteX1" fmla="*/ 109118 w 134721"/>
                <a:gd name="connsiteY1" fmla="*/ 18288 h 78638"/>
                <a:gd name="connsiteX2" fmla="*/ 104851 w 134721"/>
                <a:gd name="connsiteY2" fmla="*/ 27432 h 78638"/>
                <a:gd name="connsiteX3" fmla="*/ 118872 w 134721"/>
                <a:gd name="connsiteY3" fmla="*/ 34747 h 78638"/>
                <a:gd name="connsiteX4" fmla="*/ 134722 w 134721"/>
                <a:gd name="connsiteY4" fmla="*/ 35966 h 78638"/>
                <a:gd name="connsiteX5" fmla="*/ 132893 w 134721"/>
                <a:gd name="connsiteY5" fmla="*/ 51206 h 78638"/>
                <a:gd name="connsiteX6" fmla="*/ 120091 w 134721"/>
                <a:gd name="connsiteY6" fmla="*/ 57912 h 78638"/>
                <a:gd name="connsiteX7" fmla="*/ 96926 w 134721"/>
                <a:gd name="connsiteY7" fmla="*/ 53035 h 78638"/>
                <a:gd name="connsiteX8" fmla="*/ 90830 w 134721"/>
                <a:gd name="connsiteY8" fmla="*/ 68275 h 78638"/>
                <a:gd name="connsiteX9" fmla="*/ 76200 w 134721"/>
                <a:gd name="connsiteY9" fmla="*/ 69494 h 78638"/>
                <a:gd name="connsiteX10" fmla="*/ 70714 w 134721"/>
                <a:gd name="connsiteY10" fmla="*/ 63398 h 78638"/>
                <a:gd name="connsiteX11" fmla="*/ 54254 w 134721"/>
                <a:gd name="connsiteY11" fmla="*/ 76810 h 78638"/>
                <a:gd name="connsiteX12" fmla="*/ 39014 w 134721"/>
                <a:gd name="connsiteY12" fmla="*/ 78638 h 78638"/>
                <a:gd name="connsiteX13" fmla="*/ 25603 w 134721"/>
                <a:gd name="connsiteY13" fmla="*/ 70104 h 78638"/>
                <a:gd name="connsiteX14" fmla="*/ 14630 w 134721"/>
                <a:gd name="connsiteY14" fmla="*/ 53645 h 78638"/>
                <a:gd name="connsiteX15" fmla="*/ 0 w 134721"/>
                <a:gd name="connsiteY15" fmla="*/ 59741 h 78638"/>
                <a:gd name="connsiteX16" fmla="*/ 0 w 134721"/>
                <a:gd name="connsiteY16" fmla="*/ 42062 h 78638"/>
                <a:gd name="connsiteX17" fmla="*/ 21945 w 134721"/>
                <a:gd name="connsiteY17" fmla="*/ 20726 h 78638"/>
                <a:gd name="connsiteX18" fmla="*/ 20726 w 134721"/>
                <a:gd name="connsiteY18" fmla="*/ 10973 h 78638"/>
                <a:gd name="connsiteX19" fmla="*/ 34747 w 134721"/>
                <a:gd name="connsiteY19" fmla="*/ 14630 h 78638"/>
                <a:gd name="connsiteX20" fmla="*/ 42672 w 134721"/>
                <a:gd name="connsiteY20" fmla="*/ 7925 h 78638"/>
                <a:gd name="connsiteX21" fmla="*/ 68275 w 134721"/>
                <a:gd name="connsiteY21" fmla="*/ 7925 h 78638"/>
                <a:gd name="connsiteX22" fmla="*/ 74371 w 134721"/>
                <a:gd name="connsiteY22" fmla="*/ 0 h 78638"/>
                <a:gd name="connsiteX23" fmla="*/ 107899 w 134721"/>
                <a:gd name="connsiteY23" fmla="*/ 11582 h 7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21" h="78638">
                  <a:moveTo>
                    <a:pt x="107899" y="11582"/>
                  </a:moveTo>
                  <a:lnTo>
                    <a:pt x="109118" y="18288"/>
                  </a:lnTo>
                  <a:lnTo>
                    <a:pt x="104851" y="27432"/>
                  </a:lnTo>
                  <a:lnTo>
                    <a:pt x="118872" y="34747"/>
                  </a:lnTo>
                  <a:lnTo>
                    <a:pt x="134722" y="35966"/>
                  </a:lnTo>
                  <a:lnTo>
                    <a:pt x="132893" y="51206"/>
                  </a:lnTo>
                  <a:lnTo>
                    <a:pt x="120091" y="57912"/>
                  </a:lnTo>
                  <a:lnTo>
                    <a:pt x="96926" y="53035"/>
                  </a:lnTo>
                  <a:lnTo>
                    <a:pt x="90830" y="68275"/>
                  </a:lnTo>
                  <a:lnTo>
                    <a:pt x="76200" y="69494"/>
                  </a:lnTo>
                  <a:lnTo>
                    <a:pt x="70714" y="63398"/>
                  </a:lnTo>
                  <a:lnTo>
                    <a:pt x="54254" y="76810"/>
                  </a:lnTo>
                  <a:lnTo>
                    <a:pt x="39014" y="78638"/>
                  </a:lnTo>
                  <a:lnTo>
                    <a:pt x="25603" y="70104"/>
                  </a:lnTo>
                  <a:lnTo>
                    <a:pt x="14630" y="53645"/>
                  </a:lnTo>
                  <a:lnTo>
                    <a:pt x="0" y="59741"/>
                  </a:lnTo>
                  <a:lnTo>
                    <a:pt x="0" y="42062"/>
                  </a:lnTo>
                  <a:lnTo>
                    <a:pt x="21945" y="20726"/>
                  </a:lnTo>
                  <a:lnTo>
                    <a:pt x="20726" y="10973"/>
                  </a:lnTo>
                  <a:lnTo>
                    <a:pt x="34747" y="14630"/>
                  </a:lnTo>
                  <a:lnTo>
                    <a:pt x="42672" y="7925"/>
                  </a:lnTo>
                  <a:lnTo>
                    <a:pt x="68275" y="7925"/>
                  </a:lnTo>
                  <a:lnTo>
                    <a:pt x="74371" y="0"/>
                  </a:lnTo>
                  <a:lnTo>
                    <a:pt x="107899" y="11582"/>
                  </a:lnTo>
                  <a:close/>
                </a:path>
              </a:pathLst>
            </a:custGeom>
            <a:grpFill/>
            <a:ln w="6350" cap="flat">
              <a:solidFill>
                <a:srgbClr val="545A8A"/>
              </a:solidFill>
              <a:prstDash val="solid"/>
              <a:miter/>
            </a:ln>
          </p:spPr>
          <p:txBody>
            <a:bodyPr rtlCol="0" anchor="ctr"/>
            <a:lstStyle/>
            <a:p>
              <a:endParaRPr lang="fr-FR" dirty="0"/>
            </a:p>
          </p:txBody>
        </p:sp>
        <p:sp>
          <p:nvSpPr>
            <p:cNvPr id="105" name="Forme libre : forme 63">
              <a:extLst>
                <a:ext uri="{FF2B5EF4-FFF2-40B4-BE49-F238E27FC236}">
                  <a16:creationId xmlns:a16="http://schemas.microsoft.com/office/drawing/2014/main" id="{0D853485-9694-C861-701C-08B723FD855C}"/>
                </a:ext>
              </a:extLst>
            </p:cNvPr>
            <p:cNvSpPr/>
            <p:nvPr/>
          </p:nvSpPr>
          <p:spPr>
            <a:xfrm>
              <a:off x="9704832" y="3630776"/>
              <a:ext cx="78638" cy="74371"/>
            </a:xfrm>
            <a:custGeom>
              <a:avLst/>
              <a:gdLst>
                <a:gd name="connsiteX0" fmla="*/ 62179 w 78638"/>
                <a:gd name="connsiteY0" fmla="*/ 55474 h 74371"/>
                <a:gd name="connsiteX1" fmla="*/ 35967 w 78638"/>
                <a:gd name="connsiteY1" fmla="*/ 74371 h 74371"/>
                <a:gd name="connsiteX2" fmla="*/ 6096 w 78638"/>
                <a:gd name="connsiteY2" fmla="*/ 62179 h 74371"/>
                <a:gd name="connsiteX3" fmla="*/ 0 w 78638"/>
                <a:gd name="connsiteY3" fmla="*/ 28651 h 74371"/>
                <a:gd name="connsiteX4" fmla="*/ 13411 w 78638"/>
                <a:gd name="connsiteY4" fmla="*/ 10973 h 74371"/>
                <a:gd name="connsiteX5" fmla="*/ 48768 w 78638"/>
                <a:gd name="connsiteY5" fmla="*/ 0 h 74371"/>
                <a:gd name="connsiteX6" fmla="*/ 68885 w 78638"/>
                <a:gd name="connsiteY6" fmla="*/ 610 h 74371"/>
                <a:gd name="connsiteX7" fmla="*/ 78639 w 78638"/>
                <a:gd name="connsiteY7" fmla="*/ 15850 h 74371"/>
                <a:gd name="connsiteX8" fmla="*/ 66447 w 78638"/>
                <a:gd name="connsiteY8" fmla="*/ 32919 h 74371"/>
                <a:gd name="connsiteX9" fmla="*/ 62179 w 78638"/>
                <a:gd name="connsiteY9" fmla="*/ 55474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38" h="74371">
                  <a:moveTo>
                    <a:pt x="62179" y="55474"/>
                  </a:moveTo>
                  <a:lnTo>
                    <a:pt x="35967" y="74371"/>
                  </a:lnTo>
                  <a:lnTo>
                    <a:pt x="6096" y="62179"/>
                  </a:lnTo>
                  <a:lnTo>
                    <a:pt x="0" y="28651"/>
                  </a:lnTo>
                  <a:lnTo>
                    <a:pt x="13411" y="10973"/>
                  </a:lnTo>
                  <a:lnTo>
                    <a:pt x="48768" y="0"/>
                  </a:lnTo>
                  <a:lnTo>
                    <a:pt x="68885" y="610"/>
                  </a:lnTo>
                  <a:lnTo>
                    <a:pt x="78639" y="15850"/>
                  </a:lnTo>
                  <a:lnTo>
                    <a:pt x="66447" y="32919"/>
                  </a:lnTo>
                  <a:lnTo>
                    <a:pt x="62179" y="55474"/>
                  </a:lnTo>
                  <a:close/>
                </a:path>
              </a:pathLst>
            </a:custGeom>
            <a:grpFill/>
            <a:ln w="6350" cap="flat">
              <a:solidFill>
                <a:srgbClr val="545A8A"/>
              </a:solidFill>
              <a:prstDash val="solid"/>
              <a:miter/>
            </a:ln>
          </p:spPr>
          <p:txBody>
            <a:bodyPr rtlCol="0" anchor="ctr"/>
            <a:lstStyle/>
            <a:p>
              <a:endParaRPr lang="fr-FR" dirty="0"/>
            </a:p>
          </p:txBody>
        </p:sp>
        <p:sp>
          <p:nvSpPr>
            <p:cNvPr id="106" name="Forme libre : forme 64">
              <a:extLst>
                <a:ext uri="{FF2B5EF4-FFF2-40B4-BE49-F238E27FC236}">
                  <a16:creationId xmlns:a16="http://schemas.microsoft.com/office/drawing/2014/main" id="{699ACB1C-A6C2-6598-3576-16183CF260BC}"/>
                </a:ext>
              </a:extLst>
            </p:cNvPr>
            <p:cNvSpPr/>
            <p:nvPr/>
          </p:nvSpPr>
          <p:spPr>
            <a:xfrm>
              <a:off x="8365541" y="2337815"/>
              <a:ext cx="1766620" cy="1285646"/>
            </a:xfrm>
            <a:custGeom>
              <a:avLst/>
              <a:gdLst>
                <a:gd name="connsiteX0" fmla="*/ 1544116 w 1766620"/>
                <a:gd name="connsiteY0" fmla="*/ 151181 h 1285646"/>
                <a:gd name="connsiteX1" fmla="*/ 1598980 w 1766620"/>
                <a:gd name="connsiteY1" fmla="*/ 178613 h 1285646"/>
                <a:gd name="connsiteX2" fmla="*/ 1635556 w 1766620"/>
                <a:gd name="connsiteY2" fmla="*/ 213970 h 1285646"/>
                <a:gd name="connsiteX3" fmla="*/ 1681886 w 1766620"/>
                <a:gd name="connsiteY3" fmla="*/ 213970 h 1285646"/>
                <a:gd name="connsiteX4" fmla="*/ 1697736 w 1766620"/>
                <a:gd name="connsiteY4" fmla="*/ 199339 h 1285646"/>
                <a:gd name="connsiteX5" fmla="*/ 1739798 w 1766620"/>
                <a:gd name="connsiteY5" fmla="*/ 187757 h 1285646"/>
                <a:gd name="connsiteX6" fmla="*/ 1747723 w 1766620"/>
                <a:gd name="connsiteY6" fmla="*/ 222504 h 1285646"/>
                <a:gd name="connsiteX7" fmla="*/ 1745894 w 1766620"/>
                <a:gd name="connsiteY7" fmla="*/ 236525 h 1285646"/>
                <a:gd name="connsiteX8" fmla="*/ 1762963 w 1766620"/>
                <a:gd name="connsiteY8" fmla="*/ 277978 h 1285646"/>
                <a:gd name="connsiteX9" fmla="*/ 1766620 w 1766620"/>
                <a:gd name="connsiteY9" fmla="*/ 315773 h 1285646"/>
                <a:gd name="connsiteX10" fmla="*/ 1724558 w 1766620"/>
                <a:gd name="connsiteY10" fmla="*/ 309067 h 1285646"/>
                <a:gd name="connsiteX11" fmla="*/ 1706880 w 1766620"/>
                <a:gd name="connsiteY11" fmla="*/ 322478 h 1285646"/>
                <a:gd name="connsiteX12" fmla="*/ 1735531 w 1766620"/>
                <a:gd name="connsiteY12" fmla="*/ 355397 h 1285646"/>
                <a:gd name="connsiteX13" fmla="*/ 1759306 w 1766620"/>
                <a:gd name="connsiteY13" fmla="*/ 401117 h 1285646"/>
                <a:gd name="connsiteX14" fmla="*/ 1744066 w 1766620"/>
                <a:gd name="connsiteY14" fmla="*/ 401726 h 1285646"/>
                <a:gd name="connsiteX15" fmla="*/ 1755648 w 1766620"/>
                <a:gd name="connsiteY15" fmla="*/ 421843 h 1285646"/>
                <a:gd name="connsiteX16" fmla="*/ 1722120 w 1766620"/>
                <a:gd name="connsiteY16" fmla="*/ 398678 h 1285646"/>
                <a:gd name="connsiteX17" fmla="*/ 1722120 w 1766620"/>
                <a:gd name="connsiteY17" fmla="*/ 420624 h 1285646"/>
                <a:gd name="connsiteX18" fmla="*/ 1683106 w 1766620"/>
                <a:gd name="connsiteY18" fmla="*/ 437083 h 1285646"/>
                <a:gd name="connsiteX19" fmla="*/ 1700174 w 1766620"/>
                <a:gd name="connsiteY19" fmla="*/ 457810 h 1285646"/>
                <a:gd name="connsiteX20" fmla="*/ 1672132 w 1766620"/>
                <a:gd name="connsiteY20" fmla="*/ 455981 h 1285646"/>
                <a:gd name="connsiteX21" fmla="*/ 1650187 w 1766620"/>
                <a:gd name="connsiteY21" fmla="*/ 443789 h 1285646"/>
                <a:gd name="connsiteX22" fmla="*/ 1643482 w 1766620"/>
                <a:gd name="connsiteY22" fmla="*/ 471830 h 1285646"/>
                <a:gd name="connsiteX23" fmla="*/ 1619707 w 1766620"/>
                <a:gd name="connsiteY23" fmla="*/ 492557 h 1285646"/>
                <a:gd name="connsiteX24" fmla="*/ 1606906 w 1766620"/>
                <a:gd name="connsiteY24" fmla="*/ 517550 h 1285646"/>
                <a:gd name="connsiteX25" fmla="*/ 1568500 w 1766620"/>
                <a:gd name="connsiteY25" fmla="*/ 528523 h 1285646"/>
                <a:gd name="connsiteX26" fmla="*/ 1553870 w 1766620"/>
                <a:gd name="connsiteY26" fmla="*/ 546811 h 1285646"/>
                <a:gd name="connsiteX27" fmla="*/ 1524610 w 1766620"/>
                <a:gd name="connsiteY27" fmla="*/ 557784 h 1285646"/>
                <a:gd name="connsiteX28" fmla="*/ 1532534 w 1766620"/>
                <a:gd name="connsiteY28" fmla="*/ 539496 h 1285646"/>
                <a:gd name="connsiteX29" fmla="*/ 1518514 w 1766620"/>
                <a:gd name="connsiteY29" fmla="*/ 524256 h 1285646"/>
                <a:gd name="connsiteX30" fmla="*/ 1530706 w 1766620"/>
                <a:gd name="connsiteY30" fmla="*/ 498043 h 1285646"/>
                <a:gd name="connsiteX31" fmla="*/ 1503274 w 1766620"/>
                <a:gd name="connsiteY31" fmla="*/ 477926 h 1285646"/>
                <a:gd name="connsiteX32" fmla="*/ 1482547 w 1766620"/>
                <a:gd name="connsiteY32" fmla="*/ 491338 h 1285646"/>
                <a:gd name="connsiteX33" fmla="*/ 1460602 w 1766620"/>
                <a:gd name="connsiteY33" fmla="*/ 518770 h 1285646"/>
                <a:gd name="connsiteX34" fmla="*/ 1452676 w 1766620"/>
                <a:gd name="connsiteY34" fmla="*/ 543763 h 1285646"/>
                <a:gd name="connsiteX35" fmla="*/ 1422196 w 1766620"/>
                <a:gd name="connsiteY35" fmla="*/ 545592 h 1285646"/>
                <a:gd name="connsiteX36" fmla="*/ 1414272 w 1766620"/>
                <a:gd name="connsiteY36" fmla="*/ 563880 h 1285646"/>
                <a:gd name="connsiteX37" fmla="*/ 1443532 w 1766620"/>
                <a:gd name="connsiteY37" fmla="*/ 590093 h 1285646"/>
                <a:gd name="connsiteX38" fmla="*/ 1472794 w 1766620"/>
                <a:gd name="connsiteY38" fmla="*/ 596798 h 1285646"/>
                <a:gd name="connsiteX39" fmla="*/ 1481328 w 1766620"/>
                <a:gd name="connsiteY39" fmla="*/ 613867 h 1285646"/>
                <a:gd name="connsiteX40" fmla="*/ 1512418 w 1766620"/>
                <a:gd name="connsiteY40" fmla="*/ 625450 h 1285646"/>
                <a:gd name="connsiteX41" fmla="*/ 1535582 w 1766620"/>
                <a:gd name="connsiteY41" fmla="*/ 597408 h 1285646"/>
                <a:gd name="connsiteX42" fmla="*/ 1571548 w 1766620"/>
                <a:gd name="connsiteY42" fmla="*/ 612648 h 1285646"/>
                <a:gd name="connsiteX43" fmla="*/ 1592884 w 1766620"/>
                <a:gd name="connsiteY43" fmla="*/ 613867 h 1285646"/>
                <a:gd name="connsiteX44" fmla="*/ 1606906 w 1766620"/>
                <a:gd name="connsiteY44" fmla="*/ 633984 h 1285646"/>
                <a:gd name="connsiteX45" fmla="*/ 1566062 w 1766620"/>
                <a:gd name="connsiteY45" fmla="*/ 644957 h 1285646"/>
                <a:gd name="connsiteX46" fmla="*/ 1559966 w 1766620"/>
                <a:gd name="connsiteY46" fmla="*/ 666293 h 1285646"/>
                <a:gd name="connsiteX47" fmla="*/ 1536802 w 1766620"/>
                <a:gd name="connsiteY47" fmla="*/ 685800 h 1285646"/>
                <a:gd name="connsiteX48" fmla="*/ 1531315 w 1766620"/>
                <a:gd name="connsiteY48" fmla="*/ 713232 h 1285646"/>
                <a:gd name="connsiteX49" fmla="*/ 1574596 w 1766620"/>
                <a:gd name="connsiteY49" fmla="*/ 734568 h 1285646"/>
                <a:gd name="connsiteX50" fmla="*/ 1602638 w 1766620"/>
                <a:gd name="connsiteY50" fmla="*/ 772973 h 1285646"/>
                <a:gd name="connsiteX51" fmla="*/ 1636166 w 1766620"/>
                <a:gd name="connsiteY51" fmla="*/ 808939 h 1285646"/>
                <a:gd name="connsiteX52" fmla="*/ 1669694 w 1766620"/>
                <a:gd name="connsiteY52" fmla="*/ 838810 h 1285646"/>
                <a:gd name="connsiteX53" fmla="*/ 1679448 w 1766620"/>
                <a:gd name="connsiteY53" fmla="*/ 868070 h 1285646"/>
                <a:gd name="connsiteX54" fmla="*/ 1662379 w 1766620"/>
                <a:gd name="connsiteY54" fmla="*/ 879043 h 1285646"/>
                <a:gd name="connsiteX55" fmla="*/ 1677010 w 1766620"/>
                <a:gd name="connsiteY55" fmla="*/ 899770 h 1285646"/>
                <a:gd name="connsiteX56" fmla="*/ 1700784 w 1766620"/>
                <a:gd name="connsiteY56" fmla="*/ 911962 h 1285646"/>
                <a:gd name="connsiteX57" fmla="*/ 1705660 w 1766620"/>
                <a:gd name="connsiteY57" fmla="*/ 943661 h 1285646"/>
                <a:gd name="connsiteX58" fmla="*/ 1706270 w 1766620"/>
                <a:gd name="connsiteY58" fmla="*/ 974750 h 1285646"/>
                <a:gd name="connsiteX59" fmla="*/ 1689202 w 1766620"/>
                <a:gd name="connsiteY59" fmla="*/ 978408 h 1285646"/>
                <a:gd name="connsiteX60" fmla="*/ 1676400 w 1766620"/>
                <a:gd name="connsiteY60" fmla="*/ 1020470 h 1285646"/>
                <a:gd name="connsiteX61" fmla="*/ 1662379 w 1766620"/>
                <a:gd name="connsiteY61" fmla="*/ 1072287 h 1285646"/>
                <a:gd name="connsiteX62" fmla="*/ 1641652 w 1766620"/>
                <a:gd name="connsiteY62" fmla="*/ 1118616 h 1285646"/>
                <a:gd name="connsiteX63" fmla="*/ 1602638 w 1766620"/>
                <a:gd name="connsiteY63" fmla="*/ 1154583 h 1285646"/>
                <a:gd name="connsiteX64" fmla="*/ 1562404 w 1766620"/>
                <a:gd name="connsiteY64" fmla="*/ 1188111 h 1285646"/>
                <a:gd name="connsiteX65" fmla="*/ 1525219 w 1766620"/>
                <a:gd name="connsiteY65" fmla="*/ 1192378 h 1285646"/>
                <a:gd name="connsiteX66" fmla="*/ 1507540 w 1766620"/>
                <a:gd name="connsiteY66" fmla="*/ 1209447 h 1285646"/>
                <a:gd name="connsiteX67" fmla="*/ 1493520 w 1766620"/>
                <a:gd name="connsiteY67" fmla="*/ 1197255 h 1285646"/>
                <a:gd name="connsiteX68" fmla="*/ 1478280 w 1766620"/>
                <a:gd name="connsiteY68" fmla="*/ 1216152 h 1285646"/>
                <a:gd name="connsiteX69" fmla="*/ 1434388 w 1766620"/>
                <a:gd name="connsiteY69" fmla="*/ 1236269 h 1285646"/>
                <a:gd name="connsiteX70" fmla="*/ 1399032 w 1766620"/>
                <a:gd name="connsiteY70" fmla="*/ 1241755 h 1285646"/>
                <a:gd name="connsiteX71" fmla="*/ 1394764 w 1766620"/>
                <a:gd name="connsiteY71" fmla="*/ 1283208 h 1285646"/>
                <a:gd name="connsiteX72" fmla="*/ 1375867 w 1766620"/>
                <a:gd name="connsiteY72" fmla="*/ 1285647 h 1285646"/>
                <a:gd name="connsiteX73" fmla="*/ 1362456 w 1766620"/>
                <a:gd name="connsiteY73" fmla="*/ 1256995 h 1285646"/>
                <a:gd name="connsiteX74" fmla="*/ 1367942 w 1766620"/>
                <a:gd name="connsiteY74" fmla="*/ 1242365 h 1285646"/>
                <a:gd name="connsiteX75" fmla="*/ 1320394 w 1766620"/>
                <a:gd name="connsiteY75" fmla="*/ 1229563 h 1285646"/>
                <a:gd name="connsiteX76" fmla="*/ 1305763 w 1766620"/>
                <a:gd name="connsiteY76" fmla="*/ 1236269 h 1285646"/>
                <a:gd name="connsiteX77" fmla="*/ 1269796 w 1766620"/>
                <a:gd name="connsiteY77" fmla="*/ 1225906 h 1285646"/>
                <a:gd name="connsiteX78" fmla="*/ 1250899 w 1766620"/>
                <a:gd name="connsiteY78" fmla="*/ 1210056 h 1285646"/>
                <a:gd name="connsiteX79" fmla="*/ 1252728 w 1766620"/>
                <a:gd name="connsiteY79" fmla="*/ 1187501 h 1285646"/>
                <a:gd name="connsiteX80" fmla="*/ 1220419 w 1766620"/>
                <a:gd name="connsiteY80" fmla="*/ 1180186 h 1285646"/>
                <a:gd name="connsiteX81" fmla="*/ 1201522 w 1766620"/>
                <a:gd name="connsiteY81" fmla="*/ 1165555 h 1285646"/>
                <a:gd name="connsiteX82" fmla="*/ 1176528 w 1766620"/>
                <a:gd name="connsiteY82" fmla="*/ 1186282 h 1285646"/>
                <a:gd name="connsiteX83" fmla="*/ 1144219 w 1766620"/>
                <a:gd name="connsiteY83" fmla="*/ 1191159 h 1285646"/>
                <a:gd name="connsiteX84" fmla="*/ 1117396 w 1766620"/>
                <a:gd name="connsiteY84" fmla="*/ 1190549 h 1285646"/>
                <a:gd name="connsiteX85" fmla="*/ 1100938 w 1766620"/>
                <a:gd name="connsiteY85" fmla="*/ 1200303 h 1285646"/>
                <a:gd name="connsiteX86" fmla="*/ 1084478 w 1766620"/>
                <a:gd name="connsiteY86" fmla="*/ 1205789 h 1285646"/>
                <a:gd name="connsiteX87" fmla="*/ 1096670 w 1766620"/>
                <a:gd name="connsiteY87" fmla="*/ 1250899 h 1285646"/>
                <a:gd name="connsiteX88" fmla="*/ 1078382 w 1766620"/>
                <a:gd name="connsiteY88" fmla="*/ 1249680 h 1285646"/>
                <a:gd name="connsiteX89" fmla="*/ 1073506 w 1766620"/>
                <a:gd name="connsiteY89" fmla="*/ 1240536 h 1285646"/>
                <a:gd name="connsiteX90" fmla="*/ 1070458 w 1766620"/>
                <a:gd name="connsiteY90" fmla="*/ 1224077 h 1285646"/>
                <a:gd name="connsiteX91" fmla="*/ 1047292 w 1766620"/>
                <a:gd name="connsiteY91" fmla="*/ 1235659 h 1285646"/>
                <a:gd name="connsiteX92" fmla="*/ 1031443 w 1766620"/>
                <a:gd name="connsiteY92" fmla="*/ 1228344 h 1285646"/>
                <a:gd name="connsiteX93" fmla="*/ 1004011 w 1766620"/>
                <a:gd name="connsiteY93" fmla="*/ 1213714 h 1285646"/>
                <a:gd name="connsiteX94" fmla="*/ 1008888 w 1766620"/>
                <a:gd name="connsiteY94" fmla="*/ 1181405 h 1285646"/>
                <a:gd name="connsiteX95" fmla="*/ 986332 w 1766620"/>
                <a:gd name="connsiteY95" fmla="*/ 1173480 h 1285646"/>
                <a:gd name="connsiteX96" fmla="*/ 971702 w 1766620"/>
                <a:gd name="connsiteY96" fmla="*/ 1137514 h 1285646"/>
                <a:gd name="connsiteX97" fmla="*/ 937564 w 1766620"/>
                <a:gd name="connsiteY97" fmla="*/ 1144219 h 1285646"/>
                <a:gd name="connsiteX98" fmla="*/ 933297 w 1766620"/>
                <a:gd name="connsiteY98" fmla="*/ 1097890 h 1285646"/>
                <a:gd name="connsiteX99" fmla="*/ 958900 w 1766620"/>
                <a:gd name="connsiteY99" fmla="*/ 1064971 h 1285646"/>
                <a:gd name="connsiteX100" fmla="*/ 953414 w 1766620"/>
                <a:gd name="connsiteY100" fmla="*/ 1032662 h 1285646"/>
                <a:gd name="connsiteX101" fmla="*/ 945489 w 1766620"/>
                <a:gd name="connsiteY101" fmla="*/ 1002792 h 1285646"/>
                <a:gd name="connsiteX102" fmla="*/ 929030 w 1766620"/>
                <a:gd name="connsiteY102" fmla="*/ 993648 h 1285646"/>
                <a:gd name="connsiteX103" fmla="*/ 912571 w 1766620"/>
                <a:gd name="connsiteY103" fmla="*/ 970483 h 1285646"/>
                <a:gd name="connsiteX104" fmla="*/ 893673 w 1766620"/>
                <a:gd name="connsiteY104" fmla="*/ 973531 h 1285646"/>
                <a:gd name="connsiteX105" fmla="*/ 856488 w 1766620"/>
                <a:gd name="connsiteY105" fmla="*/ 967435 h 1285646"/>
                <a:gd name="connsiteX106" fmla="*/ 863803 w 1766620"/>
                <a:gd name="connsiteY106" fmla="*/ 950976 h 1285646"/>
                <a:gd name="connsiteX107" fmla="*/ 841857 w 1766620"/>
                <a:gd name="connsiteY107" fmla="*/ 926592 h 1285646"/>
                <a:gd name="connsiteX108" fmla="*/ 822350 w 1766620"/>
                <a:gd name="connsiteY108" fmla="*/ 943051 h 1285646"/>
                <a:gd name="connsiteX109" fmla="*/ 792480 w 1766620"/>
                <a:gd name="connsiteY109" fmla="*/ 933907 h 1285646"/>
                <a:gd name="connsiteX110" fmla="*/ 759561 w 1766620"/>
                <a:gd name="connsiteY110" fmla="*/ 958291 h 1285646"/>
                <a:gd name="connsiteX111" fmla="*/ 735787 w 1766620"/>
                <a:gd name="connsiteY111" fmla="*/ 987552 h 1285646"/>
                <a:gd name="connsiteX112" fmla="*/ 710184 w 1766620"/>
                <a:gd name="connsiteY112" fmla="*/ 992429 h 1285646"/>
                <a:gd name="connsiteX113" fmla="*/ 693115 w 1766620"/>
                <a:gd name="connsiteY113" fmla="*/ 982066 h 1285646"/>
                <a:gd name="connsiteX114" fmla="*/ 675436 w 1766620"/>
                <a:gd name="connsiteY114" fmla="*/ 980846 h 1285646"/>
                <a:gd name="connsiteX115" fmla="*/ 649224 w 1766620"/>
                <a:gd name="connsiteY115" fmla="*/ 972312 h 1285646"/>
                <a:gd name="connsiteX116" fmla="*/ 633374 w 1766620"/>
                <a:gd name="connsiteY116" fmla="*/ 982066 h 1285646"/>
                <a:gd name="connsiteX117" fmla="*/ 617524 w 1766620"/>
                <a:gd name="connsiteY117" fmla="*/ 1011326 h 1285646"/>
                <a:gd name="connsiteX118" fmla="*/ 608380 w 1766620"/>
                <a:gd name="connsiteY118" fmla="*/ 980237 h 1285646"/>
                <a:gd name="connsiteX119" fmla="*/ 589483 w 1766620"/>
                <a:gd name="connsiteY119" fmla="*/ 988771 h 1285646"/>
                <a:gd name="connsiteX120" fmla="*/ 549859 w 1766620"/>
                <a:gd name="connsiteY120" fmla="*/ 984504 h 1285646"/>
                <a:gd name="connsiteX121" fmla="*/ 510235 w 1766620"/>
                <a:gd name="connsiteY121" fmla="*/ 975970 h 1285646"/>
                <a:gd name="connsiteX122" fmla="*/ 479755 w 1766620"/>
                <a:gd name="connsiteY122" fmla="*/ 958291 h 1285646"/>
                <a:gd name="connsiteX123" fmla="*/ 452323 w 1766620"/>
                <a:gd name="connsiteY123" fmla="*/ 950976 h 1285646"/>
                <a:gd name="connsiteX124" fmla="*/ 437083 w 1766620"/>
                <a:gd name="connsiteY124" fmla="*/ 932078 h 1285646"/>
                <a:gd name="connsiteX125" fmla="*/ 416966 w 1766620"/>
                <a:gd name="connsiteY125" fmla="*/ 926592 h 1285646"/>
                <a:gd name="connsiteX126" fmla="*/ 377952 w 1766620"/>
                <a:gd name="connsiteY126" fmla="*/ 900989 h 1285646"/>
                <a:gd name="connsiteX127" fmla="*/ 348691 w 1766620"/>
                <a:gd name="connsiteY127" fmla="*/ 888797 h 1285646"/>
                <a:gd name="connsiteX128" fmla="*/ 337108 w 1766620"/>
                <a:gd name="connsiteY128" fmla="*/ 897941 h 1285646"/>
                <a:gd name="connsiteX129" fmla="*/ 284683 w 1766620"/>
                <a:gd name="connsiteY129" fmla="*/ 870509 h 1285646"/>
                <a:gd name="connsiteX130" fmla="*/ 246888 w 1766620"/>
                <a:gd name="connsiteY130" fmla="*/ 846125 h 1285646"/>
                <a:gd name="connsiteX131" fmla="*/ 227380 w 1766620"/>
                <a:gd name="connsiteY131" fmla="*/ 802843 h 1285646"/>
                <a:gd name="connsiteX132" fmla="*/ 252374 w 1766620"/>
                <a:gd name="connsiteY132" fmla="*/ 808330 h 1285646"/>
                <a:gd name="connsiteX133" fmla="*/ 248716 w 1766620"/>
                <a:gd name="connsiteY133" fmla="*/ 788213 h 1285646"/>
                <a:gd name="connsiteX134" fmla="*/ 230428 w 1766620"/>
                <a:gd name="connsiteY134" fmla="*/ 768096 h 1285646"/>
                <a:gd name="connsiteX135" fmla="*/ 225552 w 1766620"/>
                <a:gd name="connsiteY135" fmla="*/ 736397 h 1285646"/>
                <a:gd name="connsiteX136" fmla="*/ 178612 w 1766620"/>
                <a:gd name="connsiteY136" fmla="*/ 690067 h 1285646"/>
                <a:gd name="connsiteX137" fmla="*/ 120700 w 1766620"/>
                <a:gd name="connsiteY137" fmla="*/ 674827 h 1285646"/>
                <a:gd name="connsiteX138" fmla="*/ 103022 w 1766620"/>
                <a:gd name="connsiteY138" fmla="*/ 644347 h 1285646"/>
                <a:gd name="connsiteX139" fmla="*/ 74371 w 1766620"/>
                <a:gd name="connsiteY139" fmla="*/ 626059 h 1285646"/>
                <a:gd name="connsiteX140" fmla="*/ 65227 w 1766620"/>
                <a:gd name="connsiteY140" fmla="*/ 615086 h 1285646"/>
                <a:gd name="connsiteX141" fmla="*/ 54254 w 1766620"/>
                <a:gd name="connsiteY141" fmla="*/ 593141 h 1285646"/>
                <a:gd name="connsiteX142" fmla="*/ 51206 w 1766620"/>
                <a:gd name="connsiteY142" fmla="*/ 577901 h 1285646"/>
                <a:gd name="connsiteX143" fmla="*/ 28651 w 1766620"/>
                <a:gd name="connsiteY143" fmla="*/ 568757 h 1285646"/>
                <a:gd name="connsiteX144" fmla="*/ 19507 w 1766620"/>
                <a:gd name="connsiteY144" fmla="*/ 573024 h 1285646"/>
                <a:gd name="connsiteX145" fmla="*/ 609 w 1766620"/>
                <a:gd name="connsiteY145" fmla="*/ 536448 h 1285646"/>
                <a:gd name="connsiteX146" fmla="*/ 7315 w 1766620"/>
                <a:gd name="connsiteY146" fmla="*/ 527914 h 1285646"/>
                <a:gd name="connsiteX147" fmla="*/ 0 w 1766620"/>
                <a:gd name="connsiteY147" fmla="*/ 518770 h 1285646"/>
                <a:gd name="connsiteX148" fmla="*/ 24993 w 1766620"/>
                <a:gd name="connsiteY148" fmla="*/ 500482 h 1285646"/>
                <a:gd name="connsiteX149" fmla="*/ 44500 w 1766620"/>
                <a:gd name="connsiteY149" fmla="*/ 492557 h 1285646"/>
                <a:gd name="connsiteX150" fmla="*/ 79857 w 1766620"/>
                <a:gd name="connsiteY150" fmla="*/ 498043 h 1285646"/>
                <a:gd name="connsiteX151" fmla="*/ 83515 w 1766620"/>
                <a:gd name="connsiteY151" fmla="*/ 473050 h 1285646"/>
                <a:gd name="connsiteX152" fmla="*/ 122529 w 1766620"/>
                <a:gd name="connsiteY152" fmla="*/ 468782 h 1285646"/>
                <a:gd name="connsiteX153" fmla="*/ 128625 w 1766620"/>
                <a:gd name="connsiteY153" fmla="*/ 452933 h 1285646"/>
                <a:gd name="connsiteX154" fmla="*/ 170688 w 1766620"/>
                <a:gd name="connsiteY154" fmla="*/ 432206 h 1285646"/>
                <a:gd name="connsiteX155" fmla="*/ 171907 w 1766620"/>
                <a:gd name="connsiteY155" fmla="*/ 423672 h 1285646"/>
                <a:gd name="connsiteX156" fmla="*/ 161544 w 1766620"/>
                <a:gd name="connsiteY156" fmla="*/ 401117 h 1285646"/>
                <a:gd name="connsiteX157" fmla="*/ 179222 w 1766620"/>
                <a:gd name="connsiteY157" fmla="*/ 391363 h 1285646"/>
                <a:gd name="connsiteX158" fmla="*/ 125577 w 1766620"/>
                <a:gd name="connsiteY158" fmla="*/ 324307 h 1285646"/>
                <a:gd name="connsiteX159" fmla="*/ 181051 w 1766620"/>
                <a:gd name="connsiteY159" fmla="*/ 309067 h 1285646"/>
                <a:gd name="connsiteX160" fmla="*/ 193243 w 1766620"/>
                <a:gd name="connsiteY160" fmla="*/ 300533 h 1285646"/>
                <a:gd name="connsiteX161" fmla="*/ 187147 w 1766620"/>
                <a:gd name="connsiteY161" fmla="*/ 231648 h 1285646"/>
                <a:gd name="connsiteX162" fmla="*/ 252984 w 1766620"/>
                <a:gd name="connsiteY162" fmla="*/ 244450 h 1285646"/>
                <a:gd name="connsiteX163" fmla="*/ 262737 w 1766620"/>
                <a:gd name="connsiteY163" fmla="*/ 226771 h 1285646"/>
                <a:gd name="connsiteX164" fmla="*/ 247497 w 1766620"/>
                <a:gd name="connsiteY164" fmla="*/ 188976 h 1285646"/>
                <a:gd name="connsiteX165" fmla="*/ 270662 w 1766620"/>
                <a:gd name="connsiteY165" fmla="*/ 185318 h 1285646"/>
                <a:gd name="connsiteX166" fmla="*/ 282244 w 1766620"/>
                <a:gd name="connsiteY166" fmla="*/ 159715 h 1285646"/>
                <a:gd name="connsiteX167" fmla="*/ 292608 w 1766620"/>
                <a:gd name="connsiteY167" fmla="*/ 156667 h 1285646"/>
                <a:gd name="connsiteX168" fmla="*/ 312724 w 1766620"/>
                <a:gd name="connsiteY168" fmla="*/ 183490 h 1285646"/>
                <a:gd name="connsiteX169" fmla="*/ 347472 w 1766620"/>
                <a:gd name="connsiteY169" fmla="*/ 203606 h 1285646"/>
                <a:gd name="connsiteX170" fmla="*/ 397459 w 1766620"/>
                <a:gd name="connsiteY170" fmla="*/ 217627 h 1285646"/>
                <a:gd name="connsiteX171" fmla="*/ 432816 w 1766620"/>
                <a:gd name="connsiteY171" fmla="*/ 248717 h 1285646"/>
                <a:gd name="connsiteX172" fmla="*/ 441350 w 1766620"/>
                <a:gd name="connsiteY172" fmla="*/ 293218 h 1285646"/>
                <a:gd name="connsiteX173" fmla="*/ 459638 w 1766620"/>
                <a:gd name="connsiteY173" fmla="*/ 310286 h 1285646"/>
                <a:gd name="connsiteX174" fmla="*/ 499262 w 1766620"/>
                <a:gd name="connsiteY174" fmla="*/ 316992 h 1285646"/>
                <a:gd name="connsiteX175" fmla="*/ 543153 w 1766620"/>
                <a:gd name="connsiteY175" fmla="*/ 321869 h 1285646"/>
                <a:gd name="connsiteX176" fmla="*/ 591921 w 1766620"/>
                <a:gd name="connsiteY176" fmla="*/ 346253 h 1285646"/>
                <a:gd name="connsiteX177" fmla="*/ 612648 w 1766620"/>
                <a:gd name="connsiteY177" fmla="*/ 350520 h 1285646"/>
                <a:gd name="connsiteX178" fmla="*/ 643128 w 1766620"/>
                <a:gd name="connsiteY178" fmla="*/ 385877 h 1285646"/>
                <a:gd name="connsiteX179" fmla="*/ 671779 w 1766620"/>
                <a:gd name="connsiteY179" fmla="*/ 409042 h 1285646"/>
                <a:gd name="connsiteX180" fmla="*/ 705916 w 1766620"/>
                <a:gd name="connsiteY180" fmla="*/ 407822 h 1285646"/>
                <a:gd name="connsiteX181" fmla="*/ 774801 w 1766620"/>
                <a:gd name="connsiteY181" fmla="*/ 416966 h 1285646"/>
                <a:gd name="connsiteX182" fmla="*/ 813816 w 1766620"/>
                <a:gd name="connsiteY182" fmla="*/ 411480 h 1285646"/>
                <a:gd name="connsiteX183" fmla="*/ 847953 w 1766620"/>
                <a:gd name="connsiteY183" fmla="*/ 416966 h 1285646"/>
                <a:gd name="connsiteX184" fmla="*/ 905256 w 1766620"/>
                <a:gd name="connsiteY184" fmla="*/ 440741 h 1285646"/>
                <a:gd name="connsiteX185" fmla="*/ 943051 w 1766620"/>
                <a:gd name="connsiteY185" fmla="*/ 440741 h 1285646"/>
                <a:gd name="connsiteX186" fmla="*/ 963168 w 1766620"/>
                <a:gd name="connsiteY186" fmla="*/ 452323 h 1285646"/>
                <a:gd name="connsiteX187" fmla="*/ 989990 w 1766620"/>
                <a:gd name="connsiteY187" fmla="*/ 431597 h 1285646"/>
                <a:gd name="connsiteX188" fmla="*/ 1033881 w 1766620"/>
                <a:gd name="connsiteY188" fmla="*/ 418186 h 1285646"/>
                <a:gd name="connsiteX189" fmla="*/ 1080211 w 1766620"/>
                <a:gd name="connsiteY189" fmla="*/ 416966 h 1285646"/>
                <a:gd name="connsiteX190" fmla="*/ 1110082 w 1766620"/>
                <a:gd name="connsiteY190" fmla="*/ 403555 h 1285646"/>
                <a:gd name="connsiteX191" fmla="*/ 1122274 w 1766620"/>
                <a:gd name="connsiteY191" fmla="*/ 382829 h 1285646"/>
                <a:gd name="connsiteX192" fmla="*/ 1136904 w 1766620"/>
                <a:gd name="connsiteY192" fmla="*/ 369418 h 1285646"/>
                <a:gd name="connsiteX193" fmla="*/ 1125322 w 1766620"/>
                <a:gd name="connsiteY193" fmla="*/ 356616 h 1285646"/>
                <a:gd name="connsiteX194" fmla="*/ 1107643 w 1766620"/>
                <a:gd name="connsiteY194" fmla="*/ 341986 h 1285646"/>
                <a:gd name="connsiteX195" fmla="*/ 1110691 w 1766620"/>
                <a:gd name="connsiteY195" fmla="*/ 316992 h 1285646"/>
                <a:gd name="connsiteX196" fmla="*/ 1130198 w 1766620"/>
                <a:gd name="connsiteY196" fmla="*/ 320650 h 1285646"/>
                <a:gd name="connsiteX197" fmla="*/ 1166164 w 1766620"/>
                <a:gd name="connsiteY197" fmla="*/ 328574 h 1285646"/>
                <a:gd name="connsiteX198" fmla="*/ 1185672 w 1766620"/>
                <a:gd name="connsiteY198" fmla="*/ 307848 h 1285646"/>
                <a:gd name="connsiteX199" fmla="*/ 1224686 w 1766620"/>
                <a:gd name="connsiteY199" fmla="*/ 293218 h 1285646"/>
                <a:gd name="connsiteX200" fmla="*/ 1232611 w 1766620"/>
                <a:gd name="connsiteY200" fmla="*/ 267614 h 1285646"/>
                <a:gd name="connsiteX201" fmla="*/ 1247851 w 1766620"/>
                <a:gd name="connsiteY201" fmla="*/ 256642 h 1285646"/>
                <a:gd name="connsiteX202" fmla="*/ 1289304 w 1766620"/>
                <a:gd name="connsiteY202" fmla="*/ 251765 h 1285646"/>
                <a:gd name="connsiteX203" fmla="*/ 1316126 w 1766620"/>
                <a:gd name="connsiteY203" fmla="*/ 256032 h 1285646"/>
                <a:gd name="connsiteX204" fmla="*/ 1311250 w 1766620"/>
                <a:gd name="connsiteY204" fmla="*/ 242621 h 1285646"/>
                <a:gd name="connsiteX205" fmla="*/ 1267358 w 1766620"/>
                <a:gd name="connsiteY205" fmla="*/ 215798 h 1285646"/>
                <a:gd name="connsiteX206" fmla="*/ 1235659 w 1766620"/>
                <a:gd name="connsiteY206" fmla="*/ 203606 h 1285646"/>
                <a:gd name="connsiteX207" fmla="*/ 1220419 w 1766620"/>
                <a:gd name="connsiteY207" fmla="*/ 217627 h 1285646"/>
                <a:gd name="connsiteX208" fmla="*/ 1186891 w 1766620"/>
                <a:gd name="connsiteY208" fmla="*/ 211531 h 1285646"/>
                <a:gd name="connsiteX209" fmla="*/ 1172870 w 1766620"/>
                <a:gd name="connsiteY209" fmla="*/ 216408 h 1285646"/>
                <a:gd name="connsiteX210" fmla="*/ 1155802 w 1766620"/>
                <a:gd name="connsiteY210" fmla="*/ 201168 h 1285646"/>
                <a:gd name="connsiteX211" fmla="*/ 1153972 w 1766620"/>
                <a:gd name="connsiteY211" fmla="*/ 162763 h 1285646"/>
                <a:gd name="connsiteX212" fmla="*/ 1150315 w 1766620"/>
                <a:gd name="connsiteY212" fmla="*/ 134112 h 1285646"/>
                <a:gd name="connsiteX213" fmla="*/ 1195426 w 1766620"/>
                <a:gd name="connsiteY213" fmla="*/ 148742 h 1285646"/>
                <a:gd name="connsiteX214" fmla="*/ 1222248 w 1766620"/>
                <a:gd name="connsiteY214" fmla="*/ 124968 h 1285646"/>
                <a:gd name="connsiteX215" fmla="*/ 1210666 w 1766620"/>
                <a:gd name="connsiteY215" fmla="*/ 107899 h 1285646"/>
                <a:gd name="connsiteX216" fmla="*/ 1209446 w 1766620"/>
                <a:gd name="connsiteY216" fmla="*/ 68275 h 1285646"/>
                <a:gd name="connsiteX217" fmla="*/ 1217371 w 1766620"/>
                <a:gd name="connsiteY217" fmla="*/ 56083 h 1285646"/>
                <a:gd name="connsiteX218" fmla="*/ 1202131 w 1766620"/>
                <a:gd name="connsiteY218" fmla="*/ 35357 h 1285646"/>
                <a:gd name="connsiteX219" fmla="*/ 1179576 w 1766620"/>
                <a:gd name="connsiteY219" fmla="*/ 26822 h 1285646"/>
                <a:gd name="connsiteX220" fmla="*/ 1189939 w 1766620"/>
                <a:gd name="connsiteY220" fmla="*/ 7925 h 1285646"/>
                <a:gd name="connsiteX221" fmla="*/ 1221028 w 1766620"/>
                <a:gd name="connsiteY221" fmla="*/ 1219 h 1285646"/>
                <a:gd name="connsiteX222" fmla="*/ 1258824 w 1766620"/>
                <a:gd name="connsiteY222" fmla="*/ 0 h 1285646"/>
                <a:gd name="connsiteX223" fmla="*/ 1311250 w 1766620"/>
                <a:gd name="connsiteY223" fmla="*/ 11582 h 1285646"/>
                <a:gd name="connsiteX224" fmla="*/ 1347826 w 1766620"/>
                <a:gd name="connsiteY224" fmla="*/ 24994 h 1285646"/>
                <a:gd name="connsiteX225" fmla="*/ 1394764 w 1766620"/>
                <a:gd name="connsiteY225" fmla="*/ 62789 h 1285646"/>
                <a:gd name="connsiteX226" fmla="*/ 1417930 w 1766620"/>
                <a:gd name="connsiteY226" fmla="*/ 79248 h 1285646"/>
                <a:gd name="connsiteX227" fmla="*/ 1445362 w 1766620"/>
                <a:gd name="connsiteY227" fmla="*/ 102413 h 1285646"/>
                <a:gd name="connsiteX228" fmla="*/ 1483156 w 1766620"/>
                <a:gd name="connsiteY228" fmla="*/ 138989 h 1285646"/>
                <a:gd name="connsiteX229" fmla="*/ 1544116 w 1766620"/>
                <a:gd name="connsiteY229" fmla="*/ 151181 h 12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766620" h="1285646">
                  <a:moveTo>
                    <a:pt x="1544116" y="151181"/>
                  </a:moveTo>
                  <a:lnTo>
                    <a:pt x="1598980" y="178613"/>
                  </a:lnTo>
                  <a:lnTo>
                    <a:pt x="1635556" y="213970"/>
                  </a:lnTo>
                  <a:lnTo>
                    <a:pt x="1681886" y="213970"/>
                  </a:lnTo>
                  <a:lnTo>
                    <a:pt x="1697736" y="199339"/>
                  </a:lnTo>
                  <a:lnTo>
                    <a:pt x="1739798" y="187757"/>
                  </a:lnTo>
                  <a:lnTo>
                    <a:pt x="1747723" y="222504"/>
                  </a:lnTo>
                  <a:lnTo>
                    <a:pt x="1745894" y="236525"/>
                  </a:lnTo>
                  <a:lnTo>
                    <a:pt x="1762963" y="277978"/>
                  </a:lnTo>
                  <a:lnTo>
                    <a:pt x="1766620" y="315773"/>
                  </a:lnTo>
                  <a:lnTo>
                    <a:pt x="1724558" y="309067"/>
                  </a:lnTo>
                  <a:lnTo>
                    <a:pt x="1706880" y="322478"/>
                  </a:lnTo>
                  <a:lnTo>
                    <a:pt x="1735531" y="355397"/>
                  </a:lnTo>
                  <a:lnTo>
                    <a:pt x="1759306" y="401117"/>
                  </a:lnTo>
                  <a:lnTo>
                    <a:pt x="1744066" y="401726"/>
                  </a:lnTo>
                  <a:lnTo>
                    <a:pt x="1755648" y="421843"/>
                  </a:lnTo>
                  <a:lnTo>
                    <a:pt x="1722120" y="398678"/>
                  </a:lnTo>
                  <a:lnTo>
                    <a:pt x="1722120" y="420624"/>
                  </a:lnTo>
                  <a:lnTo>
                    <a:pt x="1683106" y="437083"/>
                  </a:lnTo>
                  <a:lnTo>
                    <a:pt x="1700174" y="457810"/>
                  </a:lnTo>
                  <a:lnTo>
                    <a:pt x="1672132" y="455981"/>
                  </a:lnTo>
                  <a:lnTo>
                    <a:pt x="1650187" y="443789"/>
                  </a:lnTo>
                  <a:lnTo>
                    <a:pt x="1643482" y="471830"/>
                  </a:lnTo>
                  <a:lnTo>
                    <a:pt x="1619707" y="492557"/>
                  </a:lnTo>
                  <a:lnTo>
                    <a:pt x="1606906" y="517550"/>
                  </a:lnTo>
                  <a:lnTo>
                    <a:pt x="1568500" y="528523"/>
                  </a:lnTo>
                  <a:lnTo>
                    <a:pt x="1553870" y="546811"/>
                  </a:lnTo>
                  <a:lnTo>
                    <a:pt x="1524610" y="557784"/>
                  </a:lnTo>
                  <a:lnTo>
                    <a:pt x="1532534" y="539496"/>
                  </a:lnTo>
                  <a:lnTo>
                    <a:pt x="1518514" y="524256"/>
                  </a:lnTo>
                  <a:lnTo>
                    <a:pt x="1530706" y="498043"/>
                  </a:lnTo>
                  <a:lnTo>
                    <a:pt x="1503274" y="477926"/>
                  </a:lnTo>
                  <a:lnTo>
                    <a:pt x="1482547" y="491338"/>
                  </a:lnTo>
                  <a:lnTo>
                    <a:pt x="1460602" y="518770"/>
                  </a:lnTo>
                  <a:lnTo>
                    <a:pt x="1452676" y="543763"/>
                  </a:lnTo>
                  <a:lnTo>
                    <a:pt x="1422196" y="545592"/>
                  </a:lnTo>
                  <a:lnTo>
                    <a:pt x="1414272" y="563880"/>
                  </a:lnTo>
                  <a:lnTo>
                    <a:pt x="1443532" y="590093"/>
                  </a:lnTo>
                  <a:lnTo>
                    <a:pt x="1472794" y="596798"/>
                  </a:lnTo>
                  <a:lnTo>
                    <a:pt x="1481328" y="613867"/>
                  </a:lnTo>
                  <a:lnTo>
                    <a:pt x="1512418" y="625450"/>
                  </a:lnTo>
                  <a:lnTo>
                    <a:pt x="1535582" y="597408"/>
                  </a:lnTo>
                  <a:lnTo>
                    <a:pt x="1571548" y="612648"/>
                  </a:lnTo>
                  <a:lnTo>
                    <a:pt x="1592884" y="613867"/>
                  </a:lnTo>
                  <a:lnTo>
                    <a:pt x="1606906" y="633984"/>
                  </a:lnTo>
                  <a:lnTo>
                    <a:pt x="1566062" y="644957"/>
                  </a:lnTo>
                  <a:lnTo>
                    <a:pt x="1559966" y="666293"/>
                  </a:lnTo>
                  <a:lnTo>
                    <a:pt x="1536802" y="685800"/>
                  </a:lnTo>
                  <a:lnTo>
                    <a:pt x="1531315" y="713232"/>
                  </a:lnTo>
                  <a:lnTo>
                    <a:pt x="1574596" y="734568"/>
                  </a:lnTo>
                  <a:lnTo>
                    <a:pt x="1602638" y="772973"/>
                  </a:lnTo>
                  <a:lnTo>
                    <a:pt x="1636166" y="808939"/>
                  </a:lnTo>
                  <a:lnTo>
                    <a:pt x="1669694" y="838810"/>
                  </a:lnTo>
                  <a:lnTo>
                    <a:pt x="1679448" y="868070"/>
                  </a:lnTo>
                  <a:lnTo>
                    <a:pt x="1662379" y="879043"/>
                  </a:lnTo>
                  <a:lnTo>
                    <a:pt x="1677010" y="899770"/>
                  </a:lnTo>
                  <a:lnTo>
                    <a:pt x="1700784" y="911962"/>
                  </a:lnTo>
                  <a:lnTo>
                    <a:pt x="1705660" y="943661"/>
                  </a:lnTo>
                  <a:lnTo>
                    <a:pt x="1706270" y="974750"/>
                  </a:lnTo>
                  <a:lnTo>
                    <a:pt x="1689202" y="978408"/>
                  </a:lnTo>
                  <a:lnTo>
                    <a:pt x="1676400" y="1020470"/>
                  </a:lnTo>
                  <a:lnTo>
                    <a:pt x="1662379" y="1072287"/>
                  </a:lnTo>
                  <a:lnTo>
                    <a:pt x="1641652" y="1118616"/>
                  </a:lnTo>
                  <a:lnTo>
                    <a:pt x="1602638" y="1154583"/>
                  </a:lnTo>
                  <a:lnTo>
                    <a:pt x="1562404" y="1188111"/>
                  </a:lnTo>
                  <a:lnTo>
                    <a:pt x="1525219" y="1192378"/>
                  </a:lnTo>
                  <a:lnTo>
                    <a:pt x="1507540" y="1209447"/>
                  </a:lnTo>
                  <a:lnTo>
                    <a:pt x="1493520" y="1197255"/>
                  </a:lnTo>
                  <a:lnTo>
                    <a:pt x="1478280" y="1216152"/>
                  </a:lnTo>
                  <a:lnTo>
                    <a:pt x="1434388" y="1236269"/>
                  </a:lnTo>
                  <a:lnTo>
                    <a:pt x="1399032" y="1241755"/>
                  </a:lnTo>
                  <a:lnTo>
                    <a:pt x="1394764" y="1283208"/>
                  </a:lnTo>
                  <a:lnTo>
                    <a:pt x="1375867" y="1285647"/>
                  </a:lnTo>
                  <a:lnTo>
                    <a:pt x="1362456" y="1256995"/>
                  </a:lnTo>
                  <a:lnTo>
                    <a:pt x="1367942" y="1242365"/>
                  </a:lnTo>
                  <a:lnTo>
                    <a:pt x="1320394" y="1229563"/>
                  </a:lnTo>
                  <a:lnTo>
                    <a:pt x="1305763" y="1236269"/>
                  </a:lnTo>
                  <a:lnTo>
                    <a:pt x="1269796" y="1225906"/>
                  </a:lnTo>
                  <a:lnTo>
                    <a:pt x="1250899" y="1210056"/>
                  </a:lnTo>
                  <a:lnTo>
                    <a:pt x="1252728" y="1187501"/>
                  </a:lnTo>
                  <a:lnTo>
                    <a:pt x="1220419" y="1180186"/>
                  </a:lnTo>
                  <a:lnTo>
                    <a:pt x="1201522" y="1165555"/>
                  </a:lnTo>
                  <a:lnTo>
                    <a:pt x="1176528" y="1186282"/>
                  </a:lnTo>
                  <a:lnTo>
                    <a:pt x="1144219" y="1191159"/>
                  </a:lnTo>
                  <a:lnTo>
                    <a:pt x="1117396" y="1190549"/>
                  </a:lnTo>
                  <a:lnTo>
                    <a:pt x="1100938" y="1200303"/>
                  </a:lnTo>
                  <a:lnTo>
                    <a:pt x="1084478" y="1205789"/>
                  </a:lnTo>
                  <a:lnTo>
                    <a:pt x="1096670" y="1250899"/>
                  </a:lnTo>
                  <a:lnTo>
                    <a:pt x="1078382" y="1249680"/>
                  </a:lnTo>
                  <a:lnTo>
                    <a:pt x="1073506" y="1240536"/>
                  </a:lnTo>
                  <a:lnTo>
                    <a:pt x="1070458" y="1224077"/>
                  </a:lnTo>
                  <a:lnTo>
                    <a:pt x="1047292" y="1235659"/>
                  </a:lnTo>
                  <a:lnTo>
                    <a:pt x="1031443" y="1228344"/>
                  </a:lnTo>
                  <a:lnTo>
                    <a:pt x="1004011" y="1213714"/>
                  </a:lnTo>
                  <a:lnTo>
                    <a:pt x="1008888" y="1181405"/>
                  </a:lnTo>
                  <a:lnTo>
                    <a:pt x="986332" y="1173480"/>
                  </a:lnTo>
                  <a:lnTo>
                    <a:pt x="971702" y="1137514"/>
                  </a:lnTo>
                  <a:lnTo>
                    <a:pt x="937564" y="1144219"/>
                  </a:lnTo>
                  <a:lnTo>
                    <a:pt x="933297" y="1097890"/>
                  </a:lnTo>
                  <a:lnTo>
                    <a:pt x="958900" y="1064971"/>
                  </a:lnTo>
                  <a:lnTo>
                    <a:pt x="953414" y="1032662"/>
                  </a:lnTo>
                  <a:lnTo>
                    <a:pt x="945489" y="1002792"/>
                  </a:lnTo>
                  <a:lnTo>
                    <a:pt x="929030" y="993648"/>
                  </a:lnTo>
                  <a:lnTo>
                    <a:pt x="912571" y="970483"/>
                  </a:lnTo>
                  <a:lnTo>
                    <a:pt x="893673" y="973531"/>
                  </a:lnTo>
                  <a:lnTo>
                    <a:pt x="856488" y="967435"/>
                  </a:lnTo>
                  <a:lnTo>
                    <a:pt x="863803" y="950976"/>
                  </a:lnTo>
                  <a:lnTo>
                    <a:pt x="841857" y="926592"/>
                  </a:lnTo>
                  <a:lnTo>
                    <a:pt x="822350" y="943051"/>
                  </a:lnTo>
                  <a:lnTo>
                    <a:pt x="792480" y="933907"/>
                  </a:lnTo>
                  <a:lnTo>
                    <a:pt x="759561" y="958291"/>
                  </a:lnTo>
                  <a:lnTo>
                    <a:pt x="735787" y="987552"/>
                  </a:lnTo>
                  <a:lnTo>
                    <a:pt x="710184" y="992429"/>
                  </a:lnTo>
                  <a:lnTo>
                    <a:pt x="693115" y="982066"/>
                  </a:lnTo>
                  <a:lnTo>
                    <a:pt x="675436" y="980846"/>
                  </a:lnTo>
                  <a:lnTo>
                    <a:pt x="649224" y="972312"/>
                  </a:lnTo>
                  <a:lnTo>
                    <a:pt x="633374" y="982066"/>
                  </a:lnTo>
                  <a:lnTo>
                    <a:pt x="617524" y="1011326"/>
                  </a:lnTo>
                  <a:lnTo>
                    <a:pt x="608380" y="980237"/>
                  </a:lnTo>
                  <a:lnTo>
                    <a:pt x="589483" y="988771"/>
                  </a:lnTo>
                  <a:lnTo>
                    <a:pt x="549859" y="984504"/>
                  </a:lnTo>
                  <a:lnTo>
                    <a:pt x="510235" y="975970"/>
                  </a:lnTo>
                  <a:lnTo>
                    <a:pt x="479755" y="958291"/>
                  </a:lnTo>
                  <a:lnTo>
                    <a:pt x="452323" y="950976"/>
                  </a:lnTo>
                  <a:lnTo>
                    <a:pt x="437083" y="932078"/>
                  </a:lnTo>
                  <a:lnTo>
                    <a:pt x="416966" y="926592"/>
                  </a:lnTo>
                  <a:lnTo>
                    <a:pt x="377952" y="900989"/>
                  </a:lnTo>
                  <a:lnTo>
                    <a:pt x="348691" y="888797"/>
                  </a:lnTo>
                  <a:lnTo>
                    <a:pt x="337108" y="897941"/>
                  </a:lnTo>
                  <a:lnTo>
                    <a:pt x="284683" y="870509"/>
                  </a:lnTo>
                  <a:lnTo>
                    <a:pt x="246888" y="846125"/>
                  </a:lnTo>
                  <a:lnTo>
                    <a:pt x="227380" y="802843"/>
                  </a:lnTo>
                  <a:lnTo>
                    <a:pt x="252374" y="808330"/>
                  </a:lnTo>
                  <a:lnTo>
                    <a:pt x="248716" y="788213"/>
                  </a:lnTo>
                  <a:lnTo>
                    <a:pt x="230428" y="768096"/>
                  </a:lnTo>
                  <a:lnTo>
                    <a:pt x="225552" y="736397"/>
                  </a:lnTo>
                  <a:lnTo>
                    <a:pt x="178612" y="690067"/>
                  </a:lnTo>
                  <a:lnTo>
                    <a:pt x="120700" y="674827"/>
                  </a:lnTo>
                  <a:lnTo>
                    <a:pt x="103022" y="644347"/>
                  </a:lnTo>
                  <a:lnTo>
                    <a:pt x="74371" y="626059"/>
                  </a:lnTo>
                  <a:lnTo>
                    <a:pt x="65227" y="615086"/>
                  </a:lnTo>
                  <a:lnTo>
                    <a:pt x="54254" y="593141"/>
                  </a:lnTo>
                  <a:lnTo>
                    <a:pt x="51206" y="577901"/>
                  </a:lnTo>
                  <a:lnTo>
                    <a:pt x="28651" y="568757"/>
                  </a:lnTo>
                  <a:lnTo>
                    <a:pt x="19507" y="573024"/>
                  </a:lnTo>
                  <a:lnTo>
                    <a:pt x="609" y="536448"/>
                  </a:lnTo>
                  <a:lnTo>
                    <a:pt x="7315" y="527914"/>
                  </a:lnTo>
                  <a:lnTo>
                    <a:pt x="0" y="518770"/>
                  </a:lnTo>
                  <a:lnTo>
                    <a:pt x="24993" y="500482"/>
                  </a:lnTo>
                  <a:lnTo>
                    <a:pt x="44500" y="492557"/>
                  </a:lnTo>
                  <a:lnTo>
                    <a:pt x="79857" y="498043"/>
                  </a:lnTo>
                  <a:lnTo>
                    <a:pt x="83515" y="473050"/>
                  </a:lnTo>
                  <a:lnTo>
                    <a:pt x="122529" y="468782"/>
                  </a:lnTo>
                  <a:lnTo>
                    <a:pt x="128625" y="452933"/>
                  </a:lnTo>
                  <a:lnTo>
                    <a:pt x="170688" y="432206"/>
                  </a:lnTo>
                  <a:lnTo>
                    <a:pt x="171907" y="423672"/>
                  </a:lnTo>
                  <a:lnTo>
                    <a:pt x="161544" y="401117"/>
                  </a:lnTo>
                  <a:lnTo>
                    <a:pt x="179222" y="391363"/>
                  </a:lnTo>
                  <a:lnTo>
                    <a:pt x="125577" y="324307"/>
                  </a:lnTo>
                  <a:lnTo>
                    <a:pt x="181051" y="309067"/>
                  </a:lnTo>
                  <a:lnTo>
                    <a:pt x="193243" y="300533"/>
                  </a:lnTo>
                  <a:lnTo>
                    <a:pt x="187147" y="231648"/>
                  </a:lnTo>
                  <a:lnTo>
                    <a:pt x="252984" y="244450"/>
                  </a:lnTo>
                  <a:lnTo>
                    <a:pt x="262737" y="226771"/>
                  </a:lnTo>
                  <a:lnTo>
                    <a:pt x="247497" y="188976"/>
                  </a:lnTo>
                  <a:lnTo>
                    <a:pt x="270662" y="185318"/>
                  </a:lnTo>
                  <a:lnTo>
                    <a:pt x="282244" y="159715"/>
                  </a:lnTo>
                  <a:lnTo>
                    <a:pt x="292608" y="156667"/>
                  </a:lnTo>
                  <a:lnTo>
                    <a:pt x="312724" y="183490"/>
                  </a:lnTo>
                  <a:lnTo>
                    <a:pt x="347472" y="203606"/>
                  </a:lnTo>
                  <a:lnTo>
                    <a:pt x="397459" y="217627"/>
                  </a:lnTo>
                  <a:lnTo>
                    <a:pt x="432816" y="248717"/>
                  </a:lnTo>
                  <a:lnTo>
                    <a:pt x="441350" y="293218"/>
                  </a:lnTo>
                  <a:lnTo>
                    <a:pt x="459638" y="310286"/>
                  </a:lnTo>
                  <a:lnTo>
                    <a:pt x="499262" y="316992"/>
                  </a:lnTo>
                  <a:lnTo>
                    <a:pt x="543153" y="321869"/>
                  </a:lnTo>
                  <a:lnTo>
                    <a:pt x="591921" y="346253"/>
                  </a:lnTo>
                  <a:lnTo>
                    <a:pt x="612648" y="350520"/>
                  </a:lnTo>
                  <a:lnTo>
                    <a:pt x="643128" y="385877"/>
                  </a:lnTo>
                  <a:lnTo>
                    <a:pt x="671779" y="409042"/>
                  </a:lnTo>
                  <a:lnTo>
                    <a:pt x="705916" y="407822"/>
                  </a:lnTo>
                  <a:lnTo>
                    <a:pt x="774801" y="416966"/>
                  </a:lnTo>
                  <a:lnTo>
                    <a:pt x="813816" y="411480"/>
                  </a:lnTo>
                  <a:lnTo>
                    <a:pt x="847953" y="416966"/>
                  </a:lnTo>
                  <a:lnTo>
                    <a:pt x="905256" y="440741"/>
                  </a:lnTo>
                  <a:lnTo>
                    <a:pt x="943051" y="440741"/>
                  </a:lnTo>
                  <a:lnTo>
                    <a:pt x="963168" y="452323"/>
                  </a:lnTo>
                  <a:lnTo>
                    <a:pt x="989990" y="431597"/>
                  </a:lnTo>
                  <a:lnTo>
                    <a:pt x="1033881" y="418186"/>
                  </a:lnTo>
                  <a:lnTo>
                    <a:pt x="1080211" y="416966"/>
                  </a:lnTo>
                  <a:lnTo>
                    <a:pt x="1110082" y="403555"/>
                  </a:lnTo>
                  <a:lnTo>
                    <a:pt x="1122274" y="382829"/>
                  </a:lnTo>
                  <a:lnTo>
                    <a:pt x="1136904" y="369418"/>
                  </a:lnTo>
                  <a:lnTo>
                    <a:pt x="1125322" y="356616"/>
                  </a:lnTo>
                  <a:lnTo>
                    <a:pt x="1107643" y="341986"/>
                  </a:lnTo>
                  <a:lnTo>
                    <a:pt x="1110691" y="316992"/>
                  </a:lnTo>
                  <a:lnTo>
                    <a:pt x="1130198" y="320650"/>
                  </a:lnTo>
                  <a:lnTo>
                    <a:pt x="1166164" y="328574"/>
                  </a:lnTo>
                  <a:lnTo>
                    <a:pt x="1185672" y="307848"/>
                  </a:lnTo>
                  <a:lnTo>
                    <a:pt x="1224686" y="293218"/>
                  </a:lnTo>
                  <a:lnTo>
                    <a:pt x="1232611" y="267614"/>
                  </a:lnTo>
                  <a:lnTo>
                    <a:pt x="1247851" y="256642"/>
                  </a:lnTo>
                  <a:lnTo>
                    <a:pt x="1289304" y="251765"/>
                  </a:lnTo>
                  <a:lnTo>
                    <a:pt x="1316126" y="256032"/>
                  </a:lnTo>
                  <a:lnTo>
                    <a:pt x="1311250" y="242621"/>
                  </a:lnTo>
                  <a:lnTo>
                    <a:pt x="1267358" y="215798"/>
                  </a:lnTo>
                  <a:lnTo>
                    <a:pt x="1235659" y="203606"/>
                  </a:lnTo>
                  <a:lnTo>
                    <a:pt x="1220419" y="217627"/>
                  </a:lnTo>
                  <a:lnTo>
                    <a:pt x="1186891" y="211531"/>
                  </a:lnTo>
                  <a:lnTo>
                    <a:pt x="1172870" y="216408"/>
                  </a:lnTo>
                  <a:lnTo>
                    <a:pt x="1155802" y="201168"/>
                  </a:lnTo>
                  <a:lnTo>
                    <a:pt x="1153972" y="162763"/>
                  </a:lnTo>
                  <a:lnTo>
                    <a:pt x="1150315" y="134112"/>
                  </a:lnTo>
                  <a:lnTo>
                    <a:pt x="1195426" y="148742"/>
                  </a:lnTo>
                  <a:lnTo>
                    <a:pt x="1222248" y="124968"/>
                  </a:lnTo>
                  <a:lnTo>
                    <a:pt x="1210666" y="107899"/>
                  </a:lnTo>
                  <a:lnTo>
                    <a:pt x="1209446" y="68275"/>
                  </a:lnTo>
                  <a:lnTo>
                    <a:pt x="1217371" y="56083"/>
                  </a:lnTo>
                  <a:lnTo>
                    <a:pt x="1202131" y="35357"/>
                  </a:lnTo>
                  <a:lnTo>
                    <a:pt x="1179576" y="26822"/>
                  </a:lnTo>
                  <a:lnTo>
                    <a:pt x="1189939" y="7925"/>
                  </a:lnTo>
                  <a:lnTo>
                    <a:pt x="1221028" y="1219"/>
                  </a:lnTo>
                  <a:lnTo>
                    <a:pt x="1258824" y="0"/>
                  </a:lnTo>
                  <a:lnTo>
                    <a:pt x="1311250" y="11582"/>
                  </a:lnTo>
                  <a:lnTo>
                    <a:pt x="1347826" y="24994"/>
                  </a:lnTo>
                  <a:lnTo>
                    <a:pt x="1394764" y="62789"/>
                  </a:lnTo>
                  <a:lnTo>
                    <a:pt x="1417930" y="79248"/>
                  </a:lnTo>
                  <a:lnTo>
                    <a:pt x="1445362" y="102413"/>
                  </a:lnTo>
                  <a:lnTo>
                    <a:pt x="1483156" y="138989"/>
                  </a:lnTo>
                  <a:lnTo>
                    <a:pt x="1544116" y="151181"/>
                  </a:lnTo>
                  <a:close/>
                </a:path>
              </a:pathLst>
            </a:custGeom>
            <a:grpFill/>
            <a:ln w="6350" cap="flat">
              <a:solidFill>
                <a:srgbClr val="545A8A"/>
              </a:solidFill>
              <a:prstDash val="solid"/>
              <a:miter/>
            </a:ln>
          </p:spPr>
          <p:txBody>
            <a:bodyPr rtlCol="0" anchor="ctr"/>
            <a:lstStyle/>
            <a:p>
              <a:endParaRPr lang="fr-FR" dirty="0"/>
            </a:p>
          </p:txBody>
        </p:sp>
        <p:sp>
          <p:nvSpPr>
            <p:cNvPr id="107" name="Forme libre : forme 65">
              <a:extLst>
                <a:ext uri="{FF2B5EF4-FFF2-40B4-BE49-F238E27FC236}">
                  <a16:creationId xmlns:a16="http://schemas.microsoft.com/office/drawing/2014/main" id="{199C260D-B57D-E939-E8BC-DEF9A892C56C}"/>
                </a:ext>
              </a:extLst>
            </p:cNvPr>
            <p:cNvSpPr/>
            <p:nvPr/>
          </p:nvSpPr>
          <p:spPr>
            <a:xfrm>
              <a:off x="5716219" y="4005680"/>
              <a:ext cx="208483" cy="242011"/>
            </a:xfrm>
            <a:custGeom>
              <a:avLst/>
              <a:gdLst>
                <a:gd name="connsiteX0" fmla="*/ 110947 w 208483"/>
                <a:gd name="connsiteY0" fmla="*/ 5487 h 242011"/>
                <a:gd name="connsiteX1" fmla="*/ 126187 w 208483"/>
                <a:gd name="connsiteY1" fmla="*/ 14021 h 242011"/>
                <a:gd name="connsiteX2" fmla="*/ 132283 w 208483"/>
                <a:gd name="connsiteY2" fmla="*/ 27432 h 242011"/>
                <a:gd name="connsiteX3" fmla="*/ 147523 w 208483"/>
                <a:gd name="connsiteY3" fmla="*/ 35357 h 242011"/>
                <a:gd name="connsiteX4" fmla="*/ 159715 w 208483"/>
                <a:gd name="connsiteY4" fmla="*/ 25603 h 242011"/>
                <a:gd name="connsiteX5" fmla="*/ 175565 w 208483"/>
                <a:gd name="connsiteY5" fmla="*/ 24384 h 242011"/>
                <a:gd name="connsiteX6" fmla="*/ 199339 w 208483"/>
                <a:gd name="connsiteY6" fmla="*/ 34138 h 242011"/>
                <a:gd name="connsiteX7" fmla="*/ 208483 w 208483"/>
                <a:gd name="connsiteY7" fmla="*/ 90221 h 242011"/>
                <a:gd name="connsiteX8" fmla="*/ 193853 w 208483"/>
                <a:gd name="connsiteY8" fmla="*/ 122530 h 242011"/>
                <a:gd name="connsiteX9" fmla="*/ 184709 w 208483"/>
                <a:gd name="connsiteY9" fmla="*/ 167031 h 242011"/>
                <a:gd name="connsiteX10" fmla="*/ 199339 w 208483"/>
                <a:gd name="connsiteY10" fmla="*/ 200559 h 242011"/>
                <a:gd name="connsiteX11" fmla="*/ 198120 w 208483"/>
                <a:gd name="connsiteY11" fmla="*/ 216408 h 242011"/>
                <a:gd name="connsiteX12" fmla="*/ 182270 w 208483"/>
                <a:gd name="connsiteY12" fmla="*/ 216408 h 242011"/>
                <a:gd name="connsiteX13" fmla="*/ 158496 w 208483"/>
                <a:gd name="connsiteY13" fmla="*/ 209093 h 242011"/>
                <a:gd name="connsiteX14" fmla="*/ 135941 w 208483"/>
                <a:gd name="connsiteY14" fmla="*/ 209093 h 242011"/>
                <a:gd name="connsiteX15" fmla="*/ 95097 w 208483"/>
                <a:gd name="connsiteY15" fmla="*/ 216408 h 242011"/>
                <a:gd name="connsiteX16" fmla="*/ 71323 w 208483"/>
                <a:gd name="connsiteY16" fmla="*/ 227381 h 242011"/>
                <a:gd name="connsiteX17" fmla="*/ 37185 w 208483"/>
                <a:gd name="connsiteY17" fmla="*/ 242011 h 242011"/>
                <a:gd name="connsiteX18" fmla="*/ 30480 w 208483"/>
                <a:gd name="connsiteY18" fmla="*/ 240792 h 242011"/>
                <a:gd name="connsiteX19" fmla="*/ 32918 w 208483"/>
                <a:gd name="connsiteY19" fmla="*/ 208483 h 242011"/>
                <a:gd name="connsiteX20" fmla="*/ 36576 w 208483"/>
                <a:gd name="connsiteY20" fmla="*/ 203607 h 242011"/>
                <a:gd name="connsiteX21" fmla="*/ 35357 w 208483"/>
                <a:gd name="connsiteY21" fmla="*/ 188367 h 242011"/>
                <a:gd name="connsiteX22" fmla="*/ 20726 w 208483"/>
                <a:gd name="connsiteY22" fmla="*/ 171907 h 242011"/>
                <a:gd name="connsiteX23" fmla="*/ 9753 w 208483"/>
                <a:gd name="connsiteY23" fmla="*/ 169469 h 242011"/>
                <a:gd name="connsiteX24" fmla="*/ 0 w 208483"/>
                <a:gd name="connsiteY24" fmla="*/ 158496 h 242011"/>
                <a:gd name="connsiteX25" fmla="*/ 7315 w 208483"/>
                <a:gd name="connsiteY25" fmla="*/ 140818 h 242011"/>
                <a:gd name="connsiteX26" fmla="*/ 4267 w 208483"/>
                <a:gd name="connsiteY26" fmla="*/ 121920 h 242011"/>
                <a:gd name="connsiteX27" fmla="*/ 5486 w 208483"/>
                <a:gd name="connsiteY27" fmla="*/ 110947 h 242011"/>
                <a:gd name="connsiteX28" fmla="*/ 10973 w 208483"/>
                <a:gd name="connsiteY28" fmla="*/ 110947 h 242011"/>
                <a:gd name="connsiteX29" fmla="*/ 13411 w 208483"/>
                <a:gd name="connsiteY29" fmla="*/ 93879 h 242011"/>
                <a:gd name="connsiteX30" fmla="*/ 10973 w 208483"/>
                <a:gd name="connsiteY30" fmla="*/ 85954 h 242011"/>
                <a:gd name="connsiteX31" fmla="*/ 14021 w 208483"/>
                <a:gd name="connsiteY31" fmla="*/ 80467 h 242011"/>
                <a:gd name="connsiteX32" fmla="*/ 26822 w 208483"/>
                <a:gd name="connsiteY32" fmla="*/ 76200 h 242011"/>
                <a:gd name="connsiteX33" fmla="*/ 18288 w 208483"/>
                <a:gd name="connsiteY33" fmla="*/ 44501 h 242011"/>
                <a:gd name="connsiteX34" fmla="*/ 10363 w 208483"/>
                <a:gd name="connsiteY34" fmla="*/ 28651 h 242011"/>
                <a:gd name="connsiteX35" fmla="*/ 13411 w 208483"/>
                <a:gd name="connsiteY35" fmla="*/ 15240 h 242011"/>
                <a:gd name="connsiteX36" fmla="*/ 20117 w 208483"/>
                <a:gd name="connsiteY36" fmla="*/ 12192 h 242011"/>
                <a:gd name="connsiteX37" fmla="*/ 24993 w 208483"/>
                <a:gd name="connsiteY37" fmla="*/ 8535 h 242011"/>
                <a:gd name="connsiteX38" fmla="*/ 34137 w 208483"/>
                <a:gd name="connsiteY38" fmla="*/ 14631 h 242011"/>
                <a:gd name="connsiteX39" fmla="*/ 60960 w 208483"/>
                <a:gd name="connsiteY39" fmla="*/ 14631 h 242011"/>
                <a:gd name="connsiteX40" fmla="*/ 67056 w 208483"/>
                <a:gd name="connsiteY40" fmla="*/ 3658 h 242011"/>
                <a:gd name="connsiteX41" fmla="*/ 73152 w 208483"/>
                <a:gd name="connsiteY41" fmla="*/ 4267 h 242011"/>
                <a:gd name="connsiteX42" fmla="*/ 82905 w 208483"/>
                <a:gd name="connsiteY42" fmla="*/ 0 h 242011"/>
                <a:gd name="connsiteX43" fmla="*/ 88392 w 208483"/>
                <a:gd name="connsiteY43" fmla="*/ 16459 h 242011"/>
                <a:gd name="connsiteX44" fmla="*/ 96317 w 208483"/>
                <a:gd name="connsiteY44" fmla="*/ 11583 h 242011"/>
                <a:gd name="connsiteX45" fmla="*/ 110947 w 208483"/>
                <a:gd name="connsiteY45" fmla="*/ 5487 h 24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2011">
                  <a:moveTo>
                    <a:pt x="110947" y="5487"/>
                  </a:moveTo>
                  <a:lnTo>
                    <a:pt x="126187" y="14021"/>
                  </a:lnTo>
                  <a:lnTo>
                    <a:pt x="132283" y="27432"/>
                  </a:lnTo>
                  <a:lnTo>
                    <a:pt x="147523" y="35357"/>
                  </a:lnTo>
                  <a:lnTo>
                    <a:pt x="159715" y="25603"/>
                  </a:lnTo>
                  <a:lnTo>
                    <a:pt x="175565" y="24384"/>
                  </a:lnTo>
                  <a:lnTo>
                    <a:pt x="199339" y="34138"/>
                  </a:lnTo>
                  <a:lnTo>
                    <a:pt x="208483" y="90221"/>
                  </a:lnTo>
                  <a:lnTo>
                    <a:pt x="193853" y="122530"/>
                  </a:lnTo>
                  <a:lnTo>
                    <a:pt x="184709" y="167031"/>
                  </a:lnTo>
                  <a:lnTo>
                    <a:pt x="199339" y="200559"/>
                  </a:lnTo>
                  <a:lnTo>
                    <a:pt x="198120" y="216408"/>
                  </a:lnTo>
                  <a:lnTo>
                    <a:pt x="182270" y="216408"/>
                  </a:lnTo>
                  <a:lnTo>
                    <a:pt x="158496" y="209093"/>
                  </a:lnTo>
                  <a:lnTo>
                    <a:pt x="135941" y="209093"/>
                  </a:lnTo>
                  <a:lnTo>
                    <a:pt x="95097" y="216408"/>
                  </a:lnTo>
                  <a:lnTo>
                    <a:pt x="71323" y="227381"/>
                  </a:lnTo>
                  <a:lnTo>
                    <a:pt x="37185" y="242011"/>
                  </a:lnTo>
                  <a:lnTo>
                    <a:pt x="30480" y="240792"/>
                  </a:lnTo>
                  <a:lnTo>
                    <a:pt x="32918" y="208483"/>
                  </a:lnTo>
                  <a:lnTo>
                    <a:pt x="36576" y="203607"/>
                  </a:lnTo>
                  <a:lnTo>
                    <a:pt x="35357" y="188367"/>
                  </a:lnTo>
                  <a:lnTo>
                    <a:pt x="20726" y="171907"/>
                  </a:lnTo>
                  <a:lnTo>
                    <a:pt x="9753" y="169469"/>
                  </a:lnTo>
                  <a:lnTo>
                    <a:pt x="0" y="158496"/>
                  </a:lnTo>
                  <a:lnTo>
                    <a:pt x="7315" y="140818"/>
                  </a:lnTo>
                  <a:lnTo>
                    <a:pt x="4267" y="121920"/>
                  </a:lnTo>
                  <a:lnTo>
                    <a:pt x="5486" y="110947"/>
                  </a:lnTo>
                  <a:lnTo>
                    <a:pt x="10973" y="110947"/>
                  </a:lnTo>
                  <a:lnTo>
                    <a:pt x="13411" y="93879"/>
                  </a:lnTo>
                  <a:lnTo>
                    <a:pt x="10973" y="85954"/>
                  </a:lnTo>
                  <a:lnTo>
                    <a:pt x="14021" y="80467"/>
                  </a:lnTo>
                  <a:lnTo>
                    <a:pt x="26822" y="76200"/>
                  </a:lnTo>
                  <a:lnTo>
                    <a:pt x="18288" y="44501"/>
                  </a:lnTo>
                  <a:lnTo>
                    <a:pt x="10363" y="28651"/>
                  </a:lnTo>
                  <a:lnTo>
                    <a:pt x="13411" y="15240"/>
                  </a:lnTo>
                  <a:lnTo>
                    <a:pt x="20117" y="12192"/>
                  </a:lnTo>
                  <a:lnTo>
                    <a:pt x="24993" y="8535"/>
                  </a:lnTo>
                  <a:lnTo>
                    <a:pt x="34137" y="14631"/>
                  </a:lnTo>
                  <a:lnTo>
                    <a:pt x="60960" y="14631"/>
                  </a:lnTo>
                  <a:lnTo>
                    <a:pt x="67056" y="3658"/>
                  </a:lnTo>
                  <a:lnTo>
                    <a:pt x="73152" y="4267"/>
                  </a:lnTo>
                  <a:lnTo>
                    <a:pt x="82905" y="0"/>
                  </a:lnTo>
                  <a:lnTo>
                    <a:pt x="88392" y="16459"/>
                  </a:lnTo>
                  <a:lnTo>
                    <a:pt x="96317" y="11583"/>
                  </a:lnTo>
                  <a:lnTo>
                    <a:pt x="110947" y="5487"/>
                  </a:lnTo>
                  <a:close/>
                </a:path>
              </a:pathLst>
            </a:custGeom>
            <a:grpFill/>
            <a:ln w="6350" cap="flat">
              <a:solidFill>
                <a:srgbClr val="545A8A"/>
              </a:solidFill>
              <a:prstDash val="solid"/>
              <a:miter/>
            </a:ln>
          </p:spPr>
          <p:txBody>
            <a:bodyPr rtlCol="0" anchor="ctr"/>
            <a:lstStyle/>
            <a:p>
              <a:endParaRPr lang="fr-FR" dirty="0"/>
            </a:p>
          </p:txBody>
        </p:sp>
        <p:sp>
          <p:nvSpPr>
            <p:cNvPr id="108" name="Forme libre : forme 66">
              <a:extLst>
                <a:ext uri="{FF2B5EF4-FFF2-40B4-BE49-F238E27FC236}">
                  <a16:creationId xmlns:a16="http://schemas.microsoft.com/office/drawing/2014/main" id="{6B738DEA-B573-28C0-CD86-AC87E03D25FF}"/>
                </a:ext>
              </a:extLst>
            </p:cNvPr>
            <p:cNvSpPr/>
            <p:nvPr/>
          </p:nvSpPr>
          <p:spPr>
            <a:xfrm>
              <a:off x="6305702" y="3914240"/>
              <a:ext cx="260298" cy="435254"/>
            </a:xfrm>
            <a:custGeom>
              <a:avLst/>
              <a:gdLst>
                <a:gd name="connsiteX0" fmla="*/ 234087 w 260298"/>
                <a:gd name="connsiteY0" fmla="*/ 212751 h 435254"/>
                <a:gd name="connsiteX1" fmla="*/ 217017 w 260298"/>
                <a:gd name="connsiteY1" fmla="*/ 252375 h 435254"/>
                <a:gd name="connsiteX2" fmla="*/ 208483 w 260298"/>
                <a:gd name="connsiteY2" fmla="*/ 259080 h 435254"/>
                <a:gd name="connsiteX3" fmla="*/ 206044 w 260298"/>
                <a:gd name="connsiteY3" fmla="*/ 289560 h 435254"/>
                <a:gd name="connsiteX4" fmla="*/ 209703 w 260298"/>
                <a:gd name="connsiteY4" fmla="*/ 306019 h 435254"/>
                <a:gd name="connsiteX5" fmla="*/ 206655 w 260298"/>
                <a:gd name="connsiteY5" fmla="*/ 317602 h 435254"/>
                <a:gd name="connsiteX6" fmla="*/ 223113 w 260298"/>
                <a:gd name="connsiteY6" fmla="*/ 338328 h 435254"/>
                <a:gd name="connsiteX7" fmla="*/ 226161 w 260298"/>
                <a:gd name="connsiteY7" fmla="*/ 352349 h 435254"/>
                <a:gd name="connsiteX8" fmla="*/ 238963 w 260298"/>
                <a:gd name="connsiteY8" fmla="*/ 372466 h 435254"/>
                <a:gd name="connsiteX9" fmla="*/ 254812 w 260298"/>
                <a:gd name="connsiteY9" fmla="*/ 385267 h 435254"/>
                <a:gd name="connsiteX10" fmla="*/ 256641 w 260298"/>
                <a:gd name="connsiteY10" fmla="*/ 402946 h 435254"/>
                <a:gd name="connsiteX11" fmla="*/ 260299 w 260298"/>
                <a:gd name="connsiteY11" fmla="*/ 414528 h 435254"/>
                <a:gd name="connsiteX12" fmla="*/ 257860 w 260298"/>
                <a:gd name="connsiteY12" fmla="*/ 435255 h 435254"/>
                <a:gd name="connsiteX13" fmla="*/ 230428 w 260298"/>
                <a:gd name="connsiteY13" fmla="*/ 426111 h 435254"/>
                <a:gd name="connsiteX14" fmla="*/ 202387 w 260298"/>
                <a:gd name="connsiteY14" fmla="*/ 415747 h 435254"/>
                <a:gd name="connsiteX15" fmla="*/ 159105 w 260298"/>
                <a:gd name="connsiteY15" fmla="*/ 414528 h 435254"/>
                <a:gd name="connsiteX16" fmla="*/ 154839 w 260298"/>
                <a:gd name="connsiteY16" fmla="*/ 412090 h 435254"/>
                <a:gd name="connsiteX17" fmla="*/ 134112 w 260298"/>
                <a:gd name="connsiteY17" fmla="*/ 416967 h 435254"/>
                <a:gd name="connsiteX18" fmla="*/ 113385 w 260298"/>
                <a:gd name="connsiteY18" fmla="*/ 412090 h 435254"/>
                <a:gd name="connsiteX19" fmla="*/ 96927 w 260298"/>
                <a:gd name="connsiteY19" fmla="*/ 414528 h 435254"/>
                <a:gd name="connsiteX20" fmla="*/ 40233 w 260298"/>
                <a:gd name="connsiteY20" fmla="*/ 413919 h 435254"/>
                <a:gd name="connsiteX21" fmla="*/ 45720 w 260298"/>
                <a:gd name="connsiteY21" fmla="*/ 382829 h 435254"/>
                <a:gd name="connsiteX22" fmla="*/ 31699 w 260298"/>
                <a:gd name="connsiteY22" fmla="*/ 356616 h 435254"/>
                <a:gd name="connsiteX23" fmla="*/ 15849 w 260298"/>
                <a:gd name="connsiteY23" fmla="*/ 350520 h 435254"/>
                <a:gd name="connsiteX24" fmla="*/ 9144 w 260298"/>
                <a:gd name="connsiteY24" fmla="*/ 332842 h 435254"/>
                <a:gd name="connsiteX25" fmla="*/ 0 w 260298"/>
                <a:gd name="connsiteY25" fmla="*/ 327355 h 435254"/>
                <a:gd name="connsiteX26" fmla="*/ 609 w 260298"/>
                <a:gd name="connsiteY26" fmla="*/ 316383 h 435254"/>
                <a:gd name="connsiteX27" fmla="*/ 9144 w 260298"/>
                <a:gd name="connsiteY27" fmla="*/ 288341 h 435254"/>
                <a:gd name="connsiteX28" fmla="*/ 25603 w 260298"/>
                <a:gd name="connsiteY28" fmla="*/ 250546 h 435254"/>
                <a:gd name="connsiteX29" fmla="*/ 35356 w 260298"/>
                <a:gd name="connsiteY29" fmla="*/ 250546 h 435254"/>
                <a:gd name="connsiteX30" fmla="*/ 56083 w 260298"/>
                <a:gd name="connsiteY30" fmla="*/ 227381 h 435254"/>
                <a:gd name="connsiteX31" fmla="*/ 68884 w 260298"/>
                <a:gd name="connsiteY31" fmla="*/ 226771 h 435254"/>
                <a:gd name="connsiteX32" fmla="*/ 88392 w 260298"/>
                <a:gd name="connsiteY32" fmla="*/ 243231 h 435254"/>
                <a:gd name="connsiteX33" fmla="*/ 112167 w 260298"/>
                <a:gd name="connsiteY33" fmla="*/ 229819 h 435254"/>
                <a:gd name="connsiteX34" fmla="*/ 115215 w 260298"/>
                <a:gd name="connsiteY34" fmla="*/ 213360 h 435254"/>
                <a:gd name="connsiteX35" fmla="*/ 123139 w 260298"/>
                <a:gd name="connsiteY35" fmla="*/ 197511 h 435254"/>
                <a:gd name="connsiteX36" fmla="*/ 128016 w 260298"/>
                <a:gd name="connsiteY36" fmla="*/ 178003 h 435254"/>
                <a:gd name="connsiteX37" fmla="*/ 146304 w 260298"/>
                <a:gd name="connsiteY37" fmla="*/ 162154 h 435254"/>
                <a:gd name="connsiteX38" fmla="*/ 153009 w 260298"/>
                <a:gd name="connsiteY38" fmla="*/ 134722 h 435254"/>
                <a:gd name="connsiteX39" fmla="*/ 160324 w 260298"/>
                <a:gd name="connsiteY39" fmla="*/ 125578 h 435254"/>
                <a:gd name="connsiteX40" fmla="*/ 165201 w 260298"/>
                <a:gd name="connsiteY40" fmla="*/ 105461 h 435254"/>
                <a:gd name="connsiteX41" fmla="*/ 173736 w 260298"/>
                <a:gd name="connsiteY41" fmla="*/ 80467 h 435254"/>
                <a:gd name="connsiteX42" fmla="*/ 202387 w 260298"/>
                <a:gd name="connsiteY42" fmla="*/ 49987 h 435254"/>
                <a:gd name="connsiteX43" fmla="*/ 204216 w 260298"/>
                <a:gd name="connsiteY43" fmla="*/ 37186 h 435254"/>
                <a:gd name="connsiteX44" fmla="*/ 207873 w 260298"/>
                <a:gd name="connsiteY44" fmla="*/ 29871 h 435254"/>
                <a:gd name="connsiteX45" fmla="*/ 193852 w 260298"/>
                <a:gd name="connsiteY45" fmla="*/ 14631 h 435254"/>
                <a:gd name="connsiteX46" fmla="*/ 195072 w 260298"/>
                <a:gd name="connsiteY46" fmla="*/ 1829 h 435254"/>
                <a:gd name="connsiteX47" fmla="*/ 204216 w 260298"/>
                <a:gd name="connsiteY47" fmla="*/ 0 h 435254"/>
                <a:gd name="connsiteX48" fmla="*/ 218236 w 260298"/>
                <a:gd name="connsiteY48" fmla="*/ 24994 h 435254"/>
                <a:gd name="connsiteX49" fmla="*/ 221284 w 260298"/>
                <a:gd name="connsiteY49" fmla="*/ 50597 h 435254"/>
                <a:gd name="connsiteX50" fmla="*/ 220065 w 260298"/>
                <a:gd name="connsiteY50" fmla="*/ 76810 h 435254"/>
                <a:gd name="connsiteX51" fmla="*/ 239572 w 260298"/>
                <a:gd name="connsiteY51" fmla="*/ 112167 h 435254"/>
                <a:gd name="connsiteX52" fmla="*/ 220065 w 260298"/>
                <a:gd name="connsiteY52" fmla="*/ 112167 h 435254"/>
                <a:gd name="connsiteX53" fmla="*/ 210312 w 260298"/>
                <a:gd name="connsiteY53" fmla="*/ 114605 h 435254"/>
                <a:gd name="connsiteX54" fmla="*/ 194463 w 260298"/>
                <a:gd name="connsiteY54" fmla="*/ 110947 h 435254"/>
                <a:gd name="connsiteX55" fmla="*/ 187147 w 260298"/>
                <a:gd name="connsiteY55" fmla="*/ 129235 h 435254"/>
                <a:gd name="connsiteX56" fmla="*/ 207873 w 260298"/>
                <a:gd name="connsiteY56" fmla="*/ 152400 h 435254"/>
                <a:gd name="connsiteX57" fmla="*/ 223113 w 260298"/>
                <a:gd name="connsiteY57" fmla="*/ 159106 h 435254"/>
                <a:gd name="connsiteX58" fmla="*/ 227991 w 260298"/>
                <a:gd name="connsiteY58" fmla="*/ 174955 h 435254"/>
                <a:gd name="connsiteX59" fmla="*/ 238963 w 260298"/>
                <a:gd name="connsiteY59" fmla="*/ 201778 h 435254"/>
                <a:gd name="connsiteX60" fmla="*/ 234087 w 260298"/>
                <a:gd name="connsiteY60" fmla="*/ 212751 h 4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5254">
                  <a:moveTo>
                    <a:pt x="234087" y="212751"/>
                  </a:moveTo>
                  <a:lnTo>
                    <a:pt x="217017" y="252375"/>
                  </a:lnTo>
                  <a:lnTo>
                    <a:pt x="208483" y="259080"/>
                  </a:lnTo>
                  <a:lnTo>
                    <a:pt x="206044" y="289560"/>
                  </a:lnTo>
                  <a:lnTo>
                    <a:pt x="209703" y="306019"/>
                  </a:lnTo>
                  <a:lnTo>
                    <a:pt x="206655" y="317602"/>
                  </a:lnTo>
                  <a:lnTo>
                    <a:pt x="223113" y="338328"/>
                  </a:lnTo>
                  <a:lnTo>
                    <a:pt x="226161" y="352349"/>
                  </a:lnTo>
                  <a:lnTo>
                    <a:pt x="238963" y="372466"/>
                  </a:lnTo>
                  <a:lnTo>
                    <a:pt x="254812" y="385267"/>
                  </a:lnTo>
                  <a:lnTo>
                    <a:pt x="256641" y="402946"/>
                  </a:lnTo>
                  <a:lnTo>
                    <a:pt x="260299" y="414528"/>
                  </a:lnTo>
                  <a:lnTo>
                    <a:pt x="257860" y="435255"/>
                  </a:lnTo>
                  <a:lnTo>
                    <a:pt x="230428" y="426111"/>
                  </a:lnTo>
                  <a:lnTo>
                    <a:pt x="202387" y="415747"/>
                  </a:lnTo>
                  <a:lnTo>
                    <a:pt x="159105" y="414528"/>
                  </a:lnTo>
                  <a:lnTo>
                    <a:pt x="154839" y="412090"/>
                  </a:lnTo>
                  <a:lnTo>
                    <a:pt x="134112" y="416967"/>
                  </a:lnTo>
                  <a:lnTo>
                    <a:pt x="113385" y="412090"/>
                  </a:lnTo>
                  <a:lnTo>
                    <a:pt x="96927" y="414528"/>
                  </a:lnTo>
                  <a:lnTo>
                    <a:pt x="40233" y="413919"/>
                  </a:lnTo>
                  <a:lnTo>
                    <a:pt x="45720" y="382829"/>
                  </a:lnTo>
                  <a:lnTo>
                    <a:pt x="31699" y="356616"/>
                  </a:lnTo>
                  <a:lnTo>
                    <a:pt x="15849" y="350520"/>
                  </a:lnTo>
                  <a:lnTo>
                    <a:pt x="9144" y="332842"/>
                  </a:lnTo>
                  <a:lnTo>
                    <a:pt x="0" y="327355"/>
                  </a:lnTo>
                  <a:lnTo>
                    <a:pt x="609" y="316383"/>
                  </a:lnTo>
                  <a:lnTo>
                    <a:pt x="9144" y="288341"/>
                  </a:lnTo>
                  <a:lnTo>
                    <a:pt x="25603" y="250546"/>
                  </a:lnTo>
                  <a:lnTo>
                    <a:pt x="35356" y="250546"/>
                  </a:lnTo>
                  <a:lnTo>
                    <a:pt x="56083" y="227381"/>
                  </a:lnTo>
                  <a:lnTo>
                    <a:pt x="68884" y="226771"/>
                  </a:lnTo>
                  <a:lnTo>
                    <a:pt x="88392" y="243231"/>
                  </a:lnTo>
                  <a:lnTo>
                    <a:pt x="112167" y="229819"/>
                  </a:lnTo>
                  <a:lnTo>
                    <a:pt x="115215" y="213360"/>
                  </a:lnTo>
                  <a:lnTo>
                    <a:pt x="123139" y="197511"/>
                  </a:lnTo>
                  <a:lnTo>
                    <a:pt x="128016" y="178003"/>
                  </a:lnTo>
                  <a:lnTo>
                    <a:pt x="146304" y="162154"/>
                  </a:lnTo>
                  <a:lnTo>
                    <a:pt x="153009" y="134722"/>
                  </a:lnTo>
                  <a:lnTo>
                    <a:pt x="160324" y="125578"/>
                  </a:lnTo>
                  <a:lnTo>
                    <a:pt x="165201" y="105461"/>
                  </a:lnTo>
                  <a:lnTo>
                    <a:pt x="173736" y="80467"/>
                  </a:lnTo>
                  <a:lnTo>
                    <a:pt x="202387" y="49987"/>
                  </a:lnTo>
                  <a:lnTo>
                    <a:pt x="204216" y="37186"/>
                  </a:lnTo>
                  <a:lnTo>
                    <a:pt x="207873" y="29871"/>
                  </a:lnTo>
                  <a:lnTo>
                    <a:pt x="193852" y="14631"/>
                  </a:lnTo>
                  <a:lnTo>
                    <a:pt x="195072" y="1829"/>
                  </a:lnTo>
                  <a:lnTo>
                    <a:pt x="204216" y="0"/>
                  </a:lnTo>
                  <a:lnTo>
                    <a:pt x="218236" y="24994"/>
                  </a:lnTo>
                  <a:lnTo>
                    <a:pt x="221284" y="50597"/>
                  </a:lnTo>
                  <a:lnTo>
                    <a:pt x="220065" y="76810"/>
                  </a:lnTo>
                  <a:lnTo>
                    <a:pt x="239572" y="112167"/>
                  </a:lnTo>
                  <a:lnTo>
                    <a:pt x="220065" y="112167"/>
                  </a:lnTo>
                  <a:lnTo>
                    <a:pt x="210312" y="114605"/>
                  </a:lnTo>
                  <a:lnTo>
                    <a:pt x="194463" y="110947"/>
                  </a:lnTo>
                  <a:lnTo>
                    <a:pt x="187147" y="129235"/>
                  </a:lnTo>
                  <a:lnTo>
                    <a:pt x="207873" y="152400"/>
                  </a:lnTo>
                  <a:lnTo>
                    <a:pt x="223113" y="159106"/>
                  </a:lnTo>
                  <a:lnTo>
                    <a:pt x="227991" y="174955"/>
                  </a:lnTo>
                  <a:lnTo>
                    <a:pt x="238963" y="201778"/>
                  </a:lnTo>
                  <a:lnTo>
                    <a:pt x="234087" y="212751"/>
                  </a:lnTo>
                  <a:close/>
                </a:path>
              </a:pathLst>
            </a:custGeom>
            <a:grpFill/>
            <a:ln w="6350" cap="flat">
              <a:solidFill>
                <a:srgbClr val="545A8A"/>
              </a:solidFill>
              <a:prstDash val="solid"/>
              <a:miter/>
            </a:ln>
          </p:spPr>
          <p:txBody>
            <a:bodyPr rtlCol="0" anchor="ctr"/>
            <a:lstStyle/>
            <a:p>
              <a:endParaRPr lang="fr-FR" dirty="0"/>
            </a:p>
          </p:txBody>
        </p:sp>
        <p:sp>
          <p:nvSpPr>
            <p:cNvPr id="109" name="Forme libre : forme 67">
              <a:extLst>
                <a:ext uri="{FF2B5EF4-FFF2-40B4-BE49-F238E27FC236}">
                  <a16:creationId xmlns:a16="http://schemas.microsoft.com/office/drawing/2014/main" id="{4A8D639A-5603-563B-5F68-2B549E6B5516}"/>
                </a:ext>
              </a:extLst>
            </p:cNvPr>
            <p:cNvSpPr/>
            <p:nvPr/>
          </p:nvSpPr>
          <p:spPr>
            <a:xfrm>
              <a:off x="6433109" y="4211725"/>
              <a:ext cx="657148" cy="724204"/>
            </a:xfrm>
            <a:custGeom>
              <a:avLst/>
              <a:gdLst>
                <a:gd name="connsiteX0" fmla="*/ 524256 w 657148"/>
                <a:gd name="connsiteY0" fmla="*/ 610 h 724204"/>
                <a:gd name="connsiteX1" fmla="*/ 545592 w 657148"/>
                <a:gd name="connsiteY1" fmla="*/ 32918 h 724204"/>
                <a:gd name="connsiteX2" fmla="*/ 561441 w 657148"/>
                <a:gd name="connsiteY2" fmla="*/ 37795 h 724204"/>
                <a:gd name="connsiteX3" fmla="*/ 570585 w 657148"/>
                <a:gd name="connsiteY3" fmla="*/ 31090 h 724204"/>
                <a:gd name="connsiteX4" fmla="*/ 586435 w 657148"/>
                <a:gd name="connsiteY4" fmla="*/ 33528 h 724204"/>
                <a:gd name="connsiteX5" fmla="*/ 605332 w 657148"/>
                <a:gd name="connsiteY5" fmla="*/ 25603 h 724204"/>
                <a:gd name="connsiteX6" fmla="*/ 613867 w 657148"/>
                <a:gd name="connsiteY6" fmla="*/ 42062 h 724204"/>
                <a:gd name="connsiteX7" fmla="*/ 644956 w 657148"/>
                <a:gd name="connsiteY7" fmla="*/ 68275 h 724204"/>
                <a:gd name="connsiteX8" fmla="*/ 643128 w 657148"/>
                <a:gd name="connsiteY8" fmla="*/ 113995 h 724204"/>
                <a:gd name="connsiteX9" fmla="*/ 657148 w 657148"/>
                <a:gd name="connsiteY9" fmla="*/ 119482 h 724204"/>
                <a:gd name="connsiteX10" fmla="*/ 645566 w 657148"/>
                <a:gd name="connsiteY10" fmla="*/ 132893 h 724204"/>
                <a:gd name="connsiteX11" fmla="*/ 632764 w 657148"/>
                <a:gd name="connsiteY11" fmla="*/ 143866 h 724204"/>
                <a:gd name="connsiteX12" fmla="*/ 619353 w 657148"/>
                <a:gd name="connsiteY12" fmla="*/ 163982 h 724204"/>
                <a:gd name="connsiteX13" fmla="*/ 612038 w 657148"/>
                <a:gd name="connsiteY13" fmla="*/ 182270 h 724204"/>
                <a:gd name="connsiteX14" fmla="*/ 610209 w 657148"/>
                <a:gd name="connsiteY14" fmla="*/ 213360 h 724204"/>
                <a:gd name="connsiteX15" fmla="*/ 602284 w 657148"/>
                <a:gd name="connsiteY15" fmla="*/ 228600 h 724204"/>
                <a:gd name="connsiteX16" fmla="*/ 601675 w 657148"/>
                <a:gd name="connsiteY16" fmla="*/ 257861 h 724204"/>
                <a:gd name="connsiteX17" fmla="*/ 591921 w 657148"/>
                <a:gd name="connsiteY17" fmla="*/ 268834 h 724204"/>
                <a:gd name="connsiteX18" fmla="*/ 590702 w 657148"/>
                <a:gd name="connsiteY18" fmla="*/ 291998 h 724204"/>
                <a:gd name="connsiteX19" fmla="*/ 585825 w 657148"/>
                <a:gd name="connsiteY19" fmla="*/ 295046 h 724204"/>
                <a:gd name="connsiteX20" fmla="*/ 582168 w 657148"/>
                <a:gd name="connsiteY20" fmla="*/ 316992 h 724204"/>
                <a:gd name="connsiteX21" fmla="*/ 590702 w 657148"/>
                <a:gd name="connsiteY21" fmla="*/ 334670 h 724204"/>
                <a:gd name="connsiteX22" fmla="*/ 591312 w 657148"/>
                <a:gd name="connsiteY22" fmla="*/ 340766 h 724204"/>
                <a:gd name="connsiteX23" fmla="*/ 583996 w 657148"/>
                <a:gd name="connsiteY23" fmla="*/ 403555 h 724204"/>
                <a:gd name="connsiteX24" fmla="*/ 593140 w 657148"/>
                <a:gd name="connsiteY24" fmla="*/ 425501 h 724204"/>
                <a:gd name="connsiteX25" fmla="*/ 587044 w 657148"/>
                <a:gd name="connsiteY25" fmla="*/ 441960 h 724204"/>
                <a:gd name="connsiteX26" fmla="*/ 598017 w 657148"/>
                <a:gd name="connsiteY26" fmla="*/ 470002 h 724204"/>
                <a:gd name="connsiteX27" fmla="*/ 618744 w 657148"/>
                <a:gd name="connsiteY27" fmla="*/ 491338 h 724204"/>
                <a:gd name="connsiteX28" fmla="*/ 623011 w 657148"/>
                <a:gd name="connsiteY28" fmla="*/ 512674 h 724204"/>
                <a:gd name="connsiteX29" fmla="*/ 632764 w 657148"/>
                <a:gd name="connsiteY29" fmla="*/ 523037 h 724204"/>
                <a:gd name="connsiteX30" fmla="*/ 630936 w 657148"/>
                <a:gd name="connsiteY30" fmla="*/ 529742 h 724204"/>
                <a:gd name="connsiteX31" fmla="*/ 625449 w 657148"/>
                <a:gd name="connsiteY31" fmla="*/ 527914 h 724204"/>
                <a:gd name="connsiteX32" fmla="*/ 578510 w 657148"/>
                <a:gd name="connsiteY32" fmla="*/ 534619 h 724204"/>
                <a:gd name="connsiteX33" fmla="*/ 569366 w 657148"/>
                <a:gd name="connsiteY33" fmla="*/ 539496 h 724204"/>
                <a:gd name="connsiteX34" fmla="*/ 559003 w 657148"/>
                <a:gd name="connsiteY34" fmla="*/ 564490 h 724204"/>
                <a:gd name="connsiteX35" fmla="*/ 566318 w 657148"/>
                <a:gd name="connsiteY35" fmla="*/ 581558 h 724204"/>
                <a:gd name="connsiteX36" fmla="*/ 559612 w 657148"/>
                <a:gd name="connsiteY36" fmla="*/ 627888 h 724204"/>
                <a:gd name="connsiteX37" fmla="*/ 554126 w 657148"/>
                <a:gd name="connsiteY37" fmla="*/ 666902 h 724204"/>
                <a:gd name="connsiteX38" fmla="*/ 563270 w 657148"/>
                <a:gd name="connsiteY38" fmla="*/ 674218 h 724204"/>
                <a:gd name="connsiteX39" fmla="*/ 587044 w 657148"/>
                <a:gd name="connsiteY39" fmla="*/ 689458 h 724204"/>
                <a:gd name="connsiteX40" fmla="*/ 596798 w 657148"/>
                <a:gd name="connsiteY40" fmla="*/ 682142 h 724204"/>
                <a:gd name="connsiteX41" fmla="*/ 598017 w 657148"/>
                <a:gd name="connsiteY41" fmla="*/ 724205 h 724204"/>
                <a:gd name="connsiteX42" fmla="*/ 571804 w 657148"/>
                <a:gd name="connsiteY42" fmla="*/ 724205 h 724204"/>
                <a:gd name="connsiteX43" fmla="*/ 558393 w 657148"/>
                <a:gd name="connsiteY43" fmla="*/ 702869 h 724204"/>
                <a:gd name="connsiteX44" fmla="*/ 546201 w 657148"/>
                <a:gd name="connsiteY44" fmla="*/ 685800 h 724204"/>
                <a:gd name="connsiteX45" fmla="*/ 519988 w 657148"/>
                <a:gd name="connsiteY45" fmla="*/ 680314 h 724204"/>
                <a:gd name="connsiteX46" fmla="*/ 512673 w 657148"/>
                <a:gd name="connsiteY46" fmla="*/ 660197 h 724204"/>
                <a:gd name="connsiteX47" fmla="*/ 491337 w 657148"/>
                <a:gd name="connsiteY47" fmla="*/ 672389 h 724204"/>
                <a:gd name="connsiteX48" fmla="*/ 464515 w 657148"/>
                <a:gd name="connsiteY48" fmla="*/ 666902 h 724204"/>
                <a:gd name="connsiteX49" fmla="*/ 452932 w 657148"/>
                <a:gd name="connsiteY49" fmla="*/ 649224 h 724204"/>
                <a:gd name="connsiteX50" fmla="*/ 431596 w 657148"/>
                <a:gd name="connsiteY50" fmla="*/ 645566 h 724204"/>
                <a:gd name="connsiteX51" fmla="*/ 415137 w 657148"/>
                <a:gd name="connsiteY51" fmla="*/ 646176 h 724204"/>
                <a:gd name="connsiteX52" fmla="*/ 413308 w 657148"/>
                <a:gd name="connsiteY52" fmla="*/ 633984 h 724204"/>
                <a:gd name="connsiteX53" fmla="*/ 401726 w 657148"/>
                <a:gd name="connsiteY53" fmla="*/ 633374 h 724204"/>
                <a:gd name="connsiteX54" fmla="*/ 385876 w 657148"/>
                <a:gd name="connsiteY54" fmla="*/ 630936 h 724204"/>
                <a:gd name="connsiteX55" fmla="*/ 364540 w 657148"/>
                <a:gd name="connsiteY55" fmla="*/ 637032 h 724204"/>
                <a:gd name="connsiteX56" fmla="*/ 349910 w 657148"/>
                <a:gd name="connsiteY56" fmla="*/ 635813 h 724204"/>
                <a:gd name="connsiteX57" fmla="*/ 341376 w 657148"/>
                <a:gd name="connsiteY57" fmla="*/ 639470 h 724204"/>
                <a:gd name="connsiteX58" fmla="*/ 343814 w 657148"/>
                <a:gd name="connsiteY58" fmla="*/ 593141 h 724204"/>
                <a:gd name="connsiteX59" fmla="*/ 332841 w 657148"/>
                <a:gd name="connsiteY59" fmla="*/ 578510 h 724204"/>
                <a:gd name="connsiteX60" fmla="*/ 330403 w 657148"/>
                <a:gd name="connsiteY60" fmla="*/ 554126 h 724204"/>
                <a:gd name="connsiteX61" fmla="*/ 335889 w 657148"/>
                <a:gd name="connsiteY61" fmla="*/ 530352 h 724204"/>
                <a:gd name="connsiteX62" fmla="*/ 329184 w 657148"/>
                <a:gd name="connsiteY62" fmla="*/ 515722 h 724204"/>
                <a:gd name="connsiteX63" fmla="*/ 328574 w 657148"/>
                <a:gd name="connsiteY63" fmla="*/ 490728 h 724204"/>
                <a:gd name="connsiteX64" fmla="*/ 287121 w 657148"/>
                <a:gd name="connsiteY64" fmla="*/ 491338 h 724204"/>
                <a:gd name="connsiteX65" fmla="*/ 290169 w 657148"/>
                <a:gd name="connsiteY65" fmla="*/ 477317 h 724204"/>
                <a:gd name="connsiteX66" fmla="*/ 272491 w 657148"/>
                <a:gd name="connsiteY66" fmla="*/ 477317 h 724204"/>
                <a:gd name="connsiteX67" fmla="*/ 270662 w 657148"/>
                <a:gd name="connsiteY67" fmla="*/ 484022 h 724204"/>
                <a:gd name="connsiteX68" fmla="*/ 249326 w 657148"/>
                <a:gd name="connsiteY68" fmla="*/ 485851 h 724204"/>
                <a:gd name="connsiteX69" fmla="*/ 240182 w 657148"/>
                <a:gd name="connsiteY69" fmla="*/ 508406 h 724204"/>
                <a:gd name="connsiteX70" fmla="*/ 234696 w 657148"/>
                <a:gd name="connsiteY70" fmla="*/ 518160 h 724204"/>
                <a:gd name="connsiteX71" fmla="*/ 215798 w 657148"/>
                <a:gd name="connsiteY71" fmla="*/ 512674 h 724204"/>
                <a:gd name="connsiteX72" fmla="*/ 204825 w 657148"/>
                <a:gd name="connsiteY72" fmla="*/ 518160 h 724204"/>
                <a:gd name="connsiteX73" fmla="*/ 181660 w 657148"/>
                <a:gd name="connsiteY73" fmla="*/ 521208 h 724204"/>
                <a:gd name="connsiteX74" fmla="*/ 168859 w 657148"/>
                <a:gd name="connsiteY74" fmla="*/ 501091 h 724204"/>
                <a:gd name="connsiteX75" fmla="*/ 160934 w 657148"/>
                <a:gd name="connsiteY75" fmla="*/ 488290 h 724204"/>
                <a:gd name="connsiteX76" fmla="*/ 151180 w 657148"/>
                <a:gd name="connsiteY76" fmla="*/ 464515 h 724204"/>
                <a:gd name="connsiteX77" fmla="*/ 143256 w 657148"/>
                <a:gd name="connsiteY77" fmla="*/ 435864 h 724204"/>
                <a:gd name="connsiteX78" fmla="*/ 41452 w 657148"/>
                <a:gd name="connsiteY78" fmla="*/ 435254 h 724204"/>
                <a:gd name="connsiteX79" fmla="*/ 29260 w 657148"/>
                <a:gd name="connsiteY79" fmla="*/ 439522 h 724204"/>
                <a:gd name="connsiteX80" fmla="*/ 18897 w 657148"/>
                <a:gd name="connsiteY80" fmla="*/ 438912 h 724204"/>
                <a:gd name="connsiteX81" fmla="*/ 4876 w 657148"/>
                <a:gd name="connsiteY81" fmla="*/ 444398 h 724204"/>
                <a:gd name="connsiteX82" fmla="*/ 0 w 657148"/>
                <a:gd name="connsiteY82" fmla="*/ 432206 h 724204"/>
                <a:gd name="connsiteX83" fmla="*/ 8534 w 657148"/>
                <a:gd name="connsiteY83" fmla="*/ 427939 h 724204"/>
                <a:gd name="connsiteX84" fmla="*/ 9753 w 657148"/>
                <a:gd name="connsiteY84" fmla="*/ 410870 h 724204"/>
                <a:gd name="connsiteX85" fmla="*/ 15849 w 657148"/>
                <a:gd name="connsiteY85" fmla="*/ 401117 h 724204"/>
                <a:gd name="connsiteX86" fmla="*/ 28041 w 657148"/>
                <a:gd name="connsiteY86" fmla="*/ 392582 h 724204"/>
                <a:gd name="connsiteX87" fmla="*/ 37185 w 657148"/>
                <a:gd name="connsiteY87" fmla="*/ 396850 h 724204"/>
                <a:gd name="connsiteX88" fmla="*/ 49377 w 657148"/>
                <a:gd name="connsiteY88" fmla="*/ 381610 h 724204"/>
                <a:gd name="connsiteX89" fmla="*/ 68275 w 657148"/>
                <a:gd name="connsiteY89" fmla="*/ 382219 h 724204"/>
                <a:gd name="connsiteX90" fmla="*/ 70104 w 657148"/>
                <a:gd name="connsiteY90" fmla="*/ 393192 h 724204"/>
                <a:gd name="connsiteX91" fmla="*/ 82905 w 657148"/>
                <a:gd name="connsiteY91" fmla="*/ 399898 h 724204"/>
                <a:gd name="connsiteX92" fmla="*/ 103632 w 657148"/>
                <a:gd name="connsiteY92" fmla="*/ 375514 h 724204"/>
                <a:gd name="connsiteX93" fmla="*/ 123748 w 657148"/>
                <a:gd name="connsiteY93" fmla="*/ 356616 h 724204"/>
                <a:gd name="connsiteX94" fmla="*/ 132283 w 657148"/>
                <a:gd name="connsiteY94" fmla="*/ 343814 h 724204"/>
                <a:gd name="connsiteX95" fmla="*/ 131673 w 657148"/>
                <a:gd name="connsiteY95" fmla="*/ 311506 h 724204"/>
                <a:gd name="connsiteX96" fmla="*/ 146913 w 657148"/>
                <a:gd name="connsiteY96" fmla="*/ 273710 h 724204"/>
                <a:gd name="connsiteX97" fmla="*/ 162763 w 657148"/>
                <a:gd name="connsiteY97" fmla="*/ 253594 h 724204"/>
                <a:gd name="connsiteX98" fmla="*/ 185318 w 657148"/>
                <a:gd name="connsiteY98" fmla="*/ 234696 h 724204"/>
                <a:gd name="connsiteX99" fmla="*/ 189585 w 657148"/>
                <a:gd name="connsiteY99" fmla="*/ 222504 h 724204"/>
                <a:gd name="connsiteX100" fmla="*/ 190195 w 657148"/>
                <a:gd name="connsiteY100" fmla="*/ 207874 h 724204"/>
                <a:gd name="connsiteX101" fmla="*/ 195681 w 657148"/>
                <a:gd name="connsiteY101" fmla="*/ 194462 h 724204"/>
                <a:gd name="connsiteX102" fmla="*/ 193852 w 657148"/>
                <a:gd name="connsiteY102" fmla="*/ 171907 h 724204"/>
                <a:gd name="connsiteX103" fmla="*/ 198120 w 657148"/>
                <a:gd name="connsiteY103" fmla="*/ 137160 h 724204"/>
                <a:gd name="connsiteX104" fmla="*/ 204825 w 657148"/>
                <a:gd name="connsiteY104" fmla="*/ 112776 h 724204"/>
                <a:gd name="connsiteX105" fmla="*/ 215188 w 657148"/>
                <a:gd name="connsiteY105" fmla="*/ 92050 h 724204"/>
                <a:gd name="connsiteX106" fmla="*/ 217017 w 657148"/>
                <a:gd name="connsiteY106" fmla="*/ 68275 h 724204"/>
                <a:gd name="connsiteX107" fmla="*/ 220065 w 657148"/>
                <a:gd name="connsiteY107" fmla="*/ 40843 h 724204"/>
                <a:gd name="connsiteX108" fmla="*/ 233476 w 657148"/>
                <a:gd name="connsiteY108" fmla="*/ 21336 h 724204"/>
                <a:gd name="connsiteX109" fmla="*/ 251764 w 657148"/>
                <a:gd name="connsiteY109" fmla="*/ 8534 h 724204"/>
                <a:gd name="connsiteX110" fmla="*/ 280416 w 657148"/>
                <a:gd name="connsiteY110" fmla="*/ 21946 h 724204"/>
                <a:gd name="connsiteX111" fmla="*/ 302361 w 657148"/>
                <a:gd name="connsiteY111" fmla="*/ 36576 h 724204"/>
                <a:gd name="connsiteX112" fmla="*/ 327355 w 657148"/>
                <a:gd name="connsiteY112" fmla="*/ 40234 h 724204"/>
                <a:gd name="connsiteX113" fmla="*/ 353568 w 657148"/>
                <a:gd name="connsiteY113" fmla="*/ 48158 h 724204"/>
                <a:gd name="connsiteX114" fmla="*/ 363321 w 657148"/>
                <a:gd name="connsiteY114" fmla="*/ 24384 h 724204"/>
                <a:gd name="connsiteX115" fmla="*/ 368198 w 657148"/>
                <a:gd name="connsiteY115" fmla="*/ 21336 h 724204"/>
                <a:gd name="connsiteX116" fmla="*/ 384048 w 657148"/>
                <a:gd name="connsiteY116" fmla="*/ 24994 h 724204"/>
                <a:gd name="connsiteX117" fmla="*/ 422452 w 657148"/>
                <a:gd name="connsiteY117" fmla="*/ 5486 h 724204"/>
                <a:gd name="connsiteX118" fmla="*/ 435864 w 657148"/>
                <a:gd name="connsiteY118" fmla="*/ 14021 h 724204"/>
                <a:gd name="connsiteX119" fmla="*/ 446836 w 657148"/>
                <a:gd name="connsiteY119" fmla="*/ 12802 h 724204"/>
                <a:gd name="connsiteX120" fmla="*/ 452323 w 657148"/>
                <a:gd name="connsiteY120" fmla="*/ 3048 h 724204"/>
                <a:gd name="connsiteX121" fmla="*/ 465124 w 657148"/>
                <a:gd name="connsiteY121" fmla="*/ 0 h 724204"/>
                <a:gd name="connsiteX122" fmla="*/ 490728 w 657148"/>
                <a:gd name="connsiteY122" fmla="*/ 4267 h 724204"/>
                <a:gd name="connsiteX123" fmla="*/ 513283 w 657148"/>
                <a:gd name="connsiteY123" fmla="*/ 4877 h 724204"/>
                <a:gd name="connsiteX124" fmla="*/ 524256 w 657148"/>
                <a:gd name="connsiteY124" fmla="*/ 610 h 7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4204">
                  <a:moveTo>
                    <a:pt x="524256" y="610"/>
                  </a:moveTo>
                  <a:lnTo>
                    <a:pt x="545592" y="32918"/>
                  </a:lnTo>
                  <a:lnTo>
                    <a:pt x="561441" y="37795"/>
                  </a:lnTo>
                  <a:lnTo>
                    <a:pt x="570585" y="31090"/>
                  </a:lnTo>
                  <a:lnTo>
                    <a:pt x="586435" y="33528"/>
                  </a:lnTo>
                  <a:lnTo>
                    <a:pt x="605332" y="25603"/>
                  </a:lnTo>
                  <a:lnTo>
                    <a:pt x="613867" y="42062"/>
                  </a:lnTo>
                  <a:lnTo>
                    <a:pt x="644956" y="68275"/>
                  </a:lnTo>
                  <a:lnTo>
                    <a:pt x="643128" y="113995"/>
                  </a:lnTo>
                  <a:lnTo>
                    <a:pt x="657148" y="119482"/>
                  </a:lnTo>
                  <a:lnTo>
                    <a:pt x="645566" y="132893"/>
                  </a:lnTo>
                  <a:lnTo>
                    <a:pt x="632764" y="143866"/>
                  </a:lnTo>
                  <a:lnTo>
                    <a:pt x="619353" y="163982"/>
                  </a:lnTo>
                  <a:lnTo>
                    <a:pt x="612038" y="182270"/>
                  </a:lnTo>
                  <a:lnTo>
                    <a:pt x="610209" y="213360"/>
                  </a:lnTo>
                  <a:lnTo>
                    <a:pt x="602284" y="228600"/>
                  </a:lnTo>
                  <a:lnTo>
                    <a:pt x="601675" y="257861"/>
                  </a:lnTo>
                  <a:lnTo>
                    <a:pt x="591921" y="268834"/>
                  </a:lnTo>
                  <a:lnTo>
                    <a:pt x="590702" y="291998"/>
                  </a:lnTo>
                  <a:lnTo>
                    <a:pt x="585825" y="295046"/>
                  </a:lnTo>
                  <a:lnTo>
                    <a:pt x="582168" y="316992"/>
                  </a:lnTo>
                  <a:lnTo>
                    <a:pt x="590702" y="334670"/>
                  </a:lnTo>
                  <a:lnTo>
                    <a:pt x="591312" y="340766"/>
                  </a:lnTo>
                  <a:lnTo>
                    <a:pt x="583996" y="403555"/>
                  </a:lnTo>
                  <a:lnTo>
                    <a:pt x="593140" y="425501"/>
                  </a:lnTo>
                  <a:lnTo>
                    <a:pt x="587044" y="441960"/>
                  </a:lnTo>
                  <a:lnTo>
                    <a:pt x="598017" y="470002"/>
                  </a:lnTo>
                  <a:lnTo>
                    <a:pt x="618744" y="491338"/>
                  </a:lnTo>
                  <a:lnTo>
                    <a:pt x="623011" y="512674"/>
                  </a:lnTo>
                  <a:lnTo>
                    <a:pt x="632764" y="523037"/>
                  </a:lnTo>
                  <a:lnTo>
                    <a:pt x="630936" y="529742"/>
                  </a:lnTo>
                  <a:lnTo>
                    <a:pt x="625449" y="527914"/>
                  </a:lnTo>
                  <a:lnTo>
                    <a:pt x="578510" y="534619"/>
                  </a:lnTo>
                  <a:lnTo>
                    <a:pt x="569366" y="539496"/>
                  </a:lnTo>
                  <a:lnTo>
                    <a:pt x="559003" y="564490"/>
                  </a:lnTo>
                  <a:lnTo>
                    <a:pt x="566318" y="581558"/>
                  </a:lnTo>
                  <a:lnTo>
                    <a:pt x="559612" y="627888"/>
                  </a:lnTo>
                  <a:lnTo>
                    <a:pt x="554126" y="666902"/>
                  </a:lnTo>
                  <a:lnTo>
                    <a:pt x="563270" y="674218"/>
                  </a:lnTo>
                  <a:lnTo>
                    <a:pt x="587044" y="689458"/>
                  </a:lnTo>
                  <a:lnTo>
                    <a:pt x="596798" y="682142"/>
                  </a:lnTo>
                  <a:lnTo>
                    <a:pt x="598017" y="724205"/>
                  </a:lnTo>
                  <a:lnTo>
                    <a:pt x="571804" y="724205"/>
                  </a:lnTo>
                  <a:lnTo>
                    <a:pt x="558393" y="702869"/>
                  </a:lnTo>
                  <a:lnTo>
                    <a:pt x="546201" y="685800"/>
                  </a:lnTo>
                  <a:lnTo>
                    <a:pt x="519988" y="680314"/>
                  </a:lnTo>
                  <a:lnTo>
                    <a:pt x="512673" y="660197"/>
                  </a:lnTo>
                  <a:lnTo>
                    <a:pt x="491337" y="672389"/>
                  </a:lnTo>
                  <a:lnTo>
                    <a:pt x="464515" y="666902"/>
                  </a:lnTo>
                  <a:lnTo>
                    <a:pt x="452932" y="649224"/>
                  </a:lnTo>
                  <a:lnTo>
                    <a:pt x="431596" y="645566"/>
                  </a:lnTo>
                  <a:lnTo>
                    <a:pt x="415137" y="646176"/>
                  </a:lnTo>
                  <a:lnTo>
                    <a:pt x="413308" y="633984"/>
                  </a:lnTo>
                  <a:lnTo>
                    <a:pt x="401726" y="633374"/>
                  </a:lnTo>
                  <a:lnTo>
                    <a:pt x="385876" y="630936"/>
                  </a:lnTo>
                  <a:lnTo>
                    <a:pt x="364540" y="637032"/>
                  </a:lnTo>
                  <a:lnTo>
                    <a:pt x="349910" y="635813"/>
                  </a:lnTo>
                  <a:lnTo>
                    <a:pt x="341376" y="639470"/>
                  </a:lnTo>
                  <a:lnTo>
                    <a:pt x="343814" y="593141"/>
                  </a:lnTo>
                  <a:lnTo>
                    <a:pt x="332841" y="578510"/>
                  </a:lnTo>
                  <a:lnTo>
                    <a:pt x="330403" y="554126"/>
                  </a:lnTo>
                  <a:lnTo>
                    <a:pt x="335889" y="530352"/>
                  </a:lnTo>
                  <a:lnTo>
                    <a:pt x="329184" y="515722"/>
                  </a:lnTo>
                  <a:lnTo>
                    <a:pt x="328574" y="490728"/>
                  </a:lnTo>
                  <a:lnTo>
                    <a:pt x="287121" y="491338"/>
                  </a:lnTo>
                  <a:lnTo>
                    <a:pt x="290169" y="477317"/>
                  </a:lnTo>
                  <a:lnTo>
                    <a:pt x="272491" y="477317"/>
                  </a:lnTo>
                  <a:lnTo>
                    <a:pt x="270662" y="484022"/>
                  </a:lnTo>
                  <a:lnTo>
                    <a:pt x="249326" y="485851"/>
                  </a:lnTo>
                  <a:lnTo>
                    <a:pt x="240182" y="508406"/>
                  </a:lnTo>
                  <a:lnTo>
                    <a:pt x="234696" y="518160"/>
                  </a:lnTo>
                  <a:lnTo>
                    <a:pt x="215798" y="512674"/>
                  </a:lnTo>
                  <a:lnTo>
                    <a:pt x="204825" y="518160"/>
                  </a:lnTo>
                  <a:lnTo>
                    <a:pt x="181660" y="521208"/>
                  </a:lnTo>
                  <a:lnTo>
                    <a:pt x="168859" y="501091"/>
                  </a:lnTo>
                  <a:lnTo>
                    <a:pt x="160934" y="488290"/>
                  </a:lnTo>
                  <a:lnTo>
                    <a:pt x="151180" y="464515"/>
                  </a:lnTo>
                  <a:lnTo>
                    <a:pt x="143256" y="435864"/>
                  </a:lnTo>
                  <a:lnTo>
                    <a:pt x="41452" y="435254"/>
                  </a:lnTo>
                  <a:lnTo>
                    <a:pt x="29260" y="439522"/>
                  </a:lnTo>
                  <a:lnTo>
                    <a:pt x="18897" y="438912"/>
                  </a:lnTo>
                  <a:lnTo>
                    <a:pt x="4876" y="444398"/>
                  </a:lnTo>
                  <a:lnTo>
                    <a:pt x="0" y="432206"/>
                  </a:lnTo>
                  <a:lnTo>
                    <a:pt x="8534" y="427939"/>
                  </a:lnTo>
                  <a:lnTo>
                    <a:pt x="9753" y="410870"/>
                  </a:lnTo>
                  <a:lnTo>
                    <a:pt x="15849" y="401117"/>
                  </a:lnTo>
                  <a:lnTo>
                    <a:pt x="28041" y="392582"/>
                  </a:lnTo>
                  <a:lnTo>
                    <a:pt x="37185" y="396850"/>
                  </a:lnTo>
                  <a:lnTo>
                    <a:pt x="49377" y="381610"/>
                  </a:lnTo>
                  <a:lnTo>
                    <a:pt x="68275" y="382219"/>
                  </a:lnTo>
                  <a:lnTo>
                    <a:pt x="70104" y="393192"/>
                  </a:lnTo>
                  <a:lnTo>
                    <a:pt x="82905" y="399898"/>
                  </a:lnTo>
                  <a:lnTo>
                    <a:pt x="103632" y="375514"/>
                  </a:lnTo>
                  <a:lnTo>
                    <a:pt x="123748" y="356616"/>
                  </a:lnTo>
                  <a:lnTo>
                    <a:pt x="132283" y="343814"/>
                  </a:lnTo>
                  <a:lnTo>
                    <a:pt x="131673" y="311506"/>
                  </a:lnTo>
                  <a:lnTo>
                    <a:pt x="146913" y="273710"/>
                  </a:lnTo>
                  <a:lnTo>
                    <a:pt x="162763" y="253594"/>
                  </a:lnTo>
                  <a:lnTo>
                    <a:pt x="185318" y="234696"/>
                  </a:lnTo>
                  <a:lnTo>
                    <a:pt x="189585" y="222504"/>
                  </a:lnTo>
                  <a:lnTo>
                    <a:pt x="190195" y="207874"/>
                  </a:lnTo>
                  <a:lnTo>
                    <a:pt x="195681" y="194462"/>
                  </a:lnTo>
                  <a:lnTo>
                    <a:pt x="193852" y="171907"/>
                  </a:lnTo>
                  <a:lnTo>
                    <a:pt x="198120" y="137160"/>
                  </a:lnTo>
                  <a:lnTo>
                    <a:pt x="204825" y="112776"/>
                  </a:lnTo>
                  <a:lnTo>
                    <a:pt x="215188" y="92050"/>
                  </a:lnTo>
                  <a:lnTo>
                    <a:pt x="217017" y="68275"/>
                  </a:lnTo>
                  <a:lnTo>
                    <a:pt x="220065" y="40843"/>
                  </a:lnTo>
                  <a:lnTo>
                    <a:pt x="233476" y="21336"/>
                  </a:lnTo>
                  <a:lnTo>
                    <a:pt x="251764" y="8534"/>
                  </a:lnTo>
                  <a:lnTo>
                    <a:pt x="280416" y="21946"/>
                  </a:lnTo>
                  <a:lnTo>
                    <a:pt x="302361" y="36576"/>
                  </a:lnTo>
                  <a:lnTo>
                    <a:pt x="327355" y="40234"/>
                  </a:lnTo>
                  <a:lnTo>
                    <a:pt x="353568" y="48158"/>
                  </a:lnTo>
                  <a:lnTo>
                    <a:pt x="363321" y="24384"/>
                  </a:lnTo>
                  <a:lnTo>
                    <a:pt x="368198" y="21336"/>
                  </a:lnTo>
                  <a:lnTo>
                    <a:pt x="384048" y="24994"/>
                  </a:lnTo>
                  <a:lnTo>
                    <a:pt x="422452" y="5486"/>
                  </a:lnTo>
                  <a:lnTo>
                    <a:pt x="435864" y="14021"/>
                  </a:lnTo>
                  <a:lnTo>
                    <a:pt x="446836" y="12802"/>
                  </a:lnTo>
                  <a:lnTo>
                    <a:pt x="452323" y="3048"/>
                  </a:lnTo>
                  <a:lnTo>
                    <a:pt x="465124" y="0"/>
                  </a:lnTo>
                  <a:lnTo>
                    <a:pt x="490728" y="4267"/>
                  </a:lnTo>
                  <a:lnTo>
                    <a:pt x="513283" y="4877"/>
                  </a:lnTo>
                  <a:lnTo>
                    <a:pt x="524256" y="610"/>
                  </a:lnTo>
                  <a:close/>
                </a:path>
              </a:pathLst>
            </a:custGeom>
            <a:grpFill/>
            <a:ln w="6350" cap="flat">
              <a:solidFill>
                <a:srgbClr val="545A8A"/>
              </a:solidFill>
              <a:prstDash val="solid"/>
              <a:miter/>
            </a:ln>
          </p:spPr>
          <p:txBody>
            <a:bodyPr rtlCol="0" anchor="ctr"/>
            <a:lstStyle/>
            <a:p>
              <a:endParaRPr lang="fr-FR" dirty="0"/>
            </a:p>
          </p:txBody>
        </p:sp>
        <p:sp>
          <p:nvSpPr>
            <p:cNvPr id="110" name="Forme libre : forme 68">
              <a:extLst>
                <a:ext uri="{FF2B5EF4-FFF2-40B4-BE49-F238E27FC236}">
                  <a16:creationId xmlns:a16="http://schemas.microsoft.com/office/drawing/2014/main" id="{D89D4F71-3410-7F20-6B86-845C688BD032}"/>
                </a:ext>
              </a:extLst>
            </p:cNvPr>
            <p:cNvSpPr/>
            <p:nvPr/>
          </p:nvSpPr>
          <p:spPr>
            <a:xfrm>
              <a:off x="6395922" y="4271466"/>
              <a:ext cx="254203" cy="343204"/>
            </a:xfrm>
            <a:custGeom>
              <a:avLst/>
              <a:gdLst>
                <a:gd name="connsiteX0" fmla="*/ 254204 w 254203"/>
                <a:gd name="connsiteY0" fmla="*/ 8534 h 343204"/>
                <a:gd name="connsiteX1" fmla="*/ 252375 w 254203"/>
                <a:gd name="connsiteY1" fmla="*/ 32309 h 343204"/>
                <a:gd name="connsiteX2" fmla="*/ 242012 w 254203"/>
                <a:gd name="connsiteY2" fmla="*/ 53035 h 343204"/>
                <a:gd name="connsiteX3" fmla="*/ 235306 w 254203"/>
                <a:gd name="connsiteY3" fmla="*/ 77419 h 343204"/>
                <a:gd name="connsiteX4" fmla="*/ 231039 w 254203"/>
                <a:gd name="connsiteY4" fmla="*/ 112166 h 343204"/>
                <a:gd name="connsiteX5" fmla="*/ 232868 w 254203"/>
                <a:gd name="connsiteY5" fmla="*/ 134722 h 343204"/>
                <a:gd name="connsiteX6" fmla="*/ 227381 w 254203"/>
                <a:gd name="connsiteY6" fmla="*/ 148133 h 343204"/>
                <a:gd name="connsiteX7" fmla="*/ 226772 w 254203"/>
                <a:gd name="connsiteY7" fmla="*/ 162763 h 343204"/>
                <a:gd name="connsiteX8" fmla="*/ 222504 w 254203"/>
                <a:gd name="connsiteY8" fmla="*/ 174955 h 343204"/>
                <a:gd name="connsiteX9" fmla="*/ 199949 w 254203"/>
                <a:gd name="connsiteY9" fmla="*/ 193853 h 343204"/>
                <a:gd name="connsiteX10" fmla="*/ 184100 w 254203"/>
                <a:gd name="connsiteY10" fmla="*/ 213970 h 343204"/>
                <a:gd name="connsiteX11" fmla="*/ 168860 w 254203"/>
                <a:gd name="connsiteY11" fmla="*/ 251765 h 343204"/>
                <a:gd name="connsiteX12" fmla="*/ 169469 w 254203"/>
                <a:gd name="connsiteY12" fmla="*/ 284074 h 343204"/>
                <a:gd name="connsiteX13" fmla="*/ 160935 w 254203"/>
                <a:gd name="connsiteY13" fmla="*/ 296875 h 343204"/>
                <a:gd name="connsiteX14" fmla="*/ 140818 w 254203"/>
                <a:gd name="connsiteY14" fmla="*/ 315773 h 343204"/>
                <a:gd name="connsiteX15" fmla="*/ 120092 w 254203"/>
                <a:gd name="connsiteY15" fmla="*/ 340157 h 343204"/>
                <a:gd name="connsiteX16" fmla="*/ 107290 w 254203"/>
                <a:gd name="connsiteY16" fmla="*/ 333451 h 343204"/>
                <a:gd name="connsiteX17" fmla="*/ 105461 w 254203"/>
                <a:gd name="connsiteY17" fmla="*/ 322478 h 343204"/>
                <a:gd name="connsiteX18" fmla="*/ 86564 w 254203"/>
                <a:gd name="connsiteY18" fmla="*/ 321869 h 343204"/>
                <a:gd name="connsiteX19" fmla="*/ 74372 w 254203"/>
                <a:gd name="connsiteY19" fmla="*/ 337109 h 343204"/>
                <a:gd name="connsiteX20" fmla="*/ 65228 w 254203"/>
                <a:gd name="connsiteY20" fmla="*/ 332842 h 343204"/>
                <a:gd name="connsiteX21" fmla="*/ 52426 w 254203"/>
                <a:gd name="connsiteY21" fmla="*/ 319430 h 343204"/>
                <a:gd name="connsiteX22" fmla="*/ 42063 w 254203"/>
                <a:gd name="connsiteY22" fmla="*/ 326136 h 343204"/>
                <a:gd name="connsiteX23" fmla="*/ 28042 w 254203"/>
                <a:gd name="connsiteY23" fmla="*/ 343205 h 343204"/>
                <a:gd name="connsiteX24" fmla="*/ 0 w 254203"/>
                <a:gd name="connsiteY24" fmla="*/ 301752 h 343204"/>
                <a:gd name="connsiteX25" fmla="*/ 26213 w 254203"/>
                <a:gd name="connsiteY25" fmla="*/ 279806 h 343204"/>
                <a:gd name="connsiteX26" fmla="*/ 13412 w 254203"/>
                <a:gd name="connsiteY26" fmla="*/ 254203 h 343204"/>
                <a:gd name="connsiteX27" fmla="*/ 25604 w 254203"/>
                <a:gd name="connsiteY27" fmla="*/ 244450 h 343204"/>
                <a:gd name="connsiteX28" fmla="*/ 48768 w 254203"/>
                <a:gd name="connsiteY28" fmla="*/ 239573 h 343204"/>
                <a:gd name="connsiteX29" fmla="*/ 51207 w 254203"/>
                <a:gd name="connsiteY29" fmla="*/ 221894 h 343204"/>
                <a:gd name="connsiteX30" fmla="*/ 70104 w 254203"/>
                <a:gd name="connsiteY30" fmla="*/ 240792 h 343204"/>
                <a:gd name="connsiteX31" fmla="*/ 100584 w 254203"/>
                <a:gd name="connsiteY31" fmla="*/ 242621 h 343204"/>
                <a:gd name="connsiteX32" fmla="*/ 110948 w 254203"/>
                <a:gd name="connsiteY32" fmla="*/ 224333 h 343204"/>
                <a:gd name="connsiteX33" fmla="*/ 115215 w 254203"/>
                <a:gd name="connsiteY33" fmla="*/ 198120 h 343204"/>
                <a:gd name="connsiteX34" fmla="*/ 111557 w 254203"/>
                <a:gd name="connsiteY34" fmla="*/ 167640 h 343204"/>
                <a:gd name="connsiteX35" fmla="*/ 95098 w 254203"/>
                <a:gd name="connsiteY35" fmla="*/ 144475 h 343204"/>
                <a:gd name="connsiteX36" fmla="*/ 110338 w 254203"/>
                <a:gd name="connsiteY36" fmla="*/ 98755 h 343204"/>
                <a:gd name="connsiteX37" fmla="*/ 101804 w 254203"/>
                <a:gd name="connsiteY37" fmla="*/ 91440 h 343204"/>
                <a:gd name="connsiteX38" fmla="*/ 76200 w 254203"/>
                <a:gd name="connsiteY38" fmla="*/ 94488 h 343204"/>
                <a:gd name="connsiteX39" fmla="*/ 66447 w 254203"/>
                <a:gd name="connsiteY39" fmla="*/ 74371 h 343204"/>
                <a:gd name="connsiteX40" fmla="*/ 68885 w 254203"/>
                <a:gd name="connsiteY40" fmla="*/ 57302 h 343204"/>
                <a:gd name="connsiteX41" fmla="*/ 112167 w 254203"/>
                <a:gd name="connsiteY41" fmla="*/ 58522 h 343204"/>
                <a:gd name="connsiteX42" fmla="*/ 140208 w 254203"/>
                <a:gd name="connsiteY42" fmla="*/ 68885 h 343204"/>
                <a:gd name="connsiteX43" fmla="*/ 167640 w 254203"/>
                <a:gd name="connsiteY43" fmla="*/ 78029 h 343204"/>
                <a:gd name="connsiteX44" fmla="*/ 170079 w 254203"/>
                <a:gd name="connsiteY44" fmla="*/ 57302 h 343204"/>
                <a:gd name="connsiteX45" fmla="*/ 188367 w 254203"/>
                <a:gd name="connsiteY45" fmla="*/ 20726 h 343204"/>
                <a:gd name="connsiteX46" fmla="*/ 208484 w 254203"/>
                <a:gd name="connsiteY46" fmla="*/ 0 h 343204"/>
                <a:gd name="connsiteX47" fmla="*/ 232258 w 254203"/>
                <a:gd name="connsiteY47" fmla="*/ 6706 h 343204"/>
                <a:gd name="connsiteX48" fmla="*/ 254204 w 254203"/>
                <a:gd name="connsiteY48" fmla="*/ 8534 h 3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3204">
                  <a:moveTo>
                    <a:pt x="254204" y="8534"/>
                  </a:moveTo>
                  <a:lnTo>
                    <a:pt x="252375" y="32309"/>
                  </a:lnTo>
                  <a:lnTo>
                    <a:pt x="242012" y="53035"/>
                  </a:lnTo>
                  <a:lnTo>
                    <a:pt x="235306" y="77419"/>
                  </a:lnTo>
                  <a:lnTo>
                    <a:pt x="231039" y="112166"/>
                  </a:lnTo>
                  <a:lnTo>
                    <a:pt x="232868" y="134722"/>
                  </a:lnTo>
                  <a:lnTo>
                    <a:pt x="227381" y="148133"/>
                  </a:lnTo>
                  <a:lnTo>
                    <a:pt x="226772" y="162763"/>
                  </a:lnTo>
                  <a:lnTo>
                    <a:pt x="222504" y="174955"/>
                  </a:lnTo>
                  <a:lnTo>
                    <a:pt x="199949" y="193853"/>
                  </a:lnTo>
                  <a:lnTo>
                    <a:pt x="184100" y="213970"/>
                  </a:lnTo>
                  <a:lnTo>
                    <a:pt x="168860" y="251765"/>
                  </a:lnTo>
                  <a:lnTo>
                    <a:pt x="169469" y="284074"/>
                  </a:lnTo>
                  <a:lnTo>
                    <a:pt x="160935" y="296875"/>
                  </a:lnTo>
                  <a:lnTo>
                    <a:pt x="140818" y="315773"/>
                  </a:lnTo>
                  <a:lnTo>
                    <a:pt x="120092" y="340157"/>
                  </a:lnTo>
                  <a:lnTo>
                    <a:pt x="107290" y="333451"/>
                  </a:lnTo>
                  <a:lnTo>
                    <a:pt x="105461" y="322478"/>
                  </a:lnTo>
                  <a:lnTo>
                    <a:pt x="86564" y="321869"/>
                  </a:lnTo>
                  <a:lnTo>
                    <a:pt x="74372" y="337109"/>
                  </a:lnTo>
                  <a:lnTo>
                    <a:pt x="65228" y="332842"/>
                  </a:lnTo>
                  <a:lnTo>
                    <a:pt x="52426" y="319430"/>
                  </a:lnTo>
                  <a:lnTo>
                    <a:pt x="42063" y="326136"/>
                  </a:lnTo>
                  <a:lnTo>
                    <a:pt x="28042" y="343205"/>
                  </a:lnTo>
                  <a:lnTo>
                    <a:pt x="0" y="301752"/>
                  </a:lnTo>
                  <a:lnTo>
                    <a:pt x="26213" y="279806"/>
                  </a:lnTo>
                  <a:lnTo>
                    <a:pt x="13412" y="254203"/>
                  </a:lnTo>
                  <a:lnTo>
                    <a:pt x="25604" y="244450"/>
                  </a:lnTo>
                  <a:lnTo>
                    <a:pt x="48768" y="239573"/>
                  </a:lnTo>
                  <a:lnTo>
                    <a:pt x="51207" y="221894"/>
                  </a:lnTo>
                  <a:lnTo>
                    <a:pt x="70104" y="240792"/>
                  </a:lnTo>
                  <a:lnTo>
                    <a:pt x="100584" y="242621"/>
                  </a:lnTo>
                  <a:lnTo>
                    <a:pt x="110948" y="224333"/>
                  </a:lnTo>
                  <a:lnTo>
                    <a:pt x="115215" y="198120"/>
                  </a:lnTo>
                  <a:lnTo>
                    <a:pt x="111557" y="167640"/>
                  </a:lnTo>
                  <a:lnTo>
                    <a:pt x="95098" y="144475"/>
                  </a:lnTo>
                  <a:lnTo>
                    <a:pt x="110338" y="98755"/>
                  </a:lnTo>
                  <a:lnTo>
                    <a:pt x="101804" y="91440"/>
                  </a:lnTo>
                  <a:lnTo>
                    <a:pt x="76200" y="94488"/>
                  </a:lnTo>
                  <a:lnTo>
                    <a:pt x="66447" y="74371"/>
                  </a:lnTo>
                  <a:lnTo>
                    <a:pt x="68885" y="57302"/>
                  </a:lnTo>
                  <a:lnTo>
                    <a:pt x="112167" y="58522"/>
                  </a:lnTo>
                  <a:lnTo>
                    <a:pt x="140208" y="68885"/>
                  </a:lnTo>
                  <a:lnTo>
                    <a:pt x="167640" y="78029"/>
                  </a:lnTo>
                  <a:lnTo>
                    <a:pt x="170079" y="57302"/>
                  </a:lnTo>
                  <a:lnTo>
                    <a:pt x="188367" y="20726"/>
                  </a:lnTo>
                  <a:lnTo>
                    <a:pt x="208484" y="0"/>
                  </a:lnTo>
                  <a:lnTo>
                    <a:pt x="232258" y="6706"/>
                  </a:lnTo>
                  <a:lnTo>
                    <a:pt x="254204" y="8534"/>
                  </a:lnTo>
                  <a:close/>
                </a:path>
              </a:pathLst>
            </a:custGeom>
            <a:grpFill/>
            <a:ln w="6350" cap="flat">
              <a:solidFill>
                <a:srgbClr val="545A8A"/>
              </a:solidFill>
              <a:prstDash val="solid"/>
              <a:miter/>
            </a:ln>
          </p:spPr>
          <p:txBody>
            <a:bodyPr rtlCol="0" anchor="ctr"/>
            <a:lstStyle/>
            <a:p>
              <a:endParaRPr lang="fr-FR" dirty="0"/>
            </a:p>
          </p:txBody>
        </p:sp>
        <p:sp>
          <p:nvSpPr>
            <p:cNvPr id="111" name="Forme libre : forme 69">
              <a:extLst>
                <a:ext uri="{FF2B5EF4-FFF2-40B4-BE49-F238E27FC236}">
                  <a16:creationId xmlns:a16="http://schemas.microsoft.com/office/drawing/2014/main" id="{E7BDD972-F593-B6BB-E967-CABAE2EB64EF}"/>
                </a:ext>
              </a:extLst>
            </p:cNvPr>
            <p:cNvSpPr/>
            <p:nvPr/>
          </p:nvSpPr>
          <p:spPr>
            <a:xfrm>
              <a:off x="3283305" y="3930700"/>
              <a:ext cx="418185" cy="654710"/>
            </a:xfrm>
            <a:custGeom>
              <a:avLst/>
              <a:gdLst>
                <a:gd name="connsiteX0" fmla="*/ 279197 w 418185"/>
                <a:gd name="connsiteY0" fmla="*/ 25603 h 654710"/>
                <a:gd name="connsiteX1" fmla="*/ 256642 w 418185"/>
                <a:gd name="connsiteY1" fmla="*/ 32309 h 654710"/>
                <a:gd name="connsiteX2" fmla="*/ 246888 w 418185"/>
                <a:gd name="connsiteY2" fmla="*/ 51816 h 654710"/>
                <a:gd name="connsiteX3" fmla="*/ 232867 w 418185"/>
                <a:gd name="connsiteY3" fmla="*/ 62789 h 654710"/>
                <a:gd name="connsiteX4" fmla="*/ 221895 w 418185"/>
                <a:gd name="connsiteY4" fmla="*/ 77419 h 654710"/>
                <a:gd name="connsiteX5" fmla="*/ 216408 w 418185"/>
                <a:gd name="connsiteY5" fmla="*/ 105461 h 654710"/>
                <a:gd name="connsiteX6" fmla="*/ 205435 w 418185"/>
                <a:gd name="connsiteY6" fmla="*/ 128626 h 654710"/>
                <a:gd name="connsiteX7" fmla="*/ 223114 w 418185"/>
                <a:gd name="connsiteY7" fmla="*/ 131064 h 654710"/>
                <a:gd name="connsiteX8" fmla="*/ 226771 w 418185"/>
                <a:gd name="connsiteY8" fmla="*/ 148742 h 654710"/>
                <a:gd name="connsiteX9" fmla="*/ 234087 w 418185"/>
                <a:gd name="connsiteY9" fmla="*/ 157886 h 654710"/>
                <a:gd name="connsiteX10" fmla="*/ 235915 w 418185"/>
                <a:gd name="connsiteY10" fmla="*/ 173126 h 654710"/>
                <a:gd name="connsiteX11" fmla="*/ 231648 w 418185"/>
                <a:gd name="connsiteY11" fmla="*/ 187757 h 654710"/>
                <a:gd name="connsiteX12" fmla="*/ 232258 w 418185"/>
                <a:gd name="connsiteY12" fmla="*/ 196291 h 654710"/>
                <a:gd name="connsiteX13" fmla="*/ 240792 w 418185"/>
                <a:gd name="connsiteY13" fmla="*/ 199339 h 654710"/>
                <a:gd name="connsiteX14" fmla="*/ 248107 w 418185"/>
                <a:gd name="connsiteY14" fmla="*/ 212750 h 654710"/>
                <a:gd name="connsiteX15" fmla="*/ 292608 w 418185"/>
                <a:gd name="connsiteY15" fmla="*/ 209093 h 654710"/>
                <a:gd name="connsiteX16" fmla="*/ 312725 w 418185"/>
                <a:gd name="connsiteY16" fmla="*/ 213970 h 654710"/>
                <a:gd name="connsiteX17" fmla="*/ 335890 w 418185"/>
                <a:gd name="connsiteY17" fmla="*/ 248107 h 654710"/>
                <a:gd name="connsiteX18" fmla="*/ 349911 w 418185"/>
                <a:gd name="connsiteY18" fmla="*/ 243840 h 654710"/>
                <a:gd name="connsiteX19" fmla="*/ 374904 w 418185"/>
                <a:gd name="connsiteY19" fmla="*/ 245669 h 654710"/>
                <a:gd name="connsiteX20" fmla="*/ 394411 w 418185"/>
                <a:gd name="connsiteY20" fmla="*/ 241402 h 654710"/>
                <a:gd name="connsiteX21" fmla="*/ 406603 w 418185"/>
                <a:gd name="connsiteY21" fmla="*/ 248107 h 654710"/>
                <a:gd name="connsiteX22" fmla="*/ 399288 w 418185"/>
                <a:gd name="connsiteY22" fmla="*/ 268834 h 654710"/>
                <a:gd name="connsiteX23" fmla="*/ 391363 w 418185"/>
                <a:gd name="connsiteY23" fmla="*/ 282245 h 654710"/>
                <a:gd name="connsiteX24" fmla="*/ 387706 w 418185"/>
                <a:gd name="connsiteY24" fmla="*/ 310286 h 654710"/>
                <a:gd name="connsiteX25" fmla="*/ 394411 w 418185"/>
                <a:gd name="connsiteY25" fmla="*/ 336499 h 654710"/>
                <a:gd name="connsiteX26" fmla="*/ 403555 w 418185"/>
                <a:gd name="connsiteY26" fmla="*/ 348082 h 654710"/>
                <a:gd name="connsiteX27" fmla="*/ 404775 w 418185"/>
                <a:gd name="connsiteY27" fmla="*/ 356616 h 654710"/>
                <a:gd name="connsiteX28" fmla="*/ 387096 w 418185"/>
                <a:gd name="connsiteY28" fmla="*/ 376123 h 654710"/>
                <a:gd name="connsiteX29" fmla="*/ 399288 w 418185"/>
                <a:gd name="connsiteY29" fmla="*/ 384658 h 654710"/>
                <a:gd name="connsiteX30" fmla="*/ 408432 w 418185"/>
                <a:gd name="connsiteY30" fmla="*/ 398678 h 654710"/>
                <a:gd name="connsiteX31" fmla="*/ 418186 w 418185"/>
                <a:gd name="connsiteY31" fmla="*/ 437693 h 654710"/>
                <a:gd name="connsiteX32" fmla="*/ 411480 w 418185"/>
                <a:gd name="connsiteY32" fmla="*/ 442570 h 654710"/>
                <a:gd name="connsiteX33" fmla="*/ 405384 w 418185"/>
                <a:gd name="connsiteY33" fmla="*/ 419405 h 654710"/>
                <a:gd name="connsiteX34" fmla="*/ 395631 w 418185"/>
                <a:gd name="connsiteY34" fmla="*/ 406603 h 654710"/>
                <a:gd name="connsiteX35" fmla="*/ 384048 w 418185"/>
                <a:gd name="connsiteY35" fmla="*/ 420624 h 654710"/>
                <a:gd name="connsiteX36" fmla="*/ 316992 w 418185"/>
                <a:gd name="connsiteY36" fmla="*/ 419405 h 654710"/>
                <a:gd name="connsiteX37" fmla="*/ 316992 w 418185"/>
                <a:gd name="connsiteY37" fmla="*/ 443789 h 654710"/>
                <a:gd name="connsiteX38" fmla="*/ 337109 w 418185"/>
                <a:gd name="connsiteY38" fmla="*/ 448056 h 654710"/>
                <a:gd name="connsiteX39" fmla="*/ 335890 w 418185"/>
                <a:gd name="connsiteY39" fmla="*/ 463296 h 654710"/>
                <a:gd name="connsiteX40" fmla="*/ 329184 w 418185"/>
                <a:gd name="connsiteY40" fmla="*/ 459029 h 654710"/>
                <a:gd name="connsiteX41" fmla="*/ 309677 w 418185"/>
                <a:gd name="connsiteY41" fmla="*/ 465125 h 654710"/>
                <a:gd name="connsiteX42" fmla="*/ 309067 w 418185"/>
                <a:gd name="connsiteY42" fmla="*/ 493776 h 654710"/>
                <a:gd name="connsiteX43" fmla="*/ 324917 w 418185"/>
                <a:gd name="connsiteY43" fmla="*/ 508406 h 654710"/>
                <a:gd name="connsiteX44" fmla="*/ 330403 w 418185"/>
                <a:gd name="connsiteY44" fmla="*/ 530352 h 654710"/>
                <a:gd name="connsiteX45" fmla="*/ 329794 w 418185"/>
                <a:gd name="connsiteY45" fmla="*/ 547421 h 654710"/>
                <a:gd name="connsiteX46" fmla="*/ 316383 w 418185"/>
                <a:gd name="connsiteY46" fmla="*/ 654711 h 654710"/>
                <a:gd name="connsiteX47" fmla="*/ 298704 w 418185"/>
                <a:gd name="connsiteY47" fmla="*/ 633984 h 654710"/>
                <a:gd name="connsiteX48" fmla="*/ 288341 w 418185"/>
                <a:gd name="connsiteY48" fmla="*/ 633375 h 654710"/>
                <a:gd name="connsiteX49" fmla="*/ 309677 w 418185"/>
                <a:gd name="connsiteY49" fmla="*/ 593141 h 654710"/>
                <a:gd name="connsiteX50" fmla="*/ 282855 w 418185"/>
                <a:gd name="connsiteY50" fmla="*/ 574853 h 654710"/>
                <a:gd name="connsiteX51" fmla="*/ 262128 w 418185"/>
                <a:gd name="connsiteY51" fmla="*/ 578511 h 654710"/>
                <a:gd name="connsiteX52" fmla="*/ 249327 w 418185"/>
                <a:gd name="connsiteY52" fmla="*/ 571805 h 654710"/>
                <a:gd name="connsiteX53" fmla="*/ 230429 w 418185"/>
                <a:gd name="connsiteY53" fmla="*/ 582168 h 654710"/>
                <a:gd name="connsiteX54" fmla="*/ 204826 w 418185"/>
                <a:gd name="connsiteY54" fmla="*/ 576681 h 654710"/>
                <a:gd name="connsiteX55" fmla="*/ 183490 w 418185"/>
                <a:gd name="connsiteY55" fmla="*/ 535838 h 654710"/>
                <a:gd name="connsiteX56" fmla="*/ 167640 w 418185"/>
                <a:gd name="connsiteY56" fmla="*/ 526085 h 654710"/>
                <a:gd name="connsiteX57" fmla="*/ 156667 w 418185"/>
                <a:gd name="connsiteY57" fmla="*/ 507187 h 654710"/>
                <a:gd name="connsiteX58" fmla="*/ 133503 w 418185"/>
                <a:gd name="connsiteY58" fmla="*/ 488899 h 654710"/>
                <a:gd name="connsiteX59" fmla="*/ 124359 w 418185"/>
                <a:gd name="connsiteY59" fmla="*/ 492557 h 654710"/>
                <a:gd name="connsiteX60" fmla="*/ 109728 w 418185"/>
                <a:gd name="connsiteY60" fmla="*/ 483413 h 654710"/>
                <a:gd name="connsiteX61" fmla="*/ 92659 w 418185"/>
                <a:gd name="connsiteY61" fmla="*/ 470611 h 654710"/>
                <a:gd name="connsiteX62" fmla="*/ 82906 w 418185"/>
                <a:gd name="connsiteY62" fmla="*/ 476707 h 654710"/>
                <a:gd name="connsiteX63" fmla="*/ 53645 w 418185"/>
                <a:gd name="connsiteY63" fmla="*/ 471221 h 654710"/>
                <a:gd name="connsiteX64" fmla="*/ 45111 w 418185"/>
                <a:gd name="connsiteY64" fmla="*/ 454152 h 654710"/>
                <a:gd name="connsiteX65" fmla="*/ 38405 w 418185"/>
                <a:gd name="connsiteY65" fmla="*/ 454762 h 654710"/>
                <a:gd name="connsiteX66" fmla="*/ 4267 w 418185"/>
                <a:gd name="connsiteY66" fmla="*/ 432816 h 654710"/>
                <a:gd name="connsiteX67" fmla="*/ 0 w 418185"/>
                <a:gd name="connsiteY67" fmla="*/ 420624 h 654710"/>
                <a:gd name="connsiteX68" fmla="*/ 12802 w 418185"/>
                <a:gd name="connsiteY68" fmla="*/ 417576 h 654710"/>
                <a:gd name="connsiteX69" fmla="*/ 11583 w 418185"/>
                <a:gd name="connsiteY69" fmla="*/ 398069 h 654710"/>
                <a:gd name="connsiteX70" fmla="*/ 20117 w 418185"/>
                <a:gd name="connsiteY70" fmla="*/ 383438 h 654710"/>
                <a:gd name="connsiteX71" fmla="*/ 37186 w 418185"/>
                <a:gd name="connsiteY71" fmla="*/ 381000 h 654710"/>
                <a:gd name="connsiteX72" fmla="*/ 52426 w 418185"/>
                <a:gd name="connsiteY72" fmla="*/ 356616 h 654710"/>
                <a:gd name="connsiteX73" fmla="*/ 65837 w 418185"/>
                <a:gd name="connsiteY73" fmla="*/ 335890 h 654710"/>
                <a:gd name="connsiteX74" fmla="*/ 53645 w 418185"/>
                <a:gd name="connsiteY74" fmla="*/ 326746 h 654710"/>
                <a:gd name="connsiteX75" fmla="*/ 60960 w 418185"/>
                <a:gd name="connsiteY75" fmla="*/ 304190 h 654710"/>
                <a:gd name="connsiteX76" fmla="*/ 54255 w 418185"/>
                <a:gd name="connsiteY76" fmla="*/ 268224 h 654710"/>
                <a:gd name="connsiteX77" fmla="*/ 62179 w 418185"/>
                <a:gd name="connsiteY77" fmla="*/ 257861 h 654710"/>
                <a:gd name="connsiteX78" fmla="*/ 57912 w 418185"/>
                <a:gd name="connsiteY78" fmla="*/ 224942 h 654710"/>
                <a:gd name="connsiteX79" fmla="*/ 44501 w 418185"/>
                <a:gd name="connsiteY79" fmla="*/ 203606 h 654710"/>
                <a:gd name="connsiteX80" fmla="*/ 49987 w 418185"/>
                <a:gd name="connsiteY80" fmla="*/ 184709 h 654710"/>
                <a:gd name="connsiteX81" fmla="*/ 60960 w 418185"/>
                <a:gd name="connsiteY81" fmla="*/ 187757 h 654710"/>
                <a:gd name="connsiteX82" fmla="*/ 67666 w 418185"/>
                <a:gd name="connsiteY82" fmla="*/ 176174 h 654710"/>
                <a:gd name="connsiteX83" fmla="*/ 60960 w 418185"/>
                <a:gd name="connsiteY83" fmla="*/ 153010 h 654710"/>
                <a:gd name="connsiteX84" fmla="*/ 65227 w 418185"/>
                <a:gd name="connsiteY84" fmla="*/ 147523 h 654710"/>
                <a:gd name="connsiteX85" fmla="*/ 82906 w 418185"/>
                <a:gd name="connsiteY85" fmla="*/ 148742 h 654710"/>
                <a:gd name="connsiteX86" fmla="*/ 110338 w 418185"/>
                <a:gd name="connsiteY86" fmla="*/ 121310 h 654710"/>
                <a:gd name="connsiteX87" fmla="*/ 124968 w 418185"/>
                <a:gd name="connsiteY87" fmla="*/ 117043 h 654710"/>
                <a:gd name="connsiteX88" fmla="*/ 125578 w 418185"/>
                <a:gd name="connsiteY88" fmla="*/ 104242 h 654710"/>
                <a:gd name="connsiteX89" fmla="*/ 134112 w 418185"/>
                <a:gd name="connsiteY89" fmla="*/ 70714 h 654710"/>
                <a:gd name="connsiteX90" fmla="*/ 154839 w 418185"/>
                <a:gd name="connsiteY90" fmla="*/ 53035 h 654710"/>
                <a:gd name="connsiteX91" fmla="*/ 176175 w 418185"/>
                <a:gd name="connsiteY91" fmla="*/ 51816 h 654710"/>
                <a:gd name="connsiteX92" fmla="*/ 179832 w 418185"/>
                <a:gd name="connsiteY92" fmla="*/ 43891 h 654710"/>
                <a:gd name="connsiteX93" fmla="*/ 206655 w 418185"/>
                <a:gd name="connsiteY93" fmla="*/ 46939 h 654710"/>
                <a:gd name="connsiteX94" fmla="*/ 234696 w 418185"/>
                <a:gd name="connsiteY94" fmla="*/ 27432 h 654710"/>
                <a:gd name="connsiteX95" fmla="*/ 248717 w 418185"/>
                <a:gd name="connsiteY95" fmla="*/ 18898 h 654710"/>
                <a:gd name="connsiteX96" fmla="*/ 266395 w 418185"/>
                <a:gd name="connsiteY96" fmla="*/ 0 h 654710"/>
                <a:gd name="connsiteX97" fmla="*/ 278587 w 418185"/>
                <a:gd name="connsiteY97" fmla="*/ 2438 h 654710"/>
                <a:gd name="connsiteX98" fmla="*/ 286512 w 418185"/>
                <a:gd name="connsiteY98" fmla="*/ 12802 h 654710"/>
                <a:gd name="connsiteX99" fmla="*/ 279197 w 418185"/>
                <a:gd name="connsiteY99" fmla="*/ 25603 h 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18185" h="654710">
                  <a:moveTo>
                    <a:pt x="279197" y="25603"/>
                  </a:moveTo>
                  <a:lnTo>
                    <a:pt x="256642" y="32309"/>
                  </a:lnTo>
                  <a:lnTo>
                    <a:pt x="246888" y="51816"/>
                  </a:lnTo>
                  <a:lnTo>
                    <a:pt x="232867" y="62789"/>
                  </a:lnTo>
                  <a:lnTo>
                    <a:pt x="221895" y="77419"/>
                  </a:lnTo>
                  <a:lnTo>
                    <a:pt x="216408" y="105461"/>
                  </a:lnTo>
                  <a:lnTo>
                    <a:pt x="205435" y="128626"/>
                  </a:lnTo>
                  <a:lnTo>
                    <a:pt x="223114" y="131064"/>
                  </a:lnTo>
                  <a:lnTo>
                    <a:pt x="226771" y="148742"/>
                  </a:lnTo>
                  <a:lnTo>
                    <a:pt x="234087" y="157886"/>
                  </a:lnTo>
                  <a:lnTo>
                    <a:pt x="235915" y="173126"/>
                  </a:lnTo>
                  <a:lnTo>
                    <a:pt x="231648" y="187757"/>
                  </a:lnTo>
                  <a:lnTo>
                    <a:pt x="232258" y="196291"/>
                  </a:lnTo>
                  <a:lnTo>
                    <a:pt x="240792" y="199339"/>
                  </a:lnTo>
                  <a:lnTo>
                    <a:pt x="248107" y="212750"/>
                  </a:lnTo>
                  <a:lnTo>
                    <a:pt x="292608" y="209093"/>
                  </a:lnTo>
                  <a:lnTo>
                    <a:pt x="312725" y="213970"/>
                  </a:lnTo>
                  <a:lnTo>
                    <a:pt x="335890" y="248107"/>
                  </a:lnTo>
                  <a:lnTo>
                    <a:pt x="349911" y="243840"/>
                  </a:lnTo>
                  <a:lnTo>
                    <a:pt x="374904" y="245669"/>
                  </a:lnTo>
                  <a:lnTo>
                    <a:pt x="394411" y="241402"/>
                  </a:lnTo>
                  <a:lnTo>
                    <a:pt x="406603" y="248107"/>
                  </a:lnTo>
                  <a:lnTo>
                    <a:pt x="399288" y="268834"/>
                  </a:lnTo>
                  <a:lnTo>
                    <a:pt x="391363" y="282245"/>
                  </a:lnTo>
                  <a:lnTo>
                    <a:pt x="387706" y="310286"/>
                  </a:lnTo>
                  <a:lnTo>
                    <a:pt x="394411" y="336499"/>
                  </a:lnTo>
                  <a:lnTo>
                    <a:pt x="403555" y="348082"/>
                  </a:lnTo>
                  <a:lnTo>
                    <a:pt x="404775" y="356616"/>
                  </a:lnTo>
                  <a:lnTo>
                    <a:pt x="387096" y="376123"/>
                  </a:lnTo>
                  <a:lnTo>
                    <a:pt x="399288" y="384658"/>
                  </a:lnTo>
                  <a:lnTo>
                    <a:pt x="408432" y="398678"/>
                  </a:lnTo>
                  <a:lnTo>
                    <a:pt x="418186" y="437693"/>
                  </a:lnTo>
                  <a:lnTo>
                    <a:pt x="411480" y="442570"/>
                  </a:lnTo>
                  <a:lnTo>
                    <a:pt x="405384" y="419405"/>
                  </a:lnTo>
                  <a:lnTo>
                    <a:pt x="395631" y="406603"/>
                  </a:lnTo>
                  <a:lnTo>
                    <a:pt x="384048" y="420624"/>
                  </a:lnTo>
                  <a:lnTo>
                    <a:pt x="316992" y="419405"/>
                  </a:lnTo>
                  <a:lnTo>
                    <a:pt x="316992" y="443789"/>
                  </a:lnTo>
                  <a:lnTo>
                    <a:pt x="337109" y="448056"/>
                  </a:lnTo>
                  <a:lnTo>
                    <a:pt x="335890" y="463296"/>
                  </a:lnTo>
                  <a:lnTo>
                    <a:pt x="329184" y="459029"/>
                  </a:lnTo>
                  <a:lnTo>
                    <a:pt x="309677" y="465125"/>
                  </a:lnTo>
                  <a:lnTo>
                    <a:pt x="309067" y="493776"/>
                  </a:lnTo>
                  <a:lnTo>
                    <a:pt x="324917" y="508406"/>
                  </a:lnTo>
                  <a:lnTo>
                    <a:pt x="330403" y="530352"/>
                  </a:lnTo>
                  <a:lnTo>
                    <a:pt x="329794" y="547421"/>
                  </a:lnTo>
                  <a:lnTo>
                    <a:pt x="316383" y="654711"/>
                  </a:lnTo>
                  <a:lnTo>
                    <a:pt x="298704" y="633984"/>
                  </a:lnTo>
                  <a:lnTo>
                    <a:pt x="288341" y="633375"/>
                  </a:lnTo>
                  <a:lnTo>
                    <a:pt x="309677" y="593141"/>
                  </a:lnTo>
                  <a:lnTo>
                    <a:pt x="282855" y="574853"/>
                  </a:lnTo>
                  <a:lnTo>
                    <a:pt x="262128" y="578511"/>
                  </a:lnTo>
                  <a:lnTo>
                    <a:pt x="249327" y="571805"/>
                  </a:lnTo>
                  <a:lnTo>
                    <a:pt x="230429" y="582168"/>
                  </a:lnTo>
                  <a:lnTo>
                    <a:pt x="204826" y="576681"/>
                  </a:lnTo>
                  <a:lnTo>
                    <a:pt x="183490" y="535838"/>
                  </a:lnTo>
                  <a:lnTo>
                    <a:pt x="167640" y="526085"/>
                  </a:lnTo>
                  <a:lnTo>
                    <a:pt x="156667" y="507187"/>
                  </a:lnTo>
                  <a:lnTo>
                    <a:pt x="133503" y="488899"/>
                  </a:lnTo>
                  <a:lnTo>
                    <a:pt x="124359" y="492557"/>
                  </a:lnTo>
                  <a:lnTo>
                    <a:pt x="109728" y="483413"/>
                  </a:lnTo>
                  <a:lnTo>
                    <a:pt x="92659" y="470611"/>
                  </a:lnTo>
                  <a:lnTo>
                    <a:pt x="82906" y="476707"/>
                  </a:lnTo>
                  <a:lnTo>
                    <a:pt x="53645" y="471221"/>
                  </a:lnTo>
                  <a:lnTo>
                    <a:pt x="45111" y="454152"/>
                  </a:lnTo>
                  <a:lnTo>
                    <a:pt x="38405" y="454762"/>
                  </a:lnTo>
                  <a:lnTo>
                    <a:pt x="4267" y="432816"/>
                  </a:lnTo>
                  <a:lnTo>
                    <a:pt x="0" y="420624"/>
                  </a:lnTo>
                  <a:lnTo>
                    <a:pt x="12802" y="417576"/>
                  </a:lnTo>
                  <a:lnTo>
                    <a:pt x="11583" y="398069"/>
                  </a:lnTo>
                  <a:lnTo>
                    <a:pt x="20117" y="383438"/>
                  </a:lnTo>
                  <a:lnTo>
                    <a:pt x="37186" y="381000"/>
                  </a:lnTo>
                  <a:lnTo>
                    <a:pt x="52426" y="356616"/>
                  </a:lnTo>
                  <a:lnTo>
                    <a:pt x="65837" y="335890"/>
                  </a:lnTo>
                  <a:lnTo>
                    <a:pt x="53645" y="326746"/>
                  </a:lnTo>
                  <a:lnTo>
                    <a:pt x="60960" y="304190"/>
                  </a:lnTo>
                  <a:lnTo>
                    <a:pt x="54255" y="268224"/>
                  </a:lnTo>
                  <a:lnTo>
                    <a:pt x="62179" y="257861"/>
                  </a:lnTo>
                  <a:lnTo>
                    <a:pt x="57912" y="224942"/>
                  </a:lnTo>
                  <a:lnTo>
                    <a:pt x="44501" y="203606"/>
                  </a:lnTo>
                  <a:lnTo>
                    <a:pt x="49987" y="184709"/>
                  </a:lnTo>
                  <a:lnTo>
                    <a:pt x="60960" y="187757"/>
                  </a:lnTo>
                  <a:lnTo>
                    <a:pt x="67666" y="176174"/>
                  </a:lnTo>
                  <a:lnTo>
                    <a:pt x="60960" y="153010"/>
                  </a:lnTo>
                  <a:lnTo>
                    <a:pt x="65227" y="147523"/>
                  </a:lnTo>
                  <a:lnTo>
                    <a:pt x="82906" y="148742"/>
                  </a:lnTo>
                  <a:lnTo>
                    <a:pt x="110338" y="121310"/>
                  </a:lnTo>
                  <a:lnTo>
                    <a:pt x="124968" y="117043"/>
                  </a:lnTo>
                  <a:lnTo>
                    <a:pt x="125578" y="104242"/>
                  </a:lnTo>
                  <a:lnTo>
                    <a:pt x="134112" y="70714"/>
                  </a:lnTo>
                  <a:lnTo>
                    <a:pt x="154839" y="53035"/>
                  </a:lnTo>
                  <a:lnTo>
                    <a:pt x="176175" y="51816"/>
                  </a:lnTo>
                  <a:lnTo>
                    <a:pt x="179832" y="43891"/>
                  </a:lnTo>
                  <a:lnTo>
                    <a:pt x="206655" y="46939"/>
                  </a:lnTo>
                  <a:lnTo>
                    <a:pt x="234696" y="27432"/>
                  </a:lnTo>
                  <a:lnTo>
                    <a:pt x="248717" y="18898"/>
                  </a:lnTo>
                  <a:lnTo>
                    <a:pt x="266395" y="0"/>
                  </a:lnTo>
                  <a:lnTo>
                    <a:pt x="278587" y="2438"/>
                  </a:lnTo>
                  <a:lnTo>
                    <a:pt x="286512" y="12802"/>
                  </a:lnTo>
                  <a:lnTo>
                    <a:pt x="279197" y="25603"/>
                  </a:lnTo>
                  <a:close/>
                </a:path>
              </a:pathLst>
            </a:custGeom>
            <a:grpFill/>
            <a:ln w="6350" cap="flat">
              <a:solidFill>
                <a:srgbClr val="545A8A"/>
              </a:solidFill>
              <a:prstDash val="solid"/>
              <a:miter/>
            </a:ln>
          </p:spPr>
          <p:txBody>
            <a:bodyPr rtlCol="0" anchor="ctr"/>
            <a:lstStyle/>
            <a:p>
              <a:endParaRPr lang="fr-FR" dirty="0"/>
            </a:p>
          </p:txBody>
        </p:sp>
        <p:sp>
          <p:nvSpPr>
            <p:cNvPr id="112" name="Forme libre : forme 70">
              <a:extLst>
                <a:ext uri="{FF2B5EF4-FFF2-40B4-BE49-F238E27FC236}">
                  <a16:creationId xmlns:a16="http://schemas.microsoft.com/office/drawing/2014/main" id="{DED3F075-E6CD-67C0-0037-0BDECF2B1011}"/>
                </a:ext>
              </a:extLst>
            </p:cNvPr>
            <p:cNvSpPr/>
            <p:nvPr/>
          </p:nvSpPr>
          <p:spPr>
            <a:xfrm>
              <a:off x="3058363" y="3978248"/>
              <a:ext cx="113385" cy="117043"/>
            </a:xfrm>
            <a:custGeom>
              <a:avLst/>
              <a:gdLst>
                <a:gd name="connsiteX0" fmla="*/ 78638 w 113385"/>
                <a:gd name="connsiteY0" fmla="*/ 10973 h 117043"/>
                <a:gd name="connsiteX1" fmla="*/ 85953 w 113385"/>
                <a:gd name="connsiteY1" fmla="*/ 32309 h 117043"/>
                <a:gd name="connsiteX2" fmla="*/ 98145 w 113385"/>
                <a:gd name="connsiteY2" fmla="*/ 48159 h 117043"/>
                <a:gd name="connsiteX3" fmla="*/ 113385 w 113385"/>
                <a:gd name="connsiteY3" fmla="*/ 64618 h 117043"/>
                <a:gd name="connsiteX4" fmla="*/ 99974 w 113385"/>
                <a:gd name="connsiteY4" fmla="*/ 68275 h 117043"/>
                <a:gd name="connsiteX5" fmla="*/ 99365 w 113385"/>
                <a:gd name="connsiteY5" fmla="*/ 84125 h 117043"/>
                <a:gd name="connsiteX6" fmla="*/ 106070 w 113385"/>
                <a:gd name="connsiteY6" fmla="*/ 89611 h 117043"/>
                <a:gd name="connsiteX7" fmla="*/ 100584 w 113385"/>
                <a:gd name="connsiteY7" fmla="*/ 94488 h 117043"/>
                <a:gd name="connsiteX8" fmla="*/ 101803 w 113385"/>
                <a:gd name="connsiteY8" fmla="*/ 101194 h 117043"/>
                <a:gd name="connsiteX9" fmla="*/ 98145 w 113385"/>
                <a:gd name="connsiteY9" fmla="*/ 109119 h 117043"/>
                <a:gd name="connsiteX10" fmla="*/ 96317 w 113385"/>
                <a:gd name="connsiteY10" fmla="*/ 117043 h 117043"/>
                <a:gd name="connsiteX11" fmla="*/ 78029 w 113385"/>
                <a:gd name="connsiteY11" fmla="*/ 108509 h 117043"/>
                <a:gd name="connsiteX12" fmla="*/ 71323 w 113385"/>
                <a:gd name="connsiteY12" fmla="*/ 99975 h 117043"/>
                <a:gd name="connsiteX13" fmla="*/ 75590 w 113385"/>
                <a:gd name="connsiteY13" fmla="*/ 93269 h 117043"/>
                <a:gd name="connsiteX14" fmla="*/ 74981 w 113385"/>
                <a:gd name="connsiteY14" fmla="*/ 84735 h 117043"/>
                <a:gd name="connsiteX15" fmla="*/ 65837 w 113385"/>
                <a:gd name="connsiteY15" fmla="*/ 75591 h 117043"/>
                <a:gd name="connsiteX16" fmla="*/ 52425 w 113385"/>
                <a:gd name="connsiteY16" fmla="*/ 67666 h 117043"/>
                <a:gd name="connsiteX17" fmla="*/ 41453 w 113385"/>
                <a:gd name="connsiteY17" fmla="*/ 62789 h 117043"/>
                <a:gd name="connsiteX18" fmla="*/ 39624 w 113385"/>
                <a:gd name="connsiteY18" fmla="*/ 51207 h 117043"/>
                <a:gd name="connsiteX19" fmla="*/ 31089 w 113385"/>
                <a:gd name="connsiteY19" fmla="*/ 44501 h 117043"/>
                <a:gd name="connsiteX20" fmla="*/ 32309 w 113385"/>
                <a:gd name="connsiteY20" fmla="*/ 55474 h 117043"/>
                <a:gd name="connsiteX21" fmla="*/ 24993 w 113385"/>
                <a:gd name="connsiteY21" fmla="*/ 65227 h 117043"/>
                <a:gd name="connsiteX22" fmla="*/ 17678 w 113385"/>
                <a:gd name="connsiteY22" fmla="*/ 54255 h 117043"/>
                <a:gd name="connsiteX23" fmla="*/ 7315 w 113385"/>
                <a:gd name="connsiteY23" fmla="*/ 49987 h 117043"/>
                <a:gd name="connsiteX24" fmla="*/ 3048 w 113385"/>
                <a:gd name="connsiteY24" fmla="*/ 42672 h 117043"/>
                <a:gd name="connsiteX25" fmla="*/ 3657 w 113385"/>
                <a:gd name="connsiteY25" fmla="*/ 30480 h 117043"/>
                <a:gd name="connsiteX26" fmla="*/ 9144 w 113385"/>
                <a:gd name="connsiteY26" fmla="*/ 18288 h 117043"/>
                <a:gd name="connsiteX27" fmla="*/ 0 w 113385"/>
                <a:gd name="connsiteY27" fmla="*/ 12802 h 117043"/>
                <a:gd name="connsiteX28" fmla="*/ 8534 w 113385"/>
                <a:gd name="connsiteY28" fmla="*/ 4877 h 117043"/>
                <a:gd name="connsiteX29" fmla="*/ 14021 w 113385"/>
                <a:gd name="connsiteY29" fmla="*/ 0 h 117043"/>
                <a:gd name="connsiteX30" fmla="*/ 35966 w 113385"/>
                <a:gd name="connsiteY30" fmla="*/ 10363 h 117043"/>
                <a:gd name="connsiteX31" fmla="*/ 43891 w 113385"/>
                <a:gd name="connsiteY31" fmla="*/ 5487 h 117043"/>
                <a:gd name="connsiteX32" fmla="*/ 54864 w 113385"/>
                <a:gd name="connsiteY32" fmla="*/ 8535 h 117043"/>
                <a:gd name="connsiteX33" fmla="*/ 59741 w 113385"/>
                <a:gd name="connsiteY33" fmla="*/ 16459 h 117043"/>
                <a:gd name="connsiteX34" fmla="*/ 70104 w 113385"/>
                <a:gd name="connsiteY34" fmla="*/ 19507 h 117043"/>
                <a:gd name="connsiteX35" fmla="*/ 78638 w 113385"/>
                <a:gd name="connsiteY35" fmla="*/ 10973 h 1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385" h="117043">
                  <a:moveTo>
                    <a:pt x="78638" y="10973"/>
                  </a:moveTo>
                  <a:lnTo>
                    <a:pt x="85953" y="32309"/>
                  </a:lnTo>
                  <a:lnTo>
                    <a:pt x="98145" y="48159"/>
                  </a:lnTo>
                  <a:lnTo>
                    <a:pt x="113385" y="64618"/>
                  </a:lnTo>
                  <a:lnTo>
                    <a:pt x="99974" y="68275"/>
                  </a:lnTo>
                  <a:lnTo>
                    <a:pt x="99365" y="84125"/>
                  </a:lnTo>
                  <a:lnTo>
                    <a:pt x="106070" y="89611"/>
                  </a:lnTo>
                  <a:lnTo>
                    <a:pt x="100584" y="94488"/>
                  </a:lnTo>
                  <a:lnTo>
                    <a:pt x="101803" y="101194"/>
                  </a:lnTo>
                  <a:lnTo>
                    <a:pt x="98145" y="109119"/>
                  </a:lnTo>
                  <a:lnTo>
                    <a:pt x="96317" y="117043"/>
                  </a:lnTo>
                  <a:lnTo>
                    <a:pt x="78029" y="108509"/>
                  </a:lnTo>
                  <a:lnTo>
                    <a:pt x="71323" y="99975"/>
                  </a:lnTo>
                  <a:lnTo>
                    <a:pt x="75590" y="93269"/>
                  </a:lnTo>
                  <a:lnTo>
                    <a:pt x="74981" y="84735"/>
                  </a:lnTo>
                  <a:lnTo>
                    <a:pt x="65837" y="75591"/>
                  </a:lnTo>
                  <a:lnTo>
                    <a:pt x="52425" y="67666"/>
                  </a:lnTo>
                  <a:lnTo>
                    <a:pt x="41453" y="62789"/>
                  </a:lnTo>
                  <a:lnTo>
                    <a:pt x="39624" y="51207"/>
                  </a:lnTo>
                  <a:lnTo>
                    <a:pt x="31089" y="44501"/>
                  </a:lnTo>
                  <a:lnTo>
                    <a:pt x="32309" y="55474"/>
                  </a:lnTo>
                  <a:lnTo>
                    <a:pt x="24993" y="65227"/>
                  </a:lnTo>
                  <a:lnTo>
                    <a:pt x="17678" y="54255"/>
                  </a:lnTo>
                  <a:lnTo>
                    <a:pt x="7315" y="49987"/>
                  </a:lnTo>
                  <a:lnTo>
                    <a:pt x="3048" y="42672"/>
                  </a:lnTo>
                  <a:lnTo>
                    <a:pt x="3657" y="30480"/>
                  </a:lnTo>
                  <a:lnTo>
                    <a:pt x="9144" y="18288"/>
                  </a:lnTo>
                  <a:lnTo>
                    <a:pt x="0" y="12802"/>
                  </a:lnTo>
                  <a:lnTo>
                    <a:pt x="8534" y="4877"/>
                  </a:lnTo>
                  <a:lnTo>
                    <a:pt x="14021" y="0"/>
                  </a:lnTo>
                  <a:lnTo>
                    <a:pt x="35966" y="10363"/>
                  </a:lnTo>
                  <a:lnTo>
                    <a:pt x="43891" y="5487"/>
                  </a:lnTo>
                  <a:lnTo>
                    <a:pt x="54864" y="8535"/>
                  </a:lnTo>
                  <a:lnTo>
                    <a:pt x="59741" y="16459"/>
                  </a:lnTo>
                  <a:lnTo>
                    <a:pt x="70104" y="19507"/>
                  </a:lnTo>
                  <a:lnTo>
                    <a:pt x="78638" y="10973"/>
                  </a:lnTo>
                  <a:close/>
                </a:path>
              </a:pathLst>
            </a:custGeom>
            <a:grpFill/>
            <a:ln w="6350" cap="flat">
              <a:solidFill>
                <a:srgbClr val="545A8A"/>
              </a:solidFill>
              <a:prstDash val="solid"/>
              <a:miter/>
            </a:ln>
          </p:spPr>
          <p:txBody>
            <a:bodyPr rtlCol="0" anchor="ctr"/>
            <a:lstStyle/>
            <a:p>
              <a:endParaRPr lang="fr-FR" dirty="0"/>
            </a:p>
          </p:txBody>
        </p:sp>
        <p:sp>
          <p:nvSpPr>
            <p:cNvPr id="113" name="Forme libre : forme 71">
              <a:extLst>
                <a:ext uri="{FF2B5EF4-FFF2-40B4-BE49-F238E27FC236}">
                  <a16:creationId xmlns:a16="http://schemas.microsoft.com/office/drawing/2014/main" id="{E2741BBC-1A4A-E707-4904-FC5A0ACF3942}"/>
                </a:ext>
              </a:extLst>
            </p:cNvPr>
            <p:cNvSpPr/>
            <p:nvPr/>
          </p:nvSpPr>
          <p:spPr>
            <a:xfrm>
              <a:off x="3137611" y="3509466"/>
              <a:ext cx="357835" cy="130454"/>
            </a:xfrm>
            <a:custGeom>
              <a:avLst/>
              <a:gdLst>
                <a:gd name="connsiteX0" fmla="*/ 183489 w 357835"/>
                <a:gd name="connsiteY0" fmla="*/ 17069 h 130454"/>
                <a:gd name="connsiteX1" fmla="*/ 195072 w 357835"/>
                <a:gd name="connsiteY1" fmla="*/ 31090 h 130454"/>
                <a:gd name="connsiteX2" fmla="*/ 226771 w 357835"/>
                <a:gd name="connsiteY2" fmla="*/ 26822 h 130454"/>
                <a:gd name="connsiteX3" fmla="*/ 237744 w 357835"/>
                <a:gd name="connsiteY3" fmla="*/ 35966 h 130454"/>
                <a:gd name="connsiteX4" fmla="*/ 263347 w 357835"/>
                <a:gd name="connsiteY4" fmla="*/ 60350 h 130454"/>
                <a:gd name="connsiteX5" fmla="*/ 282854 w 357835"/>
                <a:gd name="connsiteY5" fmla="*/ 78029 h 130454"/>
                <a:gd name="connsiteX6" fmla="*/ 293827 w 357835"/>
                <a:gd name="connsiteY6" fmla="*/ 77419 h 130454"/>
                <a:gd name="connsiteX7" fmla="*/ 313334 w 357835"/>
                <a:gd name="connsiteY7" fmla="*/ 85344 h 130454"/>
                <a:gd name="connsiteX8" fmla="*/ 309677 w 357835"/>
                <a:gd name="connsiteY8" fmla="*/ 96317 h 130454"/>
                <a:gd name="connsiteX9" fmla="*/ 334061 w 357835"/>
                <a:gd name="connsiteY9" fmla="*/ 98146 h 130454"/>
                <a:gd name="connsiteX10" fmla="*/ 357835 w 357835"/>
                <a:gd name="connsiteY10" fmla="*/ 113995 h 130454"/>
                <a:gd name="connsiteX11" fmla="*/ 352958 w 357835"/>
                <a:gd name="connsiteY11" fmla="*/ 123139 h 130454"/>
                <a:gd name="connsiteX12" fmla="*/ 329793 w 357835"/>
                <a:gd name="connsiteY12" fmla="*/ 128016 h 130454"/>
                <a:gd name="connsiteX13" fmla="*/ 306629 w 357835"/>
                <a:gd name="connsiteY13" fmla="*/ 129845 h 130454"/>
                <a:gd name="connsiteX14" fmla="*/ 284073 w 357835"/>
                <a:gd name="connsiteY14" fmla="*/ 126797 h 130454"/>
                <a:gd name="connsiteX15" fmla="*/ 234696 w 357835"/>
                <a:gd name="connsiteY15" fmla="*/ 130454 h 130454"/>
                <a:gd name="connsiteX16" fmla="*/ 260299 w 357835"/>
                <a:gd name="connsiteY16" fmla="*/ 109118 h 130454"/>
                <a:gd name="connsiteX17" fmla="*/ 247497 w 357835"/>
                <a:gd name="connsiteY17" fmla="*/ 98755 h 130454"/>
                <a:gd name="connsiteX18" fmla="*/ 225552 w 357835"/>
                <a:gd name="connsiteY18" fmla="*/ 96317 h 130454"/>
                <a:gd name="connsiteX19" fmla="*/ 215189 w 357835"/>
                <a:gd name="connsiteY19" fmla="*/ 84734 h 130454"/>
                <a:gd name="connsiteX20" fmla="*/ 210312 w 357835"/>
                <a:gd name="connsiteY20" fmla="*/ 62789 h 130454"/>
                <a:gd name="connsiteX21" fmla="*/ 190805 w 357835"/>
                <a:gd name="connsiteY21" fmla="*/ 64008 h 130454"/>
                <a:gd name="connsiteX22" fmla="*/ 160325 w 357835"/>
                <a:gd name="connsiteY22" fmla="*/ 53645 h 130454"/>
                <a:gd name="connsiteX23" fmla="*/ 151181 w 357835"/>
                <a:gd name="connsiteY23" fmla="*/ 45110 h 130454"/>
                <a:gd name="connsiteX24" fmla="*/ 107899 w 357835"/>
                <a:gd name="connsiteY24" fmla="*/ 39014 h 130454"/>
                <a:gd name="connsiteX25" fmla="*/ 96926 w 357835"/>
                <a:gd name="connsiteY25" fmla="*/ 31699 h 130454"/>
                <a:gd name="connsiteX26" fmla="*/ 110947 w 357835"/>
                <a:gd name="connsiteY26" fmla="*/ 21946 h 130454"/>
                <a:gd name="connsiteX27" fmla="*/ 78029 w 357835"/>
                <a:gd name="connsiteY27" fmla="*/ 20117 h 130454"/>
                <a:gd name="connsiteX28" fmla="*/ 51206 w 357835"/>
                <a:gd name="connsiteY28" fmla="*/ 40234 h 130454"/>
                <a:gd name="connsiteX29" fmla="*/ 37185 w 357835"/>
                <a:gd name="connsiteY29" fmla="*/ 40843 h 130454"/>
                <a:gd name="connsiteX30" fmla="*/ 31089 w 357835"/>
                <a:gd name="connsiteY30" fmla="*/ 50597 h 130454"/>
                <a:gd name="connsiteX31" fmla="*/ 14021 w 357835"/>
                <a:gd name="connsiteY31" fmla="*/ 54864 h 130454"/>
                <a:gd name="connsiteX32" fmla="*/ 0 w 357835"/>
                <a:gd name="connsiteY32" fmla="*/ 50597 h 130454"/>
                <a:gd name="connsiteX33" fmla="*/ 19507 w 357835"/>
                <a:gd name="connsiteY33" fmla="*/ 39014 h 130454"/>
                <a:gd name="connsiteX34" fmla="*/ 28651 w 357835"/>
                <a:gd name="connsiteY34" fmla="*/ 24384 h 130454"/>
                <a:gd name="connsiteX35" fmla="*/ 45110 w 357835"/>
                <a:gd name="connsiteY35" fmla="*/ 15850 h 130454"/>
                <a:gd name="connsiteX36" fmla="*/ 63398 w 357835"/>
                <a:gd name="connsiteY36" fmla="*/ 8534 h 130454"/>
                <a:gd name="connsiteX37" fmla="*/ 89611 w 357835"/>
                <a:gd name="connsiteY37" fmla="*/ 4877 h 130454"/>
                <a:gd name="connsiteX38" fmla="*/ 98145 w 357835"/>
                <a:gd name="connsiteY38" fmla="*/ 0 h 130454"/>
                <a:gd name="connsiteX39" fmla="*/ 126797 w 357835"/>
                <a:gd name="connsiteY39" fmla="*/ 3048 h 130454"/>
                <a:gd name="connsiteX40" fmla="*/ 153619 w 357835"/>
                <a:gd name="connsiteY40" fmla="*/ 3658 h 130454"/>
                <a:gd name="connsiteX41" fmla="*/ 183489 w 357835"/>
                <a:gd name="connsiteY41" fmla="*/ 17069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7835" h="130454">
                  <a:moveTo>
                    <a:pt x="183489" y="17069"/>
                  </a:moveTo>
                  <a:lnTo>
                    <a:pt x="195072" y="31090"/>
                  </a:lnTo>
                  <a:lnTo>
                    <a:pt x="226771" y="26822"/>
                  </a:lnTo>
                  <a:lnTo>
                    <a:pt x="237744" y="35966"/>
                  </a:lnTo>
                  <a:lnTo>
                    <a:pt x="263347" y="60350"/>
                  </a:lnTo>
                  <a:lnTo>
                    <a:pt x="282854" y="78029"/>
                  </a:lnTo>
                  <a:lnTo>
                    <a:pt x="293827" y="77419"/>
                  </a:lnTo>
                  <a:lnTo>
                    <a:pt x="313334" y="85344"/>
                  </a:lnTo>
                  <a:lnTo>
                    <a:pt x="309677" y="96317"/>
                  </a:lnTo>
                  <a:lnTo>
                    <a:pt x="334061" y="98146"/>
                  </a:lnTo>
                  <a:lnTo>
                    <a:pt x="357835" y="113995"/>
                  </a:lnTo>
                  <a:lnTo>
                    <a:pt x="352958" y="123139"/>
                  </a:lnTo>
                  <a:lnTo>
                    <a:pt x="329793" y="128016"/>
                  </a:lnTo>
                  <a:lnTo>
                    <a:pt x="306629" y="129845"/>
                  </a:lnTo>
                  <a:lnTo>
                    <a:pt x="284073" y="126797"/>
                  </a:lnTo>
                  <a:lnTo>
                    <a:pt x="234696" y="130454"/>
                  </a:lnTo>
                  <a:lnTo>
                    <a:pt x="260299" y="109118"/>
                  </a:lnTo>
                  <a:lnTo>
                    <a:pt x="247497" y="98755"/>
                  </a:lnTo>
                  <a:lnTo>
                    <a:pt x="225552" y="96317"/>
                  </a:lnTo>
                  <a:lnTo>
                    <a:pt x="215189" y="84734"/>
                  </a:lnTo>
                  <a:lnTo>
                    <a:pt x="210312" y="62789"/>
                  </a:lnTo>
                  <a:lnTo>
                    <a:pt x="190805" y="64008"/>
                  </a:lnTo>
                  <a:lnTo>
                    <a:pt x="160325" y="53645"/>
                  </a:lnTo>
                  <a:lnTo>
                    <a:pt x="151181" y="45110"/>
                  </a:lnTo>
                  <a:lnTo>
                    <a:pt x="107899" y="39014"/>
                  </a:lnTo>
                  <a:lnTo>
                    <a:pt x="96926" y="31699"/>
                  </a:lnTo>
                  <a:lnTo>
                    <a:pt x="110947" y="21946"/>
                  </a:lnTo>
                  <a:lnTo>
                    <a:pt x="78029" y="20117"/>
                  </a:lnTo>
                  <a:lnTo>
                    <a:pt x="51206" y="40234"/>
                  </a:lnTo>
                  <a:lnTo>
                    <a:pt x="37185" y="40843"/>
                  </a:lnTo>
                  <a:lnTo>
                    <a:pt x="31089" y="50597"/>
                  </a:lnTo>
                  <a:lnTo>
                    <a:pt x="14021" y="54864"/>
                  </a:lnTo>
                  <a:lnTo>
                    <a:pt x="0" y="50597"/>
                  </a:lnTo>
                  <a:lnTo>
                    <a:pt x="19507" y="39014"/>
                  </a:lnTo>
                  <a:lnTo>
                    <a:pt x="28651" y="24384"/>
                  </a:lnTo>
                  <a:lnTo>
                    <a:pt x="45110" y="15850"/>
                  </a:lnTo>
                  <a:lnTo>
                    <a:pt x="63398" y="8534"/>
                  </a:lnTo>
                  <a:lnTo>
                    <a:pt x="89611" y="4877"/>
                  </a:lnTo>
                  <a:lnTo>
                    <a:pt x="98145" y="0"/>
                  </a:lnTo>
                  <a:lnTo>
                    <a:pt x="126797" y="3048"/>
                  </a:lnTo>
                  <a:lnTo>
                    <a:pt x="153619" y="3658"/>
                  </a:lnTo>
                  <a:lnTo>
                    <a:pt x="183489" y="17069"/>
                  </a:lnTo>
                  <a:close/>
                </a:path>
              </a:pathLst>
            </a:custGeom>
            <a:grpFill/>
            <a:ln w="6350" cap="flat">
              <a:solidFill>
                <a:srgbClr val="545A8A"/>
              </a:solidFill>
              <a:prstDash val="solid"/>
              <a:miter/>
            </a:ln>
          </p:spPr>
          <p:txBody>
            <a:bodyPr rtlCol="0" anchor="ctr"/>
            <a:lstStyle/>
            <a:p>
              <a:endParaRPr lang="fr-FR" dirty="0"/>
            </a:p>
          </p:txBody>
        </p:sp>
        <p:sp>
          <p:nvSpPr>
            <p:cNvPr id="114" name="Forme libre : forme 72">
              <a:extLst>
                <a:ext uri="{FF2B5EF4-FFF2-40B4-BE49-F238E27FC236}">
                  <a16:creationId xmlns:a16="http://schemas.microsoft.com/office/drawing/2014/main" id="{DB856CC5-01F0-6294-A9ED-E8427351EB8D}"/>
                </a:ext>
              </a:extLst>
            </p:cNvPr>
            <p:cNvSpPr/>
            <p:nvPr/>
          </p:nvSpPr>
          <p:spPr>
            <a:xfrm>
              <a:off x="6379464" y="2425597"/>
              <a:ext cx="201168" cy="97536"/>
            </a:xfrm>
            <a:custGeom>
              <a:avLst/>
              <a:gdLst>
                <a:gd name="connsiteX0" fmla="*/ 80467 w 201168"/>
                <a:gd name="connsiteY0" fmla="*/ 610 h 97536"/>
                <a:gd name="connsiteX1" fmla="*/ 95707 w 201168"/>
                <a:gd name="connsiteY1" fmla="*/ 12802 h 97536"/>
                <a:gd name="connsiteX2" fmla="*/ 118263 w 201168"/>
                <a:gd name="connsiteY2" fmla="*/ 15850 h 97536"/>
                <a:gd name="connsiteX3" fmla="*/ 117043 w 201168"/>
                <a:gd name="connsiteY3" fmla="*/ 26213 h 97536"/>
                <a:gd name="connsiteX4" fmla="*/ 134112 w 201168"/>
                <a:gd name="connsiteY4" fmla="*/ 34138 h 97536"/>
                <a:gd name="connsiteX5" fmla="*/ 137769 w 201168"/>
                <a:gd name="connsiteY5" fmla="*/ 24384 h 97536"/>
                <a:gd name="connsiteX6" fmla="*/ 158496 w 201168"/>
                <a:gd name="connsiteY6" fmla="*/ 28651 h 97536"/>
                <a:gd name="connsiteX7" fmla="*/ 162763 w 201168"/>
                <a:gd name="connsiteY7" fmla="*/ 40843 h 97536"/>
                <a:gd name="connsiteX8" fmla="*/ 185319 w 201168"/>
                <a:gd name="connsiteY8" fmla="*/ 42672 h 97536"/>
                <a:gd name="connsiteX9" fmla="*/ 201168 w 201168"/>
                <a:gd name="connsiteY9" fmla="*/ 61570 h 97536"/>
                <a:gd name="connsiteX10" fmla="*/ 192024 w 201168"/>
                <a:gd name="connsiteY10" fmla="*/ 61570 h 97536"/>
                <a:gd name="connsiteX11" fmla="*/ 187757 w 201168"/>
                <a:gd name="connsiteY11" fmla="*/ 68275 h 97536"/>
                <a:gd name="connsiteX12" fmla="*/ 181051 w 201168"/>
                <a:gd name="connsiteY12" fmla="*/ 70104 h 97536"/>
                <a:gd name="connsiteX13" fmla="*/ 179832 w 201168"/>
                <a:gd name="connsiteY13" fmla="*/ 78638 h 97536"/>
                <a:gd name="connsiteX14" fmla="*/ 174345 w 201168"/>
                <a:gd name="connsiteY14" fmla="*/ 80467 h 97536"/>
                <a:gd name="connsiteX15" fmla="*/ 173736 w 201168"/>
                <a:gd name="connsiteY15" fmla="*/ 84125 h 97536"/>
                <a:gd name="connsiteX16" fmla="*/ 163983 w 201168"/>
                <a:gd name="connsiteY16" fmla="*/ 87782 h 97536"/>
                <a:gd name="connsiteX17" fmla="*/ 150571 w 201168"/>
                <a:gd name="connsiteY17" fmla="*/ 87173 h 97536"/>
                <a:gd name="connsiteX18" fmla="*/ 146913 w 201168"/>
                <a:gd name="connsiteY18" fmla="*/ 95707 h 97536"/>
                <a:gd name="connsiteX19" fmla="*/ 132283 w 201168"/>
                <a:gd name="connsiteY19" fmla="*/ 88392 h 97536"/>
                <a:gd name="connsiteX20" fmla="*/ 118263 w 201168"/>
                <a:gd name="connsiteY20" fmla="*/ 90221 h 97536"/>
                <a:gd name="connsiteX21" fmla="*/ 93879 w 201168"/>
                <a:gd name="connsiteY21" fmla="*/ 78638 h 97536"/>
                <a:gd name="connsiteX22" fmla="*/ 83515 w 201168"/>
                <a:gd name="connsiteY22" fmla="*/ 81686 h 97536"/>
                <a:gd name="connsiteX23" fmla="*/ 67665 w 201168"/>
                <a:gd name="connsiteY23" fmla="*/ 97536 h 97536"/>
                <a:gd name="connsiteX24" fmla="*/ 44501 w 201168"/>
                <a:gd name="connsiteY24" fmla="*/ 84734 h 97536"/>
                <a:gd name="connsiteX25" fmla="*/ 26213 w 201168"/>
                <a:gd name="connsiteY25" fmla="*/ 68885 h 97536"/>
                <a:gd name="connsiteX26" fmla="*/ 10363 w 201168"/>
                <a:gd name="connsiteY26" fmla="*/ 59741 h 97536"/>
                <a:gd name="connsiteX27" fmla="*/ 6096 w 201168"/>
                <a:gd name="connsiteY27" fmla="*/ 43282 h 97536"/>
                <a:gd name="connsiteX28" fmla="*/ 0 w 201168"/>
                <a:gd name="connsiteY28" fmla="*/ 32309 h 97536"/>
                <a:gd name="connsiteX29" fmla="*/ 20727 w 201168"/>
                <a:gd name="connsiteY29" fmla="*/ 24384 h 97536"/>
                <a:gd name="connsiteX30" fmla="*/ 31089 w 201168"/>
                <a:gd name="connsiteY30" fmla="*/ 14630 h 97536"/>
                <a:gd name="connsiteX31" fmla="*/ 52425 w 201168"/>
                <a:gd name="connsiteY31" fmla="*/ 7315 h 97536"/>
                <a:gd name="connsiteX32" fmla="*/ 59131 w 201168"/>
                <a:gd name="connsiteY32" fmla="*/ 0 h 97536"/>
                <a:gd name="connsiteX33" fmla="*/ 67056 w 201168"/>
                <a:gd name="connsiteY33" fmla="*/ 4267 h 97536"/>
                <a:gd name="connsiteX34" fmla="*/ 80467 w 201168"/>
                <a:gd name="connsiteY34" fmla="*/ 610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168" h="97536">
                  <a:moveTo>
                    <a:pt x="80467" y="610"/>
                  </a:moveTo>
                  <a:lnTo>
                    <a:pt x="95707" y="12802"/>
                  </a:lnTo>
                  <a:lnTo>
                    <a:pt x="118263" y="15850"/>
                  </a:lnTo>
                  <a:lnTo>
                    <a:pt x="117043" y="26213"/>
                  </a:lnTo>
                  <a:lnTo>
                    <a:pt x="134112" y="34138"/>
                  </a:lnTo>
                  <a:lnTo>
                    <a:pt x="137769" y="24384"/>
                  </a:lnTo>
                  <a:lnTo>
                    <a:pt x="158496" y="28651"/>
                  </a:lnTo>
                  <a:lnTo>
                    <a:pt x="162763" y="40843"/>
                  </a:lnTo>
                  <a:lnTo>
                    <a:pt x="185319" y="42672"/>
                  </a:lnTo>
                  <a:lnTo>
                    <a:pt x="201168" y="61570"/>
                  </a:lnTo>
                  <a:lnTo>
                    <a:pt x="192024" y="61570"/>
                  </a:lnTo>
                  <a:lnTo>
                    <a:pt x="187757" y="68275"/>
                  </a:lnTo>
                  <a:lnTo>
                    <a:pt x="181051" y="70104"/>
                  </a:lnTo>
                  <a:lnTo>
                    <a:pt x="179832" y="78638"/>
                  </a:lnTo>
                  <a:lnTo>
                    <a:pt x="174345" y="80467"/>
                  </a:lnTo>
                  <a:lnTo>
                    <a:pt x="173736" y="84125"/>
                  </a:lnTo>
                  <a:lnTo>
                    <a:pt x="163983" y="87782"/>
                  </a:lnTo>
                  <a:lnTo>
                    <a:pt x="150571" y="87173"/>
                  </a:lnTo>
                  <a:lnTo>
                    <a:pt x="146913" y="95707"/>
                  </a:lnTo>
                  <a:lnTo>
                    <a:pt x="132283" y="88392"/>
                  </a:lnTo>
                  <a:lnTo>
                    <a:pt x="118263" y="90221"/>
                  </a:lnTo>
                  <a:lnTo>
                    <a:pt x="93879" y="78638"/>
                  </a:lnTo>
                  <a:lnTo>
                    <a:pt x="83515" y="81686"/>
                  </a:lnTo>
                  <a:lnTo>
                    <a:pt x="67665" y="97536"/>
                  </a:lnTo>
                  <a:lnTo>
                    <a:pt x="44501" y="84734"/>
                  </a:lnTo>
                  <a:lnTo>
                    <a:pt x="26213" y="68885"/>
                  </a:lnTo>
                  <a:lnTo>
                    <a:pt x="10363" y="59741"/>
                  </a:lnTo>
                  <a:lnTo>
                    <a:pt x="6096" y="43282"/>
                  </a:lnTo>
                  <a:lnTo>
                    <a:pt x="0" y="32309"/>
                  </a:lnTo>
                  <a:lnTo>
                    <a:pt x="20727" y="24384"/>
                  </a:lnTo>
                  <a:lnTo>
                    <a:pt x="31089" y="14630"/>
                  </a:lnTo>
                  <a:lnTo>
                    <a:pt x="52425" y="7315"/>
                  </a:lnTo>
                  <a:lnTo>
                    <a:pt x="59131" y="0"/>
                  </a:lnTo>
                  <a:lnTo>
                    <a:pt x="67056" y="4267"/>
                  </a:lnTo>
                  <a:lnTo>
                    <a:pt x="80467" y="610"/>
                  </a:lnTo>
                  <a:close/>
                </a:path>
              </a:pathLst>
            </a:custGeom>
            <a:grpFill/>
            <a:ln w="6350" cap="flat">
              <a:solidFill>
                <a:srgbClr val="545A8A"/>
              </a:solidFill>
              <a:prstDash val="solid"/>
              <a:miter/>
            </a:ln>
          </p:spPr>
          <p:txBody>
            <a:bodyPr rtlCol="0" anchor="ctr"/>
            <a:lstStyle/>
            <a:p>
              <a:endParaRPr lang="fr-FR" dirty="0"/>
            </a:p>
          </p:txBody>
        </p:sp>
        <p:sp>
          <p:nvSpPr>
            <p:cNvPr id="115" name="Forme libre : forme 73">
              <a:extLst>
                <a:ext uri="{FF2B5EF4-FFF2-40B4-BE49-F238E27FC236}">
                  <a16:creationId xmlns:a16="http://schemas.microsoft.com/office/drawing/2014/main" id="{C7024637-3DB5-1937-0A6D-E44F1AA65782}"/>
                </a:ext>
              </a:extLst>
            </p:cNvPr>
            <p:cNvSpPr/>
            <p:nvPr/>
          </p:nvSpPr>
          <p:spPr>
            <a:xfrm>
              <a:off x="6189878" y="2281732"/>
              <a:ext cx="270052" cy="288950"/>
            </a:xfrm>
            <a:custGeom>
              <a:avLst/>
              <a:gdLst>
                <a:gd name="connsiteX0" fmla="*/ 234696 w 270052"/>
                <a:gd name="connsiteY0" fmla="*/ 45110 h 288950"/>
                <a:gd name="connsiteX1" fmla="*/ 243231 w 270052"/>
                <a:gd name="connsiteY1" fmla="*/ 64008 h 288950"/>
                <a:gd name="connsiteX2" fmla="*/ 235915 w 270052"/>
                <a:gd name="connsiteY2" fmla="*/ 74371 h 288950"/>
                <a:gd name="connsiteX3" fmla="*/ 247497 w 270052"/>
                <a:gd name="connsiteY3" fmla="*/ 87173 h 288950"/>
                <a:gd name="connsiteX4" fmla="*/ 256641 w 270052"/>
                <a:gd name="connsiteY4" fmla="*/ 107290 h 288950"/>
                <a:gd name="connsiteX5" fmla="*/ 255423 w 270052"/>
                <a:gd name="connsiteY5" fmla="*/ 120701 h 288950"/>
                <a:gd name="connsiteX6" fmla="*/ 270052 w 270052"/>
                <a:gd name="connsiteY6" fmla="*/ 144475 h 288950"/>
                <a:gd name="connsiteX7" fmla="*/ 256641 w 270052"/>
                <a:gd name="connsiteY7" fmla="*/ 148133 h 288950"/>
                <a:gd name="connsiteX8" fmla="*/ 248716 w 270052"/>
                <a:gd name="connsiteY8" fmla="*/ 143866 h 288950"/>
                <a:gd name="connsiteX9" fmla="*/ 242011 w 270052"/>
                <a:gd name="connsiteY9" fmla="*/ 151181 h 288950"/>
                <a:gd name="connsiteX10" fmla="*/ 220675 w 270052"/>
                <a:gd name="connsiteY10" fmla="*/ 158496 h 288950"/>
                <a:gd name="connsiteX11" fmla="*/ 210312 w 270052"/>
                <a:gd name="connsiteY11" fmla="*/ 168250 h 288950"/>
                <a:gd name="connsiteX12" fmla="*/ 189585 w 270052"/>
                <a:gd name="connsiteY12" fmla="*/ 176174 h 288950"/>
                <a:gd name="connsiteX13" fmla="*/ 195681 w 270052"/>
                <a:gd name="connsiteY13" fmla="*/ 187147 h 288950"/>
                <a:gd name="connsiteX14" fmla="*/ 199948 w 270052"/>
                <a:gd name="connsiteY14" fmla="*/ 203606 h 288950"/>
                <a:gd name="connsiteX15" fmla="*/ 215799 w 270052"/>
                <a:gd name="connsiteY15" fmla="*/ 212750 h 288950"/>
                <a:gd name="connsiteX16" fmla="*/ 234087 w 270052"/>
                <a:gd name="connsiteY16" fmla="*/ 228600 h 288950"/>
                <a:gd name="connsiteX17" fmla="*/ 224332 w 270052"/>
                <a:gd name="connsiteY17" fmla="*/ 246278 h 288950"/>
                <a:gd name="connsiteX18" fmla="*/ 213969 w 270052"/>
                <a:gd name="connsiteY18" fmla="*/ 251155 h 288950"/>
                <a:gd name="connsiteX19" fmla="*/ 220065 w 270052"/>
                <a:gd name="connsiteY19" fmla="*/ 276149 h 288950"/>
                <a:gd name="connsiteX20" fmla="*/ 217627 w 270052"/>
                <a:gd name="connsiteY20" fmla="*/ 282854 h 288950"/>
                <a:gd name="connsiteX21" fmla="*/ 207264 w 270052"/>
                <a:gd name="connsiteY21" fmla="*/ 274930 h 288950"/>
                <a:gd name="connsiteX22" fmla="*/ 192633 w 270052"/>
                <a:gd name="connsiteY22" fmla="*/ 273710 h 288950"/>
                <a:gd name="connsiteX23" fmla="*/ 171297 w 270052"/>
                <a:gd name="connsiteY23" fmla="*/ 280416 h 288950"/>
                <a:gd name="connsiteX24" fmla="*/ 144475 w 270052"/>
                <a:gd name="connsiteY24" fmla="*/ 278587 h 288950"/>
                <a:gd name="connsiteX25" fmla="*/ 140817 w 270052"/>
                <a:gd name="connsiteY25" fmla="*/ 288950 h 288950"/>
                <a:gd name="connsiteX26" fmla="*/ 124359 w 270052"/>
                <a:gd name="connsiteY26" fmla="*/ 278587 h 288950"/>
                <a:gd name="connsiteX27" fmla="*/ 115824 w 270052"/>
                <a:gd name="connsiteY27" fmla="*/ 280416 h 288950"/>
                <a:gd name="connsiteX28" fmla="*/ 82296 w 270052"/>
                <a:gd name="connsiteY28" fmla="*/ 268834 h 288950"/>
                <a:gd name="connsiteX29" fmla="*/ 76200 w 270052"/>
                <a:gd name="connsiteY29" fmla="*/ 276758 h 288950"/>
                <a:gd name="connsiteX30" fmla="*/ 50597 w 270052"/>
                <a:gd name="connsiteY30" fmla="*/ 276758 h 288950"/>
                <a:gd name="connsiteX31" fmla="*/ 53035 w 270052"/>
                <a:gd name="connsiteY31" fmla="*/ 249326 h 288950"/>
                <a:gd name="connsiteX32" fmla="*/ 67665 w 270052"/>
                <a:gd name="connsiteY32" fmla="*/ 223723 h 288950"/>
                <a:gd name="connsiteX33" fmla="*/ 23774 w 270052"/>
                <a:gd name="connsiteY33" fmla="*/ 216408 h 288950"/>
                <a:gd name="connsiteX34" fmla="*/ 9144 w 270052"/>
                <a:gd name="connsiteY34" fmla="*/ 206654 h 288950"/>
                <a:gd name="connsiteX35" fmla="*/ 10363 w 270052"/>
                <a:gd name="connsiteY35" fmla="*/ 190195 h 288950"/>
                <a:gd name="connsiteX36" fmla="*/ 4267 w 270052"/>
                <a:gd name="connsiteY36" fmla="*/ 181661 h 288950"/>
                <a:gd name="connsiteX37" fmla="*/ 6705 w 270052"/>
                <a:gd name="connsiteY37" fmla="*/ 156058 h 288950"/>
                <a:gd name="connsiteX38" fmla="*/ 0 w 270052"/>
                <a:gd name="connsiteY38" fmla="*/ 116434 h 288950"/>
                <a:gd name="connsiteX39" fmla="*/ 17678 w 270052"/>
                <a:gd name="connsiteY39" fmla="*/ 116434 h 288950"/>
                <a:gd name="connsiteX40" fmla="*/ 24993 w 270052"/>
                <a:gd name="connsiteY40" fmla="*/ 102413 h 288950"/>
                <a:gd name="connsiteX41" fmla="*/ 30480 w 270052"/>
                <a:gd name="connsiteY41" fmla="*/ 68275 h 288950"/>
                <a:gd name="connsiteX42" fmla="*/ 24993 w 270052"/>
                <a:gd name="connsiteY42" fmla="*/ 55474 h 288950"/>
                <a:gd name="connsiteX43" fmla="*/ 29870 w 270052"/>
                <a:gd name="connsiteY43" fmla="*/ 47549 h 288950"/>
                <a:gd name="connsiteX44" fmla="*/ 54255 w 270052"/>
                <a:gd name="connsiteY44" fmla="*/ 45720 h 288950"/>
                <a:gd name="connsiteX45" fmla="*/ 60351 w 270052"/>
                <a:gd name="connsiteY45" fmla="*/ 53645 h 288950"/>
                <a:gd name="connsiteX46" fmla="*/ 79248 w 270052"/>
                <a:gd name="connsiteY46" fmla="*/ 35357 h 288950"/>
                <a:gd name="connsiteX47" fmla="*/ 71323 w 270052"/>
                <a:gd name="connsiteY47" fmla="*/ 21336 h 288950"/>
                <a:gd name="connsiteX48" fmla="*/ 68884 w 270052"/>
                <a:gd name="connsiteY48" fmla="*/ 610 h 288950"/>
                <a:gd name="connsiteX49" fmla="*/ 91440 w 270052"/>
                <a:gd name="connsiteY49" fmla="*/ 5486 h 288950"/>
                <a:gd name="connsiteX50" fmla="*/ 109119 w 270052"/>
                <a:gd name="connsiteY50" fmla="*/ 0 h 288950"/>
                <a:gd name="connsiteX51" fmla="*/ 110947 w 270052"/>
                <a:gd name="connsiteY51" fmla="*/ 14021 h 288950"/>
                <a:gd name="connsiteX52" fmla="*/ 140817 w 270052"/>
                <a:gd name="connsiteY52" fmla="*/ 22555 h 288950"/>
                <a:gd name="connsiteX53" fmla="*/ 141427 w 270052"/>
                <a:gd name="connsiteY53" fmla="*/ 35966 h 288950"/>
                <a:gd name="connsiteX54" fmla="*/ 170079 w 270052"/>
                <a:gd name="connsiteY54" fmla="*/ 28651 h 288950"/>
                <a:gd name="connsiteX55" fmla="*/ 185928 w 270052"/>
                <a:gd name="connsiteY55" fmla="*/ 18898 h 288950"/>
                <a:gd name="connsiteX56" fmla="*/ 220065 w 270052"/>
                <a:gd name="connsiteY56" fmla="*/ 33528 h 288950"/>
                <a:gd name="connsiteX57" fmla="*/ 234696 w 270052"/>
                <a:gd name="connsiteY57" fmla="*/ 45110 h 2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052" h="288950">
                  <a:moveTo>
                    <a:pt x="234696" y="45110"/>
                  </a:moveTo>
                  <a:lnTo>
                    <a:pt x="243231" y="64008"/>
                  </a:lnTo>
                  <a:lnTo>
                    <a:pt x="235915" y="74371"/>
                  </a:lnTo>
                  <a:lnTo>
                    <a:pt x="247497" y="87173"/>
                  </a:lnTo>
                  <a:lnTo>
                    <a:pt x="256641" y="107290"/>
                  </a:lnTo>
                  <a:lnTo>
                    <a:pt x="255423" y="120701"/>
                  </a:lnTo>
                  <a:lnTo>
                    <a:pt x="270052" y="144475"/>
                  </a:lnTo>
                  <a:lnTo>
                    <a:pt x="256641" y="148133"/>
                  </a:lnTo>
                  <a:lnTo>
                    <a:pt x="248716" y="143866"/>
                  </a:lnTo>
                  <a:lnTo>
                    <a:pt x="242011" y="151181"/>
                  </a:lnTo>
                  <a:lnTo>
                    <a:pt x="220675" y="158496"/>
                  </a:lnTo>
                  <a:lnTo>
                    <a:pt x="210312" y="168250"/>
                  </a:lnTo>
                  <a:lnTo>
                    <a:pt x="189585" y="176174"/>
                  </a:lnTo>
                  <a:lnTo>
                    <a:pt x="195681" y="187147"/>
                  </a:lnTo>
                  <a:lnTo>
                    <a:pt x="199948" y="203606"/>
                  </a:lnTo>
                  <a:lnTo>
                    <a:pt x="215799" y="212750"/>
                  </a:lnTo>
                  <a:lnTo>
                    <a:pt x="234087" y="228600"/>
                  </a:lnTo>
                  <a:lnTo>
                    <a:pt x="224332" y="246278"/>
                  </a:lnTo>
                  <a:lnTo>
                    <a:pt x="213969" y="251155"/>
                  </a:lnTo>
                  <a:lnTo>
                    <a:pt x="220065" y="276149"/>
                  </a:lnTo>
                  <a:lnTo>
                    <a:pt x="217627" y="282854"/>
                  </a:lnTo>
                  <a:lnTo>
                    <a:pt x="207264" y="274930"/>
                  </a:lnTo>
                  <a:lnTo>
                    <a:pt x="192633" y="273710"/>
                  </a:lnTo>
                  <a:lnTo>
                    <a:pt x="171297" y="280416"/>
                  </a:lnTo>
                  <a:lnTo>
                    <a:pt x="144475" y="278587"/>
                  </a:lnTo>
                  <a:lnTo>
                    <a:pt x="140817" y="288950"/>
                  </a:lnTo>
                  <a:lnTo>
                    <a:pt x="124359" y="278587"/>
                  </a:lnTo>
                  <a:lnTo>
                    <a:pt x="115824" y="280416"/>
                  </a:lnTo>
                  <a:lnTo>
                    <a:pt x="82296" y="268834"/>
                  </a:lnTo>
                  <a:lnTo>
                    <a:pt x="76200" y="276758"/>
                  </a:lnTo>
                  <a:lnTo>
                    <a:pt x="50597" y="276758"/>
                  </a:lnTo>
                  <a:lnTo>
                    <a:pt x="53035" y="249326"/>
                  </a:lnTo>
                  <a:lnTo>
                    <a:pt x="67665" y="223723"/>
                  </a:lnTo>
                  <a:lnTo>
                    <a:pt x="23774" y="216408"/>
                  </a:lnTo>
                  <a:lnTo>
                    <a:pt x="9144" y="206654"/>
                  </a:lnTo>
                  <a:lnTo>
                    <a:pt x="10363" y="190195"/>
                  </a:lnTo>
                  <a:lnTo>
                    <a:pt x="4267" y="181661"/>
                  </a:lnTo>
                  <a:lnTo>
                    <a:pt x="6705" y="156058"/>
                  </a:lnTo>
                  <a:lnTo>
                    <a:pt x="0" y="116434"/>
                  </a:lnTo>
                  <a:lnTo>
                    <a:pt x="17678" y="116434"/>
                  </a:lnTo>
                  <a:lnTo>
                    <a:pt x="24993" y="102413"/>
                  </a:lnTo>
                  <a:lnTo>
                    <a:pt x="30480" y="68275"/>
                  </a:lnTo>
                  <a:lnTo>
                    <a:pt x="24993" y="55474"/>
                  </a:lnTo>
                  <a:lnTo>
                    <a:pt x="29870" y="47549"/>
                  </a:lnTo>
                  <a:lnTo>
                    <a:pt x="54255" y="45720"/>
                  </a:lnTo>
                  <a:lnTo>
                    <a:pt x="60351" y="53645"/>
                  </a:lnTo>
                  <a:lnTo>
                    <a:pt x="79248" y="35357"/>
                  </a:lnTo>
                  <a:lnTo>
                    <a:pt x="71323" y="21336"/>
                  </a:lnTo>
                  <a:lnTo>
                    <a:pt x="68884" y="610"/>
                  </a:lnTo>
                  <a:lnTo>
                    <a:pt x="91440" y="5486"/>
                  </a:lnTo>
                  <a:lnTo>
                    <a:pt x="109119" y="0"/>
                  </a:lnTo>
                  <a:lnTo>
                    <a:pt x="110947" y="14021"/>
                  </a:lnTo>
                  <a:lnTo>
                    <a:pt x="140817" y="22555"/>
                  </a:lnTo>
                  <a:lnTo>
                    <a:pt x="141427" y="35966"/>
                  </a:lnTo>
                  <a:lnTo>
                    <a:pt x="170079" y="28651"/>
                  </a:lnTo>
                  <a:lnTo>
                    <a:pt x="185928" y="18898"/>
                  </a:lnTo>
                  <a:lnTo>
                    <a:pt x="220065" y="33528"/>
                  </a:lnTo>
                  <a:lnTo>
                    <a:pt x="234696" y="45110"/>
                  </a:lnTo>
                  <a:close/>
                </a:path>
              </a:pathLst>
            </a:custGeom>
            <a:grpFill/>
            <a:ln w="6350" cap="flat">
              <a:solidFill>
                <a:srgbClr val="545A8A"/>
              </a:solidFill>
              <a:prstDash val="solid"/>
              <a:miter/>
            </a:ln>
          </p:spPr>
          <p:txBody>
            <a:bodyPr rtlCol="0" anchor="ctr"/>
            <a:lstStyle/>
            <a:p>
              <a:endParaRPr lang="fr-FR" dirty="0"/>
            </a:p>
          </p:txBody>
        </p:sp>
        <p:sp>
          <p:nvSpPr>
            <p:cNvPr id="116" name="Forme libre : forme 74">
              <a:extLst>
                <a:ext uri="{FF2B5EF4-FFF2-40B4-BE49-F238E27FC236}">
                  <a16:creationId xmlns:a16="http://schemas.microsoft.com/office/drawing/2014/main" id="{B555559E-CC44-CCAF-BFF4-B2612C2A3B62}"/>
                </a:ext>
              </a:extLst>
            </p:cNvPr>
            <p:cNvSpPr/>
            <p:nvPr/>
          </p:nvSpPr>
          <p:spPr>
            <a:xfrm>
              <a:off x="7443825" y="3920336"/>
              <a:ext cx="56083" cy="69494"/>
            </a:xfrm>
            <a:custGeom>
              <a:avLst/>
              <a:gdLst>
                <a:gd name="connsiteX0" fmla="*/ 51207 w 56083"/>
                <a:gd name="connsiteY0" fmla="*/ 48159 h 69494"/>
                <a:gd name="connsiteX1" fmla="*/ 39624 w 56083"/>
                <a:gd name="connsiteY1" fmla="*/ 69495 h 69494"/>
                <a:gd name="connsiteX2" fmla="*/ 31700 w 56083"/>
                <a:gd name="connsiteY2" fmla="*/ 62179 h 69494"/>
                <a:gd name="connsiteX3" fmla="*/ 23775 w 56083"/>
                <a:gd name="connsiteY3" fmla="*/ 65227 h 69494"/>
                <a:gd name="connsiteX4" fmla="*/ 4268 w 56083"/>
                <a:gd name="connsiteY4" fmla="*/ 64618 h 69494"/>
                <a:gd name="connsiteX5" fmla="*/ 3048 w 56083"/>
                <a:gd name="connsiteY5" fmla="*/ 52426 h 69494"/>
                <a:gd name="connsiteX6" fmla="*/ 0 w 56083"/>
                <a:gd name="connsiteY6" fmla="*/ 41453 h 69494"/>
                <a:gd name="connsiteX7" fmla="*/ 10973 w 56083"/>
                <a:gd name="connsiteY7" fmla="*/ 23165 h 69494"/>
                <a:gd name="connsiteX8" fmla="*/ 22556 w 56083"/>
                <a:gd name="connsiteY8" fmla="*/ 6096 h 69494"/>
                <a:gd name="connsiteX9" fmla="*/ 37185 w 56083"/>
                <a:gd name="connsiteY9" fmla="*/ 9754 h 69494"/>
                <a:gd name="connsiteX10" fmla="*/ 47549 w 56083"/>
                <a:gd name="connsiteY10" fmla="*/ 0 h 69494"/>
                <a:gd name="connsiteX11" fmla="*/ 56084 w 56083"/>
                <a:gd name="connsiteY11" fmla="*/ 12192 h 69494"/>
                <a:gd name="connsiteX12" fmla="*/ 55473 w 56083"/>
                <a:gd name="connsiteY12" fmla="*/ 28042 h 69494"/>
                <a:gd name="connsiteX13" fmla="*/ 36576 w 56083"/>
                <a:gd name="connsiteY13" fmla="*/ 37795 h 69494"/>
                <a:gd name="connsiteX14" fmla="*/ 51207 w 56083"/>
                <a:gd name="connsiteY14" fmla="*/ 48159 h 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94">
                  <a:moveTo>
                    <a:pt x="51207" y="48159"/>
                  </a:moveTo>
                  <a:lnTo>
                    <a:pt x="39624" y="69495"/>
                  </a:lnTo>
                  <a:lnTo>
                    <a:pt x="31700" y="62179"/>
                  </a:lnTo>
                  <a:lnTo>
                    <a:pt x="23775" y="65227"/>
                  </a:lnTo>
                  <a:lnTo>
                    <a:pt x="4268" y="64618"/>
                  </a:lnTo>
                  <a:lnTo>
                    <a:pt x="3048" y="52426"/>
                  </a:lnTo>
                  <a:lnTo>
                    <a:pt x="0" y="41453"/>
                  </a:lnTo>
                  <a:lnTo>
                    <a:pt x="10973" y="23165"/>
                  </a:lnTo>
                  <a:lnTo>
                    <a:pt x="22556" y="6096"/>
                  </a:lnTo>
                  <a:lnTo>
                    <a:pt x="37185" y="9754"/>
                  </a:lnTo>
                  <a:lnTo>
                    <a:pt x="47549" y="0"/>
                  </a:lnTo>
                  <a:lnTo>
                    <a:pt x="56084" y="12192"/>
                  </a:lnTo>
                  <a:lnTo>
                    <a:pt x="55473" y="28042"/>
                  </a:lnTo>
                  <a:lnTo>
                    <a:pt x="36576" y="37795"/>
                  </a:lnTo>
                  <a:lnTo>
                    <a:pt x="51207" y="48159"/>
                  </a:lnTo>
                  <a:close/>
                </a:path>
              </a:pathLst>
            </a:custGeom>
            <a:grpFill/>
            <a:ln w="6350" cap="flat">
              <a:solidFill>
                <a:srgbClr val="545A8A"/>
              </a:solidFill>
              <a:prstDash val="solid"/>
              <a:miter/>
            </a:ln>
          </p:spPr>
          <p:txBody>
            <a:bodyPr rtlCol="0" anchor="ctr"/>
            <a:lstStyle/>
            <a:p>
              <a:endParaRPr lang="fr-FR" dirty="0"/>
            </a:p>
          </p:txBody>
        </p:sp>
        <p:sp>
          <p:nvSpPr>
            <p:cNvPr id="117" name="Forme libre : forme 75">
              <a:extLst>
                <a:ext uri="{FF2B5EF4-FFF2-40B4-BE49-F238E27FC236}">
                  <a16:creationId xmlns:a16="http://schemas.microsoft.com/office/drawing/2014/main" id="{32201020-C1FF-1355-1C20-882F5C00FA97}"/>
                </a:ext>
              </a:extLst>
            </p:cNvPr>
            <p:cNvSpPr/>
            <p:nvPr/>
          </p:nvSpPr>
          <p:spPr>
            <a:xfrm>
              <a:off x="6325209" y="2239669"/>
              <a:ext cx="51816" cy="48768"/>
            </a:xfrm>
            <a:custGeom>
              <a:avLst/>
              <a:gdLst>
                <a:gd name="connsiteX0" fmla="*/ 51816 w 51816"/>
                <a:gd name="connsiteY0" fmla="*/ 18898 h 48768"/>
                <a:gd name="connsiteX1" fmla="*/ 37185 w 51816"/>
                <a:gd name="connsiteY1" fmla="*/ 48768 h 48768"/>
                <a:gd name="connsiteX2" fmla="*/ 5487 w 51816"/>
                <a:gd name="connsiteY2" fmla="*/ 27432 h 48768"/>
                <a:gd name="connsiteX3" fmla="*/ 0 w 51816"/>
                <a:gd name="connsiteY3" fmla="*/ 12192 h 48768"/>
                <a:gd name="connsiteX4" fmla="*/ 41453 w 51816"/>
                <a:gd name="connsiteY4" fmla="*/ 0 h 48768"/>
                <a:gd name="connsiteX5" fmla="*/ 51816 w 51816"/>
                <a:gd name="connsiteY5" fmla="*/ 18898 h 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 h="48768">
                  <a:moveTo>
                    <a:pt x="51816" y="18898"/>
                  </a:moveTo>
                  <a:lnTo>
                    <a:pt x="37185" y="48768"/>
                  </a:lnTo>
                  <a:lnTo>
                    <a:pt x="5487" y="27432"/>
                  </a:lnTo>
                  <a:lnTo>
                    <a:pt x="0" y="12192"/>
                  </a:lnTo>
                  <a:lnTo>
                    <a:pt x="41453" y="0"/>
                  </a:lnTo>
                  <a:lnTo>
                    <a:pt x="51816" y="18898"/>
                  </a:lnTo>
                  <a:close/>
                </a:path>
              </a:pathLst>
            </a:custGeom>
            <a:grpFill/>
            <a:ln w="6350" cap="flat">
              <a:solidFill>
                <a:srgbClr val="545A8A"/>
              </a:solidFill>
              <a:prstDash val="solid"/>
              <a:miter/>
            </a:ln>
          </p:spPr>
          <p:txBody>
            <a:bodyPr rtlCol="0" anchor="ctr"/>
            <a:lstStyle/>
            <a:p>
              <a:endParaRPr lang="fr-FR" dirty="0"/>
            </a:p>
          </p:txBody>
        </p:sp>
        <p:sp>
          <p:nvSpPr>
            <p:cNvPr id="118" name="Forme libre : forme 76">
              <a:extLst>
                <a:ext uri="{FF2B5EF4-FFF2-40B4-BE49-F238E27FC236}">
                  <a16:creationId xmlns:a16="http://schemas.microsoft.com/office/drawing/2014/main" id="{B0AB51EB-6AC0-D56E-2738-6DA7A3679730}"/>
                </a:ext>
              </a:extLst>
            </p:cNvPr>
            <p:cNvSpPr/>
            <p:nvPr/>
          </p:nvSpPr>
          <p:spPr>
            <a:xfrm>
              <a:off x="6243522" y="2180538"/>
              <a:ext cx="80467" cy="106680"/>
            </a:xfrm>
            <a:custGeom>
              <a:avLst/>
              <a:gdLst>
                <a:gd name="connsiteX0" fmla="*/ 55474 w 80467"/>
                <a:gd name="connsiteY0" fmla="*/ 101194 h 106680"/>
                <a:gd name="connsiteX1" fmla="*/ 37796 w 80467"/>
                <a:gd name="connsiteY1" fmla="*/ 106680 h 106680"/>
                <a:gd name="connsiteX2" fmla="*/ 15240 w 80467"/>
                <a:gd name="connsiteY2" fmla="*/ 101803 h 106680"/>
                <a:gd name="connsiteX3" fmla="*/ 2439 w 80467"/>
                <a:gd name="connsiteY3" fmla="*/ 81077 h 106680"/>
                <a:gd name="connsiteX4" fmla="*/ 0 w 80467"/>
                <a:gd name="connsiteY4" fmla="*/ 43891 h 106680"/>
                <a:gd name="connsiteX5" fmla="*/ 3658 w 80467"/>
                <a:gd name="connsiteY5" fmla="*/ 33528 h 106680"/>
                <a:gd name="connsiteX6" fmla="*/ 11583 w 80467"/>
                <a:gd name="connsiteY6" fmla="*/ 22555 h 106680"/>
                <a:gd name="connsiteX7" fmla="*/ 35967 w 80467"/>
                <a:gd name="connsiteY7" fmla="*/ 20726 h 106680"/>
                <a:gd name="connsiteX8" fmla="*/ 45720 w 80467"/>
                <a:gd name="connsiteY8" fmla="*/ 10363 h 106680"/>
                <a:gd name="connsiteX9" fmla="*/ 67666 w 80467"/>
                <a:gd name="connsiteY9" fmla="*/ 0 h 106680"/>
                <a:gd name="connsiteX10" fmla="*/ 67666 w 80467"/>
                <a:gd name="connsiteY10" fmla="*/ 18898 h 106680"/>
                <a:gd name="connsiteX11" fmla="*/ 60351 w 80467"/>
                <a:gd name="connsiteY11" fmla="*/ 31090 h 106680"/>
                <a:gd name="connsiteX12" fmla="*/ 64618 w 80467"/>
                <a:gd name="connsiteY12" fmla="*/ 40843 h 106680"/>
                <a:gd name="connsiteX13" fmla="*/ 80468 w 80467"/>
                <a:gd name="connsiteY13" fmla="*/ 46330 h 106680"/>
                <a:gd name="connsiteX14" fmla="*/ 74372 w 80467"/>
                <a:gd name="connsiteY14" fmla="*/ 60350 h 106680"/>
                <a:gd name="connsiteX15" fmla="*/ 65837 w 80467"/>
                <a:gd name="connsiteY15" fmla="*/ 56693 h 106680"/>
                <a:gd name="connsiteX16" fmla="*/ 46940 w 80467"/>
                <a:gd name="connsiteY16" fmla="*/ 82906 h 106680"/>
                <a:gd name="connsiteX17" fmla="*/ 55474 w 80467"/>
                <a:gd name="connsiteY17" fmla="*/ 101194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67" h="106680">
                  <a:moveTo>
                    <a:pt x="55474" y="101194"/>
                  </a:moveTo>
                  <a:lnTo>
                    <a:pt x="37796" y="106680"/>
                  </a:lnTo>
                  <a:lnTo>
                    <a:pt x="15240" y="101803"/>
                  </a:lnTo>
                  <a:lnTo>
                    <a:pt x="2439" y="81077"/>
                  </a:lnTo>
                  <a:lnTo>
                    <a:pt x="0" y="43891"/>
                  </a:lnTo>
                  <a:lnTo>
                    <a:pt x="3658" y="33528"/>
                  </a:lnTo>
                  <a:lnTo>
                    <a:pt x="11583" y="22555"/>
                  </a:lnTo>
                  <a:lnTo>
                    <a:pt x="35967" y="20726"/>
                  </a:lnTo>
                  <a:lnTo>
                    <a:pt x="45720" y="10363"/>
                  </a:lnTo>
                  <a:lnTo>
                    <a:pt x="67666" y="0"/>
                  </a:lnTo>
                  <a:lnTo>
                    <a:pt x="67666" y="18898"/>
                  </a:lnTo>
                  <a:lnTo>
                    <a:pt x="60351" y="31090"/>
                  </a:lnTo>
                  <a:lnTo>
                    <a:pt x="64618" y="40843"/>
                  </a:lnTo>
                  <a:lnTo>
                    <a:pt x="80468" y="46330"/>
                  </a:lnTo>
                  <a:lnTo>
                    <a:pt x="74372" y="60350"/>
                  </a:lnTo>
                  <a:lnTo>
                    <a:pt x="65837" y="56693"/>
                  </a:lnTo>
                  <a:lnTo>
                    <a:pt x="46940" y="82906"/>
                  </a:lnTo>
                  <a:lnTo>
                    <a:pt x="55474" y="101194"/>
                  </a:lnTo>
                  <a:close/>
                </a:path>
              </a:pathLst>
            </a:custGeom>
            <a:grpFill/>
            <a:ln w="6350" cap="flat">
              <a:solidFill>
                <a:srgbClr val="545A8A"/>
              </a:solidFill>
              <a:prstDash val="solid"/>
              <a:miter/>
            </a:ln>
          </p:spPr>
          <p:txBody>
            <a:bodyPr rtlCol="0" anchor="ctr"/>
            <a:lstStyle/>
            <a:p>
              <a:endParaRPr lang="fr-FR" dirty="0"/>
            </a:p>
          </p:txBody>
        </p:sp>
        <p:sp>
          <p:nvSpPr>
            <p:cNvPr id="119" name="Forme libre : forme 77">
              <a:extLst>
                <a:ext uri="{FF2B5EF4-FFF2-40B4-BE49-F238E27FC236}">
                  <a16:creationId xmlns:a16="http://schemas.microsoft.com/office/drawing/2014/main" id="{DBE18BE7-C10F-35F5-5230-558BFD89D623}"/>
                </a:ext>
              </a:extLst>
            </p:cNvPr>
            <p:cNvSpPr/>
            <p:nvPr/>
          </p:nvSpPr>
          <p:spPr>
            <a:xfrm>
              <a:off x="3564331" y="3639311"/>
              <a:ext cx="123748" cy="89001"/>
            </a:xfrm>
            <a:custGeom>
              <a:avLst/>
              <a:gdLst>
                <a:gd name="connsiteX0" fmla="*/ 6096 w 123748"/>
                <a:gd name="connsiteY0" fmla="*/ 71933 h 89001"/>
                <a:gd name="connsiteX1" fmla="*/ 7925 w 123748"/>
                <a:gd name="connsiteY1" fmla="*/ 60960 h 89001"/>
                <a:gd name="connsiteX2" fmla="*/ 0 w 123748"/>
                <a:gd name="connsiteY2" fmla="*/ 49377 h 89001"/>
                <a:gd name="connsiteX3" fmla="*/ 9144 w 123748"/>
                <a:gd name="connsiteY3" fmla="*/ 42672 h 89001"/>
                <a:gd name="connsiteX4" fmla="*/ 13411 w 123748"/>
                <a:gd name="connsiteY4" fmla="*/ 27432 h 89001"/>
                <a:gd name="connsiteX5" fmla="*/ 12801 w 123748"/>
                <a:gd name="connsiteY5" fmla="*/ 6705 h 89001"/>
                <a:gd name="connsiteX6" fmla="*/ 17678 w 123748"/>
                <a:gd name="connsiteY6" fmla="*/ 0 h 89001"/>
                <a:gd name="connsiteX7" fmla="*/ 43891 w 123748"/>
                <a:gd name="connsiteY7" fmla="*/ 0 h 89001"/>
                <a:gd name="connsiteX8" fmla="*/ 63398 w 123748"/>
                <a:gd name="connsiteY8" fmla="*/ 9753 h 89001"/>
                <a:gd name="connsiteX9" fmla="*/ 72542 w 123748"/>
                <a:gd name="connsiteY9" fmla="*/ 9144 h 89001"/>
                <a:gd name="connsiteX10" fmla="*/ 76809 w 123748"/>
                <a:gd name="connsiteY10" fmla="*/ 23165 h 89001"/>
                <a:gd name="connsiteX11" fmla="*/ 95707 w 123748"/>
                <a:gd name="connsiteY11" fmla="*/ 21945 h 89001"/>
                <a:gd name="connsiteX12" fmla="*/ 93269 w 123748"/>
                <a:gd name="connsiteY12" fmla="*/ 33528 h 89001"/>
                <a:gd name="connsiteX13" fmla="*/ 108509 w 123748"/>
                <a:gd name="connsiteY13" fmla="*/ 35357 h 89001"/>
                <a:gd name="connsiteX14" fmla="*/ 123749 w 123748"/>
                <a:gd name="connsiteY14" fmla="*/ 49377 h 89001"/>
                <a:gd name="connsiteX15" fmla="*/ 109728 w 123748"/>
                <a:gd name="connsiteY15" fmla="*/ 65227 h 89001"/>
                <a:gd name="connsiteX16" fmla="*/ 93878 w 123748"/>
                <a:gd name="connsiteY16" fmla="*/ 56693 h 89001"/>
                <a:gd name="connsiteX17" fmla="*/ 78029 w 123748"/>
                <a:gd name="connsiteY17" fmla="*/ 58521 h 89001"/>
                <a:gd name="connsiteX18" fmla="*/ 67056 w 123748"/>
                <a:gd name="connsiteY18" fmla="*/ 56693 h 89001"/>
                <a:gd name="connsiteX19" fmla="*/ 60350 w 123748"/>
                <a:gd name="connsiteY19" fmla="*/ 64008 h 89001"/>
                <a:gd name="connsiteX20" fmla="*/ 46939 w 123748"/>
                <a:gd name="connsiteY20" fmla="*/ 66446 h 89001"/>
                <a:gd name="connsiteX21" fmla="*/ 42672 w 123748"/>
                <a:gd name="connsiteY21" fmla="*/ 56693 h 89001"/>
                <a:gd name="connsiteX22" fmla="*/ 31089 w 123748"/>
                <a:gd name="connsiteY22" fmla="*/ 62179 h 89001"/>
                <a:gd name="connsiteX23" fmla="*/ 14630 w 123748"/>
                <a:gd name="connsiteY23" fmla="*/ 89001 h 89001"/>
                <a:gd name="connsiteX24" fmla="*/ 6705 w 123748"/>
                <a:gd name="connsiteY24" fmla="*/ 82905 h 89001"/>
                <a:gd name="connsiteX25" fmla="*/ 6096 w 123748"/>
                <a:gd name="connsiteY25" fmla="*/ 71933 h 8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748" h="89001">
                  <a:moveTo>
                    <a:pt x="6096" y="71933"/>
                  </a:moveTo>
                  <a:lnTo>
                    <a:pt x="7925" y="60960"/>
                  </a:lnTo>
                  <a:lnTo>
                    <a:pt x="0" y="49377"/>
                  </a:lnTo>
                  <a:lnTo>
                    <a:pt x="9144" y="42672"/>
                  </a:lnTo>
                  <a:lnTo>
                    <a:pt x="13411" y="27432"/>
                  </a:lnTo>
                  <a:lnTo>
                    <a:pt x="12801" y="6705"/>
                  </a:lnTo>
                  <a:lnTo>
                    <a:pt x="17678" y="0"/>
                  </a:lnTo>
                  <a:lnTo>
                    <a:pt x="43891" y="0"/>
                  </a:lnTo>
                  <a:lnTo>
                    <a:pt x="63398" y="9753"/>
                  </a:lnTo>
                  <a:lnTo>
                    <a:pt x="72542" y="9144"/>
                  </a:lnTo>
                  <a:lnTo>
                    <a:pt x="76809" y="23165"/>
                  </a:lnTo>
                  <a:lnTo>
                    <a:pt x="95707" y="21945"/>
                  </a:lnTo>
                  <a:lnTo>
                    <a:pt x="93269" y="33528"/>
                  </a:lnTo>
                  <a:lnTo>
                    <a:pt x="108509" y="35357"/>
                  </a:lnTo>
                  <a:lnTo>
                    <a:pt x="123749" y="49377"/>
                  </a:lnTo>
                  <a:lnTo>
                    <a:pt x="109728" y="65227"/>
                  </a:lnTo>
                  <a:lnTo>
                    <a:pt x="93878" y="56693"/>
                  </a:lnTo>
                  <a:lnTo>
                    <a:pt x="78029" y="58521"/>
                  </a:lnTo>
                  <a:lnTo>
                    <a:pt x="67056" y="56693"/>
                  </a:lnTo>
                  <a:lnTo>
                    <a:pt x="60350" y="64008"/>
                  </a:lnTo>
                  <a:lnTo>
                    <a:pt x="46939" y="66446"/>
                  </a:lnTo>
                  <a:lnTo>
                    <a:pt x="42672" y="56693"/>
                  </a:lnTo>
                  <a:lnTo>
                    <a:pt x="31089" y="62179"/>
                  </a:lnTo>
                  <a:lnTo>
                    <a:pt x="14630" y="89001"/>
                  </a:lnTo>
                  <a:lnTo>
                    <a:pt x="6705" y="82905"/>
                  </a:lnTo>
                  <a:lnTo>
                    <a:pt x="6096" y="71933"/>
                  </a:lnTo>
                  <a:close/>
                </a:path>
              </a:pathLst>
            </a:custGeom>
            <a:grpFill/>
            <a:ln w="6350" cap="flat">
              <a:solidFill>
                <a:srgbClr val="545A8A"/>
              </a:solidFill>
              <a:prstDash val="solid"/>
              <a:miter/>
            </a:ln>
          </p:spPr>
          <p:txBody>
            <a:bodyPr rtlCol="0" anchor="ctr"/>
            <a:lstStyle/>
            <a:p>
              <a:endParaRPr lang="fr-FR" dirty="0"/>
            </a:p>
          </p:txBody>
        </p:sp>
        <p:sp>
          <p:nvSpPr>
            <p:cNvPr id="120" name="Forme libre : forme 78">
              <a:extLst>
                <a:ext uri="{FF2B5EF4-FFF2-40B4-BE49-F238E27FC236}">
                  <a16:creationId xmlns:a16="http://schemas.microsoft.com/office/drawing/2014/main" id="{A70AD2CB-5164-F4F1-1143-76A0E6F72CD7}"/>
                </a:ext>
              </a:extLst>
            </p:cNvPr>
            <p:cNvSpPr/>
            <p:nvPr/>
          </p:nvSpPr>
          <p:spPr>
            <a:xfrm>
              <a:off x="5722315" y="2964484"/>
              <a:ext cx="695553" cy="707136"/>
            </a:xfrm>
            <a:custGeom>
              <a:avLst/>
              <a:gdLst>
                <a:gd name="connsiteX0" fmla="*/ 562661 w 695553"/>
                <a:gd name="connsiteY0" fmla="*/ 6706 h 707136"/>
                <a:gd name="connsiteX1" fmla="*/ 556565 w 695553"/>
                <a:gd name="connsiteY1" fmla="*/ 26822 h 707136"/>
                <a:gd name="connsiteX2" fmla="*/ 562661 w 695553"/>
                <a:gd name="connsiteY2" fmla="*/ 64008 h 707136"/>
                <a:gd name="connsiteX3" fmla="*/ 555955 w 695553"/>
                <a:gd name="connsiteY3" fmla="*/ 96317 h 707136"/>
                <a:gd name="connsiteX4" fmla="*/ 536448 w 695553"/>
                <a:gd name="connsiteY4" fmla="*/ 118262 h 707136"/>
                <a:gd name="connsiteX5" fmla="*/ 540106 w 695553"/>
                <a:gd name="connsiteY5" fmla="*/ 147523 h 707136"/>
                <a:gd name="connsiteX6" fmla="*/ 567538 w 695553"/>
                <a:gd name="connsiteY6" fmla="*/ 171298 h 707136"/>
                <a:gd name="connsiteX7" fmla="*/ 568147 w 695553"/>
                <a:gd name="connsiteY7" fmla="*/ 180442 h 707136"/>
                <a:gd name="connsiteX8" fmla="*/ 588874 w 695553"/>
                <a:gd name="connsiteY8" fmla="*/ 196291 h 707136"/>
                <a:gd name="connsiteX9" fmla="*/ 604723 w 695553"/>
                <a:gd name="connsiteY9" fmla="*/ 266395 h 707136"/>
                <a:gd name="connsiteX10" fmla="*/ 616306 w 695553"/>
                <a:gd name="connsiteY10" fmla="*/ 301142 h 707136"/>
                <a:gd name="connsiteX11" fmla="*/ 618744 w 695553"/>
                <a:gd name="connsiteY11" fmla="*/ 319430 h 707136"/>
                <a:gd name="connsiteX12" fmla="*/ 613867 w 695553"/>
                <a:gd name="connsiteY12" fmla="*/ 351130 h 707136"/>
                <a:gd name="connsiteX13" fmla="*/ 616306 w 695553"/>
                <a:gd name="connsiteY13" fmla="*/ 369418 h 707136"/>
                <a:gd name="connsiteX14" fmla="*/ 612648 w 695553"/>
                <a:gd name="connsiteY14" fmla="*/ 390754 h 707136"/>
                <a:gd name="connsiteX15" fmla="*/ 616306 w 695553"/>
                <a:gd name="connsiteY15" fmla="*/ 415138 h 707136"/>
                <a:gd name="connsiteX16" fmla="*/ 602894 w 695553"/>
                <a:gd name="connsiteY16" fmla="*/ 431597 h 707136"/>
                <a:gd name="connsiteX17" fmla="*/ 623621 w 695553"/>
                <a:gd name="connsiteY17" fmla="*/ 460248 h 707136"/>
                <a:gd name="connsiteX18" fmla="*/ 624840 w 695553"/>
                <a:gd name="connsiteY18" fmla="*/ 476707 h 707136"/>
                <a:gd name="connsiteX19" fmla="*/ 637642 w 695553"/>
                <a:gd name="connsiteY19" fmla="*/ 498653 h 707136"/>
                <a:gd name="connsiteX20" fmla="*/ 652882 w 695553"/>
                <a:gd name="connsiteY20" fmla="*/ 491338 h 707136"/>
                <a:gd name="connsiteX21" fmla="*/ 680314 w 695553"/>
                <a:gd name="connsiteY21" fmla="*/ 509626 h 707136"/>
                <a:gd name="connsiteX22" fmla="*/ 695554 w 695553"/>
                <a:gd name="connsiteY22" fmla="*/ 534010 h 707136"/>
                <a:gd name="connsiteX23" fmla="*/ 580949 w 695553"/>
                <a:gd name="connsiteY23" fmla="*/ 608990 h 707136"/>
                <a:gd name="connsiteX24" fmla="*/ 483413 w 695553"/>
                <a:gd name="connsiteY24" fmla="*/ 685800 h 707136"/>
                <a:gd name="connsiteX25" fmla="*/ 435864 w 695553"/>
                <a:gd name="connsiteY25" fmla="*/ 702869 h 707136"/>
                <a:gd name="connsiteX26" fmla="*/ 398069 w 695553"/>
                <a:gd name="connsiteY26" fmla="*/ 707136 h 707136"/>
                <a:gd name="connsiteX27" fmla="*/ 397459 w 695553"/>
                <a:gd name="connsiteY27" fmla="*/ 682142 h 707136"/>
                <a:gd name="connsiteX28" fmla="*/ 381609 w 695553"/>
                <a:gd name="connsiteY28" fmla="*/ 675437 h 707136"/>
                <a:gd name="connsiteX29" fmla="*/ 360273 w 695553"/>
                <a:gd name="connsiteY29" fmla="*/ 664464 h 707136"/>
                <a:gd name="connsiteX30" fmla="*/ 352349 w 695553"/>
                <a:gd name="connsiteY30" fmla="*/ 646176 h 707136"/>
                <a:gd name="connsiteX31" fmla="*/ 238353 w 695553"/>
                <a:gd name="connsiteY31" fmla="*/ 560832 h 707136"/>
                <a:gd name="connsiteX32" fmla="*/ 124968 w 695553"/>
                <a:gd name="connsiteY32" fmla="*/ 475488 h 707136"/>
                <a:gd name="connsiteX33" fmla="*/ 0 w 695553"/>
                <a:gd name="connsiteY33" fmla="*/ 380390 h 707136"/>
                <a:gd name="connsiteX34" fmla="*/ 609 w 695553"/>
                <a:gd name="connsiteY34" fmla="*/ 373075 h 707136"/>
                <a:gd name="connsiteX35" fmla="*/ 1219 w 695553"/>
                <a:gd name="connsiteY35" fmla="*/ 370637 h 707136"/>
                <a:gd name="connsiteX36" fmla="*/ 1829 w 695553"/>
                <a:gd name="connsiteY36" fmla="*/ 324307 h 707136"/>
                <a:gd name="connsiteX37" fmla="*/ 56083 w 695553"/>
                <a:gd name="connsiteY37" fmla="*/ 295046 h 707136"/>
                <a:gd name="connsiteX38" fmla="*/ 89001 w 695553"/>
                <a:gd name="connsiteY38" fmla="*/ 288950 h 707136"/>
                <a:gd name="connsiteX39" fmla="*/ 116433 w 695553"/>
                <a:gd name="connsiteY39" fmla="*/ 278587 h 707136"/>
                <a:gd name="connsiteX40" fmla="*/ 129235 w 695553"/>
                <a:gd name="connsiteY40" fmla="*/ 259080 h 707136"/>
                <a:gd name="connsiteX41" fmla="*/ 168249 w 695553"/>
                <a:gd name="connsiteY41" fmla="*/ 243840 h 707136"/>
                <a:gd name="connsiteX42" fmla="*/ 170078 w 695553"/>
                <a:gd name="connsiteY42" fmla="*/ 214579 h 707136"/>
                <a:gd name="connsiteX43" fmla="*/ 188976 w 695553"/>
                <a:gd name="connsiteY43" fmla="*/ 210922 h 707136"/>
                <a:gd name="connsiteX44" fmla="*/ 204216 w 695553"/>
                <a:gd name="connsiteY44" fmla="*/ 196901 h 707136"/>
                <a:gd name="connsiteX45" fmla="*/ 247497 w 695553"/>
                <a:gd name="connsiteY45" fmla="*/ 190195 h 707136"/>
                <a:gd name="connsiteX46" fmla="*/ 253593 w 695553"/>
                <a:gd name="connsiteY46" fmla="*/ 174955 h 707136"/>
                <a:gd name="connsiteX47" fmla="*/ 245059 w 695553"/>
                <a:gd name="connsiteY47" fmla="*/ 166421 h 707136"/>
                <a:gd name="connsiteX48" fmla="*/ 233477 w 695553"/>
                <a:gd name="connsiteY48" fmla="*/ 124968 h 707136"/>
                <a:gd name="connsiteX49" fmla="*/ 231648 w 695553"/>
                <a:gd name="connsiteY49" fmla="*/ 101194 h 707136"/>
                <a:gd name="connsiteX50" fmla="*/ 220065 w 695553"/>
                <a:gd name="connsiteY50" fmla="*/ 76200 h 707136"/>
                <a:gd name="connsiteX51" fmla="*/ 251155 w 695553"/>
                <a:gd name="connsiteY51" fmla="*/ 54864 h 707136"/>
                <a:gd name="connsiteX52" fmla="*/ 286512 w 695553"/>
                <a:gd name="connsiteY52" fmla="*/ 48158 h 707136"/>
                <a:gd name="connsiteX53" fmla="*/ 306629 w 695553"/>
                <a:gd name="connsiteY53" fmla="*/ 32309 h 707136"/>
                <a:gd name="connsiteX54" fmla="*/ 337718 w 695553"/>
                <a:gd name="connsiteY54" fmla="*/ 20117 h 707136"/>
                <a:gd name="connsiteX55" fmla="*/ 392582 w 695553"/>
                <a:gd name="connsiteY55" fmla="*/ 13411 h 707136"/>
                <a:gd name="connsiteX56" fmla="*/ 446227 w 695553"/>
                <a:gd name="connsiteY56" fmla="*/ 10363 h 707136"/>
                <a:gd name="connsiteX57" fmla="*/ 462686 w 695553"/>
                <a:gd name="connsiteY57" fmla="*/ 15850 h 707136"/>
                <a:gd name="connsiteX58" fmla="*/ 492557 w 695553"/>
                <a:gd name="connsiteY58" fmla="*/ 610 h 707136"/>
                <a:gd name="connsiteX59" fmla="*/ 527304 w 695553"/>
                <a:gd name="connsiteY59" fmla="*/ 0 h 707136"/>
                <a:gd name="connsiteX60" fmla="*/ 540715 w 695553"/>
                <a:gd name="connsiteY60" fmla="*/ 9144 h 707136"/>
                <a:gd name="connsiteX61" fmla="*/ 562661 w 695553"/>
                <a:gd name="connsiteY61" fmla="*/ 6706 h 70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7136">
                  <a:moveTo>
                    <a:pt x="562661" y="6706"/>
                  </a:moveTo>
                  <a:lnTo>
                    <a:pt x="556565" y="26822"/>
                  </a:lnTo>
                  <a:lnTo>
                    <a:pt x="562661" y="64008"/>
                  </a:lnTo>
                  <a:lnTo>
                    <a:pt x="555955" y="96317"/>
                  </a:lnTo>
                  <a:lnTo>
                    <a:pt x="536448" y="118262"/>
                  </a:lnTo>
                  <a:lnTo>
                    <a:pt x="540106" y="147523"/>
                  </a:lnTo>
                  <a:lnTo>
                    <a:pt x="567538" y="171298"/>
                  </a:lnTo>
                  <a:lnTo>
                    <a:pt x="568147" y="180442"/>
                  </a:lnTo>
                  <a:lnTo>
                    <a:pt x="588874" y="196291"/>
                  </a:lnTo>
                  <a:lnTo>
                    <a:pt x="604723" y="266395"/>
                  </a:lnTo>
                  <a:lnTo>
                    <a:pt x="616306" y="301142"/>
                  </a:lnTo>
                  <a:lnTo>
                    <a:pt x="618744" y="319430"/>
                  </a:lnTo>
                  <a:lnTo>
                    <a:pt x="613867" y="351130"/>
                  </a:lnTo>
                  <a:lnTo>
                    <a:pt x="616306" y="369418"/>
                  </a:lnTo>
                  <a:lnTo>
                    <a:pt x="612648" y="390754"/>
                  </a:lnTo>
                  <a:lnTo>
                    <a:pt x="616306" y="415138"/>
                  </a:lnTo>
                  <a:lnTo>
                    <a:pt x="602894" y="431597"/>
                  </a:lnTo>
                  <a:lnTo>
                    <a:pt x="623621" y="460248"/>
                  </a:lnTo>
                  <a:lnTo>
                    <a:pt x="624840" y="476707"/>
                  </a:lnTo>
                  <a:lnTo>
                    <a:pt x="637642" y="498653"/>
                  </a:lnTo>
                  <a:lnTo>
                    <a:pt x="652882" y="491338"/>
                  </a:lnTo>
                  <a:lnTo>
                    <a:pt x="680314" y="509626"/>
                  </a:lnTo>
                  <a:lnTo>
                    <a:pt x="695554" y="534010"/>
                  </a:lnTo>
                  <a:lnTo>
                    <a:pt x="580949" y="608990"/>
                  </a:lnTo>
                  <a:lnTo>
                    <a:pt x="483413" y="685800"/>
                  </a:lnTo>
                  <a:lnTo>
                    <a:pt x="435864" y="702869"/>
                  </a:lnTo>
                  <a:lnTo>
                    <a:pt x="398069" y="707136"/>
                  </a:lnTo>
                  <a:lnTo>
                    <a:pt x="397459" y="682142"/>
                  </a:lnTo>
                  <a:lnTo>
                    <a:pt x="381609" y="675437"/>
                  </a:lnTo>
                  <a:lnTo>
                    <a:pt x="360273" y="664464"/>
                  </a:lnTo>
                  <a:lnTo>
                    <a:pt x="352349" y="646176"/>
                  </a:lnTo>
                  <a:lnTo>
                    <a:pt x="238353" y="560832"/>
                  </a:lnTo>
                  <a:lnTo>
                    <a:pt x="124968" y="475488"/>
                  </a:lnTo>
                  <a:lnTo>
                    <a:pt x="0" y="380390"/>
                  </a:lnTo>
                  <a:lnTo>
                    <a:pt x="609" y="373075"/>
                  </a:lnTo>
                  <a:lnTo>
                    <a:pt x="1219" y="370637"/>
                  </a:lnTo>
                  <a:lnTo>
                    <a:pt x="1829" y="324307"/>
                  </a:lnTo>
                  <a:lnTo>
                    <a:pt x="56083" y="295046"/>
                  </a:lnTo>
                  <a:lnTo>
                    <a:pt x="89001" y="288950"/>
                  </a:lnTo>
                  <a:lnTo>
                    <a:pt x="116433" y="278587"/>
                  </a:lnTo>
                  <a:lnTo>
                    <a:pt x="129235" y="259080"/>
                  </a:lnTo>
                  <a:lnTo>
                    <a:pt x="168249" y="243840"/>
                  </a:lnTo>
                  <a:lnTo>
                    <a:pt x="170078" y="214579"/>
                  </a:lnTo>
                  <a:lnTo>
                    <a:pt x="188976" y="210922"/>
                  </a:lnTo>
                  <a:lnTo>
                    <a:pt x="204216" y="196901"/>
                  </a:lnTo>
                  <a:lnTo>
                    <a:pt x="247497" y="190195"/>
                  </a:lnTo>
                  <a:lnTo>
                    <a:pt x="253593" y="174955"/>
                  </a:lnTo>
                  <a:lnTo>
                    <a:pt x="245059" y="166421"/>
                  </a:lnTo>
                  <a:lnTo>
                    <a:pt x="233477" y="124968"/>
                  </a:lnTo>
                  <a:lnTo>
                    <a:pt x="231648" y="101194"/>
                  </a:lnTo>
                  <a:lnTo>
                    <a:pt x="220065" y="76200"/>
                  </a:lnTo>
                  <a:lnTo>
                    <a:pt x="251155" y="54864"/>
                  </a:lnTo>
                  <a:lnTo>
                    <a:pt x="286512" y="48158"/>
                  </a:lnTo>
                  <a:lnTo>
                    <a:pt x="306629" y="32309"/>
                  </a:lnTo>
                  <a:lnTo>
                    <a:pt x="337718" y="20117"/>
                  </a:lnTo>
                  <a:lnTo>
                    <a:pt x="392582" y="13411"/>
                  </a:lnTo>
                  <a:lnTo>
                    <a:pt x="446227" y="10363"/>
                  </a:lnTo>
                  <a:lnTo>
                    <a:pt x="462686" y="15850"/>
                  </a:lnTo>
                  <a:lnTo>
                    <a:pt x="492557" y="610"/>
                  </a:lnTo>
                  <a:lnTo>
                    <a:pt x="527304" y="0"/>
                  </a:lnTo>
                  <a:lnTo>
                    <a:pt x="540715" y="9144"/>
                  </a:lnTo>
                  <a:lnTo>
                    <a:pt x="562661" y="6706"/>
                  </a:lnTo>
                  <a:close/>
                </a:path>
              </a:pathLst>
            </a:custGeom>
            <a:grpFill/>
            <a:ln w="6350" cap="flat">
              <a:solidFill>
                <a:srgbClr val="545A8A"/>
              </a:solidFill>
              <a:prstDash val="solid"/>
              <a:miter/>
            </a:ln>
          </p:spPr>
          <p:txBody>
            <a:bodyPr rtlCol="0" anchor="ctr"/>
            <a:lstStyle/>
            <a:p>
              <a:endParaRPr lang="fr-FR" dirty="0"/>
            </a:p>
          </p:txBody>
        </p:sp>
        <p:sp>
          <p:nvSpPr>
            <p:cNvPr id="121" name="Forme libre : forme 79">
              <a:extLst>
                <a:ext uri="{FF2B5EF4-FFF2-40B4-BE49-F238E27FC236}">
                  <a16:creationId xmlns:a16="http://schemas.microsoft.com/office/drawing/2014/main" id="{B005937F-66C0-6DB8-1D6E-87D747794473}"/>
                </a:ext>
              </a:extLst>
            </p:cNvPr>
            <p:cNvSpPr/>
            <p:nvPr/>
          </p:nvSpPr>
          <p:spPr>
            <a:xfrm>
              <a:off x="3215030" y="4363516"/>
              <a:ext cx="197510" cy="248107"/>
            </a:xfrm>
            <a:custGeom>
              <a:avLst/>
              <a:gdLst>
                <a:gd name="connsiteX0" fmla="*/ 192633 w 197510"/>
                <a:gd name="connsiteY0" fmla="*/ 59741 h 248107"/>
                <a:gd name="connsiteX1" fmla="*/ 197510 w 197510"/>
                <a:gd name="connsiteY1" fmla="*/ 89611 h 248107"/>
                <a:gd name="connsiteX2" fmla="*/ 187147 w 197510"/>
                <a:gd name="connsiteY2" fmla="*/ 114605 h 248107"/>
                <a:gd name="connsiteX3" fmla="*/ 149961 w 197510"/>
                <a:gd name="connsiteY3" fmla="*/ 156057 h 248107"/>
                <a:gd name="connsiteX4" fmla="*/ 109118 w 197510"/>
                <a:gd name="connsiteY4" fmla="*/ 171297 h 248107"/>
                <a:gd name="connsiteX5" fmla="*/ 88392 w 197510"/>
                <a:gd name="connsiteY5" fmla="*/ 205435 h 248107"/>
                <a:gd name="connsiteX6" fmla="*/ 82905 w 197510"/>
                <a:gd name="connsiteY6" fmla="*/ 231648 h 248107"/>
                <a:gd name="connsiteX7" fmla="*/ 64008 w 197510"/>
                <a:gd name="connsiteY7" fmla="*/ 248107 h 248107"/>
                <a:gd name="connsiteX8" fmla="*/ 48768 w 197510"/>
                <a:gd name="connsiteY8" fmla="*/ 227991 h 248107"/>
                <a:gd name="connsiteX9" fmla="*/ 34747 w 197510"/>
                <a:gd name="connsiteY9" fmla="*/ 223723 h 248107"/>
                <a:gd name="connsiteX10" fmla="*/ 20726 w 197510"/>
                <a:gd name="connsiteY10" fmla="*/ 226771 h 248107"/>
                <a:gd name="connsiteX11" fmla="*/ 18897 w 197510"/>
                <a:gd name="connsiteY11" fmla="*/ 212751 h 248107"/>
                <a:gd name="connsiteX12" fmla="*/ 28651 w 197510"/>
                <a:gd name="connsiteY12" fmla="*/ 203607 h 248107"/>
                <a:gd name="connsiteX13" fmla="*/ 24384 w 197510"/>
                <a:gd name="connsiteY13" fmla="*/ 187147 h 248107"/>
                <a:gd name="connsiteX14" fmla="*/ 42062 w 197510"/>
                <a:gd name="connsiteY14" fmla="*/ 157887 h 248107"/>
                <a:gd name="connsiteX15" fmla="*/ 34137 w 197510"/>
                <a:gd name="connsiteY15" fmla="*/ 140817 h 248107"/>
                <a:gd name="connsiteX16" fmla="*/ 21336 w 197510"/>
                <a:gd name="connsiteY16" fmla="*/ 159105 h 248107"/>
                <a:gd name="connsiteX17" fmla="*/ 0 w 197510"/>
                <a:gd name="connsiteY17" fmla="*/ 141427 h 248107"/>
                <a:gd name="connsiteX18" fmla="*/ 6705 w 197510"/>
                <a:gd name="connsiteY18" fmla="*/ 130455 h 248107"/>
                <a:gd name="connsiteX19" fmla="*/ 609 w 197510"/>
                <a:gd name="connsiteY19" fmla="*/ 95098 h 248107"/>
                <a:gd name="connsiteX20" fmla="*/ 12801 w 197510"/>
                <a:gd name="connsiteY20" fmla="*/ 89002 h 248107"/>
                <a:gd name="connsiteX21" fmla="*/ 18897 w 197510"/>
                <a:gd name="connsiteY21" fmla="*/ 64618 h 248107"/>
                <a:gd name="connsiteX22" fmla="*/ 31699 w 197510"/>
                <a:gd name="connsiteY22" fmla="*/ 39624 h 248107"/>
                <a:gd name="connsiteX23" fmla="*/ 29870 w 197510"/>
                <a:gd name="connsiteY23" fmla="*/ 23774 h 248107"/>
                <a:gd name="connsiteX24" fmla="*/ 48768 w 197510"/>
                <a:gd name="connsiteY24" fmla="*/ 15240 h 248107"/>
                <a:gd name="connsiteX25" fmla="*/ 72542 w 197510"/>
                <a:gd name="connsiteY25" fmla="*/ 0 h 248107"/>
                <a:gd name="connsiteX26" fmla="*/ 106680 w 197510"/>
                <a:gd name="connsiteY26" fmla="*/ 21946 h 248107"/>
                <a:gd name="connsiteX27" fmla="*/ 113385 w 197510"/>
                <a:gd name="connsiteY27" fmla="*/ 21336 h 248107"/>
                <a:gd name="connsiteX28" fmla="*/ 121920 w 197510"/>
                <a:gd name="connsiteY28" fmla="*/ 38405 h 248107"/>
                <a:gd name="connsiteX29" fmla="*/ 151181 w 197510"/>
                <a:gd name="connsiteY29" fmla="*/ 43891 h 248107"/>
                <a:gd name="connsiteX30" fmla="*/ 160934 w 197510"/>
                <a:gd name="connsiteY30" fmla="*/ 37795 h 248107"/>
                <a:gd name="connsiteX31" fmla="*/ 178003 w 197510"/>
                <a:gd name="connsiteY31" fmla="*/ 50597 h 248107"/>
                <a:gd name="connsiteX32" fmla="*/ 192633 w 197510"/>
                <a:gd name="connsiteY32" fmla="*/ 59741 h 2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7510" h="248107">
                  <a:moveTo>
                    <a:pt x="192633" y="59741"/>
                  </a:moveTo>
                  <a:lnTo>
                    <a:pt x="197510" y="89611"/>
                  </a:lnTo>
                  <a:lnTo>
                    <a:pt x="187147" y="114605"/>
                  </a:lnTo>
                  <a:lnTo>
                    <a:pt x="149961" y="156057"/>
                  </a:lnTo>
                  <a:lnTo>
                    <a:pt x="109118" y="171297"/>
                  </a:lnTo>
                  <a:lnTo>
                    <a:pt x="88392" y="205435"/>
                  </a:lnTo>
                  <a:lnTo>
                    <a:pt x="82905" y="231648"/>
                  </a:lnTo>
                  <a:lnTo>
                    <a:pt x="64008" y="248107"/>
                  </a:lnTo>
                  <a:lnTo>
                    <a:pt x="48768" y="227991"/>
                  </a:lnTo>
                  <a:lnTo>
                    <a:pt x="34747" y="223723"/>
                  </a:lnTo>
                  <a:lnTo>
                    <a:pt x="20726" y="226771"/>
                  </a:lnTo>
                  <a:lnTo>
                    <a:pt x="18897" y="212751"/>
                  </a:lnTo>
                  <a:lnTo>
                    <a:pt x="28651" y="203607"/>
                  </a:lnTo>
                  <a:lnTo>
                    <a:pt x="24384" y="187147"/>
                  </a:lnTo>
                  <a:lnTo>
                    <a:pt x="42062" y="157887"/>
                  </a:lnTo>
                  <a:lnTo>
                    <a:pt x="34137" y="140817"/>
                  </a:lnTo>
                  <a:lnTo>
                    <a:pt x="21336" y="159105"/>
                  </a:lnTo>
                  <a:lnTo>
                    <a:pt x="0" y="141427"/>
                  </a:lnTo>
                  <a:lnTo>
                    <a:pt x="6705" y="130455"/>
                  </a:lnTo>
                  <a:lnTo>
                    <a:pt x="609" y="95098"/>
                  </a:lnTo>
                  <a:lnTo>
                    <a:pt x="12801" y="89002"/>
                  </a:lnTo>
                  <a:lnTo>
                    <a:pt x="18897" y="64618"/>
                  </a:lnTo>
                  <a:lnTo>
                    <a:pt x="31699" y="39624"/>
                  </a:lnTo>
                  <a:lnTo>
                    <a:pt x="29870" y="23774"/>
                  </a:lnTo>
                  <a:lnTo>
                    <a:pt x="48768" y="15240"/>
                  </a:lnTo>
                  <a:lnTo>
                    <a:pt x="72542" y="0"/>
                  </a:lnTo>
                  <a:lnTo>
                    <a:pt x="106680" y="21946"/>
                  </a:lnTo>
                  <a:lnTo>
                    <a:pt x="113385" y="21336"/>
                  </a:lnTo>
                  <a:lnTo>
                    <a:pt x="121920" y="38405"/>
                  </a:lnTo>
                  <a:lnTo>
                    <a:pt x="151181" y="43891"/>
                  </a:lnTo>
                  <a:lnTo>
                    <a:pt x="160934" y="37795"/>
                  </a:lnTo>
                  <a:lnTo>
                    <a:pt x="178003" y="50597"/>
                  </a:lnTo>
                  <a:lnTo>
                    <a:pt x="192633" y="59741"/>
                  </a:lnTo>
                  <a:close/>
                </a:path>
              </a:pathLst>
            </a:custGeom>
            <a:grpFill/>
            <a:ln w="6350" cap="flat">
              <a:solidFill>
                <a:srgbClr val="545A8A"/>
              </a:solidFill>
              <a:prstDash val="solid"/>
              <a:miter/>
            </a:ln>
          </p:spPr>
          <p:txBody>
            <a:bodyPr rtlCol="0" anchor="ctr"/>
            <a:lstStyle/>
            <a:p>
              <a:endParaRPr lang="fr-FR" dirty="0"/>
            </a:p>
          </p:txBody>
        </p:sp>
        <p:sp>
          <p:nvSpPr>
            <p:cNvPr id="122" name="Forme libre : forme 80">
              <a:extLst>
                <a:ext uri="{FF2B5EF4-FFF2-40B4-BE49-F238E27FC236}">
                  <a16:creationId xmlns:a16="http://schemas.microsoft.com/office/drawing/2014/main" id="{E787D6DE-8B61-800E-9741-D829808E104E}"/>
                </a:ext>
              </a:extLst>
            </p:cNvPr>
            <p:cNvSpPr/>
            <p:nvPr/>
          </p:nvSpPr>
          <p:spPr>
            <a:xfrm>
              <a:off x="6832397" y="3180892"/>
              <a:ext cx="427938" cy="375513"/>
            </a:xfrm>
            <a:custGeom>
              <a:avLst/>
              <a:gdLst>
                <a:gd name="connsiteX0" fmla="*/ 312724 w 427938"/>
                <a:gd name="connsiteY0" fmla="*/ 14630 h 375513"/>
                <a:gd name="connsiteX1" fmla="*/ 336499 w 427938"/>
                <a:gd name="connsiteY1" fmla="*/ 71933 h 375513"/>
                <a:gd name="connsiteX2" fmla="*/ 340766 w 427938"/>
                <a:gd name="connsiteY2" fmla="*/ 81686 h 375513"/>
                <a:gd name="connsiteX3" fmla="*/ 332841 w 427938"/>
                <a:gd name="connsiteY3" fmla="*/ 97536 h 375513"/>
                <a:gd name="connsiteX4" fmla="*/ 328574 w 427938"/>
                <a:gd name="connsiteY4" fmla="*/ 126797 h 375513"/>
                <a:gd name="connsiteX5" fmla="*/ 321259 w 427938"/>
                <a:gd name="connsiteY5" fmla="*/ 147523 h 375513"/>
                <a:gd name="connsiteX6" fmla="*/ 313944 w 427938"/>
                <a:gd name="connsiteY6" fmla="*/ 154229 h 375513"/>
                <a:gd name="connsiteX7" fmla="*/ 301752 w 427938"/>
                <a:gd name="connsiteY7" fmla="*/ 141427 h 375513"/>
                <a:gd name="connsiteX8" fmla="*/ 285292 w 427938"/>
                <a:gd name="connsiteY8" fmla="*/ 124358 h 375513"/>
                <a:gd name="connsiteX9" fmla="*/ 256641 w 427938"/>
                <a:gd name="connsiteY9" fmla="*/ 68275 h 375513"/>
                <a:gd name="connsiteX10" fmla="*/ 253593 w 427938"/>
                <a:gd name="connsiteY10" fmla="*/ 71933 h 375513"/>
                <a:gd name="connsiteX11" fmla="*/ 270662 w 427938"/>
                <a:gd name="connsiteY11" fmla="*/ 112776 h 375513"/>
                <a:gd name="connsiteX12" fmla="*/ 294436 w 427938"/>
                <a:gd name="connsiteY12" fmla="*/ 152400 h 375513"/>
                <a:gd name="connsiteX13" fmla="*/ 324307 w 427938"/>
                <a:gd name="connsiteY13" fmla="*/ 213360 h 375513"/>
                <a:gd name="connsiteX14" fmla="*/ 338328 w 427938"/>
                <a:gd name="connsiteY14" fmla="*/ 234696 h 375513"/>
                <a:gd name="connsiteX15" fmla="*/ 350520 w 427938"/>
                <a:gd name="connsiteY15" fmla="*/ 256642 h 375513"/>
                <a:gd name="connsiteX16" fmla="*/ 383438 w 427938"/>
                <a:gd name="connsiteY16" fmla="*/ 299923 h 375513"/>
                <a:gd name="connsiteX17" fmla="*/ 377342 w 427938"/>
                <a:gd name="connsiteY17" fmla="*/ 306629 h 375513"/>
                <a:gd name="connsiteX18" fmla="*/ 379780 w 427938"/>
                <a:gd name="connsiteY18" fmla="*/ 332232 h 375513"/>
                <a:gd name="connsiteX19" fmla="*/ 421233 w 427938"/>
                <a:gd name="connsiteY19" fmla="*/ 367589 h 375513"/>
                <a:gd name="connsiteX20" fmla="*/ 427939 w 427938"/>
                <a:gd name="connsiteY20" fmla="*/ 375514 h 375513"/>
                <a:gd name="connsiteX21" fmla="*/ 293217 w 427938"/>
                <a:gd name="connsiteY21" fmla="*/ 375514 h 375513"/>
                <a:gd name="connsiteX22" fmla="*/ 162153 w 427938"/>
                <a:gd name="connsiteY22" fmla="*/ 375514 h 375513"/>
                <a:gd name="connsiteX23" fmla="*/ 26212 w 427938"/>
                <a:gd name="connsiteY23" fmla="*/ 375514 h 375513"/>
                <a:gd name="connsiteX24" fmla="*/ 20116 w 427938"/>
                <a:gd name="connsiteY24" fmla="*/ 231038 h 375513"/>
                <a:gd name="connsiteX25" fmla="*/ 12192 w 427938"/>
                <a:gd name="connsiteY25" fmla="*/ 92050 h 375513"/>
                <a:gd name="connsiteX26" fmla="*/ 0 w 427938"/>
                <a:gd name="connsiteY26" fmla="*/ 60350 h 375513"/>
                <a:gd name="connsiteX27" fmla="*/ 6705 w 427938"/>
                <a:gd name="connsiteY27" fmla="*/ 36576 h 375513"/>
                <a:gd name="connsiteX28" fmla="*/ 609 w 427938"/>
                <a:gd name="connsiteY28" fmla="*/ 19507 h 375513"/>
                <a:gd name="connsiteX29" fmla="*/ 10972 w 427938"/>
                <a:gd name="connsiteY29" fmla="*/ 610 h 375513"/>
                <a:gd name="connsiteX30" fmla="*/ 54864 w 427938"/>
                <a:gd name="connsiteY30" fmla="*/ 0 h 375513"/>
                <a:gd name="connsiteX31" fmla="*/ 87782 w 427938"/>
                <a:gd name="connsiteY31" fmla="*/ 10363 h 375513"/>
                <a:gd name="connsiteX32" fmla="*/ 121310 w 427938"/>
                <a:gd name="connsiteY32" fmla="*/ 21946 h 375513"/>
                <a:gd name="connsiteX33" fmla="*/ 137160 w 427938"/>
                <a:gd name="connsiteY33" fmla="*/ 28042 h 375513"/>
                <a:gd name="connsiteX34" fmla="*/ 161544 w 427938"/>
                <a:gd name="connsiteY34" fmla="*/ 15850 h 375513"/>
                <a:gd name="connsiteX35" fmla="*/ 174345 w 427938"/>
                <a:gd name="connsiteY35" fmla="*/ 4877 h 375513"/>
                <a:gd name="connsiteX36" fmla="*/ 202996 w 427938"/>
                <a:gd name="connsiteY36" fmla="*/ 1219 h 375513"/>
                <a:gd name="connsiteX37" fmla="*/ 226771 w 427938"/>
                <a:gd name="connsiteY37" fmla="*/ 6096 h 375513"/>
                <a:gd name="connsiteX38" fmla="*/ 237744 w 427938"/>
                <a:gd name="connsiteY38" fmla="*/ 25603 h 375513"/>
                <a:gd name="connsiteX39" fmla="*/ 244449 w 427938"/>
                <a:gd name="connsiteY39" fmla="*/ 12802 h 375513"/>
                <a:gd name="connsiteX40" fmla="*/ 271272 w 427938"/>
                <a:gd name="connsiteY40" fmla="*/ 21946 h 375513"/>
                <a:gd name="connsiteX41" fmla="*/ 297484 w 427938"/>
                <a:gd name="connsiteY41" fmla="*/ 24384 h 375513"/>
                <a:gd name="connsiteX42" fmla="*/ 312724 w 427938"/>
                <a:gd name="connsiteY42" fmla="*/ 14630 h 3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513">
                  <a:moveTo>
                    <a:pt x="312724" y="14630"/>
                  </a:moveTo>
                  <a:lnTo>
                    <a:pt x="336499" y="71933"/>
                  </a:lnTo>
                  <a:lnTo>
                    <a:pt x="340766" y="81686"/>
                  </a:lnTo>
                  <a:lnTo>
                    <a:pt x="332841" y="97536"/>
                  </a:lnTo>
                  <a:lnTo>
                    <a:pt x="328574" y="126797"/>
                  </a:lnTo>
                  <a:lnTo>
                    <a:pt x="321259" y="147523"/>
                  </a:lnTo>
                  <a:lnTo>
                    <a:pt x="313944" y="154229"/>
                  </a:lnTo>
                  <a:lnTo>
                    <a:pt x="301752" y="141427"/>
                  </a:lnTo>
                  <a:lnTo>
                    <a:pt x="285292" y="124358"/>
                  </a:lnTo>
                  <a:lnTo>
                    <a:pt x="256641" y="68275"/>
                  </a:lnTo>
                  <a:lnTo>
                    <a:pt x="253593" y="71933"/>
                  </a:lnTo>
                  <a:lnTo>
                    <a:pt x="270662" y="112776"/>
                  </a:lnTo>
                  <a:lnTo>
                    <a:pt x="294436" y="152400"/>
                  </a:lnTo>
                  <a:lnTo>
                    <a:pt x="324307" y="213360"/>
                  </a:lnTo>
                  <a:lnTo>
                    <a:pt x="338328" y="234696"/>
                  </a:lnTo>
                  <a:lnTo>
                    <a:pt x="350520" y="256642"/>
                  </a:lnTo>
                  <a:lnTo>
                    <a:pt x="383438" y="299923"/>
                  </a:lnTo>
                  <a:lnTo>
                    <a:pt x="377342" y="306629"/>
                  </a:lnTo>
                  <a:lnTo>
                    <a:pt x="379780" y="332232"/>
                  </a:lnTo>
                  <a:lnTo>
                    <a:pt x="421233" y="367589"/>
                  </a:lnTo>
                  <a:lnTo>
                    <a:pt x="427939" y="375514"/>
                  </a:lnTo>
                  <a:lnTo>
                    <a:pt x="293217" y="375514"/>
                  </a:lnTo>
                  <a:lnTo>
                    <a:pt x="162153" y="375514"/>
                  </a:lnTo>
                  <a:lnTo>
                    <a:pt x="26212" y="375514"/>
                  </a:lnTo>
                  <a:lnTo>
                    <a:pt x="20116" y="231038"/>
                  </a:lnTo>
                  <a:lnTo>
                    <a:pt x="12192" y="92050"/>
                  </a:lnTo>
                  <a:lnTo>
                    <a:pt x="0" y="60350"/>
                  </a:lnTo>
                  <a:lnTo>
                    <a:pt x="6705" y="36576"/>
                  </a:lnTo>
                  <a:lnTo>
                    <a:pt x="609" y="19507"/>
                  </a:lnTo>
                  <a:lnTo>
                    <a:pt x="10972" y="610"/>
                  </a:lnTo>
                  <a:lnTo>
                    <a:pt x="54864" y="0"/>
                  </a:lnTo>
                  <a:lnTo>
                    <a:pt x="87782" y="10363"/>
                  </a:lnTo>
                  <a:lnTo>
                    <a:pt x="121310" y="21946"/>
                  </a:lnTo>
                  <a:lnTo>
                    <a:pt x="137160" y="28042"/>
                  </a:lnTo>
                  <a:lnTo>
                    <a:pt x="161544" y="15850"/>
                  </a:lnTo>
                  <a:lnTo>
                    <a:pt x="174345" y="4877"/>
                  </a:lnTo>
                  <a:lnTo>
                    <a:pt x="202996" y="1219"/>
                  </a:lnTo>
                  <a:lnTo>
                    <a:pt x="226771" y="6096"/>
                  </a:lnTo>
                  <a:lnTo>
                    <a:pt x="237744" y="25603"/>
                  </a:lnTo>
                  <a:lnTo>
                    <a:pt x="244449" y="12802"/>
                  </a:lnTo>
                  <a:lnTo>
                    <a:pt x="271272" y="21946"/>
                  </a:lnTo>
                  <a:lnTo>
                    <a:pt x="297484" y="24384"/>
                  </a:lnTo>
                  <a:lnTo>
                    <a:pt x="312724" y="14630"/>
                  </a:lnTo>
                  <a:close/>
                </a:path>
              </a:pathLst>
            </a:custGeom>
            <a:grpFill/>
            <a:ln w="6350" cap="flat">
              <a:solidFill>
                <a:srgbClr val="545A8A"/>
              </a:solidFill>
              <a:prstDash val="solid"/>
              <a:miter/>
            </a:ln>
          </p:spPr>
          <p:txBody>
            <a:bodyPr rtlCol="0" anchor="ctr"/>
            <a:lstStyle/>
            <a:p>
              <a:endParaRPr lang="fr-FR" dirty="0"/>
            </a:p>
          </p:txBody>
        </p:sp>
        <p:sp>
          <p:nvSpPr>
            <p:cNvPr id="123" name="Forme libre : forme 82">
              <a:extLst>
                <a:ext uri="{FF2B5EF4-FFF2-40B4-BE49-F238E27FC236}">
                  <a16:creationId xmlns:a16="http://schemas.microsoft.com/office/drawing/2014/main" id="{71CDA47D-FC0E-AAAD-3092-6B0F6D570147}"/>
                </a:ext>
              </a:extLst>
            </p:cNvPr>
            <p:cNvSpPr/>
            <p:nvPr/>
          </p:nvSpPr>
          <p:spPr>
            <a:xfrm>
              <a:off x="7256069" y="3713072"/>
              <a:ext cx="235305" cy="217017"/>
            </a:xfrm>
            <a:custGeom>
              <a:avLst/>
              <a:gdLst>
                <a:gd name="connsiteX0" fmla="*/ 235305 w 235305"/>
                <a:gd name="connsiteY0" fmla="*/ 207264 h 217017"/>
                <a:gd name="connsiteX1" fmla="*/ 224942 w 235305"/>
                <a:gd name="connsiteY1" fmla="*/ 217018 h 217017"/>
                <a:gd name="connsiteX2" fmla="*/ 210312 w 235305"/>
                <a:gd name="connsiteY2" fmla="*/ 213360 h 217017"/>
                <a:gd name="connsiteX3" fmla="*/ 198120 w 235305"/>
                <a:gd name="connsiteY3" fmla="*/ 200559 h 217017"/>
                <a:gd name="connsiteX4" fmla="*/ 182880 w 235305"/>
                <a:gd name="connsiteY4" fmla="*/ 178003 h 217017"/>
                <a:gd name="connsiteX5" fmla="*/ 167030 w 235305"/>
                <a:gd name="connsiteY5" fmla="*/ 165202 h 217017"/>
                <a:gd name="connsiteX6" fmla="*/ 157886 w 235305"/>
                <a:gd name="connsiteY6" fmla="*/ 151791 h 217017"/>
                <a:gd name="connsiteX7" fmla="*/ 127406 w 235305"/>
                <a:gd name="connsiteY7" fmla="*/ 135941 h 217017"/>
                <a:gd name="connsiteX8" fmla="*/ 103632 w 235305"/>
                <a:gd name="connsiteY8" fmla="*/ 135331 h 217017"/>
                <a:gd name="connsiteX9" fmla="*/ 95097 w 235305"/>
                <a:gd name="connsiteY9" fmla="*/ 127407 h 217017"/>
                <a:gd name="connsiteX10" fmla="*/ 75590 w 235305"/>
                <a:gd name="connsiteY10" fmla="*/ 136551 h 217017"/>
                <a:gd name="connsiteX11" fmla="*/ 53644 w 235305"/>
                <a:gd name="connsiteY11" fmla="*/ 118872 h 217017"/>
                <a:gd name="connsiteX12" fmla="*/ 44500 w 235305"/>
                <a:gd name="connsiteY12" fmla="*/ 148133 h 217017"/>
                <a:gd name="connsiteX13" fmla="*/ 4267 w 235305"/>
                <a:gd name="connsiteY13" fmla="*/ 139599 h 217017"/>
                <a:gd name="connsiteX14" fmla="*/ 0 w 235305"/>
                <a:gd name="connsiteY14" fmla="*/ 124359 h 217017"/>
                <a:gd name="connsiteX15" fmla="*/ 12192 w 235305"/>
                <a:gd name="connsiteY15" fmla="*/ 66447 h 217017"/>
                <a:gd name="connsiteX16" fmla="*/ 14020 w 235305"/>
                <a:gd name="connsiteY16" fmla="*/ 40843 h 217017"/>
                <a:gd name="connsiteX17" fmla="*/ 24384 w 235305"/>
                <a:gd name="connsiteY17" fmla="*/ 28651 h 217017"/>
                <a:gd name="connsiteX18" fmla="*/ 48768 w 235305"/>
                <a:gd name="connsiteY18" fmla="*/ 21946 h 217017"/>
                <a:gd name="connsiteX19" fmla="*/ 65227 w 235305"/>
                <a:gd name="connsiteY19" fmla="*/ 0 h 217017"/>
                <a:gd name="connsiteX20" fmla="*/ 87172 w 235305"/>
                <a:gd name="connsiteY20" fmla="*/ 45111 h 217017"/>
                <a:gd name="connsiteX21" fmla="*/ 98755 w 235305"/>
                <a:gd name="connsiteY21" fmla="*/ 81077 h 217017"/>
                <a:gd name="connsiteX22" fmla="*/ 118262 w 235305"/>
                <a:gd name="connsiteY22" fmla="*/ 99975 h 217017"/>
                <a:gd name="connsiteX23" fmla="*/ 167030 w 235305"/>
                <a:gd name="connsiteY23" fmla="*/ 137160 h 217017"/>
                <a:gd name="connsiteX24" fmla="*/ 187147 w 235305"/>
                <a:gd name="connsiteY24" fmla="*/ 159106 h 217017"/>
                <a:gd name="connsiteX25" fmla="*/ 206654 w 235305"/>
                <a:gd name="connsiteY25" fmla="*/ 182271 h 217017"/>
                <a:gd name="connsiteX26" fmla="*/ 217627 w 235305"/>
                <a:gd name="connsiteY26" fmla="*/ 195682 h 217017"/>
                <a:gd name="connsiteX27" fmla="*/ 235305 w 235305"/>
                <a:gd name="connsiteY27" fmla="*/ 207264 h 21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7017">
                  <a:moveTo>
                    <a:pt x="235305" y="207264"/>
                  </a:moveTo>
                  <a:lnTo>
                    <a:pt x="224942" y="217018"/>
                  </a:lnTo>
                  <a:lnTo>
                    <a:pt x="210312" y="213360"/>
                  </a:lnTo>
                  <a:lnTo>
                    <a:pt x="198120" y="200559"/>
                  </a:lnTo>
                  <a:lnTo>
                    <a:pt x="182880" y="178003"/>
                  </a:lnTo>
                  <a:lnTo>
                    <a:pt x="167030" y="165202"/>
                  </a:lnTo>
                  <a:lnTo>
                    <a:pt x="157886" y="151791"/>
                  </a:lnTo>
                  <a:lnTo>
                    <a:pt x="127406" y="135941"/>
                  </a:lnTo>
                  <a:lnTo>
                    <a:pt x="103632" y="135331"/>
                  </a:lnTo>
                  <a:lnTo>
                    <a:pt x="95097" y="127407"/>
                  </a:lnTo>
                  <a:lnTo>
                    <a:pt x="75590" y="136551"/>
                  </a:lnTo>
                  <a:lnTo>
                    <a:pt x="53644" y="118872"/>
                  </a:lnTo>
                  <a:lnTo>
                    <a:pt x="44500" y="148133"/>
                  </a:lnTo>
                  <a:lnTo>
                    <a:pt x="4267" y="139599"/>
                  </a:lnTo>
                  <a:lnTo>
                    <a:pt x="0" y="124359"/>
                  </a:lnTo>
                  <a:lnTo>
                    <a:pt x="12192" y="66447"/>
                  </a:lnTo>
                  <a:lnTo>
                    <a:pt x="14020" y="40843"/>
                  </a:lnTo>
                  <a:lnTo>
                    <a:pt x="24384" y="28651"/>
                  </a:lnTo>
                  <a:lnTo>
                    <a:pt x="48768" y="21946"/>
                  </a:lnTo>
                  <a:lnTo>
                    <a:pt x="65227" y="0"/>
                  </a:lnTo>
                  <a:lnTo>
                    <a:pt x="87172" y="45111"/>
                  </a:lnTo>
                  <a:lnTo>
                    <a:pt x="98755" y="81077"/>
                  </a:lnTo>
                  <a:lnTo>
                    <a:pt x="118262" y="99975"/>
                  </a:lnTo>
                  <a:lnTo>
                    <a:pt x="167030" y="137160"/>
                  </a:lnTo>
                  <a:lnTo>
                    <a:pt x="187147" y="159106"/>
                  </a:lnTo>
                  <a:lnTo>
                    <a:pt x="206654" y="182271"/>
                  </a:lnTo>
                  <a:lnTo>
                    <a:pt x="217627" y="195682"/>
                  </a:lnTo>
                  <a:lnTo>
                    <a:pt x="235305" y="207264"/>
                  </a:lnTo>
                  <a:close/>
                </a:path>
              </a:pathLst>
            </a:custGeom>
            <a:grpFill/>
            <a:ln w="6350" cap="flat">
              <a:solidFill>
                <a:srgbClr val="545A8A"/>
              </a:solidFill>
              <a:prstDash val="solid"/>
              <a:miter/>
            </a:ln>
          </p:spPr>
          <p:txBody>
            <a:bodyPr rtlCol="0" anchor="ctr"/>
            <a:lstStyle/>
            <a:p>
              <a:endParaRPr lang="fr-FR" dirty="0"/>
            </a:p>
          </p:txBody>
        </p:sp>
        <p:sp>
          <p:nvSpPr>
            <p:cNvPr id="124" name="Forme libre : forme 83">
              <a:extLst>
                <a:ext uri="{FF2B5EF4-FFF2-40B4-BE49-F238E27FC236}">
                  <a16:creationId xmlns:a16="http://schemas.microsoft.com/office/drawing/2014/main" id="{D3D7BBB4-B0F9-F073-BCCB-F3768D0300D9}"/>
                </a:ext>
              </a:extLst>
            </p:cNvPr>
            <p:cNvSpPr/>
            <p:nvPr/>
          </p:nvSpPr>
          <p:spPr>
            <a:xfrm>
              <a:off x="6661709" y="2112872"/>
              <a:ext cx="132892" cy="77419"/>
            </a:xfrm>
            <a:custGeom>
              <a:avLst/>
              <a:gdLst>
                <a:gd name="connsiteX0" fmla="*/ 127406 w 132892"/>
                <a:gd name="connsiteY0" fmla="*/ 4877 h 77419"/>
                <a:gd name="connsiteX1" fmla="*/ 132892 w 132892"/>
                <a:gd name="connsiteY1" fmla="*/ 10973 h 77419"/>
                <a:gd name="connsiteX2" fmla="*/ 117043 w 132892"/>
                <a:gd name="connsiteY2" fmla="*/ 31699 h 77419"/>
                <a:gd name="connsiteX3" fmla="*/ 131673 w 132892"/>
                <a:gd name="connsiteY3" fmla="*/ 65837 h 77419"/>
                <a:gd name="connsiteX4" fmla="*/ 121920 w 132892"/>
                <a:gd name="connsiteY4" fmla="*/ 77419 h 77419"/>
                <a:gd name="connsiteX5" fmla="*/ 98755 w 132892"/>
                <a:gd name="connsiteY5" fmla="*/ 76810 h 77419"/>
                <a:gd name="connsiteX6" fmla="*/ 71932 w 132892"/>
                <a:gd name="connsiteY6" fmla="*/ 63398 h 77419"/>
                <a:gd name="connsiteX7" fmla="*/ 59131 w 132892"/>
                <a:gd name="connsiteY7" fmla="*/ 59131 h 77419"/>
                <a:gd name="connsiteX8" fmla="*/ 35966 w 132892"/>
                <a:gd name="connsiteY8" fmla="*/ 65227 h 77419"/>
                <a:gd name="connsiteX9" fmla="*/ 35356 w 132892"/>
                <a:gd name="connsiteY9" fmla="*/ 43891 h 77419"/>
                <a:gd name="connsiteX10" fmla="*/ 26212 w 132892"/>
                <a:gd name="connsiteY10" fmla="*/ 48768 h 77419"/>
                <a:gd name="connsiteX11" fmla="*/ 6096 w 132892"/>
                <a:gd name="connsiteY11" fmla="*/ 35966 h 77419"/>
                <a:gd name="connsiteX12" fmla="*/ 0 w 132892"/>
                <a:gd name="connsiteY12" fmla="*/ 15240 h 77419"/>
                <a:gd name="connsiteX13" fmla="*/ 33528 w 132892"/>
                <a:gd name="connsiteY13" fmla="*/ 4877 h 77419"/>
                <a:gd name="connsiteX14" fmla="*/ 67665 w 132892"/>
                <a:gd name="connsiteY14" fmla="*/ 0 h 77419"/>
                <a:gd name="connsiteX15" fmla="*/ 98755 w 132892"/>
                <a:gd name="connsiteY15" fmla="*/ 5486 h 77419"/>
                <a:gd name="connsiteX16" fmla="*/ 127406 w 132892"/>
                <a:gd name="connsiteY16" fmla="*/ 4877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892" h="77419">
                  <a:moveTo>
                    <a:pt x="127406" y="4877"/>
                  </a:moveTo>
                  <a:lnTo>
                    <a:pt x="132892" y="10973"/>
                  </a:lnTo>
                  <a:lnTo>
                    <a:pt x="117043" y="31699"/>
                  </a:lnTo>
                  <a:lnTo>
                    <a:pt x="131673" y="65837"/>
                  </a:lnTo>
                  <a:lnTo>
                    <a:pt x="121920" y="77419"/>
                  </a:lnTo>
                  <a:lnTo>
                    <a:pt x="98755" y="76810"/>
                  </a:lnTo>
                  <a:lnTo>
                    <a:pt x="71932" y="63398"/>
                  </a:lnTo>
                  <a:lnTo>
                    <a:pt x="59131" y="59131"/>
                  </a:lnTo>
                  <a:lnTo>
                    <a:pt x="35966" y="65227"/>
                  </a:lnTo>
                  <a:lnTo>
                    <a:pt x="35356" y="43891"/>
                  </a:lnTo>
                  <a:lnTo>
                    <a:pt x="26212" y="48768"/>
                  </a:lnTo>
                  <a:lnTo>
                    <a:pt x="6096" y="35966"/>
                  </a:lnTo>
                  <a:lnTo>
                    <a:pt x="0" y="15240"/>
                  </a:lnTo>
                  <a:lnTo>
                    <a:pt x="33528" y="4877"/>
                  </a:lnTo>
                  <a:lnTo>
                    <a:pt x="67665" y="0"/>
                  </a:lnTo>
                  <a:lnTo>
                    <a:pt x="98755" y="5486"/>
                  </a:lnTo>
                  <a:lnTo>
                    <a:pt x="127406" y="4877"/>
                  </a:lnTo>
                  <a:close/>
                </a:path>
              </a:pathLst>
            </a:custGeom>
            <a:grpFill/>
            <a:ln w="6350" cap="flat">
              <a:solidFill>
                <a:srgbClr val="545A8A"/>
              </a:solidFill>
              <a:prstDash val="solid"/>
              <a:miter/>
            </a:ln>
          </p:spPr>
          <p:txBody>
            <a:bodyPr rtlCol="0" anchor="ctr"/>
            <a:lstStyle/>
            <a:p>
              <a:endParaRPr lang="fr-FR" dirty="0"/>
            </a:p>
          </p:txBody>
        </p:sp>
        <p:sp>
          <p:nvSpPr>
            <p:cNvPr id="125" name="Forme libre : forme 84">
              <a:extLst>
                <a:ext uri="{FF2B5EF4-FFF2-40B4-BE49-F238E27FC236}">
                  <a16:creationId xmlns:a16="http://schemas.microsoft.com/office/drawing/2014/main" id="{29268E5F-DBEE-80A8-6B0A-E0766B307325}"/>
                </a:ext>
              </a:extLst>
            </p:cNvPr>
            <p:cNvSpPr/>
            <p:nvPr/>
          </p:nvSpPr>
          <p:spPr>
            <a:xfrm>
              <a:off x="7148169" y="3831944"/>
              <a:ext cx="511454" cy="451713"/>
            </a:xfrm>
            <a:custGeom>
              <a:avLst/>
              <a:gdLst>
                <a:gd name="connsiteX0" fmla="*/ 211532 w 511454"/>
                <a:gd name="connsiteY0" fmla="*/ 16459 h 451713"/>
                <a:gd name="connsiteX1" fmla="*/ 235305 w 511454"/>
                <a:gd name="connsiteY1" fmla="*/ 17069 h 451713"/>
                <a:gd name="connsiteX2" fmla="*/ 265785 w 511454"/>
                <a:gd name="connsiteY2" fmla="*/ 32919 h 451713"/>
                <a:gd name="connsiteX3" fmla="*/ 274929 w 511454"/>
                <a:gd name="connsiteY3" fmla="*/ 46330 h 451713"/>
                <a:gd name="connsiteX4" fmla="*/ 290780 w 511454"/>
                <a:gd name="connsiteY4" fmla="*/ 59131 h 451713"/>
                <a:gd name="connsiteX5" fmla="*/ 306020 w 511454"/>
                <a:gd name="connsiteY5" fmla="*/ 81687 h 451713"/>
                <a:gd name="connsiteX6" fmla="*/ 318212 w 511454"/>
                <a:gd name="connsiteY6" fmla="*/ 94488 h 451713"/>
                <a:gd name="connsiteX7" fmla="*/ 306629 w 511454"/>
                <a:gd name="connsiteY7" fmla="*/ 111557 h 451713"/>
                <a:gd name="connsiteX8" fmla="*/ 295656 w 511454"/>
                <a:gd name="connsiteY8" fmla="*/ 129845 h 451713"/>
                <a:gd name="connsiteX9" fmla="*/ 298704 w 511454"/>
                <a:gd name="connsiteY9" fmla="*/ 140818 h 451713"/>
                <a:gd name="connsiteX10" fmla="*/ 299924 w 511454"/>
                <a:gd name="connsiteY10" fmla="*/ 153010 h 451713"/>
                <a:gd name="connsiteX11" fmla="*/ 319431 w 511454"/>
                <a:gd name="connsiteY11" fmla="*/ 153619 h 451713"/>
                <a:gd name="connsiteX12" fmla="*/ 327356 w 511454"/>
                <a:gd name="connsiteY12" fmla="*/ 150571 h 451713"/>
                <a:gd name="connsiteX13" fmla="*/ 335280 w 511454"/>
                <a:gd name="connsiteY13" fmla="*/ 157887 h 451713"/>
                <a:gd name="connsiteX14" fmla="*/ 327965 w 511454"/>
                <a:gd name="connsiteY14" fmla="*/ 171298 h 451713"/>
                <a:gd name="connsiteX15" fmla="*/ 341376 w 511454"/>
                <a:gd name="connsiteY15" fmla="*/ 193243 h 451713"/>
                <a:gd name="connsiteX16" fmla="*/ 354788 w 511454"/>
                <a:gd name="connsiteY16" fmla="*/ 212141 h 451713"/>
                <a:gd name="connsiteX17" fmla="*/ 368199 w 511454"/>
                <a:gd name="connsiteY17" fmla="*/ 226162 h 451713"/>
                <a:gd name="connsiteX18" fmla="*/ 482193 w 511454"/>
                <a:gd name="connsiteY18" fmla="*/ 272491 h 451713"/>
                <a:gd name="connsiteX19" fmla="*/ 511455 w 511454"/>
                <a:gd name="connsiteY19" fmla="*/ 271882 h 451713"/>
                <a:gd name="connsiteX20" fmla="*/ 416357 w 511454"/>
                <a:gd name="connsiteY20" fmla="*/ 389535 h 451713"/>
                <a:gd name="connsiteX21" fmla="*/ 371856 w 511454"/>
                <a:gd name="connsiteY21" fmla="*/ 391363 h 451713"/>
                <a:gd name="connsiteX22" fmla="*/ 341376 w 511454"/>
                <a:gd name="connsiteY22" fmla="*/ 418795 h 451713"/>
                <a:gd name="connsiteX23" fmla="*/ 319431 w 511454"/>
                <a:gd name="connsiteY23" fmla="*/ 419405 h 451713"/>
                <a:gd name="connsiteX24" fmla="*/ 310287 w 511454"/>
                <a:gd name="connsiteY24" fmla="*/ 432207 h 451713"/>
                <a:gd name="connsiteX25" fmla="*/ 286512 w 511454"/>
                <a:gd name="connsiteY25" fmla="*/ 432207 h 451713"/>
                <a:gd name="connsiteX26" fmla="*/ 272492 w 511454"/>
                <a:gd name="connsiteY26" fmla="*/ 418795 h 451713"/>
                <a:gd name="connsiteX27" fmla="*/ 240792 w 511454"/>
                <a:gd name="connsiteY27" fmla="*/ 435255 h 451713"/>
                <a:gd name="connsiteX28" fmla="*/ 231039 w 511454"/>
                <a:gd name="connsiteY28" fmla="*/ 451714 h 451713"/>
                <a:gd name="connsiteX29" fmla="*/ 207873 w 511454"/>
                <a:gd name="connsiteY29" fmla="*/ 448056 h 451713"/>
                <a:gd name="connsiteX30" fmla="*/ 199949 w 511454"/>
                <a:gd name="connsiteY30" fmla="*/ 443789 h 451713"/>
                <a:gd name="connsiteX31" fmla="*/ 192024 w 511454"/>
                <a:gd name="connsiteY31" fmla="*/ 445008 h 451713"/>
                <a:gd name="connsiteX32" fmla="*/ 181052 w 511454"/>
                <a:gd name="connsiteY32" fmla="*/ 444399 h 451713"/>
                <a:gd name="connsiteX33" fmla="*/ 137160 w 511454"/>
                <a:gd name="connsiteY33" fmla="*/ 411480 h 451713"/>
                <a:gd name="connsiteX34" fmla="*/ 112776 w 511454"/>
                <a:gd name="connsiteY34" fmla="*/ 411480 h 451713"/>
                <a:gd name="connsiteX35" fmla="*/ 101193 w 511454"/>
                <a:gd name="connsiteY35" fmla="*/ 398679 h 451713"/>
                <a:gd name="connsiteX36" fmla="*/ 100584 w 511454"/>
                <a:gd name="connsiteY36" fmla="*/ 376733 h 451713"/>
                <a:gd name="connsiteX37" fmla="*/ 82905 w 511454"/>
                <a:gd name="connsiteY37" fmla="*/ 370027 h 451713"/>
                <a:gd name="connsiteX38" fmla="*/ 61569 w 511454"/>
                <a:gd name="connsiteY38" fmla="*/ 327355 h 451713"/>
                <a:gd name="connsiteX39" fmla="*/ 45720 w 511454"/>
                <a:gd name="connsiteY39" fmla="*/ 318211 h 451713"/>
                <a:gd name="connsiteX40" fmla="*/ 39624 w 511454"/>
                <a:gd name="connsiteY40" fmla="*/ 302362 h 451713"/>
                <a:gd name="connsiteX41" fmla="*/ 21336 w 511454"/>
                <a:gd name="connsiteY41" fmla="*/ 283464 h 451713"/>
                <a:gd name="connsiteX42" fmla="*/ 0 w 511454"/>
                <a:gd name="connsiteY42" fmla="*/ 280416 h 451713"/>
                <a:gd name="connsiteX43" fmla="*/ 11583 w 511454"/>
                <a:gd name="connsiteY43" fmla="*/ 258471 h 451713"/>
                <a:gd name="connsiteX44" fmla="*/ 29871 w 511454"/>
                <a:gd name="connsiteY44" fmla="*/ 257251 h 451713"/>
                <a:gd name="connsiteX45" fmla="*/ 34748 w 511454"/>
                <a:gd name="connsiteY45" fmla="*/ 245669 h 451713"/>
                <a:gd name="connsiteX46" fmla="*/ 33528 w 511454"/>
                <a:gd name="connsiteY46" fmla="*/ 215189 h 451713"/>
                <a:gd name="connsiteX47" fmla="*/ 33528 w 511454"/>
                <a:gd name="connsiteY47" fmla="*/ 210312 h 451713"/>
                <a:gd name="connsiteX48" fmla="*/ 42672 w 511454"/>
                <a:gd name="connsiteY48" fmla="*/ 169469 h 451713"/>
                <a:gd name="connsiteX49" fmla="*/ 58521 w 511454"/>
                <a:gd name="connsiteY49" fmla="*/ 158496 h 451713"/>
                <a:gd name="connsiteX50" fmla="*/ 61569 w 511454"/>
                <a:gd name="connsiteY50" fmla="*/ 142647 h 451713"/>
                <a:gd name="connsiteX51" fmla="*/ 75591 w 511454"/>
                <a:gd name="connsiteY51" fmla="*/ 112167 h 451713"/>
                <a:gd name="connsiteX52" fmla="*/ 95708 w 511454"/>
                <a:gd name="connsiteY52" fmla="*/ 93269 h 451713"/>
                <a:gd name="connsiteX53" fmla="*/ 107900 w 511454"/>
                <a:gd name="connsiteY53" fmla="*/ 54255 h 451713"/>
                <a:gd name="connsiteX54" fmla="*/ 112167 w 511454"/>
                <a:gd name="connsiteY54" fmla="*/ 20727 h 451713"/>
                <a:gd name="connsiteX55" fmla="*/ 152400 w 511454"/>
                <a:gd name="connsiteY55" fmla="*/ 29261 h 451713"/>
                <a:gd name="connsiteX56" fmla="*/ 161544 w 511454"/>
                <a:gd name="connsiteY56" fmla="*/ 0 h 451713"/>
                <a:gd name="connsiteX57" fmla="*/ 183489 w 511454"/>
                <a:gd name="connsiteY57" fmla="*/ 17679 h 451713"/>
                <a:gd name="connsiteX58" fmla="*/ 202997 w 511454"/>
                <a:gd name="connsiteY58" fmla="*/ 8535 h 451713"/>
                <a:gd name="connsiteX59" fmla="*/ 211532 w 511454"/>
                <a:gd name="connsiteY59" fmla="*/ 16459 h 45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713">
                  <a:moveTo>
                    <a:pt x="211532" y="16459"/>
                  </a:moveTo>
                  <a:lnTo>
                    <a:pt x="235305" y="17069"/>
                  </a:lnTo>
                  <a:lnTo>
                    <a:pt x="265785" y="32919"/>
                  </a:lnTo>
                  <a:lnTo>
                    <a:pt x="274929" y="46330"/>
                  </a:lnTo>
                  <a:lnTo>
                    <a:pt x="290780" y="59131"/>
                  </a:lnTo>
                  <a:lnTo>
                    <a:pt x="306020" y="81687"/>
                  </a:lnTo>
                  <a:lnTo>
                    <a:pt x="318212" y="94488"/>
                  </a:lnTo>
                  <a:lnTo>
                    <a:pt x="306629" y="111557"/>
                  </a:lnTo>
                  <a:lnTo>
                    <a:pt x="295656" y="129845"/>
                  </a:lnTo>
                  <a:lnTo>
                    <a:pt x="298704" y="140818"/>
                  </a:lnTo>
                  <a:lnTo>
                    <a:pt x="299924" y="153010"/>
                  </a:lnTo>
                  <a:lnTo>
                    <a:pt x="319431" y="153619"/>
                  </a:lnTo>
                  <a:lnTo>
                    <a:pt x="327356" y="150571"/>
                  </a:lnTo>
                  <a:lnTo>
                    <a:pt x="335280" y="157887"/>
                  </a:lnTo>
                  <a:lnTo>
                    <a:pt x="327965" y="171298"/>
                  </a:lnTo>
                  <a:lnTo>
                    <a:pt x="341376" y="193243"/>
                  </a:lnTo>
                  <a:lnTo>
                    <a:pt x="354788" y="212141"/>
                  </a:lnTo>
                  <a:lnTo>
                    <a:pt x="368199" y="226162"/>
                  </a:lnTo>
                  <a:lnTo>
                    <a:pt x="482193" y="272491"/>
                  </a:lnTo>
                  <a:lnTo>
                    <a:pt x="511455" y="271882"/>
                  </a:lnTo>
                  <a:lnTo>
                    <a:pt x="416357" y="389535"/>
                  </a:lnTo>
                  <a:lnTo>
                    <a:pt x="371856" y="391363"/>
                  </a:lnTo>
                  <a:lnTo>
                    <a:pt x="341376" y="418795"/>
                  </a:lnTo>
                  <a:lnTo>
                    <a:pt x="319431" y="419405"/>
                  </a:lnTo>
                  <a:lnTo>
                    <a:pt x="310287" y="432207"/>
                  </a:lnTo>
                  <a:lnTo>
                    <a:pt x="286512" y="432207"/>
                  </a:lnTo>
                  <a:lnTo>
                    <a:pt x="272492" y="418795"/>
                  </a:lnTo>
                  <a:lnTo>
                    <a:pt x="240792" y="435255"/>
                  </a:lnTo>
                  <a:lnTo>
                    <a:pt x="231039" y="451714"/>
                  </a:lnTo>
                  <a:lnTo>
                    <a:pt x="207873" y="448056"/>
                  </a:lnTo>
                  <a:lnTo>
                    <a:pt x="199949" y="443789"/>
                  </a:lnTo>
                  <a:lnTo>
                    <a:pt x="192024" y="445008"/>
                  </a:lnTo>
                  <a:lnTo>
                    <a:pt x="181052" y="444399"/>
                  </a:lnTo>
                  <a:lnTo>
                    <a:pt x="137160" y="411480"/>
                  </a:lnTo>
                  <a:lnTo>
                    <a:pt x="112776" y="411480"/>
                  </a:lnTo>
                  <a:lnTo>
                    <a:pt x="101193" y="398679"/>
                  </a:lnTo>
                  <a:lnTo>
                    <a:pt x="100584" y="376733"/>
                  </a:lnTo>
                  <a:lnTo>
                    <a:pt x="82905" y="370027"/>
                  </a:lnTo>
                  <a:lnTo>
                    <a:pt x="61569" y="327355"/>
                  </a:lnTo>
                  <a:lnTo>
                    <a:pt x="45720" y="318211"/>
                  </a:lnTo>
                  <a:lnTo>
                    <a:pt x="39624" y="302362"/>
                  </a:lnTo>
                  <a:lnTo>
                    <a:pt x="21336" y="283464"/>
                  </a:lnTo>
                  <a:lnTo>
                    <a:pt x="0" y="280416"/>
                  </a:lnTo>
                  <a:lnTo>
                    <a:pt x="11583" y="258471"/>
                  </a:lnTo>
                  <a:lnTo>
                    <a:pt x="29871" y="257251"/>
                  </a:lnTo>
                  <a:lnTo>
                    <a:pt x="34748" y="245669"/>
                  </a:lnTo>
                  <a:lnTo>
                    <a:pt x="33528" y="215189"/>
                  </a:lnTo>
                  <a:lnTo>
                    <a:pt x="33528" y="210312"/>
                  </a:lnTo>
                  <a:lnTo>
                    <a:pt x="42672" y="169469"/>
                  </a:lnTo>
                  <a:lnTo>
                    <a:pt x="58521" y="158496"/>
                  </a:lnTo>
                  <a:lnTo>
                    <a:pt x="61569" y="142647"/>
                  </a:lnTo>
                  <a:lnTo>
                    <a:pt x="75591" y="112167"/>
                  </a:lnTo>
                  <a:lnTo>
                    <a:pt x="95708" y="93269"/>
                  </a:lnTo>
                  <a:lnTo>
                    <a:pt x="107900" y="54255"/>
                  </a:lnTo>
                  <a:lnTo>
                    <a:pt x="112167" y="20727"/>
                  </a:lnTo>
                  <a:lnTo>
                    <a:pt x="152400" y="29261"/>
                  </a:lnTo>
                  <a:lnTo>
                    <a:pt x="161544" y="0"/>
                  </a:lnTo>
                  <a:lnTo>
                    <a:pt x="183489" y="17679"/>
                  </a:lnTo>
                  <a:lnTo>
                    <a:pt x="202997" y="8535"/>
                  </a:lnTo>
                  <a:lnTo>
                    <a:pt x="211532" y="16459"/>
                  </a:lnTo>
                  <a:close/>
                </a:path>
              </a:pathLst>
            </a:custGeom>
            <a:grpFill/>
            <a:ln w="6350" cap="flat">
              <a:solidFill>
                <a:srgbClr val="545A8A"/>
              </a:solidFill>
              <a:prstDash val="solid"/>
              <a:miter/>
            </a:ln>
          </p:spPr>
          <p:txBody>
            <a:bodyPr rtlCol="0" anchor="ctr"/>
            <a:lstStyle/>
            <a:p>
              <a:endParaRPr lang="fr-FR" dirty="0"/>
            </a:p>
          </p:txBody>
        </p:sp>
        <p:sp>
          <p:nvSpPr>
            <p:cNvPr id="126" name="Forme libre : forme 85">
              <a:extLst>
                <a:ext uri="{FF2B5EF4-FFF2-40B4-BE49-F238E27FC236}">
                  <a16:creationId xmlns:a16="http://schemas.microsoft.com/office/drawing/2014/main" id="{29901BCA-9E40-3041-A38A-7A7AEE65F3EB}"/>
                </a:ext>
              </a:extLst>
            </p:cNvPr>
            <p:cNvSpPr/>
            <p:nvPr/>
          </p:nvSpPr>
          <p:spPr>
            <a:xfrm>
              <a:off x="6531254" y="1749551"/>
              <a:ext cx="327354" cy="354787"/>
            </a:xfrm>
            <a:custGeom>
              <a:avLst/>
              <a:gdLst>
                <a:gd name="connsiteX0" fmla="*/ 199339 w 327354"/>
                <a:gd name="connsiteY0" fmla="*/ 35966 h 354787"/>
                <a:gd name="connsiteX1" fmla="*/ 201777 w 327354"/>
                <a:gd name="connsiteY1" fmla="*/ 59131 h 354787"/>
                <a:gd name="connsiteX2" fmla="*/ 246279 w 327354"/>
                <a:gd name="connsiteY2" fmla="*/ 81686 h 354787"/>
                <a:gd name="connsiteX3" fmla="*/ 228600 w 327354"/>
                <a:gd name="connsiteY3" fmla="*/ 107290 h 354787"/>
                <a:gd name="connsiteX4" fmla="*/ 268224 w 327354"/>
                <a:gd name="connsiteY4" fmla="*/ 145694 h 354787"/>
                <a:gd name="connsiteX5" fmla="*/ 257860 w 327354"/>
                <a:gd name="connsiteY5" fmla="*/ 174955 h 354787"/>
                <a:gd name="connsiteX6" fmla="*/ 287731 w 327354"/>
                <a:gd name="connsiteY6" fmla="*/ 200558 h 354787"/>
                <a:gd name="connsiteX7" fmla="*/ 282244 w 327354"/>
                <a:gd name="connsiteY7" fmla="*/ 223723 h 354787"/>
                <a:gd name="connsiteX8" fmla="*/ 327355 w 327354"/>
                <a:gd name="connsiteY8" fmla="*/ 247498 h 354787"/>
                <a:gd name="connsiteX9" fmla="*/ 321868 w 327354"/>
                <a:gd name="connsiteY9" fmla="*/ 265176 h 354787"/>
                <a:gd name="connsiteX10" fmla="*/ 301143 w 327354"/>
                <a:gd name="connsiteY10" fmla="*/ 285902 h 354787"/>
                <a:gd name="connsiteX11" fmla="*/ 252375 w 327354"/>
                <a:gd name="connsiteY11" fmla="*/ 331013 h 354787"/>
                <a:gd name="connsiteX12" fmla="*/ 203607 w 327354"/>
                <a:gd name="connsiteY12" fmla="*/ 334061 h 354787"/>
                <a:gd name="connsiteX13" fmla="*/ 157276 w 327354"/>
                <a:gd name="connsiteY13" fmla="*/ 346862 h 354787"/>
                <a:gd name="connsiteX14" fmla="*/ 113995 w 327354"/>
                <a:gd name="connsiteY14" fmla="*/ 354787 h 354787"/>
                <a:gd name="connsiteX15" fmla="*/ 94488 w 327354"/>
                <a:gd name="connsiteY15" fmla="*/ 335280 h 354787"/>
                <a:gd name="connsiteX16" fmla="*/ 65836 w 327354"/>
                <a:gd name="connsiteY16" fmla="*/ 323698 h 354787"/>
                <a:gd name="connsiteX17" fmla="*/ 66447 w 327354"/>
                <a:gd name="connsiteY17" fmla="*/ 288341 h 354787"/>
                <a:gd name="connsiteX18" fmla="*/ 48159 w 327354"/>
                <a:gd name="connsiteY18" fmla="*/ 256642 h 354787"/>
                <a:gd name="connsiteX19" fmla="*/ 57912 w 327354"/>
                <a:gd name="connsiteY19" fmla="*/ 235915 h 354787"/>
                <a:gd name="connsiteX20" fmla="*/ 78028 w 327354"/>
                <a:gd name="connsiteY20" fmla="*/ 214579 h 354787"/>
                <a:gd name="connsiteX21" fmla="*/ 131673 w 327354"/>
                <a:gd name="connsiteY21" fmla="*/ 176784 h 354787"/>
                <a:gd name="connsiteX22" fmla="*/ 147523 w 327354"/>
                <a:gd name="connsiteY22" fmla="*/ 169469 h 354787"/>
                <a:gd name="connsiteX23" fmla="*/ 142036 w 327354"/>
                <a:gd name="connsiteY23" fmla="*/ 154838 h 354787"/>
                <a:gd name="connsiteX24" fmla="*/ 102412 w 327354"/>
                <a:gd name="connsiteY24" fmla="*/ 138989 h 354787"/>
                <a:gd name="connsiteX25" fmla="*/ 91440 w 327354"/>
                <a:gd name="connsiteY25" fmla="*/ 125578 h 354787"/>
                <a:gd name="connsiteX26" fmla="*/ 80467 w 327354"/>
                <a:gd name="connsiteY26" fmla="*/ 73762 h 354787"/>
                <a:gd name="connsiteX27" fmla="*/ 36576 w 327354"/>
                <a:gd name="connsiteY27" fmla="*/ 51206 h 354787"/>
                <a:gd name="connsiteX28" fmla="*/ 0 w 327354"/>
                <a:gd name="connsiteY28" fmla="*/ 34747 h 354787"/>
                <a:gd name="connsiteX29" fmla="*/ 13411 w 327354"/>
                <a:gd name="connsiteY29" fmla="*/ 26213 h 354787"/>
                <a:gd name="connsiteX30" fmla="*/ 44500 w 327354"/>
                <a:gd name="connsiteY30" fmla="*/ 43282 h 354787"/>
                <a:gd name="connsiteX31" fmla="*/ 76809 w 327354"/>
                <a:gd name="connsiteY31" fmla="*/ 42062 h 354787"/>
                <a:gd name="connsiteX32" fmla="*/ 105460 w 327354"/>
                <a:gd name="connsiteY32" fmla="*/ 49987 h 354787"/>
                <a:gd name="connsiteX33" fmla="*/ 126187 w 327354"/>
                <a:gd name="connsiteY33" fmla="*/ 35357 h 354787"/>
                <a:gd name="connsiteX34" fmla="*/ 132892 w 327354"/>
                <a:gd name="connsiteY34" fmla="*/ 10973 h 354787"/>
                <a:gd name="connsiteX35" fmla="*/ 168859 w 327354"/>
                <a:gd name="connsiteY35" fmla="*/ 0 h 354787"/>
                <a:gd name="connsiteX36" fmla="*/ 204216 w 327354"/>
                <a:gd name="connsiteY36" fmla="*/ 12802 h 354787"/>
                <a:gd name="connsiteX37" fmla="*/ 199339 w 327354"/>
                <a:gd name="connsiteY37" fmla="*/ 35966 h 3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7354" h="354787">
                  <a:moveTo>
                    <a:pt x="199339" y="35966"/>
                  </a:moveTo>
                  <a:lnTo>
                    <a:pt x="201777" y="59131"/>
                  </a:lnTo>
                  <a:lnTo>
                    <a:pt x="246279" y="81686"/>
                  </a:lnTo>
                  <a:lnTo>
                    <a:pt x="228600" y="107290"/>
                  </a:lnTo>
                  <a:lnTo>
                    <a:pt x="268224" y="145694"/>
                  </a:lnTo>
                  <a:lnTo>
                    <a:pt x="257860" y="174955"/>
                  </a:lnTo>
                  <a:lnTo>
                    <a:pt x="287731" y="200558"/>
                  </a:lnTo>
                  <a:lnTo>
                    <a:pt x="282244" y="223723"/>
                  </a:lnTo>
                  <a:lnTo>
                    <a:pt x="327355" y="247498"/>
                  </a:lnTo>
                  <a:lnTo>
                    <a:pt x="321868" y="265176"/>
                  </a:lnTo>
                  <a:lnTo>
                    <a:pt x="301143" y="285902"/>
                  </a:lnTo>
                  <a:lnTo>
                    <a:pt x="252375" y="331013"/>
                  </a:lnTo>
                  <a:lnTo>
                    <a:pt x="203607" y="334061"/>
                  </a:lnTo>
                  <a:lnTo>
                    <a:pt x="157276" y="346862"/>
                  </a:lnTo>
                  <a:lnTo>
                    <a:pt x="113995" y="354787"/>
                  </a:lnTo>
                  <a:lnTo>
                    <a:pt x="94488" y="335280"/>
                  </a:lnTo>
                  <a:lnTo>
                    <a:pt x="65836" y="323698"/>
                  </a:lnTo>
                  <a:lnTo>
                    <a:pt x="66447" y="288341"/>
                  </a:lnTo>
                  <a:lnTo>
                    <a:pt x="48159" y="256642"/>
                  </a:lnTo>
                  <a:lnTo>
                    <a:pt x="57912" y="235915"/>
                  </a:lnTo>
                  <a:lnTo>
                    <a:pt x="78028" y="214579"/>
                  </a:lnTo>
                  <a:lnTo>
                    <a:pt x="131673" y="176784"/>
                  </a:lnTo>
                  <a:lnTo>
                    <a:pt x="147523" y="169469"/>
                  </a:lnTo>
                  <a:lnTo>
                    <a:pt x="142036" y="154838"/>
                  </a:lnTo>
                  <a:lnTo>
                    <a:pt x="102412" y="138989"/>
                  </a:lnTo>
                  <a:lnTo>
                    <a:pt x="91440" y="125578"/>
                  </a:lnTo>
                  <a:lnTo>
                    <a:pt x="80467" y="73762"/>
                  </a:lnTo>
                  <a:lnTo>
                    <a:pt x="36576" y="51206"/>
                  </a:lnTo>
                  <a:lnTo>
                    <a:pt x="0" y="34747"/>
                  </a:lnTo>
                  <a:lnTo>
                    <a:pt x="13411" y="26213"/>
                  </a:lnTo>
                  <a:lnTo>
                    <a:pt x="44500" y="43282"/>
                  </a:lnTo>
                  <a:lnTo>
                    <a:pt x="76809" y="42062"/>
                  </a:lnTo>
                  <a:lnTo>
                    <a:pt x="105460" y="49987"/>
                  </a:lnTo>
                  <a:lnTo>
                    <a:pt x="126187" y="35357"/>
                  </a:lnTo>
                  <a:lnTo>
                    <a:pt x="132892" y="10973"/>
                  </a:lnTo>
                  <a:lnTo>
                    <a:pt x="168859" y="0"/>
                  </a:lnTo>
                  <a:lnTo>
                    <a:pt x="204216" y="12802"/>
                  </a:lnTo>
                  <a:lnTo>
                    <a:pt x="199339" y="35966"/>
                  </a:lnTo>
                  <a:close/>
                </a:path>
              </a:pathLst>
            </a:custGeom>
            <a:grpFill/>
            <a:ln w="6350" cap="flat">
              <a:solidFill>
                <a:srgbClr val="545A8A"/>
              </a:solidFill>
              <a:prstDash val="solid"/>
              <a:miter/>
            </a:ln>
          </p:spPr>
          <p:txBody>
            <a:bodyPr rtlCol="0" anchor="ctr"/>
            <a:lstStyle/>
            <a:p>
              <a:endParaRPr lang="fr-FR" dirty="0"/>
            </a:p>
          </p:txBody>
        </p:sp>
        <p:sp>
          <p:nvSpPr>
            <p:cNvPr id="127" name="Forme libre : forme 86">
              <a:extLst>
                <a:ext uri="{FF2B5EF4-FFF2-40B4-BE49-F238E27FC236}">
                  <a16:creationId xmlns:a16="http://schemas.microsoft.com/office/drawing/2014/main" id="{BEF6D6CF-EDF9-66B2-1A4E-7608840D2150}"/>
                </a:ext>
              </a:extLst>
            </p:cNvPr>
            <p:cNvSpPr/>
            <p:nvPr/>
          </p:nvSpPr>
          <p:spPr>
            <a:xfrm>
              <a:off x="6316674" y="4326330"/>
              <a:ext cx="194462" cy="246888"/>
            </a:xfrm>
            <a:custGeom>
              <a:avLst/>
              <a:gdLst>
                <a:gd name="connsiteX0" fmla="*/ 148133 w 194462"/>
                <a:gd name="connsiteY0" fmla="*/ 2438 h 246888"/>
                <a:gd name="connsiteX1" fmla="*/ 145695 w 194462"/>
                <a:gd name="connsiteY1" fmla="*/ 19507 h 246888"/>
                <a:gd name="connsiteX2" fmla="*/ 155448 w 194462"/>
                <a:gd name="connsiteY2" fmla="*/ 39624 h 246888"/>
                <a:gd name="connsiteX3" fmla="*/ 181052 w 194462"/>
                <a:gd name="connsiteY3" fmla="*/ 36576 h 246888"/>
                <a:gd name="connsiteX4" fmla="*/ 189586 w 194462"/>
                <a:gd name="connsiteY4" fmla="*/ 43891 h 246888"/>
                <a:gd name="connsiteX5" fmla="*/ 174346 w 194462"/>
                <a:gd name="connsiteY5" fmla="*/ 89611 h 246888"/>
                <a:gd name="connsiteX6" fmla="*/ 190805 w 194462"/>
                <a:gd name="connsiteY6" fmla="*/ 112776 h 246888"/>
                <a:gd name="connsiteX7" fmla="*/ 194463 w 194462"/>
                <a:gd name="connsiteY7" fmla="*/ 143256 h 246888"/>
                <a:gd name="connsiteX8" fmla="*/ 190196 w 194462"/>
                <a:gd name="connsiteY8" fmla="*/ 169469 h 246888"/>
                <a:gd name="connsiteX9" fmla="*/ 179832 w 194462"/>
                <a:gd name="connsiteY9" fmla="*/ 187757 h 246888"/>
                <a:gd name="connsiteX10" fmla="*/ 149352 w 194462"/>
                <a:gd name="connsiteY10" fmla="*/ 185928 h 246888"/>
                <a:gd name="connsiteX11" fmla="*/ 130455 w 194462"/>
                <a:gd name="connsiteY11" fmla="*/ 167030 h 246888"/>
                <a:gd name="connsiteX12" fmla="*/ 128016 w 194462"/>
                <a:gd name="connsiteY12" fmla="*/ 184709 h 246888"/>
                <a:gd name="connsiteX13" fmla="*/ 104852 w 194462"/>
                <a:gd name="connsiteY13" fmla="*/ 189586 h 246888"/>
                <a:gd name="connsiteX14" fmla="*/ 92660 w 194462"/>
                <a:gd name="connsiteY14" fmla="*/ 199339 h 246888"/>
                <a:gd name="connsiteX15" fmla="*/ 105461 w 194462"/>
                <a:gd name="connsiteY15" fmla="*/ 224942 h 246888"/>
                <a:gd name="connsiteX16" fmla="*/ 79248 w 194462"/>
                <a:gd name="connsiteY16" fmla="*/ 246888 h 246888"/>
                <a:gd name="connsiteX17" fmla="*/ 43892 w 194462"/>
                <a:gd name="connsiteY17" fmla="*/ 207264 h 246888"/>
                <a:gd name="connsiteX18" fmla="*/ 21336 w 194462"/>
                <a:gd name="connsiteY18" fmla="*/ 174955 h 246888"/>
                <a:gd name="connsiteX19" fmla="*/ 0 w 194462"/>
                <a:gd name="connsiteY19" fmla="*/ 134722 h 246888"/>
                <a:gd name="connsiteX20" fmla="*/ 1220 w 194462"/>
                <a:gd name="connsiteY20" fmla="*/ 121310 h 246888"/>
                <a:gd name="connsiteX21" fmla="*/ 9144 w 194462"/>
                <a:gd name="connsiteY21" fmla="*/ 109118 h 246888"/>
                <a:gd name="connsiteX22" fmla="*/ 17069 w 194462"/>
                <a:gd name="connsiteY22" fmla="*/ 80467 h 246888"/>
                <a:gd name="connsiteX23" fmla="*/ 24384 w 194462"/>
                <a:gd name="connsiteY23" fmla="*/ 51206 h 246888"/>
                <a:gd name="connsiteX24" fmla="*/ 35967 w 194462"/>
                <a:gd name="connsiteY24" fmla="*/ 49378 h 246888"/>
                <a:gd name="connsiteX25" fmla="*/ 85954 w 194462"/>
                <a:gd name="connsiteY25" fmla="*/ 49378 h 246888"/>
                <a:gd name="connsiteX26" fmla="*/ 85954 w 194462"/>
                <a:gd name="connsiteY26" fmla="*/ 2438 h 246888"/>
                <a:gd name="connsiteX27" fmla="*/ 102413 w 194462"/>
                <a:gd name="connsiteY27" fmla="*/ 0 h 246888"/>
                <a:gd name="connsiteX28" fmla="*/ 123140 w 194462"/>
                <a:gd name="connsiteY28" fmla="*/ 4877 h 246888"/>
                <a:gd name="connsiteX29" fmla="*/ 143866 w 194462"/>
                <a:gd name="connsiteY29" fmla="*/ 0 h 246888"/>
                <a:gd name="connsiteX30" fmla="*/ 148133 w 194462"/>
                <a:gd name="connsiteY30" fmla="*/ 2438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888">
                  <a:moveTo>
                    <a:pt x="148133" y="2438"/>
                  </a:moveTo>
                  <a:lnTo>
                    <a:pt x="145695" y="19507"/>
                  </a:lnTo>
                  <a:lnTo>
                    <a:pt x="155448" y="39624"/>
                  </a:lnTo>
                  <a:lnTo>
                    <a:pt x="181052" y="36576"/>
                  </a:lnTo>
                  <a:lnTo>
                    <a:pt x="189586" y="43891"/>
                  </a:lnTo>
                  <a:lnTo>
                    <a:pt x="174346" y="89611"/>
                  </a:lnTo>
                  <a:lnTo>
                    <a:pt x="190805" y="112776"/>
                  </a:lnTo>
                  <a:lnTo>
                    <a:pt x="194463" y="143256"/>
                  </a:lnTo>
                  <a:lnTo>
                    <a:pt x="190196" y="169469"/>
                  </a:lnTo>
                  <a:lnTo>
                    <a:pt x="179832" y="187757"/>
                  </a:lnTo>
                  <a:lnTo>
                    <a:pt x="149352" y="185928"/>
                  </a:lnTo>
                  <a:lnTo>
                    <a:pt x="130455" y="167030"/>
                  </a:lnTo>
                  <a:lnTo>
                    <a:pt x="128016" y="184709"/>
                  </a:lnTo>
                  <a:lnTo>
                    <a:pt x="104852" y="189586"/>
                  </a:lnTo>
                  <a:lnTo>
                    <a:pt x="92660" y="199339"/>
                  </a:lnTo>
                  <a:lnTo>
                    <a:pt x="105461" y="224942"/>
                  </a:lnTo>
                  <a:lnTo>
                    <a:pt x="79248" y="246888"/>
                  </a:lnTo>
                  <a:lnTo>
                    <a:pt x="43892" y="207264"/>
                  </a:lnTo>
                  <a:lnTo>
                    <a:pt x="21336" y="174955"/>
                  </a:lnTo>
                  <a:lnTo>
                    <a:pt x="0" y="134722"/>
                  </a:lnTo>
                  <a:lnTo>
                    <a:pt x="1220" y="121310"/>
                  </a:lnTo>
                  <a:lnTo>
                    <a:pt x="9144" y="109118"/>
                  </a:lnTo>
                  <a:lnTo>
                    <a:pt x="17069" y="80467"/>
                  </a:lnTo>
                  <a:lnTo>
                    <a:pt x="24384" y="51206"/>
                  </a:lnTo>
                  <a:lnTo>
                    <a:pt x="35967" y="49378"/>
                  </a:lnTo>
                  <a:lnTo>
                    <a:pt x="85954" y="49378"/>
                  </a:lnTo>
                  <a:lnTo>
                    <a:pt x="85954" y="2438"/>
                  </a:lnTo>
                  <a:lnTo>
                    <a:pt x="102413" y="0"/>
                  </a:lnTo>
                  <a:lnTo>
                    <a:pt x="123140" y="4877"/>
                  </a:lnTo>
                  <a:lnTo>
                    <a:pt x="143866" y="0"/>
                  </a:lnTo>
                  <a:lnTo>
                    <a:pt x="148133" y="2438"/>
                  </a:lnTo>
                  <a:close/>
                </a:path>
              </a:pathLst>
            </a:custGeom>
            <a:grpFill/>
            <a:ln w="6350" cap="flat">
              <a:solidFill>
                <a:srgbClr val="545A8A"/>
              </a:solidFill>
              <a:prstDash val="solid"/>
              <a:miter/>
            </a:ln>
          </p:spPr>
          <p:txBody>
            <a:bodyPr rtlCol="0" anchor="ctr"/>
            <a:lstStyle/>
            <a:p>
              <a:endParaRPr lang="fr-FR" dirty="0"/>
            </a:p>
          </p:txBody>
        </p:sp>
        <p:sp>
          <p:nvSpPr>
            <p:cNvPr id="128" name="Forme libre : forme 87">
              <a:extLst>
                <a:ext uri="{FF2B5EF4-FFF2-40B4-BE49-F238E27FC236}">
                  <a16:creationId xmlns:a16="http://schemas.microsoft.com/office/drawing/2014/main" id="{6F4BA2AD-F5AA-43E7-6373-8590E9395B30}"/>
                </a:ext>
              </a:extLst>
            </p:cNvPr>
            <p:cNvSpPr/>
            <p:nvPr/>
          </p:nvSpPr>
          <p:spPr>
            <a:xfrm>
              <a:off x="5792419" y="2274416"/>
              <a:ext cx="56083" cy="48158"/>
            </a:xfrm>
            <a:custGeom>
              <a:avLst/>
              <a:gdLst>
                <a:gd name="connsiteX0" fmla="*/ 39624 w 56083"/>
                <a:gd name="connsiteY0" fmla="*/ 48158 h 48158"/>
                <a:gd name="connsiteX1" fmla="*/ 18288 w 56083"/>
                <a:gd name="connsiteY1" fmla="*/ 40843 h 48158"/>
                <a:gd name="connsiteX2" fmla="*/ 0 w 56083"/>
                <a:gd name="connsiteY2" fmla="*/ 41453 h 48158"/>
                <a:gd name="connsiteX3" fmla="*/ 7315 w 56083"/>
                <a:gd name="connsiteY3" fmla="*/ 21336 h 48158"/>
                <a:gd name="connsiteX4" fmla="*/ 1829 w 56083"/>
                <a:gd name="connsiteY4" fmla="*/ 1829 h 48158"/>
                <a:gd name="connsiteX5" fmla="*/ 26213 w 56083"/>
                <a:gd name="connsiteY5" fmla="*/ 0 h 48158"/>
                <a:gd name="connsiteX6" fmla="*/ 56083 w 56083"/>
                <a:gd name="connsiteY6" fmla="*/ 23165 h 48158"/>
                <a:gd name="connsiteX7" fmla="*/ 39624 w 56083"/>
                <a:gd name="connsiteY7" fmla="*/ 48158 h 4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3" h="48158">
                  <a:moveTo>
                    <a:pt x="39624" y="48158"/>
                  </a:moveTo>
                  <a:lnTo>
                    <a:pt x="18288" y="40843"/>
                  </a:lnTo>
                  <a:lnTo>
                    <a:pt x="0" y="41453"/>
                  </a:lnTo>
                  <a:lnTo>
                    <a:pt x="7315" y="21336"/>
                  </a:lnTo>
                  <a:lnTo>
                    <a:pt x="1829" y="1829"/>
                  </a:lnTo>
                  <a:lnTo>
                    <a:pt x="26213" y="0"/>
                  </a:lnTo>
                  <a:lnTo>
                    <a:pt x="56083" y="23165"/>
                  </a:lnTo>
                  <a:lnTo>
                    <a:pt x="39624" y="48158"/>
                  </a:lnTo>
                  <a:close/>
                </a:path>
              </a:pathLst>
            </a:custGeom>
            <a:grpFill/>
            <a:ln w="6350" cap="flat">
              <a:solidFill>
                <a:srgbClr val="545A8A"/>
              </a:solidFill>
              <a:prstDash val="solid"/>
              <a:miter/>
            </a:ln>
          </p:spPr>
          <p:txBody>
            <a:bodyPr rtlCol="0" anchor="ctr"/>
            <a:lstStyle/>
            <a:p>
              <a:endParaRPr lang="fr-FR" dirty="0"/>
            </a:p>
          </p:txBody>
        </p:sp>
        <p:sp>
          <p:nvSpPr>
            <p:cNvPr id="129" name="Forme libre : forme 88">
              <a:extLst>
                <a:ext uri="{FF2B5EF4-FFF2-40B4-BE49-F238E27FC236}">
                  <a16:creationId xmlns:a16="http://schemas.microsoft.com/office/drawing/2014/main" id="{71FDE88D-441F-FA86-CD41-87A9F159960A}"/>
                </a:ext>
              </a:extLst>
            </p:cNvPr>
            <p:cNvSpPr/>
            <p:nvPr/>
          </p:nvSpPr>
          <p:spPr>
            <a:xfrm>
              <a:off x="5838139" y="2147620"/>
              <a:ext cx="224332" cy="321868"/>
            </a:xfrm>
            <a:custGeom>
              <a:avLst/>
              <a:gdLst>
                <a:gd name="connsiteX0" fmla="*/ 90830 w 224332"/>
                <a:gd name="connsiteY0" fmla="*/ 0 h 321868"/>
                <a:gd name="connsiteX1" fmla="*/ 59741 w 224332"/>
                <a:gd name="connsiteY1" fmla="*/ 39624 h 321868"/>
                <a:gd name="connsiteX2" fmla="*/ 88392 w 224332"/>
                <a:gd name="connsiteY2" fmla="*/ 34747 h 321868"/>
                <a:gd name="connsiteX3" fmla="*/ 119481 w 224332"/>
                <a:gd name="connsiteY3" fmla="*/ 34747 h 321868"/>
                <a:gd name="connsiteX4" fmla="*/ 111557 w 224332"/>
                <a:gd name="connsiteY4" fmla="*/ 64618 h 321868"/>
                <a:gd name="connsiteX5" fmla="*/ 85344 w 224332"/>
                <a:gd name="connsiteY5" fmla="*/ 97536 h 321868"/>
                <a:gd name="connsiteX6" fmla="*/ 115214 w 224332"/>
                <a:gd name="connsiteY6" fmla="*/ 99365 h 321868"/>
                <a:gd name="connsiteX7" fmla="*/ 117043 w 224332"/>
                <a:gd name="connsiteY7" fmla="*/ 103632 h 321868"/>
                <a:gd name="connsiteX8" fmla="*/ 142646 w 224332"/>
                <a:gd name="connsiteY8" fmla="*/ 146914 h 321868"/>
                <a:gd name="connsiteX9" fmla="*/ 162153 w 224332"/>
                <a:gd name="connsiteY9" fmla="*/ 153010 h 321868"/>
                <a:gd name="connsiteX10" fmla="*/ 179832 w 224332"/>
                <a:gd name="connsiteY10" fmla="*/ 195682 h 321868"/>
                <a:gd name="connsiteX11" fmla="*/ 188366 w 224332"/>
                <a:gd name="connsiteY11" fmla="*/ 210312 h 321868"/>
                <a:gd name="connsiteX12" fmla="*/ 224333 w 224332"/>
                <a:gd name="connsiteY12" fmla="*/ 217018 h 321868"/>
                <a:gd name="connsiteX13" fmla="*/ 220675 w 224332"/>
                <a:gd name="connsiteY13" fmla="*/ 241402 h 321868"/>
                <a:gd name="connsiteX14" fmla="*/ 206045 w 224332"/>
                <a:gd name="connsiteY14" fmla="*/ 252374 h 321868"/>
                <a:gd name="connsiteX15" fmla="*/ 217627 w 224332"/>
                <a:gd name="connsiteY15" fmla="*/ 271882 h 321868"/>
                <a:gd name="connsiteX16" fmla="*/ 190805 w 224332"/>
                <a:gd name="connsiteY16" fmla="*/ 291389 h 321868"/>
                <a:gd name="connsiteX17" fmla="*/ 151181 w 224332"/>
                <a:gd name="connsiteY17" fmla="*/ 290779 h 321868"/>
                <a:gd name="connsiteX18" fmla="*/ 99974 w 224332"/>
                <a:gd name="connsiteY18" fmla="*/ 301752 h 321868"/>
                <a:gd name="connsiteX19" fmla="*/ 86563 w 224332"/>
                <a:gd name="connsiteY19" fmla="*/ 293827 h 321868"/>
                <a:gd name="connsiteX20" fmla="*/ 66446 w 224332"/>
                <a:gd name="connsiteY20" fmla="*/ 311506 h 321868"/>
                <a:gd name="connsiteX21" fmla="*/ 39014 w 224332"/>
                <a:gd name="connsiteY21" fmla="*/ 307238 h 321868"/>
                <a:gd name="connsiteX22" fmla="*/ 17069 w 224332"/>
                <a:gd name="connsiteY22" fmla="*/ 321869 h 321868"/>
                <a:gd name="connsiteX23" fmla="*/ 1829 w 224332"/>
                <a:gd name="connsiteY23" fmla="*/ 314554 h 321868"/>
                <a:gd name="connsiteX24" fmla="*/ 46329 w 224332"/>
                <a:gd name="connsiteY24" fmla="*/ 274930 h 321868"/>
                <a:gd name="connsiteX25" fmla="*/ 73152 w 224332"/>
                <a:gd name="connsiteY25" fmla="*/ 266395 h 321868"/>
                <a:gd name="connsiteX26" fmla="*/ 26822 w 224332"/>
                <a:gd name="connsiteY26" fmla="*/ 260299 h 321868"/>
                <a:gd name="connsiteX27" fmla="*/ 18897 w 224332"/>
                <a:gd name="connsiteY27" fmla="*/ 245059 h 321868"/>
                <a:gd name="connsiteX28" fmla="*/ 49987 w 224332"/>
                <a:gd name="connsiteY28" fmla="*/ 233477 h 321868"/>
                <a:gd name="connsiteX29" fmla="*/ 34747 w 224332"/>
                <a:gd name="connsiteY29" fmla="*/ 213360 h 321868"/>
                <a:gd name="connsiteX30" fmla="*/ 40843 w 224332"/>
                <a:gd name="connsiteY30" fmla="*/ 188976 h 321868"/>
                <a:gd name="connsiteX31" fmla="*/ 84125 w 224332"/>
                <a:gd name="connsiteY31" fmla="*/ 192634 h 321868"/>
                <a:gd name="connsiteX32" fmla="*/ 89001 w 224332"/>
                <a:gd name="connsiteY32" fmla="*/ 170688 h 321868"/>
                <a:gd name="connsiteX33" fmla="*/ 70104 w 224332"/>
                <a:gd name="connsiteY33" fmla="*/ 148133 h 321868"/>
                <a:gd name="connsiteX34" fmla="*/ 69494 w 224332"/>
                <a:gd name="connsiteY34" fmla="*/ 147523 h 321868"/>
                <a:gd name="connsiteX35" fmla="*/ 34747 w 224332"/>
                <a:gd name="connsiteY35" fmla="*/ 140818 h 321868"/>
                <a:gd name="connsiteX36" fmla="*/ 28041 w 224332"/>
                <a:gd name="connsiteY36" fmla="*/ 131064 h 321868"/>
                <a:gd name="connsiteX37" fmla="*/ 39014 w 224332"/>
                <a:gd name="connsiteY37" fmla="*/ 114605 h 321868"/>
                <a:gd name="connsiteX38" fmla="*/ 29870 w 224332"/>
                <a:gd name="connsiteY38" fmla="*/ 104242 h 321868"/>
                <a:gd name="connsiteX39" fmla="*/ 14021 w 224332"/>
                <a:gd name="connsiteY39" fmla="*/ 121920 h 321868"/>
                <a:gd name="connsiteX40" fmla="*/ 13411 w 224332"/>
                <a:gd name="connsiteY40" fmla="*/ 85954 h 321868"/>
                <a:gd name="connsiteX41" fmla="*/ 0 w 224332"/>
                <a:gd name="connsiteY41" fmla="*/ 67666 h 321868"/>
                <a:gd name="connsiteX42" fmla="*/ 11582 w 224332"/>
                <a:gd name="connsiteY42" fmla="*/ 29870 h 321868"/>
                <a:gd name="connsiteX43" fmla="*/ 34747 w 224332"/>
                <a:gd name="connsiteY43" fmla="*/ 610 h 321868"/>
                <a:gd name="connsiteX44" fmla="*/ 56693 w 224332"/>
                <a:gd name="connsiteY44" fmla="*/ 3048 h 321868"/>
                <a:gd name="connsiteX45" fmla="*/ 90830 w 224332"/>
                <a:gd name="connsiteY45" fmla="*/ 0 h 3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4332" h="321868">
                  <a:moveTo>
                    <a:pt x="90830" y="0"/>
                  </a:moveTo>
                  <a:lnTo>
                    <a:pt x="59741" y="39624"/>
                  </a:lnTo>
                  <a:lnTo>
                    <a:pt x="88392" y="34747"/>
                  </a:lnTo>
                  <a:lnTo>
                    <a:pt x="119481" y="34747"/>
                  </a:lnTo>
                  <a:lnTo>
                    <a:pt x="111557" y="64618"/>
                  </a:lnTo>
                  <a:lnTo>
                    <a:pt x="85344" y="97536"/>
                  </a:lnTo>
                  <a:lnTo>
                    <a:pt x="115214" y="99365"/>
                  </a:lnTo>
                  <a:lnTo>
                    <a:pt x="117043" y="103632"/>
                  </a:lnTo>
                  <a:lnTo>
                    <a:pt x="142646" y="146914"/>
                  </a:lnTo>
                  <a:lnTo>
                    <a:pt x="162153" y="153010"/>
                  </a:lnTo>
                  <a:lnTo>
                    <a:pt x="179832" y="195682"/>
                  </a:lnTo>
                  <a:lnTo>
                    <a:pt x="188366" y="210312"/>
                  </a:lnTo>
                  <a:lnTo>
                    <a:pt x="224333" y="217018"/>
                  </a:lnTo>
                  <a:lnTo>
                    <a:pt x="220675" y="241402"/>
                  </a:lnTo>
                  <a:lnTo>
                    <a:pt x="206045" y="252374"/>
                  </a:lnTo>
                  <a:lnTo>
                    <a:pt x="217627" y="271882"/>
                  </a:lnTo>
                  <a:lnTo>
                    <a:pt x="190805" y="291389"/>
                  </a:lnTo>
                  <a:lnTo>
                    <a:pt x="151181" y="290779"/>
                  </a:lnTo>
                  <a:lnTo>
                    <a:pt x="99974" y="301752"/>
                  </a:lnTo>
                  <a:lnTo>
                    <a:pt x="86563" y="293827"/>
                  </a:lnTo>
                  <a:lnTo>
                    <a:pt x="66446" y="311506"/>
                  </a:lnTo>
                  <a:lnTo>
                    <a:pt x="39014" y="307238"/>
                  </a:lnTo>
                  <a:lnTo>
                    <a:pt x="17069" y="321869"/>
                  </a:lnTo>
                  <a:lnTo>
                    <a:pt x="1829" y="314554"/>
                  </a:lnTo>
                  <a:lnTo>
                    <a:pt x="46329" y="274930"/>
                  </a:lnTo>
                  <a:lnTo>
                    <a:pt x="73152" y="266395"/>
                  </a:lnTo>
                  <a:lnTo>
                    <a:pt x="26822" y="260299"/>
                  </a:lnTo>
                  <a:lnTo>
                    <a:pt x="18897" y="245059"/>
                  </a:lnTo>
                  <a:lnTo>
                    <a:pt x="49987" y="233477"/>
                  </a:lnTo>
                  <a:lnTo>
                    <a:pt x="34747" y="213360"/>
                  </a:lnTo>
                  <a:lnTo>
                    <a:pt x="40843" y="188976"/>
                  </a:lnTo>
                  <a:lnTo>
                    <a:pt x="84125" y="192634"/>
                  </a:lnTo>
                  <a:lnTo>
                    <a:pt x="89001" y="170688"/>
                  </a:lnTo>
                  <a:lnTo>
                    <a:pt x="70104" y="148133"/>
                  </a:lnTo>
                  <a:lnTo>
                    <a:pt x="69494" y="147523"/>
                  </a:lnTo>
                  <a:lnTo>
                    <a:pt x="34747" y="140818"/>
                  </a:lnTo>
                  <a:lnTo>
                    <a:pt x="28041" y="131064"/>
                  </a:lnTo>
                  <a:lnTo>
                    <a:pt x="39014" y="114605"/>
                  </a:lnTo>
                  <a:lnTo>
                    <a:pt x="29870" y="104242"/>
                  </a:lnTo>
                  <a:lnTo>
                    <a:pt x="14021" y="121920"/>
                  </a:lnTo>
                  <a:lnTo>
                    <a:pt x="13411" y="85954"/>
                  </a:lnTo>
                  <a:lnTo>
                    <a:pt x="0" y="67666"/>
                  </a:lnTo>
                  <a:lnTo>
                    <a:pt x="11582" y="29870"/>
                  </a:lnTo>
                  <a:lnTo>
                    <a:pt x="34747" y="610"/>
                  </a:lnTo>
                  <a:lnTo>
                    <a:pt x="56693" y="3048"/>
                  </a:lnTo>
                  <a:lnTo>
                    <a:pt x="90830" y="0"/>
                  </a:lnTo>
                  <a:close/>
                </a:path>
              </a:pathLst>
            </a:custGeom>
            <a:grpFill/>
            <a:ln w="6350" cap="flat">
              <a:solidFill>
                <a:srgbClr val="545A8A"/>
              </a:solidFill>
              <a:prstDash val="solid"/>
              <a:miter/>
            </a:ln>
          </p:spPr>
          <p:txBody>
            <a:bodyPr rtlCol="0" anchor="ctr"/>
            <a:lstStyle/>
            <a:p>
              <a:endParaRPr lang="fr-FR" dirty="0"/>
            </a:p>
          </p:txBody>
        </p:sp>
        <p:sp>
          <p:nvSpPr>
            <p:cNvPr id="130" name="Forme libre : forme 89">
              <a:extLst>
                <a:ext uri="{FF2B5EF4-FFF2-40B4-BE49-F238E27FC236}">
                  <a16:creationId xmlns:a16="http://schemas.microsoft.com/office/drawing/2014/main" id="{A29EAEC7-E222-AC38-9560-74C7A099A0CA}"/>
                </a:ext>
              </a:extLst>
            </p:cNvPr>
            <p:cNvSpPr/>
            <p:nvPr/>
          </p:nvSpPr>
          <p:spPr>
            <a:xfrm>
              <a:off x="7262165" y="2714548"/>
              <a:ext cx="227380" cy="96316"/>
            </a:xfrm>
            <a:custGeom>
              <a:avLst/>
              <a:gdLst>
                <a:gd name="connsiteX0" fmla="*/ 148742 w 227380"/>
                <a:gd name="connsiteY0" fmla="*/ 32918 h 96316"/>
                <a:gd name="connsiteX1" fmla="*/ 179832 w 227380"/>
                <a:gd name="connsiteY1" fmla="*/ 40843 h 96316"/>
                <a:gd name="connsiteX2" fmla="*/ 192633 w 227380"/>
                <a:gd name="connsiteY2" fmla="*/ 56693 h 96316"/>
                <a:gd name="connsiteX3" fmla="*/ 214579 w 227380"/>
                <a:gd name="connsiteY3" fmla="*/ 65837 h 96316"/>
                <a:gd name="connsiteX4" fmla="*/ 207264 w 227380"/>
                <a:gd name="connsiteY4" fmla="*/ 70714 h 96316"/>
                <a:gd name="connsiteX5" fmla="*/ 227380 w 227380"/>
                <a:gd name="connsiteY5" fmla="*/ 92050 h 96316"/>
                <a:gd name="connsiteX6" fmla="*/ 223723 w 227380"/>
                <a:gd name="connsiteY6" fmla="*/ 96317 h 96316"/>
                <a:gd name="connsiteX7" fmla="*/ 206044 w 227380"/>
                <a:gd name="connsiteY7" fmla="*/ 94488 h 96316"/>
                <a:gd name="connsiteX8" fmla="*/ 180441 w 227380"/>
                <a:gd name="connsiteY8" fmla="*/ 82906 h 96316"/>
                <a:gd name="connsiteX9" fmla="*/ 173736 w 227380"/>
                <a:gd name="connsiteY9" fmla="*/ 89611 h 96316"/>
                <a:gd name="connsiteX10" fmla="*/ 131064 w 227380"/>
                <a:gd name="connsiteY10" fmla="*/ 95707 h 96316"/>
                <a:gd name="connsiteX11" fmla="*/ 96926 w 227380"/>
                <a:gd name="connsiteY11" fmla="*/ 76200 h 96316"/>
                <a:gd name="connsiteX12" fmla="*/ 63398 w 227380"/>
                <a:gd name="connsiteY12" fmla="*/ 78029 h 96316"/>
                <a:gd name="connsiteX13" fmla="*/ 65227 w 227380"/>
                <a:gd name="connsiteY13" fmla="*/ 61570 h 96316"/>
                <a:gd name="connsiteX14" fmla="*/ 52425 w 227380"/>
                <a:gd name="connsiteY14" fmla="*/ 35357 h 96316"/>
                <a:gd name="connsiteX15" fmla="*/ 31699 w 227380"/>
                <a:gd name="connsiteY15" fmla="*/ 20726 h 96316"/>
                <a:gd name="connsiteX16" fmla="*/ 13411 w 227380"/>
                <a:gd name="connsiteY16" fmla="*/ 16459 h 96316"/>
                <a:gd name="connsiteX17" fmla="*/ 0 w 227380"/>
                <a:gd name="connsiteY17" fmla="*/ 4877 h 96316"/>
                <a:gd name="connsiteX18" fmla="*/ 2438 w 227380"/>
                <a:gd name="connsiteY18" fmla="*/ 0 h 96316"/>
                <a:gd name="connsiteX19" fmla="*/ 30480 w 227380"/>
                <a:gd name="connsiteY19" fmla="*/ 6706 h 96316"/>
                <a:gd name="connsiteX20" fmla="*/ 77419 w 227380"/>
                <a:gd name="connsiteY20" fmla="*/ 12802 h 96316"/>
                <a:gd name="connsiteX21" fmla="*/ 123748 w 227380"/>
                <a:gd name="connsiteY21" fmla="*/ 31699 h 96316"/>
                <a:gd name="connsiteX22" fmla="*/ 131064 w 227380"/>
                <a:gd name="connsiteY22" fmla="*/ 39014 h 96316"/>
                <a:gd name="connsiteX23" fmla="*/ 148742 w 227380"/>
                <a:gd name="connsiteY23" fmla="*/ 32918 h 9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380" h="96316">
                  <a:moveTo>
                    <a:pt x="148742" y="32918"/>
                  </a:moveTo>
                  <a:lnTo>
                    <a:pt x="179832" y="40843"/>
                  </a:lnTo>
                  <a:lnTo>
                    <a:pt x="192633" y="56693"/>
                  </a:lnTo>
                  <a:lnTo>
                    <a:pt x="214579" y="65837"/>
                  </a:lnTo>
                  <a:lnTo>
                    <a:pt x="207264" y="70714"/>
                  </a:lnTo>
                  <a:lnTo>
                    <a:pt x="227380" y="92050"/>
                  </a:lnTo>
                  <a:lnTo>
                    <a:pt x="223723" y="96317"/>
                  </a:lnTo>
                  <a:lnTo>
                    <a:pt x="206044" y="94488"/>
                  </a:lnTo>
                  <a:lnTo>
                    <a:pt x="180441" y="82906"/>
                  </a:lnTo>
                  <a:lnTo>
                    <a:pt x="173736" y="89611"/>
                  </a:lnTo>
                  <a:lnTo>
                    <a:pt x="131064" y="95707"/>
                  </a:lnTo>
                  <a:lnTo>
                    <a:pt x="96926" y="76200"/>
                  </a:lnTo>
                  <a:lnTo>
                    <a:pt x="63398" y="78029"/>
                  </a:lnTo>
                  <a:lnTo>
                    <a:pt x="65227" y="61570"/>
                  </a:lnTo>
                  <a:lnTo>
                    <a:pt x="52425" y="35357"/>
                  </a:lnTo>
                  <a:lnTo>
                    <a:pt x="31699" y="20726"/>
                  </a:lnTo>
                  <a:lnTo>
                    <a:pt x="13411" y="16459"/>
                  </a:lnTo>
                  <a:lnTo>
                    <a:pt x="0" y="4877"/>
                  </a:lnTo>
                  <a:lnTo>
                    <a:pt x="2438" y="0"/>
                  </a:lnTo>
                  <a:lnTo>
                    <a:pt x="30480" y="6706"/>
                  </a:lnTo>
                  <a:lnTo>
                    <a:pt x="77419" y="12802"/>
                  </a:lnTo>
                  <a:lnTo>
                    <a:pt x="123748" y="31699"/>
                  </a:lnTo>
                  <a:lnTo>
                    <a:pt x="131064" y="39014"/>
                  </a:lnTo>
                  <a:lnTo>
                    <a:pt x="148742" y="32918"/>
                  </a:lnTo>
                  <a:close/>
                </a:path>
              </a:pathLst>
            </a:custGeom>
            <a:grpFill/>
            <a:ln w="6350" cap="flat">
              <a:solidFill>
                <a:srgbClr val="545A8A"/>
              </a:solidFill>
              <a:prstDash val="solid"/>
              <a:miter/>
            </a:ln>
          </p:spPr>
          <p:txBody>
            <a:bodyPr rtlCol="0" anchor="ctr"/>
            <a:lstStyle/>
            <a:p>
              <a:endParaRPr lang="fr-FR" dirty="0"/>
            </a:p>
          </p:txBody>
        </p:sp>
        <p:sp>
          <p:nvSpPr>
            <p:cNvPr id="131" name="Forme libre : forme 90">
              <a:extLst>
                <a:ext uri="{FF2B5EF4-FFF2-40B4-BE49-F238E27FC236}">
                  <a16:creationId xmlns:a16="http://schemas.microsoft.com/office/drawing/2014/main" id="{EDFCFC00-36AD-5450-D64E-82BD3A8FF63E}"/>
                </a:ext>
              </a:extLst>
            </p:cNvPr>
            <p:cNvSpPr/>
            <p:nvPr/>
          </p:nvSpPr>
          <p:spPr>
            <a:xfrm>
              <a:off x="5900928" y="3983125"/>
              <a:ext cx="148742" cy="249936"/>
            </a:xfrm>
            <a:custGeom>
              <a:avLst/>
              <a:gdLst>
                <a:gd name="connsiteX0" fmla="*/ 112776 w 148742"/>
                <a:gd name="connsiteY0" fmla="*/ 3048 h 249936"/>
                <a:gd name="connsiteX1" fmla="*/ 110337 w 148742"/>
                <a:gd name="connsiteY1" fmla="*/ 15240 h 249936"/>
                <a:gd name="connsiteX2" fmla="*/ 124359 w 148742"/>
                <a:gd name="connsiteY2" fmla="*/ 35357 h 249936"/>
                <a:gd name="connsiteX3" fmla="*/ 124359 w 148742"/>
                <a:gd name="connsiteY3" fmla="*/ 64008 h 249936"/>
                <a:gd name="connsiteX4" fmla="*/ 128016 w 148742"/>
                <a:gd name="connsiteY4" fmla="*/ 94488 h 249936"/>
                <a:gd name="connsiteX5" fmla="*/ 136551 w 148742"/>
                <a:gd name="connsiteY5" fmla="*/ 109118 h 249936"/>
                <a:gd name="connsiteX6" fmla="*/ 128625 w 148742"/>
                <a:gd name="connsiteY6" fmla="*/ 143866 h 249936"/>
                <a:gd name="connsiteX7" fmla="*/ 131673 w 148742"/>
                <a:gd name="connsiteY7" fmla="*/ 163373 h 249936"/>
                <a:gd name="connsiteX8" fmla="*/ 140817 w 148742"/>
                <a:gd name="connsiteY8" fmla="*/ 188366 h 249936"/>
                <a:gd name="connsiteX9" fmla="*/ 148743 w 148742"/>
                <a:gd name="connsiteY9" fmla="*/ 202387 h 249936"/>
                <a:gd name="connsiteX10" fmla="*/ 94488 w 148742"/>
                <a:gd name="connsiteY10" fmla="*/ 224942 h 249936"/>
                <a:gd name="connsiteX11" fmla="*/ 74981 w 148742"/>
                <a:gd name="connsiteY11" fmla="*/ 238354 h 249936"/>
                <a:gd name="connsiteX12" fmla="*/ 43891 w 148742"/>
                <a:gd name="connsiteY12" fmla="*/ 249936 h 249936"/>
                <a:gd name="connsiteX13" fmla="*/ 13411 w 148742"/>
                <a:gd name="connsiteY13" fmla="*/ 238963 h 249936"/>
                <a:gd name="connsiteX14" fmla="*/ 14631 w 148742"/>
                <a:gd name="connsiteY14" fmla="*/ 223114 h 249936"/>
                <a:gd name="connsiteX15" fmla="*/ 0 w 148742"/>
                <a:gd name="connsiteY15" fmla="*/ 189586 h 249936"/>
                <a:gd name="connsiteX16" fmla="*/ 9144 w 148742"/>
                <a:gd name="connsiteY16" fmla="*/ 145085 h 249936"/>
                <a:gd name="connsiteX17" fmla="*/ 23775 w 148742"/>
                <a:gd name="connsiteY17" fmla="*/ 112776 h 249936"/>
                <a:gd name="connsiteX18" fmla="*/ 14631 w 148742"/>
                <a:gd name="connsiteY18" fmla="*/ 56693 h 249936"/>
                <a:gd name="connsiteX19" fmla="*/ 9753 w 148742"/>
                <a:gd name="connsiteY19" fmla="*/ 27432 h 249936"/>
                <a:gd name="connsiteX20" fmla="*/ 10973 w 148742"/>
                <a:gd name="connsiteY20" fmla="*/ 4877 h 249936"/>
                <a:gd name="connsiteX21" fmla="*/ 70713 w 148742"/>
                <a:gd name="connsiteY21" fmla="*/ 3048 h 249936"/>
                <a:gd name="connsiteX22" fmla="*/ 85953 w 148742"/>
                <a:gd name="connsiteY22" fmla="*/ 6096 h 249936"/>
                <a:gd name="connsiteX23" fmla="*/ 96927 w 148742"/>
                <a:gd name="connsiteY23" fmla="*/ 0 h 249936"/>
                <a:gd name="connsiteX24" fmla="*/ 112776 w 148742"/>
                <a:gd name="connsiteY24" fmla="*/ 3048 h 2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936">
                  <a:moveTo>
                    <a:pt x="112776" y="3048"/>
                  </a:moveTo>
                  <a:lnTo>
                    <a:pt x="110337" y="15240"/>
                  </a:lnTo>
                  <a:lnTo>
                    <a:pt x="124359" y="35357"/>
                  </a:lnTo>
                  <a:lnTo>
                    <a:pt x="124359" y="64008"/>
                  </a:lnTo>
                  <a:lnTo>
                    <a:pt x="128016" y="94488"/>
                  </a:lnTo>
                  <a:lnTo>
                    <a:pt x="136551" y="109118"/>
                  </a:lnTo>
                  <a:lnTo>
                    <a:pt x="128625" y="143866"/>
                  </a:lnTo>
                  <a:lnTo>
                    <a:pt x="131673" y="163373"/>
                  </a:lnTo>
                  <a:lnTo>
                    <a:pt x="140817" y="188366"/>
                  </a:lnTo>
                  <a:lnTo>
                    <a:pt x="148743" y="202387"/>
                  </a:lnTo>
                  <a:lnTo>
                    <a:pt x="94488" y="224942"/>
                  </a:lnTo>
                  <a:lnTo>
                    <a:pt x="74981" y="238354"/>
                  </a:lnTo>
                  <a:lnTo>
                    <a:pt x="43891" y="249936"/>
                  </a:lnTo>
                  <a:lnTo>
                    <a:pt x="13411" y="238963"/>
                  </a:lnTo>
                  <a:lnTo>
                    <a:pt x="14631" y="223114"/>
                  </a:lnTo>
                  <a:lnTo>
                    <a:pt x="0" y="189586"/>
                  </a:lnTo>
                  <a:lnTo>
                    <a:pt x="9144" y="145085"/>
                  </a:lnTo>
                  <a:lnTo>
                    <a:pt x="23775" y="112776"/>
                  </a:lnTo>
                  <a:lnTo>
                    <a:pt x="14631" y="56693"/>
                  </a:lnTo>
                  <a:lnTo>
                    <a:pt x="9753" y="27432"/>
                  </a:lnTo>
                  <a:lnTo>
                    <a:pt x="10973" y="4877"/>
                  </a:lnTo>
                  <a:lnTo>
                    <a:pt x="70713" y="3048"/>
                  </a:lnTo>
                  <a:lnTo>
                    <a:pt x="85953" y="6096"/>
                  </a:lnTo>
                  <a:lnTo>
                    <a:pt x="96927" y="0"/>
                  </a:lnTo>
                  <a:lnTo>
                    <a:pt x="112776" y="3048"/>
                  </a:lnTo>
                  <a:close/>
                </a:path>
              </a:pathLst>
            </a:custGeom>
            <a:grpFill/>
            <a:ln w="6350" cap="flat">
              <a:solidFill>
                <a:srgbClr val="545A8A"/>
              </a:solidFill>
              <a:prstDash val="solid"/>
              <a:miter/>
            </a:ln>
          </p:spPr>
          <p:txBody>
            <a:bodyPr rtlCol="0" anchor="ctr"/>
            <a:lstStyle/>
            <a:p>
              <a:endParaRPr lang="fr-FR" dirty="0"/>
            </a:p>
          </p:txBody>
        </p:sp>
        <p:sp>
          <p:nvSpPr>
            <p:cNvPr id="132" name="Forme libre : forme 91">
              <a:extLst>
                <a:ext uri="{FF2B5EF4-FFF2-40B4-BE49-F238E27FC236}">
                  <a16:creationId xmlns:a16="http://schemas.microsoft.com/office/drawing/2014/main" id="{FBC13E50-D276-5745-10B5-72465C853772}"/>
                </a:ext>
              </a:extLst>
            </p:cNvPr>
            <p:cNvSpPr/>
            <p:nvPr/>
          </p:nvSpPr>
          <p:spPr>
            <a:xfrm>
              <a:off x="5492496" y="3924604"/>
              <a:ext cx="250545" cy="206654"/>
            </a:xfrm>
            <a:custGeom>
              <a:avLst/>
              <a:gdLst>
                <a:gd name="connsiteX0" fmla="*/ 124968 w 250545"/>
                <a:gd name="connsiteY0" fmla="*/ 5486 h 206654"/>
                <a:gd name="connsiteX1" fmla="*/ 126797 w 250545"/>
                <a:gd name="connsiteY1" fmla="*/ 20117 h 206654"/>
                <a:gd name="connsiteX2" fmla="*/ 132283 w 250545"/>
                <a:gd name="connsiteY2" fmla="*/ 20117 h 206654"/>
                <a:gd name="connsiteX3" fmla="*/ 141427 w 250545"/>
                <a:gd name="connsiteY3" fmla="*/ 14630 h 206654"/>
                <a:gd name="connsiteX4" fmla="*/ 146913 w 250545"/>
                <a:gd name="connsiteY4" fmla="*/ 15850 h 206654"/>
                <a:gd name="connsiteX5" fmla="*/ 156667 w 250545"/>
                <a:gd name="connsiteY5" fmla="*/ 26213 h 206654"/>
                <a:gd name="connsiteX6" fmla="*/ 171297 w 250545"/>
                <a:gd name="connsiteY6" fmla="*/ 29261 h 206654"/>
                <a:gd name="connsiteX7" fmla="*/ 180441 w 250545"/>
                <a:gd name="connsiteY7" fmla="*/ 20726 h 206654"/>
                <a:gd name="connsiteX8" fmla="*/ 192024 w 250545"/>
                <a:gd name="connsiteY8" fmla="*/ 15240 h 206654"/>
                <a:gd name="connsiteX9" fmla="*/ 199949 w 250545"/>
                <a:gd name="connsiteY9" fmla="*/ 9754 h 206654"/>
                <a:gd name="connsiteX10" fmla="*/ 206655 w 250545"/>
                <a:gd name="connsiteY10" fmla="*/ 10973 h 206654"/>
                <a:gd name="connsiteX11" fmla="*/ 214579 w 250545"/>
                <a:gd name="connsiteY11" fmla="*/ 19507 h 206654"/>
                <a:gd name="connsiteX12" fmla="*/ 218237 w 250545"/>
                <a:gd name="connsiteY12" fmla="*/ 30480 h 206654"/>
                <a:gd name="connsiteX13" fmla="*/ 232257 w 250545"/>
                <a:gd name="connsiteY13" fmla="*/ 46939 h 206654"/>
                <a:gd name="connsiteX14" fmla="*/ 225552 w 250545"/>
                <a:gd name="connsiteY14" fmla="*/ 56693 h 206654"/>
                <a:gd name="connsiteX15" fmla="*/ 223723 w 250545"/>
                <a:gd name="connsiteY15" fmla="*/ 69494 h 206654"/>
                <a:gd name="connsiteX16" fmla="*/ 231039 w 250545"/>
                <a:gd name="connsiteY16" fmla="*/ 65837 h 206654"/>
                <a:gd name="connsiteX17" fmla="*/ 235305 w 250545"/>
                <a:gd name="connsiteY17" fmla="*/ 70104 h 206654"/>
                <a:gd name="connsiteX18" fmla="*/ 233477 w 250545"/>
                <a:gd name="connsiteY18" fmla="*/ 81686 h 206654"/>
                <a:gd name="connsiteX19" fmla="*/ 243840 w 250545"/>
                <a:gd name="connsiteY19" fmla="*/ 93269 h 206654"/>
                <a:gd name="connsiteX20" fmla="*/ 237135 w 250545"/>
                <a:gd name="connsiteY20" fmla="*/ 96317 h 206654"/>
                <a:gd name="connsiteX21" fmla="*/ 234087 w 250545"/>
                <a:gd name="connsiteY21" fmla="*/ 109728 h 206654"/>
                <a:gd name="connsiteX22" fmla="*/ 242011 w 250545"/>
                <a:gd name="connsiteY22" fmla="*/ 125578 h 206654"/>
                <a:gd name="connsiteX23" fmla="*/ 250545 w 250545"/>
                <a:gd name="connsiteY23" fmla="*/ 157277 h 206654"/>
                <a:gd name="connsiteX24" fmla="*/ 237744 w 250545"/>
                <a:gd name="connsiteY24" fmla="*/ 161544 h 206654"/>
                <a:gd name="connsiteX25" fmla="*/ 234696 w 250545"/>
                <a:gd name="connsiteY25" fmla="*/ 167030 h 206654"/>
                <a:gd name="connsiteX26" fmla="*/ 237135 w 250545"/>
                <a:gd name="connsiteY26" fmla="*/ 174955 h 206654"/>
                <a:gd name="connsiteX27" fmla="*/ 234696 w 250545"/>
                <a:gd name="connsiteY27" fmla="*/ 192024 h 206654"/>
                <a:gd name="connsiteX28" fmla="*/ 229209 w 250545"/>
                <a:gd name="connsiteY28" fmla="*/ 192024 h 206654"/>
                <a:gd name="connsiteX29" fmla="*/ 219456 w 250545"/>
                <a:gd name="connsiteY29" fmla="*/ 190805 h 206654"/>
                <a:gd name="connsiteX30" fmla="*/ 212751 w 250545"/>
                <a:gd name="connsiteY30" fmla="*/ 206654 h 206654"/>
                <a:gd name="connsiteX31" fmla="*/ 202997 w 250545"/>
                <a:gd name="connsiteY31" fmla="*/ 206654 h 206654"/>
                <a:gd name="connsiteX32" fmla="*/ 196291 w 250545"/>
                <a:gd name="connsiteY32" fmla="*/ 198120 h 206654"/>
                <a:gd name="connsiteX33" fmla="*/ 198729 w 250545"/>
                <a:gd name="connsiteY33" fmla="*/ 182270 h 206654"/>
                <a:gd name="connsiteX34" fmla="*/ 184099 w 250545"/>
                <a:gd name="connsiteY34" fmla="*/ 158496 h 206654"/>
                <a:gd name="connsiteX35" fmla="*/ 175565 w 250545"/>
                <a:gd name="connsiteY35" fmla="*/ 162763 h 206654"/>
                <a:gd name="connsiteX36" fmla="*/ 167640 w 250545"/>
                <a:gd name="connsiteY36" fmla="*/ 163982 h 206654"/>
                <a:gd name="connsiteX37" fmla="*/ 158496 w 250545"/>
                <a:gd name="connsiteY37" fmla="*/ 165811 h 206654"/>
                <a:gd name="connsiteX38" fmla="*/ 159105 w 250545"/>
                <a:gd name="connsiteY38" fmla="*/ 151790 h 206654"/>
                <a:gd name="connsiteX39" fmla="*/ 153619 w 250545"/>
                <a:gd name="connsiteY39" fmla="*/ 141427 h 206654"/>
                <a:gd name="connsiteX40" fmla="*/ 154839 w 250545"/>
                <a:gd name="connsiteY40" fmla="*/ 129845 h 206654"/>
                <a:gd name="connsiteX41" fmla="*/ 147523 w 250545"/>
                <a:gd name="connsiteY41" fmla="*/ 113386 h 206654"/>
                <a:gd name="connsiteX42" fmla="*/ 137769 w 250545"/>
                <a:gd name="connsiteY42" fmla="*/ 99365 h 206654"/>
                <a:gd name="connsiteX43" fmla="*/ 110337 w 250545"/>
                <a:gd name="connsiteY43" fmla="*/ 99365 h 206654"/>
                <a:gd name="connsiteX44" fmla="*/ 102413 w 250545"/>
                <a:gd name="connsiteY44" fmla="*/ 106680 h 206654"/>
                <a:gd name="connsiteX45" fmla="*/ 92659 w 250545"/>
                <a:gd name="connsiteY45" fmla="*/ 107899 h 206654"/>
                <a:gd name="connsiteX46" fmla="*/ 86563 w 250545"/>
                <a:gd name="connsiteY46" fmla="*/ 116434 h 206654"/>
                <a:gd name="connsiteX47" fmla="*/ 82905 w 250545"/>
                <a:gd name="connsiteY47" fmla="*/ 126797 h 206654"/>
                <a:gd name="connsiteX48" fmla="*/ 64008 w 250545"/>
                <a:gd name="connsiteY48" fmla="*/ 144475 h 206654"/>
                <a:gd name="connsiteX49" fmla="*/ 49377 w 250545"/>
                <a:gd name="connsiteY49" fmla="*/ 121310 h 206654"/>
                <a:gd name="connsiteX50" fmla="*/ 35967 w 250545"/>
                <a:gd name="connsiteY50" fmla="*/ 106070 h 206654"/>
                <a:gd name="connsiteX51" fmla="*/ 27432 w 250545"/>
                <a:gd name="connsiteY51" fmla="*/ 100584 h 206654"/>
                <a:gd name="connsiteX52" fmla="*/ 18897 w 250545"/>
                <a:gd name="connsiteY52" fmla="*/ 92659 h 206654"/>
                <a:gd name="connsiteX53" fmla="*/ 15240 w 250545"/>
                <a:gd name="connsiteY53" fmla="*/ 75590 h 206654"/>
                <a:gd name="connsiteX54" fmla="*/ 10363 w 250545"/>
                <a:gd name="connsiteY54" fmla="*/ 67056 h 206654"/>
                <a:gd name="connsiteX55" fmla="*/ 0 w 250545"/>
                <a:gd name="connsiteY55" fmla="*/ 60350 h 206654"/>
                <a:gd name="connsiteX56" fmla="*/ 15849 w 250545"/>
                <a:gd name="connsiteY56" fmla="*/ 41453 h 206654"/>
                <a:gd name="connsiteX57" fmla="*/ 26213 w 250545"/>
                <a:gd name="connsiteY57" fmla="*/ 42062 h 206654"/>
                <a:gd name="connsiteX58" fmla="*/ 35357 w 250545"/>
                <a:gd name="connsiteY58" fmla="*/ 35966 h 206654"/>
                <a:gd name="connsiteX59" fmla="*/ 42672 w 250545"/>
                <a:gd name="connsiteY59" fmla="*/ 35357 h 206654"/>
                <a:gd name="connsiteX60" fmla="*/ 48159 w 250545"/>
                <a:gd name="connsiteY60" fmla="*/ 30480 h 206654"/>
                <a:gd name="connsiteX61" fmla="*/ 45720 w 250545"/>
                <a:gd name="connsiteY61" fmla="*/ 17678 h 206654"/>
                <a:gd name="connsiteX62" fmla="*/ 49377 w 250545"/>
                <a:gd name="connsiteY62" fmla="*/ 13411 h 206654"/>
                <a:gd name="connsiteX63" fmla="*/ 49987 w 250545"/>
                <a:gd name="connsiteY63" fmla="*/ 0 h 206654"/>
                <a:gd name="connsiteX64" fmla="*/ 66447 w 250545"/>
                <a:gd name="connsiteY64" fmla="*/ 610 h 206654"/>
                <a:gd name="connsiteX65" fmla="*/ 91440 w 250545"/>
                <a:gd name="connsiteY65" fmla="*/ 9754 h 206654"/>
                <a:gd name="connsiteX66" fmla="*/ 98755 w 250545"/>
                <a:gd name="connsiteY66" fmla="*/ 9144 h 206654"/>
                <a:gd name="connsiteX67" fmla="*/ 101193 w 250545"/>
                <a:gd name="connsiteY67" fmla="*/ 4877 h 206654"/>
                <a:gd name="connsiteX68" fmla="*/ 120091 w 250545"/>
                <a:gd name="connsiteY68" fmla="*/ 7925 h 206654"/>
                <a:gd name="connsiteX69" fmla="*/ 124968 w 250545"/>
                <a:gd name="connsiteY69" fmla="*/ 5486 h 20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654">
                  <a:moveTo>
                    <a:pt x="124968" y="5486"/>
                  </a:moveTo>
                  <a:lnTo>
                    <a:pt x="126797" y="20117"/>
                  </a:lnTo>
                  <a:lnTo>
                    <a:pt x="132283" y="20117"/>
                  </a:lnTo>
                  <a:lnTo>
                    <a:pt x="141427" y="14630"/>
                  </a:lnTo>
                  <a:lnTo>
                    <a:pt x="146913" y="15850"/>
                  </a:lnTo>
                  <a:lnTo>
                    <a:pt x="156667" y="26213"/>
                  </a:lnTo>
                  <a:lnTo>
                    <a:pt x="171297" y="29261"/>
                  </a:lnTo>
                  <a:lnTo>
                    <a:pt x="180441" y="20726"/>
                  </a:lnTo>
                  <a:lnTo>
                    <a:pt x="192024" y="15240"/>
                  </a:lnTo>
                  <a:lnTo>
                    <a:pt x="199949" y="9754"/>
                  </a:lnTo>
                  <a:lnTo>
                    <a:pt x="206655" y="10973"/>
                  </a:lnTo>
                  <a:lnTo>
                    <a:pt x="214579" y="19507"/>
                  </a:lnTo>
                  <a:lnTo>
                    <a:pt x="218237" y="30480"/>
                  </a:lnTo>
                  <a:lnTo>
                    <a:pt x="232257" y="46939"/>
                  </a:lnTo>
                  <a:lnTo>
                    <a:pt x="225552" y="56693"/>
                  </a:lnTo>
                  <a:lnTo>
                    <a:pt x="223723" y="69494"/>
                  </a:lnTo>
                  <a:lnTo>
                    <a:pt x="231039" y="65837"/>
                  </a:lnTo>
                  <a:lnTo>
                    <a:pt x="235305" y="70104"/>
                  </a:lnTo>
                  <a:lnTo>
                    <a:pt x="233477" y="81686"/>
                  </a:lnTo>
                  <a:lnTo>
                    <a:pt x="243840" y="93269"/>
                  </a:lnTo>
                  <a:lnTo>
                    <a:pt x="237135" y="96317"/>
                  </a:lnTo>
                  <a:lnTo>
                    <a:pt x="234087" y="109728"/>
                  </a:lnTo>
                  <a:lnTo>
                    <a:pt x="242011" y="125578"/>
                  </a:lnTo>
                  <a:lnTo>
                    <a:pt x="250545" y="157277"/>
                  </a:lnTo>
                  <a:lnTo>
                    <a:pt x="237744" y="161544"/>
                  </a:lnTo>
                  <a:lnTo>
                    <a:pt x="234696" y="167030"/>
                  </a:lnTo>
                  <a:lnTo>
                    <a:pt x="237135" y="174955"/>
                  </a:lnTo>
                  <a:lnTo>
                    <a:pt x="234696" y="192024"/>
                  </a:lnTo>
                  <a:lnTo>
                    <a:pt x="229209" y="192024"/>
                  </a:lnTo>
                  <a:lnTo>
                    <a:pt x="219456" y="190805"/>
                  </a:lnTo>
                  <a:lnTo>
                    <a:pt x="212751" y="206654"/>
                  </a:lnTo>
                  <a:lnTo>
                    <a:pt x="202997" y="206654"/>
                  </a:lnTo>
                  <a:lnTo>
                    <a:pt x="196291" y="198120"/>
                  </a:lnTo>
                  <a:lnTo>
                    <a:pt x="198729" y="182270"/>
                  </a:lnTo>
                  <a:lnTo>
                    <a:pt x="184099" y="158496"/>
                  </a:lnTo>
                  <a:lnTo>
                    <a:pt x="175565" y="162763"/>
                  </a:lnTo>
                  <a:lnTo>
                    <a:pt x="167640" y="163982"/>
                  </a:lnTo>
                  <a:lnTo>
                    <a:pt x="158496" y="165811"/>
                  </a:lnTo>
                  <a:lnTo>
                    <a:pt x="159105" y="151790"/>
                  </a:lnTo>
                  <a:lnTo>
                    <a:pt x="153619" y="141427"/>
                  </a:lnTo>
                  <a:lnTo>
                    <a:pt x="154839" y="129845"/>
                  </a:lnTo>
                  <a:lnTo>
                    <a:pt x="147523" y="113386"/>
                  </a:lnTo>
                  <a:lnTo>
                    <a:pt x="137769" y="99365"/>
                  </a:lnTo>
                  <a:lnTo>
                    <a:pt x="110337" y="99365"/>
                  </a:lnTo>
                  <a:lnTo>
                    <a:pt x="102413" y="106680"/>
                  </a:lnTo>
                  <a:lnTo>
                    <a:pt x="92659" y="107899"/>
                  </a:lnTo>
                  <a:lnTo>
                    <a:pt x="86563" y="116434"/>
                  </a:lnTo>
                  <a:lnTo>
                    <a:pt x="82905" y="126797"/>
                  </a:lnTo>
                  <a:lnTo>
                    <a:pt x="64008" y="144475"/>
                  </a:lnTo>
                  <a:lnTo>
                    <a:pt x="49377" y="121310"/>
                  </a:lnTo>
                  <a:lnTo>
                    <a:pt x="35967" y="106070"/>
                  </a:lnTo>
                  <a:lnTo>
                    <a:pt x="27432" y="100584"/>
                  </a:lnTo>
                  <a:lnTo>
                    <a:pt x="18897" y="92659"/>
                  </a:lnTo>
                  <a:lnTo>
                    <a:pt x="15240" y="75590"/>
                  </a:lnTo>
                  <a:lnTo>
                    <a:pt x="10363" y="67056"/>
                  </a:lnTo>
                  <a:lnTo>
                    <a:pt x="0" y="60350"/>
                  </a:lnTo>
                  <a:lnTo>
                    <a:pt x="15849" y="41453"/>
                  </a:lnTo>
                  <a:lnTo>
                    <a:pt x="26213" y="42062"/>
                  </a:lnTo>
                  <a:lnTo>
                    <a:pt x="35357" y="35966"/>
                  </a:lnTo>
                  <a:lnTo>
                    <a:pt x="42672" y="35357"/>
                  </a:lnTo>
                  <a:lnTo>
                    <a:pt x="48159" y="30480"/>
                  </a:lnTo>
                  <a:lnTo>
                    <a:pt x="45720" y="17678"/>
                  </a:lnTo>
                  <a:lnTo>
                    <a:pt x="49377" y="13411"/>
                  </a:lnTo>
                  <a:lnTo>
                    <a:pt x="49987" y="0"/>
                  </a:lnTo>
                  <a:lnTo>
                    <a:pt x="66447" y="610"/>
                  </a:lnTo>
                  <a:lnTo>
                    <a:pt x="91440" y="9754"/>
                  </a:lnTo>
                  <a:lnTo>
                    <a:pt x="98755" y="9144"/>
                  </a:lnTo>
                  <a:lnTo>
                    <a:pt x="101193" y="4877"/>
                  </a:lnTo>
                  <a:lnTo>
                    <a:pt x="120091" y="7925"/>
                  </a:lnTo>
                  <a:lnTo>
                    <a:pt x="124968" y="5486"/>
                  </a:lnTo>
                  <a:close/>
                </a:path>
              </a:pathLst>
            </a:custGeom>
            <a:grpFill/>
            <a:ln w="6350" cap="flat">
              <a:solidFill>
                <a:srgbClr val="545A8A"/>
              </a:solidFill>
              <a:prstDash val="solid"/>
              <a:miter/>
            </a:ln>
          </p:spPr>
          <p:txBody>
            <a:bodyPr rtlCol="0" anchor="ctr"/>
            <a:lstStyle/>
            <a:p>
              <a:endParaRPr lang="fr-FR" dirty="0"/>
            </a:p>
          </p:txBody>
        </p:sp>
        <p:sp>
          <p:nvSpPr>
            <p:cNvPr id="133" name="Forme libre : forme 92">
              <a:extLst>
                <a:ext uri="{FF2B5EF4-FFF2-40B4-BE49-F238E27FC236}">
                  <a16:creationId xmlns:a16="http://schemas.microsoft.com/office/drawing/2014/main" id="{CF508961-6A38-5B27-7F11-B7A720ADA9F5}"/>
                </a:ext>
              </a:extLst>
            </p:cNvPr>
            <p:cNvSpPr/>
            <p:nvPr/>
          </p:nvSpPr>
          <p:spPr>
            <a:xfrm>
              <a:off x="5435193" y="3874007"/>
              <a:ext cx="103022" cy="29260"/>
            </a:xfrm>
            <a:custGeom>
              <a:avLst/>
              <a:gdLst>
                <a:gd name="connsiteX0" fmla="*/ 0 w 103022"/>
                <a:gd name="connsiteY0" fmla="*/ 28651 h 29260"/>
                <a:gd name="connsiteX1" fmla="*/ 4877 w 103022"/>
                <a:gd name="connsiteY1" fmla="*/ 10973 h 29260"/>
                <a:gd name="connsiteX2" fmla="*/ 42063 w 103022"/>
                <a:gd name="connsiteY2" fmla="*/ 10363 h 29260"/>
                <a:gd name="connsiteX3" fmla="*/ 49987 w 103022"/>
                <a:gd name="connsiteY3" fmla="*/ 609 h 29260"/>
                <a:gd name="connsiteX4" fmla="*/ 60960 w 103022"/>
                <a:gd name="connsiteY4" fmla="*/ 0 h 29260"/>
                <a:gd name="connsiteX5" fmla="*/ 74371 w 103022"/>
                <a:gd name="connsiteY5" fmla="*/ 9753 h 29260"/>
                <a:gd name="connsiteX6" fmla="*/ 84735 w 103022"/>
                <a:gd name="connsiteY6" fmla="*/ 9753 h 29260"/>
                <a:gd name="connsiteX7" fmla="*/ 96317 w 103022"/>
                <a:gd name="connsiteY7" fmla="*/ 3657 h 29260"/>
                <a:gd name="connsiteX8" fmla="*/ 103023 w 103022"/>
                <a:gd name="connsiteY8" fmla="*/ 14630 h 29260"/>
                <a:gd name="connsiteX9" fmla="*/ 87783 w 103022"/>
                <a:gd name="connsiteY9" fmla="*/ 23774 h 29260"/>
                <a:gd name="connsiteX10" fmla="*/ 73152 w 103022"/>
                <a:gd name="connsiteY10" fmla="*/ 22555 h 29260"/>
                <a:gd name="connsiteX11" fmla="*/ 58522 w 103022"/>
                <a:gd name="connsiteY11" fmla="*/ 14630 h 29260"/>
                <a:gd name="connsiteX12" fmla="*/ 45720 w 103022"/>
                <a:gd name="connsiteY12" fmla="*/ 23774 h 29260"/>
                <a:gd name="connsiteX13" fmla="*/ 39624 w 103022"/>
                <a:gd name="connsiteY13" fmla="*/ 23774 h 29260"/>
                <a:gd name="connsiteX14" fmla="*/ 31090 w 103022"/>
                <a:gd name="connsiteY14" fmla="*/ 29261 h 29260"/>
                <a:gd name="connsiteX15" fmla="*/ 0 w 103022"/>
                <a:gd name="connsiteY15" fmla="*/ 28651 h 2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60">
                  <a:moveTo>
                    <a:pt x="0" y="28651"/>
                  </a:moveTo>
                  <a:lnTo>
                    <a:pt x="4877" y="10973"/>
                  </a:lnTo>
                  <a:lnTo>
                    <a:pt x="42063" y="10363"/>
                  </a:lnTo>
                  <a:lnTo>
                    <a:pt x="49987" y="609"/>
                  </a:lnTo>
                  <a:lnTo>
                    <a:pt x="60960" y="0"/>
                  </a:lnTo>
                  <a:lnTo>
                    <a:pt x="74371" y="9753"/>
                  </a:lnTo>
                  <a:lnTo>
                    <a:pt x="84735" y="9753"/>
                  </a:lnTo>
                  <a:lnTo>
                    <a:pt x="96317" y="3657"/>
                  </a:lnTo>
                  <a:lnTo>
                    <a:pt x="103023" y="14630"/>
                  </a:lnTo>
                  <a:lnTo>
                    <a:pt x="87783" y="23774"/>
                  </a:lnTo>
                  <a:lnTo>
                    <a:pt x="73152" y="22555"/>
                  </a:lnTo>
                  <a:lnTo>
                    <a:pt x="58522" y="14630"/>
                  </a:lnTo>
                  <a:lnTo>
                    <a:pt x="45720" y="23774"/>
                  </a:lnTo>
                  <a:lnTo>
                    <a:pt x="39624" y="23774"/>
                  </a:lnTo>
                  <a:lnTo>
                    <a:pt x="31090" y="29261"/>
                  </a:lnTo>
                  <a:lnTo>
                    <a:pt x="0" y="28651"/>
                  </a:lnTo>
                  <a:close/>
                </a:path>
              </a:pathLst>
            </a:custGeom>
            <a:grpFill/>
            <a:ln w="6350" cap="flat">
              <a:solidFill>
                <a:srgbClr val="545A8A"/>
              </a:solidFill>
              <a:prstDash val="solid"/>
              <a:miter/>
            </a:ln>
          </p:spPr>
          <p:txBody>
            <a:bodyPr rtlCol="0" anchor="ctr"/>
            <a:lstStyle/>
            <a:p>
              <a:endParaRPr lang="fr-FR" dirty="0"/>
            </a:p>
          </p:txBody>
        </p:sp>
        <p:sp>
          <p:nvSpPr>
            <p:cNvPr id="134" name="Forme libre : forme 93">
              <a:extLst>
                <a:ext uri="{FF2B5EF4-FFF2-40B4-BE49-F238E27FC236}">
                  <a16:creationId xmlns:a16="http://schemas.microsoft.com/office/drawing/2014/main" id="{84D8FF85-D42A-DF17-FE01-86AF3275BDC9}"/>
                </a:ext>
              </a:extLst>
            </p:cNvPr>
            <p:cNvSpPr/>
            <p:nvPr/>
          </p:nvSpPr>
          <p:spPr>
            <a:xfrm>
              <a:off x="5440070" y="3922775"/>
              <a:ext cx="102412" cy="62179"/>
            </a:xfrm>
            <a:custGeom>
              <a:avLst/>
              <a:gdLst>
                <a:gd name="connsiteX0" fmla="*/ 102413 w 102412"/>
                <a:gd name="connsiteY0" fmla="*/ 1829 h 62179"/>
                <a:gd name="connsiteX1" fmla="*/ 101803 w 102412"/>
                <a:gd name="connsiteY1" fmla="*/ 15240 h 62179"/>
                <a:gd name="connsiteX2" fmla="*/ 98145 w 102412"/>
                <a:gd name="connsiteY2" fmla="*/ 19507 h 62179"/>
                <a:gd name="connsiteX3" fmla="*/ 100584 w 102412"/>
                <a:gd name="connsiteY3" fmla="*/ 32309 h 62179"/>
                <a:gd name="connsiteX4" fmla="*/ 95097 w 102412"/>
                <a:gd name="connsiteY4" fmla="*/ 37185 h 62179"/>
                <a:gd name="connsiteX5" fmla="*/ 87782 w 102412"/>
                <a:gd name="connsiteY5" fmla="*/ 37795 h 62179"/>
                <a:gd name="connsiteX6" fmla="*/ 78638 w 102412"/>
                <a:gd name="connsiteY6" fmla="*/ 43891 h 62179"/>
                <a:gd name="connsiteX7" fmla="*/ 68275 w 102412"/>
                <a:gd name="connsiteY7" fmla="*/ 43281 h 62179"/>
                <a:gd name="connsiteX8" fmla="*/ 52425 w 102412"/>
                <a:gd name="connsiteY8" fmla="*/ 62179 h 62179"/>
                <a:gd name="connsiteX9" fmla="*/ 34747 w 102412"/>
                <a:gd name="connsiteY9" fmla="*/ 46329 h 62179"/>
                <a:gd name="connsiteX10" fmla="*/ 20117 w 102412"/>
                <a:gd name="connsiteY10" fmla="*/ 43281 h 62179"/>
                <a:gd name="connsiteX11" fmla="*/ 12192 w 102412"/>
                <a:gd name="connsiteY11" fmla="*/ 32309 h 62179"/>
                <a:gd name="connsiteX12" fmla="*/ 12801 w 102412"/>
                <a:gd name="connsiteY12" fmla="*/ 26213 h 62179"/>
                <a:gd name="connsiteX13" fmla="*/ 2438 w 102412"/>
                <a:gd name="connsiteY13" fmla="*/ 18288 h 62179"/>
                <a:gd name="connsiteX14" fmla="*/ 0 w 102412"/>
                <a:gd name="connsiteY14" fmla="*/ 9753 h 62179"/>
                <a:gd name="connsiteX15" fmla="*/ 18288 w 102412"/>
                <a:gd name="connsiteY15" fmla="*/ 3657 h 62179"/>
                <a:gd name="connsiteX16" fmla="*/ 29870 w 102412"/>
                <a:gd name="connsiteY16" fmla="*/ 4877 h 62179"/>
                <a:gd name="connsiteX17" fmla="*/ 39014 w 102412"/>
                <a:gd name="connsiteY17" fmla="*/ 0 h 62179"/>
                <a:gd name="connsiteX18" fmla="*/ 102413 w 102412"/>
                <a:gd name="connsiteY18" fmla="*/ 1829 h 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79">
                  <a:moveTo>
                    <a:pt x="102413" y="1829"/>
                  </a:moveTo>
                  <a:lnTo>
                    <a:pt x="101803" y="15240"/>
                  </a:lnTo>
                  <a:lnTo>
                    <a:pt x="98145" y="19507"/>
                  </a:lnTo>
                  <a:lnTo>
                    <a:pt x="100584" y="32309"/>
                  </a:lnTo>
                  <a:lnTo>
                    <a:pt x="95097" y="37185"/>
                  </a:lnTo>
                  <a:lnTo>
                    <a:pt x="87782" y="37795"/>
                  </a:lnTo>
                  <a:lnTo>
                    <a:pt x="78638" y="43891"/>
                  </a:lnTo>
                  <a:lnTo>
                    <a:pt x="68275" y="43281"/>
                  </a:lnTo>
                  <a:lnTo>
                    <a:pt x="52425" y="62179"/>
                  </a:lnTo>
                  <a:lnTo>
                    <a:pt x="34747" y="46329"/>
                  </a:lnTo>
                  <a:lnTo>
                    <a:pt x="20117" y="43281"/>
                  </a:lnTo>
                  <a:lnTo>
                    <a:pt x="12192" y="32309"/>
                  </a:lnTo>
                  <a:lnTo>
                    <a:pt x="12801" y="26213"/>
                  </a:lnTo>
                  <a:lnTo>
                    <a:pt x="2438" y="18288"/>
                  </a:lnTo>
                  <a:lnTo>
                    <a:pt x="0" y="9753"/>
                  </a:lnTo>
                  <a:lnTo>
                    <a:pt x="18288" y="3657"/>
                  </a:lnTo>
                  <a:lnTo>
                    <a:pt x="29870" y="4877"/>
                  </a:lnTo>
                  <a:lnTo>
                    <a:pt x="39014" y="0"/>
                  </a:lnTo>
                  <a:lnTo>
                    <a:pt x="102413" y="1829"/>
                  </a:lnTo>
                  <a:close/>
                </a:path>
              </a:pathLst>
            </a:custGeom>
            <a:grpFill/>
            <a:ln w="6350" cap="flat">
              <a:solidFill>
                <a:srgbClr val="545A8A"/>
              </a:solidFill>
              <a:prstDash val="solid"/>
              <a:miter/>
            </a:ln>
          </p:spPr>
          <p:txBody>
            <a:bodyPr rtlCol="0" anchor="ctr"/>
            <a:lstStyle/>
            <a:p>
              <a:endParaRPr lang="fr-FR" dirty="0"/>
            </a:p>
          </p:txBody>
        </p:sp>
        <p:sp>
          <p:nvSpPr>
            <p:cNvPr id="135" name="Forme libre : forme 94">
              <a:extLst>
                <a:ext uri="{FF2B5EF4-FFF2-40B4-BE49-F238E27FC236}">
                  <a16:creationId xmlns:a16="http://schemas.microsoft.com/office/drawing/2014/main" id="{CB6C02DC-886E-51D2-8CDE-610095BFF66E}"/>
                </a:ext>
              </a:extLst>
            </p:cNvPr>
            <p:cNvSpPr/>
            <p:nvPr/>
          </p:nvSpPr>
          <p:spPr>
            <a:xfrm>
              <a:off x="6334353" y="4328159"/>
              <a:ext cx="68275" cy="49377"/>
            </a:xfrm>
            <a:custGeom>
              <a:avLst/>
              <a:gdLst>
                <a:gd name="connsiteX0" fmla="*/ 68276 w 68275"/>
                <a:gd name="connsiteY0" fmla="*/ 609 h 49377"/>
                <a:gd name="connsiteX1" fmla="*/ 68276 w 68275"/>
                <a:gd name="connsiteY1" fmla="*/ 47549 h 49377"/>
                <a:gd name="connsiteX2" fmla="*/ 18288 w 68275"/>
                <a:gd name="connsiteY2" fmla="*/ 47549 h 49377"/>
                <a:gd name="connsiteX3" fmla="*/ 6705 w 68275"/>
                <a:gd name="connsiteY3" fmla="*/ 49377 h 49377"/>
                <a:gd name="connsiteX4" fmla="*/ 0 w 68275"/>
                <a:gd name="connsiteY4" fmla="*/ 43891 h 49377"/>
                <a:gd name="connsiteX5" fmla="*/ 11583 w 68275"/>
                <a:gd name="connsiteY5" fmla="*/ 0 h 49377"/>
                <a:gd name="connsiteX6" fmla="*/ 68276 w 68275"/>
                <a:gd name="connsiteY6" fmla="*/ 609 h 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77">
                  <a:moveTo>
                    <a:pt x="68276" y="609"/>
                  </a:moveTo>
                  <a:lnTo>
                    <a:pt x="68276" y="47549"/>
                  </a:lnTo>
                  <a:lnTo>
                    <a:pt x="18288" y="47549"/>
                  </a:lnTo>
                  <a:lnTo>
                    <a:pt x="6705" y="49377"/>
                  </a:lnTo>
                  <a:lnTo>
                    <a:pt x="0" y="43891"/>
                  </a:lnTo>
                  <a:lnTo>
                    <a:pt x="11583" y="0"/>
                  </a:lnTo>
                  <a:lnTo>
                    <a:pt x="68276" y="609"/>
                  </a:lnTo>
                  <a:close/>
                </a:path>
              </a:pathLst>
            </a:custGeom>
            <a:grpFill/>
            <a:ln w="6350" cap="flat">
              <a:solidFill>
                <a:srgbClr val="545A8A"/>
              </a:solidFill>
              <a:prstDash val="solid"/>
              <a:miter/>
            </a:ln>
          </p:spPr>
          <p:txBody>
            <a:bodyPr rtlCol="0" anchor="ctr"/>
            <a:lstStyle/>
            <a:p>
              <a:endParaRPr lang="fr-FR" dirty="0"/>
            </a:p>
          </p:txBody>
        </p:sp>
        <p:sp>
          <p:nvSpPr>
            <p:cNvPr id="136" name="Forme libre : forme 95">
              <a:extLst>
                <a:ext uri="{FF2B5EF4-FFF2-40B4-BE49-F238E27FC236}">
                  <a16:creationId xmlns:a16="http://schemas.microsoft.com/office/drawing/2014/main" id="{D5A11106-209C-7D3B-0016-8D36A673C590}"/>
                </a:ext>
              </a:extLst>
            </p:cNvPr>
            <p:cNvSpPr/>
            <p:nvPr/>
          </p:nvSpPr>
          <p:spPr>
            <a:xfrm>
              <a:off x="6778142" y="3019957"/>
              <a:ext cx="90220" cy="30480"/>
            </a:xfrm>
            <a:custGeom>
              <a:avLst/>
              <a:gdLst>
                <a:gd name="connsiteX0" fmla="*/ 4876 w 90220"/>
                <a:gd name="connsiteY0" fmla="*/ 0 h 30480"/>
                <a:gd name="connsiteX1" fmla="*/ 23775 w 90220"/>
                <a:gd name="connsiteY1" fmla="*/ 13411 h 30480"/>
                <a:gd name="connsiteX2" fmla="*/ 48768 w 90220"/>
                <a:gd name="connsiteY2" fmla="*/ 10973 h 30480"/>
                <a:gd name="connsiteX3" fmla="*/ 73152 w 90220"/>
                <a:gd name="connsiteY3" fmla="*/ 13411 h 30480"/>
                <a:gd name="connsiteX4" fmla="*/ 73152 w 90220"/>
                <a:gd name="connsiteY4" fmla="*/ 20726 h 30480"/>
                <a:gd name="connsiteX5" fmla="*/ 90220 w 90220"/>
                <a:gd name="connsiteY5" fmla="*/ 15850 h 30480"/>
                <a:gd name="connsiteX6" fmla="*/ 87172 w 90220"/>
                <a:gd name="connsiteY6" fmla="*/ 27432 h 30480"/>
                <a:gd name="connsiteX7" fmla="*/ 40843 w 90220"/>
                <a:gd name="connsiteY7" fmla="*/ 30480 h 30480"/>
                <a:gd name="connsiteX8" fmla="*/ 40233 w 90220"/>
                <a:gd name="connsiteY8" fmla="*/ 24384 h 30480"/>
                <a:gd name="connsiteX9" fmla="*/ 0 w 90220"/>
                <a:gd name="connsiteY9" fmla="*/ 16459 h 30480"/>
                <a:gd name="connsiteX10" fmla="*/ 4876 w 90220"/>
                <a:gd name="connsiteY10"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0" h="30480">
                  <a:moveTo>
                    <a:pt x="4876" y="0"/>
                  </a:moveTo>
                  <a:lnTo>
                    <a:pt x="23775" y="13411"/>
                  </a:lnTo>
                  <a:lnTo>
                    <a:pt x="48768" y="10973"/>
                  </a:lnTo>
                  <a:lnTo>
                    <a:pt x="73152" y="13411"/>
                  </a:lnTo>
                  <a:lnTo>
                    <a:pt x="73152" y="20726"/>
                  </a:lnTo>
                  <a:lnTo>
                    <a:pt x="90220" y="15850"/>
                  </a:lnTo>
                  <a:lnTo>
                    <a:pt x="87172" y="27432"/>
                  </a:lnTo>
                  <a:lnTo>
                    <a:pt x="40843" y="30480"/>
                  </a:lnTo>
                  <a:lnTo>
                    <a:pt x="40233" y="24384"/>
                  </a:lnTo>
                  <a:lnTo>
                    <a:pt x="0" y="16459"/>
                  </a:lnTo>
                  <a:lnTo>
                    <a:pt x="4876" y="0"/>
                  </a:lnTo>
                  <a:close/>
                </a:path>
              </a:pathLst>
            </a:custGeom>
            <a:grpFill/>
            <a:ln w="6350" cap="flat">
              <a:solidFill>
                <a:srgbClr val="545A8A"/>
              </a:solidFill>
              <a:prstDash val="solid"/>
              <a:miter/>
            </a:ln>
          </p:spPr>
          <p:txBody>
            <a:bodyPr rtlCol="0" anchor="ctr"/>
            <a:lstStyle/>
            <a:p>
              <a:endParaRPr lang="fr-FR" dirty="0"/>
            </a:p>
          </p:txBody>
        </p:sp>
        <p:sp>
          <p:nvSpPr>
            <p:cNvPr id="137" name="Forme libre : forme 96">
              <a:extLst>
                <a:ext uri="{FF2B5EF4-FFF2-40B4-BE49-F238E27FC236}">
                  <a16:creationId xmlns:a16="http://schemas.microsoft.com/office/drawing/2014/main" id="{C29F6EEA-CDCD-D5E5-7E1E-7CB072A52DFC}"/>
                </a:ext>
              </a:extLst>
            </p:cNvPr>
            <p:cNvSpPr/>
            <p:nvPr/>
          </p:nvSpPr>
          <p:spPr>
            <a:xfrm>
              <a:off x="6655613" y="2781604"/>
              <a:ext cx="197509" cy="210921"/>
            </a:xfrm>
            <a:custGeom>
              <a:avLst/>
              <a:gdLst>
                <a:gd name="connsiteX0" fmla="*/ 183489 w 197509"/>
                <a:gd name="connsiteY0" fmla="*/ 39014 h 210921"/>
                <a:gd name="connsiteX1" fmla="*/ 163982 w 197509"/>
                <a:gd name="connsiteY1" fmla="*/ 37795 h 210921"/>
                <a:gd name="connsiteX2" fmla="*/ 147523 w 197509"/>
                <a:gd name="connsiteY2" fmla="*/ 34138 h 210921"/>
                <a:gd name="connsiteX3" fmla="*/ 109728 w 197509"/>
                <a:gd name="connsiteY3" fmla="*/ 43891 h 210921"/>
                <a:gd name="connsiteX4" fmla="*/ 134112 w 197509"/>
                <a:gd name="connsiteY4" fmla="*/ 65837 h 210921"/>
                <a:gd name="connsiteX5" fmla="*/ 118872 w 197509"/>
                <a:gd name="connsiteY5" fmla="*/ 72542 h 210921"/>
                <a:gd name="connsiteX6" fmla="*/ 101193 w 197509"/>
                <a:gd name="connsiteY6" fmla="*/ 72542 h 210921"/>
                <a:gd name="connsiteX7" fmla="*/ 82296 w 197509"/>
                <a:gd name="connsiteY7" fmla="*/ 52426 h 210921"/>
                <a:gd name="connsiteX8" fmla="*/ 76809 w 197509"/>
                <a:gd name="connsiteY8" fmla="*/ 60960 h 210921"/>
                <a:gd name="connsiteX9" fmla="*/ 86563 w 197509"/>
                <a:gd name="connsiteY9" fmla="*/ 84125 h 210921"/>
                <a:gd name="connsiteX10" fmla="*/ 104241 w 197509"/>
                <a:gd name="connsiteY10" fmla="*/ 102413 h 210921"/>
                <a:gd name="connsiteX11" fmla="*/ 92659 w 197509"/>
                <a:gd name="connsiteY11" fmla="*/ 110947 h 210921"/>
                <a:gd name="connsiteX12" fmla="*/ 112166 w 197509"/>
                <a:gd name="connsiteY12" fmla="*/ 128626 h 210921"/>
                <a:gd name="connsiteX13" fmla="*/ 129235 w 197509"/>
                <a:gd name="connsiteY13" fmla="*/ 140208 h 210921"/>
                <a:gd name="connsiteX14" fmla="*/ 131673 w 197509"/>
                <a:gd name="connsiteY14" fmla="*/ 162154 h 210921"/>
                <a:gd name="connsiteX15" fmla="*/ 101193 w 197509"/>
                <a:gd name="connsiteY15" fmla="*/ 151790 h 210921"/>
                <a:gd name="connsiteX16" fmla="*/ 112166 w 197509"/>
                <a:gd name="connsiteY16" fmla="*/ 171907 h 210921"/>
                <a:gd name="connsiteX17" fmla="*/ 92049 w 197509"/>
                <a:gd name="connsiteY17" fmla="*/ 175565 h 210921"/>
                <a:gd name="connsiteX18" fmla="*/ 107289 w 197509"/>
                <a:gd name="connsiteY18" fmla="*/ 210312 h 210921"/>
                <a:gd name="connsiteX19" fmla="*/ 85953 w 197509"/>
                <a:gd name="connsiteY19" fmla="*/ 210922 h 210921"/>
                <a:gd name="connsiteX20" fmla="*/ 57912 w 197509"/>
                <a:gd name="connsiteY20" fmla="*/ 193853 h 210921"/>
                <a:gd name="connsiteX21" fmla="*/ 43281 w 197509"/>
                <a:gd name="connsiteY21" fmla="*/ 162763 h 210921"/>
                <a:gd name="connsiteX22" fmla="*/ 35356 w 197509"/>
                <a:gd name="connsiteY22" fmla="*/ 136550 h 210921"/>
                <a:gd name="connsiteX23" fmla="*/ 21336 w 197509"/>
                <a:gd name="connsiteY23" fmla="*/ 118872 h 210921"/>
                <a:gd name="connsiteX24" fmla="*/ 3048 w 197509"/>
                <a:gd name="connsiteY24" fmla="*/ 96317 h 210921"/>
                <a:gd name="connsiteX25" fmla="*/ 0 w 197509"/>
                <a:gd name="connsiteY25" fmla="*/ 85344 h 210921"/>
                <a:gd name="connsiteX26" fmla="*/ 13411 w 197509"/>
                <a:gd name="connsiteY26" fmla="*/ 66446 h 210921"/>
                <a:gd name="connsiteX27" fmla="*/ 14020 w 197509"/>
                <a:gd name="connsiteY27" fmla="*/ 53645 h 210921"/>
                <a:gd name="connsiteX28" fmla="*/ 24384 w 197509"/>
                <a:gd name="connsiteY28" fmla="*/ 48158 h 210921"/>
                <a:gd name="connsiteX29" fmla="*/ 23774 w 197509"/>
                <a:gd name="connsiteY29" fmla="*/ 37795 h 210921"/>
                <a:gd name="connsiteX30" fmla="*/ 44500 w 197509"/>
                <a:gd name="connsiteY30" fmla="*/ 34747 h 210921"/>
                <a:gd name="connsiteX31" fmla="*/ 55473 w 197509"/>
                <a:gd name="connsiteY31" fmla="*/ 26213 h 210921"/>
                <a:gd name="connsiteX32" fmla="*/ 72542 w 197509"/>
                <a:gd name="connsiteY32" fmla="*/ 26822 h 210921"/>
                <a:gd name="connsiteX33" fmla="*/ 77419 w 197509"/>
                <a:gd name="connsiteY33" fmla="*/ 20117 h 210921"/>
                <a:gd name="connsiteX34" fmla="*/ 83515 w 197509"/>
                <a:gd name="connsiteY34" fmla="*/ 18898 h 210921"/>
                <a:gd name="connsiteX35" fmla="*/ 106680 w 197509"/>
                <a:gd name="connsiteY35" fmla="*/ 20117 h 210921"/>
                <a:gd name="connsiteX36" fmla="*/ 131064 w 197509"/>
                <a:gd name="connsiteY36" fmla="*/ 9144 h 210921"/>
                <a:gd name="connsiteX37" fmla="*/ 154838 w 197509"/>
                <a:gd name="connsiteY37" fmla="*/ 23165 h 210921"/>
                <a:gd name="connsiteX38" fmla="*/ 182880 w 197509"/>
                <a:gd name="connsiteY38" fmla="*/ 19507 h 210921"/>
                <a:gd name="connsiteX39" fmla="*/ 181051 w 197509"/>
                <a:gd name="connsiteY39" fmla="*/ 0 h 210921"/>
                <a:gd name="connsiteX40" fmla="*/ 197510 w 197509"/>
                <a:gd name="connsiteY40" fmla="*/ 10363 h 210921"/>
                <a:gd name="connsiteX41" fmla="*/ 190804 w 197509"/>
                <a:gd name="connsiteY41" fmla="*/ 34747 h 210921"/>
                <a:gd name="connsiteX42" fmla="*/ 183489 w 197509"/>
                <a:gd name="connsiteY42" fmla="*/ 39014 h 21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7509" h="210921">
                  <a:moveTo>
                    <a:pt x="183489" y="39014"/>
                  </a:moveTo>
                  <a:lnTo>
                    <a:pt x="163982" y="37795"/>
                  </a:lnTo>
                  <a:lnTo>
                    <a:pt x="147523" y="34138"/>
                  </a:lnTo>
                  <a:lnTo>
                    <a:pt x="109728" y="43891"/>
                  </a:lnTo>
                  <a:lnTo>
                    <a:pt x="134112" y="65837"/>
                  </a:lnTo>
                  <a:lnTo>
                    <a:pt x="118872" y="72542"/>
                  </a:lnTo>
                  <a:lnTo>
                    <a:pt x="101193" y="72542"/>
                  </a:lnTo>
                  <a:lnTo>
                    <a:pt x="82296" y="52426"/>
                  </a:lnTo>
                  <a:lnTo>
                    <a:pt x="76809" y="60960"/>
                  </a:lnTo>
                  <a:lnTo>
                    <a:pt x="86563" y="84125"/>
                  </a:lnTo>
                  <a:lnTo>
                    <a:pt x="104241" y="102413"/>
                  </a:lnTo>
                  <a:lnTo>
                    <a:pt x="92659" y="110947"/>
                  </a:lnTo>
                  <a:lnTo>
                    <a:pt x="112166" y="128626"/>
                  </a:lnTo>
                  <a:lnTo>
                    <a:pt x="129235" y="140208"/>
                  </a:lnTo>
                  <a:lnTo>
                    <a:pt x="131673" y="162154"/>
                  </a:lnTo>
                  <a:lnTo>
                    <a:pt x="101193" y="151790"/>
                  </a:lnTo>
                  <a:lnTo>
                    <a:pt x="112166" y="171907"/>
                  </a:lnTo>
                  <a:lnTo>
                    <a:pt x="92049" y="175565"/>
                  </a:lnTo>
                  <a:lnTo>
                    <a:pt x="107289" y="210312"/>
                  </a:lnTo>
                  <a:lnTo>
                    <a:pt x="85953" y="210922"/>
                  </a:lnTo>
                  <a:lnTo>
                    <a:pt x="57912" y="193853"/>
                  </a:lnTo>
                  <a:lnTo>
                    <a:pt x="43281" y="162763"/>
                  </a:lnTo>
                  <a:lnTo>
                    <a:pt x="35356" y="136550"/>
                  </a:lnTo>
                  <a:lnTo>
                    <a:pt x="21336" y="118872"/>
                  </a:lnTo>
                  <a:lnTo>
                    <a:pt x="3048" y="96317"/>
                  </a:lnTo>
                  <a:lnTo>
                    <a:pt x="0" y="85344"/>
                  </a:lnTo>
                  <a:lnTo>
                    <a:pt x="13411" y="66446"/>
                  </a:lnTo>
                  <a:lnTo>
                    <a:pt x="14020" y="53645"/>
                  </a:lnTo>
                  <a:lnTo>
                    <a:pt x="24384" y="48158"/>
                  </a:lnTo>
                  <a:lnTo>
                    <a:pt x="23774" y="37795"/>
                  </a:lnTo>
                  <a:lnTo>
                    <a:pt x="44500" y="34747"/>
                  </a:lnTo>
                  <a:lnTo>
                    <a:pt x="55473" y="26213"/>
                  </a:lnTo>
                  <a:lnTo>
                    <a:pt x="72542" y="26822"/>
                  </a:lnTo>
                  <a:lnTo>
                    <a:pt x="77419" y="20117"/>
                  </a:lnTo>
                  <a:lnTo>
                    <a:pt x="83515" y="18898"/>
                  </a:lnTo>
                  <a:lnTo>
                    <a:pt x="106680" y="20117"/>
                  </a:lnTo>
                  <a:lnTo>
                    <a:pt x="131064" y="9144"/>
                  </a:lnTo>
                  <a:lnTo>
                    <a:pt x="154838" y="23165"/>
                  </a:lnTo>
                  <a:lnTo>
                    <a:pt x="182880" y="19507"/>
                  </a:lnTo>
                  <a:lnTo>
                    <a:pt x="181051" y="0"/>
                  </a:lnTo>
                  <a:lnTo>
                    <a:pt x="197510" y="10363"/>
                  </a:lnTo>
                  <a:lnTo>
                    <a:pt x="190804" y="34747"/>
                  </a:lnTo>
                  <a:lnTo>
                    <a:pt x="183489" y="39014"/>
                  </a:lnTo>
                  <a:close/>
                </a:path>
              </a:pathLst>
            </a:custGeom>
            <a:grpFill/>
            <a:ln w="6350" cap="flat">
              <a:solidFill>
                <a:srgbClr val="545A8A"/>
              </a:solidFill>
              <a:prstDash val="solid"/>
              <a:miter/>
            </a:ln>
          </p:spPr>
          <p:txBody>
            <a:bodyPr rtlCol="0" anchor="ctr"/>
            <a:lstStyle/>
            <a:p>
              <a:endParaRPr lang="fr-FR" dirty="0"/>
            </a:p>
          </p:txBody>
        </p:sp>
        <p:sp>
          <p:nvSpPr>
            <p:cNvPr id="138" name="Forme libre : forme 97">
              <a:extLst>
                <a:ext uri="{FF2B5EF4-FFF2-40B4-BE49-F238E27FC236}">
                  <a16:creationId xmlns:a16="http://schemas.microsoft.com/office/drawing/2014/main" id="{FD7BEB34-A116-DBF1-BA2E-0C94E5306479}"/>
                </a:ext>
              </a:extLst>
            </p:cNvPr>
            <p:cNvSpPr/>
            <p:nvPr/>
          </p:nvSpPr>
          <p:spPr>
            <a:xfrm>
              <a:off x="4386681" y="1364284"/>
              <a:ext cx="1369771" cy="733348"/>
            </a:xfrm>
            <a:custGeom>
              <a:avLst/>
              <a:gdLst>
                <a:gd name="connsiteX0" fmla="*/ 1077163 w 1369771"/>
                <a:gd name="connsiteY0" fmla="*/ 2438 h 733348"/>
                <a:gd name="connsiteX1" fmla="*/ 1198474 w 1369771"/>
                <a:gd name="connsiteY1" fmla="*/ 20726 h 733348"/>
                <a:gd name="connsiteX2" fmla="*/ 1157631 w 1369771"/>
                <a:gd name="connsiteY2" fmla="*/ 29261 h 733348"/>
                <a:gd name="connsiteX3" fmla="*/ 1078383 w 1369771"/>
                <a:gd name="connsiteY3" fmla="*/ 30480 h 733348"/>
                <a:gd name="connsiteX4" fmla="*/ 965607 w 1369771"/>
                <a:gd name="connsiteY4" fmla="*/ 32918 h 733348"/>
                <a:gd name="connsiteX5" fmla="*/ 974141 w 1369771"/>
                <a:gd name="connsiteY5" fmla="*/ 37186 h 733348"/>
                <a:gd name="connsiteX6" fmla="*/ 1049122 w 1369771"/>
                <a:gd name="connsiteY6" fmla="*/ 34138 h 733348"/>
                <a:gd name="connsiteX7" fmla="*/ 1108253 w 1369771"/>
                <a:gd name="connsiteY7" fmla="*/ 42672 h 733348"/>
                <a:gd name="connsiteX8" fmla="*/ 1150925 w 1369771"/>
                <a:gd name="connsiteY8" fmla="*/ 35357 h 733348"/>
                <a:gd name="connsiteX9" fmla="*/ 1165555 w 1369771"/>
                <a:gd name="connsiteY9" fmla="*/ 43891 h 733348"/>
                <a:gd name="connsiteX10" fmla="*/ 1138123 w 1369771"/>
                <a:gd name="connsiteY10" fmla="*/ 58522 h 733348"/>
                <a:gd name="connsiteX11" fmla="*/ 1194207 w 1369771"/>
                <a:gd name="connsiteY11" fmla="*/ 48768 h 733348"/>
                <a:gd name="connsiteX12" fmla="*/ 1298448 w 1369771"/>
                <a:gd name="connsiteY12" fmla="*/ 39624 h 733348"/>
                <a:gd name="connsiteX13" fmla="*/ 1359408 w 1369771"/>
                <a:gd name="connsiteY13" fmla="*/ 44501 h 733348"/>
                <a:gd name="connsiteX14" fmla="*/ 1369771 w 1369771"/>
                <a:gd name="connsiteY14" fmla="*/ 54864 h 733348"/>
                <a:gd name="connsiteX15" fmla="*/ 1279551 w 1369771"/>
                <a:gd name="connsiteY15" fmla="*/ 72542 h 733348"/>
                <a:gd name="connsiteX16" fmla="*/ 1266139 w 1369771"/>
                <a:gd name="connsiteY16" fmla="*/ 78638 h 733348"/>
                <a:gd name="connsiteX17" fmla="*/ 1196645 w 1369771"/>
                <a:gd name="connsiteY17" fmla="*/ 83515 h 733348"/>
                <a:gd name="connsiteX18" fmla="*/ 1246023 w 1369771"/>
                <a:gd name="connsiteY18" fmla="*/ 84734 h 733348"/>
                <a:gd name="connsiteX19" fmla="*/ 1216152 w 1369771"/>
                <a:gd name="connsiteY19" fmla="*/ 104242 h 733348"/>
                <a:gd name="connsiteX20" fmla="*/ 1194207 w 1369771"/>
                <a:gd name="connsiteY20" fmla="*/ 121920 h 733348"/>
                <a:gd name="connsiteX21" fmla="*/ 1186891 w 1369771"/>
                <a:gd name="connsiteY21" fmla="*/ 153619 h 733348"/>
                <a:gd name="connsiteX22" fmla="*/ 1209447 w 1369771"/>
                <a:gd name="connsiteY22" fmla="*/ 173126 h 733348"/>
                <a:gd name="connsiteX23" fmla="*/ 1173480 w 1369771"/>
                <a:gd name="connsiteY23" fmla="*/ 173736 h 733348"/>
                <a:gd name="connsiteX24" fmla="*/ 1133856 w 1369771"/>
                <a:gd name="connsiteY24" fmla="*/ 183490 h 733348"/>
                <a:gd name="connsiteX25" fmla="*/ 1172261 w 1369771"/>
                <a:gd name="connsiteY25" fmla="*/ 199339 h 733348"/>
                <a:gd name="connsiteX26" fmla="*/ 1171651 w 1369771"/>
                <a:gd name="connsiteY26" fmla="*/ 224942 h 733348"/>
                <a:gd name="connsiteX27" fmla="*/ 1146048 w 1369771"/>
                <a:gd name="connsiteY27" fmla="*/ 227990 h 733348"/>
                <a:gd name="connsiteX28" fmla="*/ 1171042 w 1369771"/>
                <a:gd name="connsiteY28" fmla="*/ 254203 h 733348"/>
                <a:gd name="connsiteX29" fmla="*/ 1118007 w 1369771"/>
                <a:gd name="connsiteY29" fmla="*/ 256642 h 733348"/>
                <a:gd name="connsiteX30" fmla="*/ 1142391 w 1369771"/>
                <a:gd name="connsiteY30" fmla="*/ 268834 h 733348"/>
                <a:gd name="connsiteX31" fmla="*/ 1132637 w 1369771"/>
                <a:gd name="connsiteY31" fmla="*/ 279806 h 733348"/>
                <a:gd name="connsiteX32" fmla="*/ 1097890 w 1369771"/>
                <a:gd name="connsiteY32" fmla="*/ 284683 h 733348"/>
                <a:gd name="connsiteX33" fmla="*/ 1064362 w 1369771"/>
                <a:gd name="connsiteY33" fmla="*/ 285293 h 733348"/>
                <a:gd name="connsiteX34" fmla="*/ 1089965 w 1369771"/>
                <a:gd name="connsiteY34" fmla="*/ 306019 h 733348"/>
                <a:gd name="connsiteX35" fmla="*/ 1086917 w 1369771"/>
                <a:gd name="connsiteY35" fmla="*/ 320650 h 733348"/>
                <a:gd name="connsiteX36" fmla="*/ 1042416 w 1369771"/>
                <a:gd name="connsiteY36" fmla="*/ 307238 h 733348"/>
                <a:gd name="connsiteX37" fmla="*/ 1027786 w 1369771"/>
                <a:gd name="connsiteY37" fmla="*/ 315773 h 733348"/>
                <a:gd name="connsiteX38" fmla="*/ 1058266 w 1369771"/>
                <a:gd name="connsiteY38" fmla="*/ 323698 h 733348"/>
                <a:gd name="connsiteX39" fmla="*/ 1086307 w 1369771"/>
                <a:gd name="connsiteY39" fmla="*/ 343205 h 733348"/>
                <a:gd name="connsiteX40" fmla="*/ 1089965 w 1369771"/>
                <a:gd name="connsiteY40" fmla="*/ 369418 h 733348"/>
                <a:gd name="connsiteX41" fmla="*/ 1044855 w 1369771"/>
                <a:gd name="connsiteY41" fmla="*/ 375514 h 733348"/>
                <a:gd name="connsiteX42" fmla="*/ 1028395 w 1369771"/>
                <a:gd name="connsiteY42" fmla="*/ 362712 h 733348"/>
                <a:gd name="connsiteX43" fmla="*/ 1002792 w 1369771"/>
                <a:gd name="connsiteY43" fmla="*/ 344424 h 733348"/>
                <a:gd name="connsiteX44" fmla="*/ 1005840 w 1369771"/>
                <a:gd name="connsiteY44" fmla="*/ 366370 h 733348"/>
                <a:gd name="connsiteX45" fmla="*/ 972922 w 1369771"/>
                <a:gd name="connsiteY45" fmla="*/ 383438 h 733348"/>
                <a:gd name="connsiteX46" fmla="*/ 1038149 w 1369771"/>
                <a:gd name="connsiteY46" fmla="*/ 384658 h 733348"/>
                <a:gd name="connsiteX47" fmla="*/ 1071677 w 1369771"/>
                <a:gd name="connsiteY47" fmla="*/ 386486 h 733348"/>
                <a:gd name="connsiteX48" fmla="*/ 999135 w 1369771"/>
                <a:gd name="connsiteY48" fmla="*/ 415138 h 733348"/>
                <a:gd name="connsiteX49" fmla="*/ 924763 w 1369771"/>
                <a:gd name="connsiteY49" fmla="*/ 441350 h 733348"/>
                <a:gd name="connsiteX50" fmla="*/ 847344 w 1369771"/>
                <a:gd name="connsiteY50" fmla="*/ 452323 h 733348"/>
                <a:gd name="connsiteX51" fmla="*/ 819303 w 1369771"/>
                <a:gd name="connsiteY51" fmla="*/ 452933 h 733348"/>
                <a:gd name="connsiteX52" fmla="*/ 789432 w 1369771"/>
                <a:gd name="connsiteY52" fmla="*/ 465734 h 733348"/>
                <a:gd name="connsiteX53" fmla="*/ 743712 w 1369771"/>
                <a:gd name="connsiteY53" fmla="*/ 501091 h 733348"/>
                <a:gd name="connsiteX54" fmla="*/ 681533 w 1369771"/>
                <a:gd name="connsiteY54" fmla="*/ 524866 h 733348"/>
                <a:gd name="connsiteX55" fmla="*/ 663245 w 1369771"/>
                <a:gd name="connsiteY55" fmla="*/ 526694 h 733348"/>
                <a:gd name="connsiteX56" fmla="*/ 626059 w 1369771"/>
                <a:gd name="connsiteY56" fmla="*/ 534619 h 733348"/>
                <a:gd name="connsiteX57" fmla="*/ 585826 w 1369771"/>
                <a:gd name="connsiteY57" fmla="*/ 543154 h 733348"/>
                <a:gd name="connsiteX58" fmla="*/ 556565 w 1369771"/>
                <a:gd name="connsiteY58" fmla="*/ 563880 h 733348"/>
                <a:gd name="connsiteX59" fmla="*/ 548031 w 1369771"/>
                <a:gd name="connsiteY59" fmla="*/ 588264 h 733348"/>
                <a:gd name="connsiteX60" fmla="*/ 527304 w 1369771"/>
                <a:gd name="connsiteY60" fmla="*/ 611429 h 733348"/>
                <a:gd name="connsiteX61" fmla="*/ 474879 w 1369771"/>
                <a:gd name="connsiteY61" fmla="*/ 639470 h 733348"/>
                <a:gd name="connsiteX62" fmla="*/ 476707 w 1369771"/>
                <a:gd name="connsiteY62" fmla="*/ 666902 h 733348"/>
                <a:gd name="connsiteX63" fmla="*/ 454762 w 1369771"/>
                <a:gd name="connsiteY63" fmla="*/ 696163 h 733348"/>
                <a:gd name="connsiteX64" fmla="*/ 429768 w 1369771"/>
                <a:gd name="connsiteY64" fmla="*/ 730910 h 733348"/>
                <a:gd name="connsiteX65" fmla="*/ 390144 w 1369771"/>
                <a:gd name="connsiteY65" fmla="*/ 733349 h 733348"/>
                <a:gd name="connsiteX66" fmla="*/ 359664 w 1369771"/>
                <a:gd name="connsiteY66" fmla="*/ 704088 h 733348"/>
                <a:gd name="connsiteX67" fmla="*/ 304800 w 1369771"/>
                <a:gd name="connsiteY67" fmla="*/ 703478 h 733348"/>
                <a:gd name="connsiteX68" fmla="*/ 285293 w 1369771"/>
                <a:gd name="connsiteY68" fmla="*/ 683971 h 733348"/>
                <a:gd name="connsiteX69" fmla="*/ 280416 w 1369771"/>
                <a:gd name="connsiteY69" fmla="*/ 649834 h 733348"/>
                <a:gd name="connsiteX70" fmla="*/ 251155 w 1369771"/>
                <a:gd name="connsiteY70" fmla="*/ 605942 h 733348"/>
                <a:gd name="connsiteX71" fmla="*/ 246888 w 1369771"/>
                <a:gd name="connsiteY71" fmla="*/ 583387 h 733348"/>
                <a:gd name="connsiteX72" fmla="*/ 256032 w 1369771"/>
                <a:gd name="connsiteY72" fmla="*/ 552298 h 733348"/>
                <a:gd name="connsiteX73" fmla="*/ 233477 w 1369771"/>
                <a:gd name="connsiteY73" fmla="*/ 521208 h 733348"/>
                <a:gd name="connsiteX74" fmla="*/ 253594 w 1369771"/>
                <a:gd name="connsiteY74" fmla="*/ 496214 h 733348"/>
                <a:gd name="connsiteX75" fmla="*/ 242011 w 1369771"/>
                <a:gd name="connsiteY75" fmla="*/ 484022 h 733348"/>
                <a:gd name="connsiteX76" fmla="*/ 284683 w 1369771"/>
                <a:gd name="connsiteY76" fmla="*/ 445008 h 733348"/>
                <a:gd name="connsiteX77" fmla="*/ 328575 w 1369771"/>
                <a:gd name="connsiteY77" fmla="*/ 432206 h 733348"/>
                <a:gd name="connsiteX78" fmla="*/ 344424 w 1369771"/>
                <a:gd name="connsiteY78" fmla="*/ 418795 h 733348"/>
                <a:gd name="connsiteX79" fmla="*/ 361493 w 1369771"/>
                <a:gd name="connsiteY79" fmla="*/ 393192 h 733348"/>
                <a:gd name="connsiteX80" fmla="*/ 327965 w 1369771"/>
                <a:gd name="connsiteY80" fmla="*/ 404774 h 733348"/>
                <a:gd name="connsiteX81" fmla="*/ 312115 w 1369771"/>
                <a:gd name="connsiteY81" fmla="*/ 409651 h 733348"/>
                <a:gd name="connsiteX82" fmla="*/ 287122 w 1369771"/>
                <a:gd name="connsiteY82" fmla="*/ 413918 h 733348"/>
                <a:gd name="connsiteX83" fmla="*/ 261519 w 1369771"/>
                <a:gd name="connsiteY83" fmla="*/ 403555 h 733348"/>
                <a:gd name="connsiteX84" fmla="*/ 270663 w 1369771"/>
                <a:gd name="connsiteY84" fmla="*/ 381000 h 733348"/>
                <a:gd name="connsiteX85" fmla="*/ 288951 w 1369771"/>
                <a:gd name="connsiteY85" fmla="*/ 363931 h 733348"/>
                <a:gd name="connsiteX86" fmla="*/ 312115 w 1369771"/>
                <a:gd name="connsiteY86" fmla="*/ 363322 h 733348"/>
                <a:gd name="connsiteX87" fmla="*/ 358445 w 1369771"/>
                <a:gd name="connsiteY87" fmla="*/ 372466 h 733348"/>
                <a:gd name="connsiteX88" fmla="*/ 326136 w 1369771"/>
                <a:gd name="connsiteY88" fmla="*/ 351739 h 733348"/>
                <a:gd name="connsiteX89" fmla="*/ 309677 w 1369771"/>
                <a:gd name="connsiteY89" fmla="*/ 340766 h 733348"/>
                <a:gd name="connsiteX90" fmla="*/ 282855 w 1369771"/>
                <a:gd name="connsiteY90" fmla="*/ 345034 h 733348"/>
                <a:gd name="connsiteX91" fmla="*/ 267005 w 1369771"/>
                <a:gd name="connsiteY91" fmla="*/ 337109 h 733348"/>
                <a:gd name="connsiteX92" fmla="*/ 309677 w 1369771"/>
                <a:gd name="connsiteY92" fmla="*/ 307848 h 733348"/>
                <a:gd name="connsiteX93" fmla="*/ 301752 w 1369771"/>
                <a:gd name="connsiteY93" fmla="*/ 295656 h 733348"/>
                <a:gd name="connsiteX94" fmla="*/ 295047 w 1369771"/>
                <a:gd name="connsiteY94" fmla="*/ 274320 h 733348"/>
                <a:gd name="connsiteX95" fmla="*/ 286512 w 1369771"/>
                <a:gd name="connsiteY95" fmla="*/ 241402 h 733348"/>
                <a:gd name="connsiteX96" fmla="*/ 264567 w 1369771"/>
                <a:gd name="connsiteY96" fmla="*/ 229819 h 733348"/>
                <a:gd name="connsiteX97" fmla="*/ 273101 w 1369771"/>
                <a:gd name="connsiteY97" fmla="*/ 217018 h 733348"/>
                <a:gd name="connsiteX98" fmla="*/ 223723 w 1369771"/>
                <a:gd name="connsiteY98" fmla="*/ 199339 h 733348"/>
                <a:gd name="connsiteX99" fmla="*/ 176784 w 1369771"/>
                <a:gd name="connsiteY99" fmla="*/ 196901 h 733348"/>
                <a:gd name="connsiteX100" fmla="*/ 115215 w 1369771"/>
                <a:gd name="connsiteY100" fmla="*/ 198120 h 733348"/>
                <a:gd name="connsiteX101" fmla="*/ 57303 w 1369771"/>
                <a:gd name="connsiteY101" fmla="*/ 200558 h 733348"/>
                <a:gd name="connsiteX102" fmla="*/ 38405 w 1369771"/>
                <a:gd name="connsiteY102" fmla="*/ 190805 h 733348"/>
                <a:gd name="connsiteX103" fmla="*/ 15240 w 1369771"/>
                <a:gd name="connsiteY103" fmla="*/ 171907 h 733348"/>
                <a:gd name="connsiteX104" fmla="*/ 82296 w 1369771"/>
                <a:gd name="connsiteY104" fmla="*/ 162763 h 733348"/>
                <a:gd name="connsiteX105" fmla="*/ 128626 w 1369771"/>
                <a:gd name="connsiteY105" fmla="*/ 161544 h 733348"/>
                <a:gd name="connsiteX106" fmla="*/ 39624 w 1369771"/>
                <a:gd name="connsiteY106" fmla="*/ 153619 h 733348"/>
                <a:gd name="connsiteX107" fmla="*/ 0 w 1369771"/>
                <a:gd name="connsiteY107" fmla="*/ 142037 h 733348"/>
                <a:gd name="connsiteX108" fmla="*/ 13411 w 1369771"/>
                <a:gd name="connsiteY108" fmla="*/ 131064 h 733348"/>
                <a:gd name="connsiteX109" fmla="*/ 109119 w 1369771"/>
                <a:gd name="connsiteY109" fmla="*/ 117653 h 733348"/>
                <a:gd name="connsiteX110" fmla="*/ 200559 w 1369771"/>
                <a:gd name="connsiteY110" fmla="*/ 104242 h 733348"/>
                <a:gd name="connsiteX111" fmla="*/ 217627 w 1369771"/>
                <a:gd name="connsiteY111" fmla="*/ 94488 h 733348"/>
                <a:gd name="connsiteX112" fmla="*/ 168250 w 1369771"/>
                <a:gd name="connsiteY112" fmla="*/ 84734 h 733348"/>
                <a:gd name="connsiteX113" fmla="*/ 196291 w 1369771"/>
                <a:gd name="connsiteY113" fmla="*/ 74371 h 733348"/>
                <a:gd name="connsiteX114" fmla="*/ 285903 w 1369771"/>
                <a:gd name="connsiteY114" fmla="*/ 56693 h 733348"/>
                <a:gd name="connsiteX115" fmla="*/ 318821 w 1369771"/>
                <a:gd name="connsiteY115" fmla="*/ 54254 h 733348"/>
                <a:gd name="connsiteX116" fmla="*/ 320040 w 1369771"/>
                <a:gd name="connsiteY116" fmla="*/ 43282 h 733348"/>
                <a:gd name="connsiteX117" fmla="*/ 374904 w 1369771"/>
                <a:gd name="connsiteY117" fmla="*/ 36576 h 733348"/>
                <a:gd name="connsiteX118" fmla="*/ 441960 w 1369771"/>
                <a:gd name="connsiteY118" fmla="*/ 32918 h 733348"/>
                <a:gd name="connsiteX119" fmla="*/ 505359 w 1369771"/>
                <a:gd name="connsiteY119" fmla="*/ 32918 h 733348"/>
                <a:gd name="connsiteX120" fmla="*/ 522427 w 1369771"/>
                <a:gd name="connsiteY120" fmla="*/ 40234 h 733348"/>
                <a:gd name="connsiteX121" fmla="*/ 587045 w 1369771"/>
                <a:gd name="connsiteY121" fmla="*/ 26822 h 733348"/>
                <a:gd name="connsiteX122" fmla="*/ 630327 w 1369771"/>
                <a:gd name="connsiteY122" fmla="*/ 35966 h 733348"/>
                <a:gd name="connsiteX123" fmla="*/ 658368 w 1369771"/>
                <a:gd name="connsiteY123" fmla="*/ 37795 h 733348"/>
                <a:gd name="connsiteX124" fmla="*/ 696163 w 1369771"/>
                <a:gd name="connsiteY124" fmla="*/ 45720 h 733348"/>
                <a:gd name="connsiteX125" fmla="*/ 655320 w 1369771"/>
                <a:gd name="connsiteY125" fmla="*/ 32918 h 733348"/>
                <a:gd name="connsiteX126" fmla="*/ 665074 w 1369771"/>
                <a:gd name="connsiteY126" fmla="*/ 22555 h 733348"/>
                <a:gd name="connsiteX127" fmla="*/ 742493 w 1369771"/>
                <a:gd name="connsiteY127" fmla="*/ 9144 h 733348"/>
                <a:gd name="connsiteX128" fmla="*/ 813207 w 1369771"/>
                <a:gd name="connsiteY128" fmla="*/ 10363 h 733348"/>
                <a:gd name="connsiteX129" fmla="*/ 844296 w 1369771"/>
                <a:gd name="connsiteY129" fmla="*/ 1829 h 733348"/>
                <a:gd name="connsiteX130" fmla="*/ 916839 w 1369771"/>
                <a:gd name="connsiteY130" fmla="*/ 0 h 733348"/>
                <a:gd name="connsiteX131" fmla="*/ 1077163 w 1369771"/>
                <a:gd name="connsiteY131" fmla="*/ 2438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369771" h="733348">
                  <a:moveTo>
                    <a:pt x="1077163" y="2438"/>
                  </a:moveTo>
                  <a:lnTo>
                    <a:pt x="1198474" y="20726"/>
                  </a:lnTo>
                  <a:lnTo>
                    <a:pt x="1157631" y="29261"/>
                  </a:lnTo>
                  <a:lnTo>
                    <a:pt x="1078383" y="30480"/>
                  </a:lnTo>
                  <a:lnTo>
                    <a:pt x="965607" y="32918"/>
                  </a:lnTo>
                  <a:lnTo>
                    <a:pt x="974141" y="37186"/>
                  </a:lnTo>
                  <a:lnTo>
                    <a:pt x="1049122" y="34138"/>
                  </a:lnTo>
                  <a:lnTo>
                    <a:pt x="1108253" y="42672"/>
                  </a:lnTo>
                  <a:lnTo>
                    <a:pt x="1150925" y="35357"/>
                  </a:lnTo>
                  <a:lnTo>
                    <a:pt x="1165555" y="43891"/>
                  </a:lnTo>
                  <a:lnTo>
                    <a:pt x="1138123" y="58522"/>
                  </a:lnTo>
                  <a:lnTo>
                    <a:pt x="1194207" y="48768"/>
                  </a:lnTo>
                  <a:lnTo>
                    <a:pt x="1298448" y="39624"/>
                  </a:lnTo>
                  <a:lnTo>
                    <a:pt x="1359408" y="44501"/>
                  </a:lnTo>
                  <a:lnTo>
                    <a:pt x="1369771" y="54864"/>
                  </a:lnTo>
                  <a:lnTo>
                    <a:pt x="1279551" y="72542"/>
                  </a:lnTo>
                  <a:lnTo>
                    <a:pt x="1266139" y="78638"/>
                  </a:lnTo>
                  <a:lnTo>
                    <a:pt x="1196645" y="83515"/>
                  </a:lnTo>
                  <a:lnTo>
                    <a:pt x="1246023" y="84734"/>
                  </a:lnTo>
                  <a:lnTo>
                    <a:pt x="1216152" y="104242"/>
                  </a:lnTo>
                  <a:lnTo>
                    <a:pt x="1194207" y="121920"/>
                  </a:lnTo>
                  <a:lnTo>
                    <a:pt x="1186891" y="153619"/>
                  </a:lnTo>
                  <a:lnTo>
                    <a:pt x="1209447" y="173126"/>
                  </a:lnTo>
                  <a:lnTo>
                    <a:pt x="1173480" y="173736"/>
                  </a:lnTo>
                  <a:lnTo>
                    <a:pt x="1133856" y="183490"/>
                  </a:lnTo>
                  <a:lnTo>
                    <a:pt x="1172261" y="199339"/>
                  </a:lnTo>
                  <a:lnTo>
                    <a:pt x="1171651" y="224942"/>
                  </a:lnTo>
                  <a:lnTo>
                    <a:pt x="1146048" y="227990"/>
                  </a:lnTo>
                  <a:lnTo>
                    <a:pt x="1171042" y="254203"/>
                  </a:lnTo>
                  <a:lnTo>
                    <a:pt x="1118007" y="256642"/>
                  </a:lnTo>
                  <a:lnTo>
                    <a:pt x="1142391" y="268834"/>
                  </a:lnTo>
                  <a:lnTo>
                    <a:pt x="1132637" y="279806"/>
                  </a:lnTo>
                  <a:lnTo>
                    <a:pt x="1097890" y="284683"/>
                  </a:lnTo>
                  <a:lnTo>
                    <a:pt x="1064362" y="285293"/>
                  </a:lnTo>
                  <a:lnTo>
                    <a:pt x="1089965" y="306019"/>
                  </a:lnTo>
                  <a:lnTo>
                    <a:pt x="1086917" y="320650"/>
                  </a:lnTo>
                  <a:lnTo>
                    <a:pt x="1042416" y="307238"/>
                  </a:lnTo>
                  <a:lnTo>
                    <a:pt x="1027786" y="315773"/>
                  </a:lnTo>
                  <a:lnTo>
                    <a:pt x="1058266" y="323698"/>
                  </a:lnTo>
                  <a:lnTo>
                    <a:pt x="1086307" y="343205"/>
                  </a:lnTo>
                  <a:lnTo>
                    <a:pt x="1089965" y="369418"/>
                  </a:lnTo>
                  <a:lnTo>
                    <a:pt x="1044855" y="375514"/>
                  </a:lnTo>
                  <a:lnTo>
                    <a:pt x="1028395" y="362712"/>
                  </a:lnTo>
                  <a:lnTo>
                    <a:pt x="1002792" y="344424"/>
                  </a:lnTo>
                  <a:lnTo>
                    <a:pt x="1005840" y="366370"/>
                  </a:lnTo>
                  <a:lnTo>
                    <a:pt x="972922" y="383438"/>
                  </a:lnTo>
                  <a:lnTo>
                    <a:pt x="1038149" y="384658"/>
                  </a:lnTo>
                  <a:lnTo>
                    <a:pt x="1071677" y="386486"/>
                  </a:lnTo>
                  <a:lnTo>
                    <a:pt x="999135" y="415138"/>
                  </a:lnTo>
                  <a:lnTo>
                    <a:pt x="924763" y="441350"/>
                  </a:lnTo>
                  <a:lnTo>
                    <a:pt x="847344" y="452323"/>
                  </a:lnTo>
                  <a:lnTo>
                    <a:pt x="819303" y="452933"/>
                  </a:lnTo>
                  <a:lnTo>
                    <a:pt x="789432" y="465734"/>
                  </a:lnTo>
                  <a:lnTo>
                    <a:pt x="743712" y="501091"/>
                  </a:lnTo>
                  <a:lnTo>
                    <a:pt x="681533" y="524866"/>
                  </a:lnTo>
                  <a:lnTo>
                    <a:pt x="663245" y="526694"/>
                  </a:lnTo>
                  <a:lnTo>
                    <a:pt x="626059" y="534619"/>
                  </a:lnTo>
                  <a:lnTo>
                    <a:pt x="585826" y="543154"/>
                  </a:lnTo>
                  <a:lnTo>
                    <a:pt x="556565" y="563880"/>
                  </a:lnTo>
                  <a:lnTo>
                    <a:pt x="548031" y="588264"/>
                  </a:lnTo>
                  <a:lnTo>
                    <a:pt x="527304" y="611429"/>
                  </a:lnTo>
                  <a:lnTo>
                    <a:pt x="474879" y="639470"/>
                  </a:lnTo>
                  <a:lnTo>
                    <a:pt x="476707" y="666902"/>
                  </a:lnTo>
                  <a:lnTo>
                    <a:pt x="454762" y="696163"/>
                  </a:lnTo>
                  <a:lnTo>
                    <a:pt x="429768" y="730910"/>
                  </a:lnTo>
                  <a:lnTo>
                    <a:pt x="390144" y="733349"/>
                  </a:lnTo>
                  <a:lnTo>
                    <a:pt x="359664" y="704088"/>
                  </a:lnTo>
                  <a:lnTo>
                    <a:pt x="304800" y="703478"/>
                  </a:lnTo>
                  <a:lnTo>
                    <a:pt x="285293" y="683971"/>
                  </a:lnTo>
                  <a:lnTo>
                    <a:pt x="280416" y="649834"/>
                  </a:lnTo>
                  <a:lnTo>
                    <a:pt x="251155" y="605942"/>
                  </a:lnTo>
                  <a:lnTo>
                    <a:pt x="246888" y="583387"/>
                  </a:lnTo>
                  <a:lnTo>
                    <a:pt x="256032" y="552298"/>
                  </a:lnTo>
                  <a:lnTo>
                    <a:pt x="233477" y="521208"/>
                  </a:lnTo>
                  <a:lnTo>
                    <a:pt x="253594" y="496214"/>
                  </a:lnTo>
                  <a:lnTo>
                    <a:pt x="242011" y="484022"/>
                  </a:lnTo>
                  <a:lnTo>
                    <a:pt x="284683" y="445008"/>
                  </a:lnTo>
                  <a:lnTo>
                    <a:pt x="328575" y="432206"/>
                  </a:lnTo>
                  <a:lnTo>
                    <a:pt x="344424" y="418795"/>
                  </a:lnTo>
                  <a:lnTo>
                    <a:pt x="361493" y="393192"/>
                  </a:lnTo>
                  <a:lnTo>
                    <a:pt x="327965" y="404774"/>
                  </a:lnTo>
                  <a:lnTo>
                    <a:pt x="312115" y="409651"/>
                  </a:lnTo>
                  <a:lnTo>
                    <a:pt x="287122" y="413918"/>
                  </a:lnTo>
                  <a:lnTo>
                    <a:pt x="261519" y="403555"/>
                  </a:lnTo>
                  <a:lnTo>
                    <a:pt x="270663" y="381000"/>
                  </a:lnTo>
                  <a:lnTo>
                    <a:pt x="288951" y="363931"/>
                  </a:lnTo>
                  <a:lnTo>
                    <a:pt x="312115" y="363322"/>
                  </a:lnTo>
                  <a:lnTo>
                    <a:pt x="358445" y="372466"/>
                  </a:lnTo>
                  <a:lnTo>
                    <a:pt x="326136" y="351739"/>
                  </a:lnTo>
                  <a:lnTo>
                    <a:pt x="309677" y="340766"/>
                  </a:lnTo>
                  <a:lnTo>
                    <a:pt x="282855" y="345034"/>
                  </a:lnTo>
                  <a:lnTo>
                    <a:pt x="267005" y="337109"/>
                  </a:lnTo>
                  <a:lnTo>
                    <a:pt x="309677" y="307848"/>
                  </a:lnTo>
                  <a:lnTo>
                    <a:pt x="301752" y="295656"/>
                  </a:lnTo>
                  <a:lnTo>
                    <a:pt x="295047" y="274320"/>
                  </a:lnTo>
                  <a:lnTo>
                    <a:pt x="286512" y="241402"/>
                  </a:lnTo>
                  <a:lnTo>
                    <a:pt x="264567" y="229819"/>
                  </a:lnTo>
                  <a:lnTo>
                    <a:pt x="273101" y="217018"/>
                  </a:lnTo>
                  <a:lnTo>
                    <a:pt x="223723" y="199339"/>
                  </a:lnTo>
                  <a:lnTo>
                    <a:pt x="176784" y="196901"/>
                  </a:lnTo>
                  <a:lnTo>
                    <a:pt x="115215" y="198120"/>
                  </a:lnTo>
                  <a:lnTo>
                    <a:pt x="57303" y="200558"/>
                  </a:lnTo>
                  <a:lnTo>
                    <a:pt x="38405" y="190805"/>
                  </a:lnTo>
                  <a:lnTo>
                    <a:pt x="15240" y="171907"/>
                  </a:lnTo>
                  <a:lnTo>
                    <a:pt x="82296" y="162763"/>
                  </a:lnTo>
                  <a:lnTo>
                    <a:pt x="128626" y="161544"/>
                  </a:lnTo>
                  <a:lnTo>
                    <a:pt x="39624" y="153619"/>
                  </a:lnTo>
                  <a:lnTo>
                    <a:pt x="0" y="142037"/>
                  </a:lnTo>
                  <a:lnTo>
                    <a:pt x="13411" y="131064"/>
                  </a:lnTo>
                  <a:lnTo>
                    <a:pt x="109119" y="117653"/>
                  </a:lnTo>
                  <a:lnTo>
                    <a:pt x="200559" y="104242"/>
                  </a:lnTo>
                  <a:lnTo>
                    <a:pt x="217627" y="94488"/>
                  </a:lnTo>
                  <a:lnTo>
                    <a:pt x="168250" y="84734"/>
                  </a:lnTo>
                  <a:lnTo>
                    <a:pt x="196291" y="74371"/>
                  </a:lnTo>
                  <a:lnTo>
                    <a:pt x="285903" y="56693"/>
                  </a:lnTo>
                  <a:lnTo>
                    <a:pt x="318821" y="54254"/>
                  </a:lnTo>
                  <a:lnTo>
                    <a:pt x="320040" y="43282"/>
                  </a:lnTo>
                  <a:lnTo>
                    <a:pt x="374904" y="36576"/>
                  </a:lnTo>
                  <a:lnTo>
                    <a:pt x="441960" y="32918"/>
                  </a:lnTo>
                  <a:lnTo>
                    <a:pt x="505359" y="32918"/>
                  </a:lnTo>
                  <a:lnTo>
                    <a:pt x="522427" y="40234"/>
                  </a:lnTo>
                  <a:lnTo>
                    <a:pt x="587045" y="26822"/>
                  </a:lnTo>
                  <a:lnTo>
                    <a:pt x="630327" y="35966"/>
                  </a:lnTo>
                  <a:lnTo>
                    <a:pt x="658368" y="37795"/>
                  </a:lnTo>
                  <a:lnTo>
                    <a:pt x="696163" y="45720"/>
                  </a:lnTo>
                  <a:lnTo>
                    <a:pt x="655320" y="32918"/>
                  </a:lnTo>
                  <a:lnTo>
                    <a:pt x="665074" y="22555"/>
                  </a:lnTo>
                  <a:lnTo>
                    <a:pt x="742493" y="9144"/>
                  </a:lnTo>
                  <a:lnTo>
                    <a:pt x="813207" y="10363"/>
                  </a:lnTo>
                  <a:lnTo>
                    <a:pt x="844296" y="1829"/>
                  </a:lnTo>
                  <a:lnTo>
                    <a:pt x="916839" y="0"/>
                  </a:lnTo>
                  <a:lnTo>
                    <a:pt x="1077163" y="2438"/>
                  </a:lnTo>
                  <a:close/>
                </a:path>
              </a:pathLst>
            </a:custGeom>
            <a:grpFill/>
            <a:ln w="6350" cap="flat">
              <a:solidFill>
                <a:srgbClr val="545A8A"/>
              </a:solidFill>
              <a:prstDash val="solid"/>
              <a:miter/>
            </a:ln>
          </p:spPr>
          <p:txBody>
            <a:bodyPr rtlCol="0" anchor="ctr"/>
            <a:lstStyle/>
            <a:p>
              <a:endParaRPr lang="fr-FR" dirty="0"/>
            </a:p>
          </p:txBody>
        </p:sp>
        <p:sp>
          <p:nvSpPr>
            <p:cNvPr id="139" name="Forme libre : forme 98">
              <a:extLst>
                <a:ext uri="{FF2B5EF4-FFF2-40B4-BE49-F238E27FC236}">
                  <a16:creationId xmlns:a16="http://schemas.microsoft.com/office/drawing/2014/main" id="{EE11C3B3-9B87-DB16-1EA9-390FB61DBF7B}"/>
                </a:ext>
              </a:extLst>
            </p:cNvPr>
            <p:cNvSpPr/>
            <p:nvPr/>
          </p:nvSpPr>
          <p:spPr>
            <a:xfrm>
              <a:off x="2854756" y="3719778"/>
              <a:ext cx="142036" cy="159715"/>
            </a:xfrm>
            <a:custGeom>
              <a:avLst/>
              <a:gdLst>
                <a:gd name="connsiteX0" fmla="*/ 120701 w 142036"/>
                <a:gd name="connsiteY0" fmla="*/ 610 h 159715"/>
                <a:gd name="connsiteX1" fmla="*/ 116434 w 142036"/>
                <a:gd name="connsiteY1" fmla="*/ 31699 h 159715"/>
                <a:gd name="connsiteX2" fmla="*/ 108509 w 142036"/>
                <a:gd name="connsiteY2" fmla="*/ 75590 h 159715"/>
                <a:gd name="connsiteX3" fmla="*/ 118872 w 142036"/>
                <a:gd name="connsiteY3" fmla="*/ 75590 h 159715"/>
                <a:gd name="connsiteX4" fmla="*/ 129235 w 142036"/>
                <a:gd name="connsiteY4" fmla="*/ 82906 h 159715"/>
                <a:gd name="connsiteX5" fmla="*/ 132893 w 142036"/>
                <a:gd name="connsiteY5" fmla="*/ 76810 h 159715"/>
                <a:gd name="connsiteX6" fmla="*/ 142037 w 142036"/>
                <a:gd name="connsiteY6" fmla="*/ 81686 h 159715"/>
                <a:gd name="connsiteX7" fmla="*/ 124968 w 142036"/>
                <a:gd name="connsiteY7" fmla="*/ 96926 h 159715"/>
                <a:gd name="connsiteX8" fmla="*/ 107290 w 142036"/>
                <a:gd name="connsiteY8" fmla="*/ 107899 h 159715"/>
                <a:gd name="connsiteX9" fmla="*/ 104242 w 142036"/>
                <a:gd name="connsiteY9" fmla="*/ 115214 h 159715"/>
                <a:gd name="connsiteX10" fmla="*/ 106071 w 142036"/>
                <a:gd name="connsiteY10" fmla="*/ 123139 h 159715"/>
                <a:gd name="connsiteX11" fmla="*/ 98146 w 142036"/>
                <a:gd name="connsiteY11" fmla="*/ 132893 h 159715"/>
                <a:gd name="connsiteX12" fmla="*/ 89611 w 142036"/>
                <a:gd name="connsiteY12" fmla="*/ 135331 h 159715"/>
                <a:gd name="connsiteX13" fmla="*/ 91440 w 142036"/>
                <a:gd name="connsiteY13" fmla="*/ 140208 h 159715"/>
                <a:gd name="connsiteX14" fmla="*/ 84125 w 142036"/>
                <a:gd name="connsiteY14" fmla="*/ 144475 h 159715"/>
                <a:gd name="connsiteX15" fmla="*/ 71933 w 142036"/>
                <a:gd name="connsiteY15" fmla="*/ 154229 h 159715"/>
                <a:gd name="connsiteX16" fmla="*/ 70104 w 142036"/>
                <a:gd name="connsiteY16" fmla="*/ 159715 h 159715"/>
                <a:gd name="connsiteX17" fmla="*/ 53035 w 142036"/>
                <a:gd name="connsiteY17" fmla="*/ 153010 h 159715"/>
                <a:gd name="connsiteX18" fmla="*/ 31699 w 142036"/>
                <a:gd name="connsiteY18" fmla="*/ 152400 h 159715"/>
                <a:gd name="connsiteX19" fmla="*/ 17069 w 142036"/>
                <a:gd name="connsiteY19" fmla="*/ 144475 h 159715"/>
                <a:gd name="connsiteX20" fmla="*/ 0 w 142036"/>
                <a:gd name="connsiteY20" fmla="*/ 128626 h 159715"/>
                <a:gd name="connsiteX21" fmla="*/ 2439 w 142036"/>
                <a:gd name="connsiteY21" fmla="*/ 117043 h 159715"/>
                <a:gd name="connsiteX22" fmla="*/ 7315 w 142036"/>
                <a:gd name="connsiteY22" fmla="*/ 107899 h 159715"/>
                <a:gd name="connsiteX23" fmla="*/ 3048 w 142036"/>
                <a:gd name="connsiteY23" fmla="*/ 100584 h 159715"/>
                <a:gd name="connsiteX24" fmla="*/ 23165 w 142036"/>
                <a:gd name="connsiteY24" fmla="*/ 68885 h 159715"/>
                <a:gd name="connsiteX25" fmla="*/ 67056 w 142036"/>
                <a:gd name="connsiteY25" fmla="*/ 68885 h 159715"/>
                <a:gd name="connsiteX26" fmla="*/ 69495 w 142036"/>
                <a:gd name="connsiteY26" fmla="*/ 55474 h 159715"/>
                <a:gd name="connsiteX27" fmla="*/ 64618 w 142036"/>
                <a:gd name="connsiteY27" fmla="*/ 53035 h 159715"/>
                <a:gd name="connsiteX28" fmla="*/ 61570 w 142036"/>
                <a:gd name="connsiteY28" fmla="*/ 44501 h 159715"/>
                <a:gd name="connsiteX29" fmla="*/ 49987 w 142036"/>
                <a:gd name="connsiteY29" fmla="*/ 35357 h 159715"/>
                <a:gd name="connsiteX30" fmla="*/ 39015 w 142036"/>
                <a:gd name="connsiteY30" fmla="*/ 22555 h 159715"/>
                <a:gd name="connsiteX31" fmla="*/ 54255 w 142036"/>
                <a:gd name="connsiteY31" fmla="*/ 21946 h 159715"/>
                <a:gd name="connsiteX32" fmla="*/ 57303 w 142036"/>
                <a:gd name="connsiteY32" fmla="*/ 0 h 159715"/>
                <a:gd name="connsiteX33" fmla="*/ 89002 w 142036"/>
                <a:gd name="connsiteY33" fmla="*/ 0 h 159715"/>
                <a:gd name="connsiteX34" fmla="*/ 120701 w 142036"/>
                <a:gd name="connsiteY34" fmla="*/ 610 h 15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036" h="159715">
                  <a:moveTo>
                    <a:pt x="120701" y="610"/>
                  </a:moveTo>
                  <a:lnTo>
                    <a:pt x="116434" y="31699"/>
                  </a:lnTo>
                  <a:lnTo>
                    <a:pt x="108509" y="75590"/>
                  </a:lnTo>
                  <a:lnTo>
                    <a:pt x="118872" y="75590"/>
                  </a:lnTo>
                  <a:lnTo>
                    <a:pt x="129235" y="82906"/>
                  </a:lnTo>
                  <a:lnTo>
                    <a:pt x="132893" y="76810"/>
                  </a:lnTo>
                  <a:lnTo>
                    <a:pt x="142037" y="81686"/>
                  </a:lnTo>
                  <a:lnTo>
                    <a:pt x="124968" y="96926"/>
                  </a:lnTo>
                  <a:lnTo>
                    <a:pt x="107290" y="107899"/>
                  </a:lnTo>
                  <a:lnTo>
                    <a:pt x="104242" y="115214"/>
                  </a:lnTo>
                  <a:lnTo>
                    <a:pt x="106071" y="123139"/>
                  </a:lnTo>
                  <a:lnTo>
                    <a:pt x="98146" y="132893"/>
                  </a:lnTo>
                  <a:lnTo>
                    <a:pt x="89611" y="135331"/>
                  </a:lnTo>
                  <a:lnTo>
                    <a:pt x="91440" y="140208"/>
                  </a:lnTo>
                  <a:lnTo>
                    <a:pt x="84125" y="144475"/>
                  </a:lnTo>
                  <a:lnTo>
                    <a:pt x="71933" y="154229"/>
                  </a:lnTo>
                  <a:lnTo>
                    <a:pt x="70104" y="159715"/>
                  </a:lnTo>
                  <a:lnTo>
                    <a:pt x="53035" y="153010"/>
                  </a:lnTo>
                  <a:lnTo>
                    <a:pt x="31699" y="152400"/>
                  </a:lnTo>
                  <a:lnTo>
                    <a:pt x="17069" y="144475"/>
                  </a:lnTo>
                  <a:lnTo>
                    <a:pt x="0" y="128626"/>
                  </a:lnTo>
                  <a:lnTo>
                    <a:pt x="2439" y="117043"/>
                  </a:lnTo>
                  <a:lnTo>
                    <a:pt x="7315" y="107899"/>
                  </a:lnTo>
                  <a:lnTo>
                    <a:pt x="3048" y="100584"/>
                  </a:lnTo>
                  <a:lnTo>
                    <a:pt x="23165" y="68885"/>
                  </a:lnTo>
                  <a:lnTo>
                    <a:pt x="67056" y="68885"/>
                  </a:lnTo>
                  <a:lnTo>
                    <a:pt x="69495" y="55474"/>
                  </a:lnTo>
                  <a:lnTo>
                    <a:pt x="64618" y="53035"/>
                  </a:lnTo>
                  <a:lnTo>
                    <a:pt x="61570" y="44501"/>
                  </a:lnTo>
                  <a:lnTo>
                    <a:pt x="49987" y="35357"/>
                  </a:lnTo>
                  <a:lnTo>
                    <a:pt x="39015" y="22555"/>
                  </a:lnTo>
                  <a:lnTo>
                    <a:pt x="54255" y="21946"/>
                  </a:lnTo>
                  <a:lnTo>
                    <a:pt x="57303" y="0"/>
                  </a:lnTo>
                  <a:lnTo>
                    <a:pt x="89002" y="0"/>
                  </a:lnTo>
                  <a:lnTo>
                    <a:pt x="120701" y="610"/>
                  </a:lnTo>
                  <a:close/>
                </a:path>
              </a:pathLst>
            </a:custGeom>
            <a:grpFill/>
            <a:ln w="6350" cap="flat">
              <a:solidFill>
                <a:srgbClr val="545A8A"/>
              </a:solidFill>
              <a:prstDash val="solid"/>
              <a:miter/>
            </a:ln>
          </p:spPr>
          <p:txBody>
            <a:bodyPr rtlCol="0" anchor="ctr"/>
            <a:lstStyle/>
            <a:p>
              <a:endParaRPr lang="fr-FR" dirty="0"/>
            </a:p>
          </p:txBody>
        </p:sp>
        <p:sp>
          <p:nvSpPr>
            <p:cNvPr id="140" name="Forme libre : forme 99">
              <a:extLst>
                <a:ext uri="{FF2B5EF4-FFF2-40B4-BE49-F238E27FC236}">
                  <a16:creationId xmlns:a16="http://schemas.microsoft.com/office/drawing/2014/main" id="{535E314F-085E-0889-8CA4-EC539D75A2D9}"/>
                </a:ext>
              </a:extLst>
            </p:cNvPr>
            <p:cNvSpPr/>
            <p:nvPr/>
          </p:nvSpPr>
          <p:spPr>
            <a:xfrm>
              <a:off x="3894124" y="4089805"/>
              <a:ext cx="164592" cy="277977"/>
            </a:xfrm>
            <a:custGeom>
              <a:avLst/>
              <a:gdLst>
                <a:gd name="connsiteX0" fmla="*/ 146914 w 164592"/>
                <a:gd name="connsiteY0" fmla="*/ 93878 h 277977"/>
                <a:gd name="connsiteX1" fmla="*/ 140818 w 164592"/>
                <a:gd name="connsiteY1" fmla="*/ 129235 h 277977"/>
                <a:gd name="connsiteX2" fmla="*/ 119482 w 164592"/>
                <a:gd name="connsiteY2" fmla="*/ 138989 h 277977"/>
                <a:gd name="connsiteX3" fmla="*/ 121311 w 164592"/>
                <a:gd name="connsiteY3" fmla="*/ 148133 h 277977"/>
                <a:gd name="connsiteX4" fmla="*/ 114605 w 164592"/>
                <a:gd name="connsiteY4" fmla="*/ 168859 h 277977"/>
                <a:gd name="connsiteX5" fmla="*/ 129235 w 164592"/>
                <a:gd name="connsiteY5" fmla="*/ 196901 h 277977"/>
                <a:gd name="connsiteX6" fmla="*/ 140208 w 164592"/>
                <a:gd name="connsiteY6" fmla="*/ 196901 h 277977"/>
                <a:gd name="connsiteX7" fmla="*/ 144475 w 164592"/>
                <a:gd name="connsiteY7" fmla="*/ 218846 h 277977"/>
                <a:gd name="connsiteX8" fmla="*/ 164592 w 164592"/>
                <a:gd name="connsiteY8" fmla="*/ 252984 h 277977"/>
                <a:gd name="connsiteX9" fmla="*/ 156667 w 164592"/>
                <a:gd name="connsiteY9" fmla="*/ 254813 h 277977"/>
                <a:gd name="connsiteX10" fmla="*/ 137160 w 164592"/>
                <a:gd name="connsiteY10" fmla="*/ 251155 h 277977"/>
                <a:gd name="connsiteX11" fmla="*/ 126187 w 164592"/>
                <a:gd name="connsiteY11" fmla="*/ 261518 h 277977"/>
                <a:gd name="connsiteX12" fmla="*/ 110338 w 164592"/>
                <a:gd name="connsiteY12" fmla="*/ 268224 h 277977"/>
                <a:gd name="connsiteX13" fmla="*/ 99365 w 164592"/>
                <a:gd name="connsiteY13" fmla="*/ 270053 h 277977"/>
                <a:gd name="connsiteX14" fmla="*/ 95707 w 164592"/>
                <a:gd name="connsiteY14" fmla="*/ 277978 h 277977"/>
                <a:gd name="connsiteX15" fmla="*/ 78639 w 164592"/>
                <a:gd name="connsiteY15" fmla="*/ 276149 h 277977"/>
                <a:gd name="connsiteX16" fmla="*/ 57303 w 164592"/>
                <a:gd name="connsiteY16" fmla="*/ 257861 h 277977"/>
                <a:gd name="connsiteX17" fmla="*/ 55474 w 164592"/>
                <a:gd name="connsiteY17" fmla="*/ 239573 h 277977"/>
                <a:gd name="connsiteX18" fmla="*/ 46939 w 164592"/>
                <a:gd name="connsiteY18" fmla="*/ 219456 h 277977"/>
                <a:gd name="connsiteX19" fmla="*/ 53035 w 164592"/>
                <a:gd name="connsiteY19" fmla="*/ 186538 h 277977"/>
                <a:gd name="connsiteX20" fmla="*/ 62789 w 164592"/>
                <a:gd name="connsiteY20" fmla="*/ 172517 h 277977"/>
                <a:gd name="connsiteX21" fmla="*/ 55474 w 164592"/>
                <a:gd name="connsiteY21" fmla="*/ 154229 h 277977"/>
                <a:gd name="connsiteX22" fmla="*/ 43282 w 164592"/>
                <a:gd name="connsiteY22" fmla="*/ 148742 h 277977"/>
                <a:gd name="connsiteX23" fmla="*/ 48159 w 164592"/>
                <a:gd name="connsiteY23" fmla="*/ 131064 h 277977"/>
                <a:gd name="connsiteX24" fmla="*/ 40843 w 164592"/>
                <a:gd name="connsiteY24" fmla="*/ 122530 h 277977"/>
                <a:gd name="connsiteX25" fmla="*/ 22555 w 164592"/>
                <a:gd name="connsiteY25" fmla="*/ 123749 h 277977"/>
                <a:gd name="connsiteX26" fmla="*/ 0 w 164592"/>
                <a:gd name="connsiteY26" fmla="*/ 94488 h 277977"/>
                <a:gd name="connsiteX27" fmla="*/ 9754 w 164592"/>
                <a:gd name="connsiteY27" fmla="*/ 83515 h 277977"/>
                <a:gd name="connsiteX28" fmla="*/ 9754 w 164592"/>
                <a:gd name="connsiteY28" fmla="*/ 65227 h 277977"/>
                <a:gd name="connsiteX29" fmla="*/ 31090 w 164592"/>
                <a:gd name="connsiteY29" fmla="*/ 59131 h 277977"/>
                <a:gd name="connsiteX30" fmla="*/ 39624 w 164592"/>
                <a:gd name="connsiteY30" fmla="*/ 51816 h 277977"/>
                <a:gd name="connsiteX31" fmla="*/ 28651 w 164592"/>
                <a:gd name="connsiteY31" fmla="*/ 37186 h 277977"/>
                <a:gd name="connsiteX32" fmla="*/ 31699 w 164592"/>
                <a:gd name="connsiteY32" fmla="*/ 23165 h 277977"/>
                <a:gd name="connsiteX33" fmla="*/ 60351 w 164592"/>
                <a:gd name="connsiteY33" fmla="*/ 0 h 277977"/>
                <a:gd name="connsiteX34" fmla="*/ 82296 w 164592"/>
                <a:gd name="connsiteY34" fmla="*/ 14630 h 277977"/>
                <a:gd name="connsiteX35" fmla="*/ 102413 w 164592"/>
                <a:gd name="connsiteY35" fmla="*/ 39624 h 277977"/>
                <a:gd name="connsiteX36" fmla="*/ 103023 w 164592"/>
                <a:gd name="connsiteY36" fmla="*/ 60350 h 277977"/>
                <a:gd name="connsiteX37" fmla="*/ 115824 w 164592"/>
                <a:gd name="connsiteY37" fmla="*/ 60960 h 277977"/>
                <a:gd name="connsiteX38" fmla="*/ 134112 w 164592"/>
                <a:gd name="connsiteY38" fmla="*/ 79858 h 277977"/>
                <a:gd name="connsiteX39" fmla="*/ 146914 w 164592"/>
                <a:gd name="connsiteY39" fmla="*/ 93878 h 27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592" h="277977">
                  <a:moveTo>
                    <a:pt x="146914" y="93878"/>
                  </a:moveTo>
                  <a:lnTo>
                    <a:pt x="140818" y="129235"/>
                  </a:lnTo>
                  <a:lnTo>
                    <a:pt x="119482" y="138989"/>
                  </a:lnTo>
                  <a:lnTo>
                    <a:pt x="121311" y="148133"/>
                  </a:lnTo>
                  <a:lnTo>
                    <a:pt x="114605" y="168859"/>
                  </a:lnTo>
                  <a:lnTo>
                    <a:pt x="129235" y="196901"/>
                  </a:lnTo>
                  <a:lnTo>
                    <a:pt x="140208" y="196901"/>
                  </a:lnTo>
                  <a:lnTo>
                    <a:pt x="144475" y="218846"/>
                  </a:lnTo>
                  <a:lnTo>
                    <a:pt x="164592" y="252984"/>
                  </a:lnTo>
                  <a:lnTo>
                    <a:pt x="156667" y="254813"/>
                  </a:lnTo>
                  <a:lnTo>
                    <a:pt x="137160" y="251155"/>
                  </a:lnTo>
                  <a:lnTo>
                    <a:pt x="126187" y="261518"/>
                  </a:lnTo>
                  <a:lnTo>
                    <a:pt x="110338" y="268224"/>
                  </a:lnTo>
                  <a:lnTo>
                    <a:pt x="99365" y="270053"/>
                  </a:lnTo>
                  <a:lnTo>
                    <a:pt x="95707" y="277978"/>
                  </a:lnTo>
                  <a:lnTo>
                    <a:pt x="78639" y="276149"/>
                  </a:lnTo>
                  <a:lnTo>
                    <a:pt x="57303" y="257861"/>
                  </a:lnTo>
                  <a:lnTo>
                    <a:pt x="55474" y="239573"/>
                  </a:lnTo>
                  <a:lnTo>
                    <a:pt x="46939" y="219456"/>
                  </a:lnTo>
                  <a:lnTo>
                    <a:pt x="53035" y="186538"/>
                  </a:lnTo>
                  <a:lnTo>
                    <a:pt x="62789" y="172517"/>
                  </a:lnTo>
                  <a:lnTo>
                    <a:pt x="55474" y="154229"/>
                  </a:lnTo>
                  <a:lnTo>
                    <a:pt x="43282" y="148742"/>
                  </a:lnTo>
                  <a:lnTo>
                    <a:pt x="48159" y="131064"/>
                  </a:lnTo>
                  <a:lnTo>
                    <a:pt x="40843" y="122530"/>
                  </a:lnTo>
                  <a:lnTo>
                    <a:pt x="22555" y="123749"/>
                  </a:lnTo>
                  <a:lnTo>
                    <a:pt x="0" y="94488"/>
                  </a:lnTo>
                  <a:lnTo>
                    <a:pt x="9754" y="83515"/>
                  </a:lnTo>
                  <a:lnTo>
                    <a:pt x="9754" y="65227"/>
                  </a:lnTo>
                  <a:lnTo>
                    <a:pt x="31090" y="59131"/>
                  </a:lnTo>
                  <a:lnTo>
                    <a:pt x="39624" y="51816"/>
                  </a:lnTo>
                  <a:lnTo>
                    <a:pt x="28651" y="37186"/>
                  </a:lnTo>
                  <a:lnTo>
                    <a:pt x="31699" y="23165"/>
                  </a:lnTo>
                  <a:lnTo>
                    <a:pt x="60351" y="0"/>
                  </a:lnTo>
                  <a:lnTo>
                    <a:pt x="82296" y="14630"/>
                  </a:lnTo>
                  <a:lnTo>
                    <a:pt x="102413" y="39624"/>
                  </a:lnTo>
                  <a:lnTo>
                    <a:pt x="103023" y="60350"/>
                  </a:lnTo>
                  <a:lnTo>
                    <a:pt x="115824" y="60960"/>
                  </a:lnTo>
                  <a:lnTo>
                    <a:pt x="134112" y="79858"/>
                  </a:lnTo>
                  <a:lnTo>
                    <a:pt x="146914" y="93878"/>
                  </a:lnTo>
                  <a:close/>
                </a:path>
              </a:pathLst>
            </a:custGeom>
            <a:grpFill/>
            <a:ln w="6350" cap="flat">
              <a:solidFill>
                <a:srgbClr val="545A8A"/>
              </a:solidFill>
              <a:prstDash val="solid"/>
              <a:miter/>
            </a:ln>
          </p:spPr>
          <p:txBody>
            <a:bodyPr rtlCol="0" anchor="ctr"/>
            <a:lstStyle/>
            <a:p>
              <a:endParaRPr lang="fr-FR" dirty="0"/>
            </a:p>
          </p:txBody>
        </p:sp>
        <p:sp>
          <p:nvSpPr>
            <p:cNvPr id="141" name="Forme libre : forme 100">
              <a:extLst>
                <a:ext uri="{FF2B5EF4-FFF2-40B4-BE49-F238E27FC236}">
                  <a16:creationId xmlns:a16="http://schemas.microsoft.com/office/drawing/2014/main" id="{DF9CF7FA-EE1D-3A84-378C-2B349B125E6E}"/>
                </a:ext>
              </a:extLst>
            </p:cNvPr>
            <p:cNvSpPr/>
            <p:nvPr/>
          </p:nvSpPr>
          <p:spPr>
            <a:xfrm>
              <a:off x="2952902" y="3791101"/>
              <a:ext cx="214579" cy="118262"/>
            </a:xfrm>
            <a:custGeom>
              <a:avLst/>
              <a:gdLst>
                <a:gd name="connsiteX0" fmla="*/ 214579 w 214579"/>
                <a:gd name="connsiteY0" fmla="*/ 39014 h 118262"/>
                <a:gd name="connsiteX1" fmla="*/ 202997 w 214579"/>
                <a:gd name="connsiteY1" fmla="*/ 38405 h 118262"/>
                <a:gd name="connsiteX2" fmla="*/ 197510 w 214579"/>
                <a:gd name="connsiteY2" fmla="*/ 43891 h 118262"/>
                <a:gd name="connsiteX3" fmla="*/ 185318 w 214579"/>
                <a:gd name="connsiteY3" fmla="*/ 48768 h 118262"/>
                <a:gd name="connsiteX4" fmla="*/ 176784 w 214579"/>
                <a:gd name="connsiteY4" fmla="*/ 48768 h 118262"/>
                <a:gd name="connsiteX5" fmla="*/ 168859 w 214579"/>
                <a:gd name="connsiteY5" fmla="*/ 53645 h 118262"/>
                <a:gd name="connsiteX6" fmla="*/ 162154 w 214579"/>
                <a:gd name="connsiteY6" fmla="*/ 52426 h 118262"/>
                <a:gd name="connsiteX7" fmla="*/ 156667 w 214579"/>
                <a:gd name="connsiteY7" fmla="*/ 46330 h 118262"/>
                <a:gd name="connsiteX8" fmla="*/ 153010 w 214579"/>
                <a:gd name="connsiteY8" fmla="*/ 47549 h 118262"/>
                <a:gd name="connsiteX9" fmla="*/ 147523 w 214579"/>
                <a:gd name="connsiteY9" fmla="*/ 56693 h 118262"/>
                <a:gd name="connsiteX10" fmla="*/ 144475 w 214579"/>
                <a:gd name="connsiteY10" fmla="*/ 56083 h 118262"/>
                <a:gd name="connsiteX11" fmla="*/ 143256 w 214579"/>
                <a:gd name="connsiteY11" fmla="*/ 64618 h 118262"/>
                <a:gd name="connsiteX12" fmla="*/ 130454 w 214579"/>
                <a:gd name="connsiteY12" fmla="*/ 74981 h 118262"/>
                <a:gd name="connsiteX13" fmla="*/ 123139 w 214579"/>
                <a:gd name="connsiteY13" fmla="*/ 79858 h 118262"/>
                <a:gd name="connsiteX14" fmla="*/ 119482 w 214579"/>
                <a:gd name="connsiteY14" fmla="*/ 84734 h 118262"/>
                <a:gd name="connsiteX15" fmla="*/ 110338 w 214579"/>
                <a:gd name="connsiteY15" fmla="*/ 76810 h 118262"/>
                <a:gd name="connsiteX16" fmla="*/ 101803 w 214579"/>
                <a:gd name="connsiteY16" fmla="*/ 87173 h 118262"/>
                <a:gd name="connsiteX17" fmla="*/ 94488 w 214579"/>
                <a:gd name="connsiteY17" fmla="*/ 87173 h 118262"/>
                <a:gd name="connsiteX18" fmla="*/ 86563 w 214579"/>
                <a:gd name="connsiteY18" fmla="*/ 87782 h 118262"/>
                <a:gd name="connsiteX19" fmla="*/ 85344 w 214579"/>
                <a:gd name="connsiteY19" fmla="*/ 107290 h 118262"/>
                <a:gd name="connsiteX20" fmla="*/ 80467 w 214579"/>
                <a:gd name="connsiteY20" fmla="*/ 107290 h 118262"/>
                <a:gd name="connsiteX21" fmla="*/ 75590 w 214579"/>
                <a:gd name="connsiteY21" fmla="*/ 116434 h 118262"/>
                <a:gd name="connsiteX22" fmla="*/ 64618 w 214579"/>
                <a:gd name="connsiteY22" fmla="*/ 118262 h 118262"/>
                <a:gd name="connsiteX23" fmla="*/ 59741 w 214579"/>
                <a:gd name="connsiteY23" fmla="*/ 106070 h 118262"/>
                <a:gd name="connsiteX24" fmla="*/ 49378 w 214579"/>
                <a:gd name="connsiteY24" fmla="*/ 102413 h 118262"/>
                <a:gd name="connsiteX25" fmla="*/ 53645 w 214579"/>
                <a:gd name="connsiteY25" fmla="*/ 86563 h 118262"/>
                <a:gd name="connsiteX26" fmla="*/ 49378 w 214579"/>
                <a:gd name="connsiteY26" fmla="*/ 82296 h 118262"/>
                <a:gd name="connsiteX27" fmla="*/ 42062 w 214579"/>
                <a:gd name="connsiteY27" fmla="*/ 79858 h 118262"/>
                <a:gd name="connsiteX28" fmla="*/ 26822 w 214579"/>
                <a:gd name="connsiteY28" fmla="*/ 84125 h 118262"/>
                <a:gd name="connsiteX29" fmla="*/ 26213 w 214579"/>
                <a:gd name="connsiteY29" fmla="*/ 79248 h 118262"/>
                <a:gd name="connsiteX30" fmla="*/ 16459 w 214579"/>
                <a:gd name="connsiteY30" fmla="*/ 72542 h 118262"/>
                <a:gd name="connsiteX31" fmla="*/ 9754 w 214579"/>
                <a:gd name="connsiteY31" fmla="*/ 65227 h 118262"/>
                <a:gd name="connsiteX32" fmla="*/ 0 w 214579"/>
                <a:gd name="connsiteY32" fmla="*/ 61570 h 118262"/>
                <a:gd name="connsiteX33" fmla="*/ 7925 w 214579"/>
                <a:gd name="connsiteY33" fmla="*/ 51816 h 118262"/>
                <a:gd name="connsiteX34" fmla="*/ 6096 w 214579"/>
                <a:gd name="connsiteY34" fmla="*/ 43891 h 118262"/>
                <a:gd name="connsiteX35" fmla="*/ 9144 w 214579"/>
                <a:gd name="connsiteY35" fmla="*/ 36576 h 118262"/>
                <a:gd name="connsiteX36" fmla="*/ 26822 w 214579"/>
                <a:gd name="connsiteY36" fmla="*/ 25603 h 118262"/>
                <a:gd name="connsiteX37" fmla="*/ 43891 w 214579"/>
                <a:gd name="connsiteY37" fmla="*/ 10363 h 118262"/>
                <a:gd name="connsiteX38" fmla="*/ 47549 w 214579"/>
                <a:gd name="connsiteY38" fmla="*/ 12192 h 118262"/>
                <a:gd name="connsiteX39" fmla="*/ 55474 w 214579"/>
                <a:gd name="connsiteY39" fmla="*/ 5486 h 118262"/>
                <a:gd name="connsiteX40" fmla="*/ 65227 w 214579"/>
                <a:gd name="connsiteY40" fmla="*/ 4877 h 118262"/>
                <a:gd name="connsiteX41" fmla="*/ 68275 w 214579"/>
                <a:gd name="connsiteY41" fmla="*/ 7925 h 118262"/>
                <a:gd name="connsiteX42" fmla="*/ 73762 w 214579"/>
                <a:gd name="connsiteY42" fmla="*/ 6096 h 118262"/>
                <a:gd name="connsiteX43" fmla="*/ 89611 w 214579"/>
                <a:gd name="connsiteY43" fmla="*/ 9754 h 118262"/>
                <a:gd name="connsiteX44" fmla="*/ 105461 w 214579"/>
                <a:gd name="connsiteY44" fmla="*/ 8534 h 118262"/>
                <a:gd name="connsiteX45" fmla="*/ 116434 w 214579"/>
                <a:gd name="connsiteY45" fmla="*/ 4267 h 118262"/>
                <a:gd name="connsiteX46" fmla="*/ 121310 w 214579"/>
                <a:gd name="connsiteY46" fmla="*/ 0 h 118262"/>
                <a:gd name="connsiteX47" fmla="*/ 131674 w 214579"/>
                <a:gd name="connsiteY47" fmla="*/ 1829 h 118262"/>
                <a:gd name="connsiteX48" fmla="*/ 139598 w 214579"/>
                <a:gd name="connsiteY48" fmla="*/ 4267 h 118262"/>
                <a:gd name="connsiteX49" fmla="*/ 148742 w 214579"/>
                <a:gd name="connsiteY49" fmla="*/ 3658 h 118262"/>
                <a:gd name="connsiteX50" fmla="*/ 156058 w 214579"/>
                <a:gd name="connsiteY50" fmla="*/ 0 h 118262"/>
                <a:gd name="connsiteX51" fmla="*/ 171298 w 214579"/>
                <a:gd name="connsiteY51" fmla="*/ 5486 h 118262"/>
                <a:gd name="connsiteX52" fmla="*/ 176174 w 214579"/>
                <a:gd name="connsiteY52" fmla="*/ 6706 h 118262"/>
                <a:gd name="connsiteX53" fmla="*/ 185928 w 214579"/>
                <a:gd name="connsiteY53" fmla="*/ 14021 h 118262"/>
                <a:gd name="connsiteX54" fmla="*/ 195072 w 214579"/>
                <a:gd name="connsiteY54" fmla="*/ 22555 h 118262"/>
                <a:gd name="connsiteX55" fmla="*/ 206654 w 214579"/>
                <a:gd name="connsiteY55" fmla="*/ 28651 h 118262"/>
                <a:gd name="connsiteX56" fmla="*/ 214579 w 214579"/>
                <a:gd name="connsiteY56" fmla="*/ 39014 h 11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4579" h="118262">
                  <a:moveTo>
                    <a:pt x="214579" y="39014"/>
                  </a:moveTo>
                  <a:lnTo>
                    <a:pt x="202997" y="38405"/>
                  </a:lnTo>
                  <a:lnTo>
                    <a:pt x="197510" y="43891"/>
                  </a:lnTo>
                  <a:lnTo>
                    <a:pt x="185318" y="48768"/>
                  </a:lnTo>
                  <a:lnTo>
                    <a:pt x="176784" y="48768"/>
                  </a:lnTo>
                  <a:lnTo>
                    <a:pt x="168859" y="53645"/>
                  </a:lnTo>
                  <a:lnTo>
                    <a:pt x="162154" y="52426"/>
                  </a:lnTo>
                  <a:lnTo>
                    <a:pt x="156667" y="46330"/>
                  </a:lnTo>
                  <a:lnTo>
                    <a:pt x="153010" y="47549"/>
                  </a:lnTo>
                  <a:lnTo>
                    <a:pt x="147523" y="56693"/>
                  </a:lnTo>
                  <a:lnTo>
                    <a:pt x="144475" y="56083"/>
                  </a:lnTo>
                  <a:lnTo>
                    <a:pt x="143256" y="64618"/>
                  </a:lnTo>
                  <a:lnTo>
                    <a:pt x="130454" y="74981"/>
                  </a:lnTo>
                  <a:lnTo>
                    <a:pt x="123139" y="79858"/>
                  </a:lnTo>
                  <a:lnTo>
                    <a:pt x="119482" y="84734"/>
                  </a:lnTo>
                  <a:lnTo>
                    <a:pt x="110338" y="76810"/>
                  </a:lnTo>
                  <a:lnTo>
                    <a:pt x="101803" y="87173"/>
                  </a:lnTo>
                  <a:lnTo>
                    <a:pt x="94488" y="87173"/>
                  </a:lnTo>
                  <a:lnTo>
                    <a:pt x="86563" y="87782"/>
                  </a:lnTo>
                  <a:lnTo>
                    <a:pt x="85344" y="107290"/>
                  </a:lnTo>
                  <a:lnTo>
                    <a:pt x="80467" y="107290"/>
                  </a:lnTo>
                  <a:lnTo>
                    <a:pt x="75590" y="116434"/>
                  </a:lnTo>
                  <a:lnTo>
                    <a:pt x="64618" y="118262"/>
                  </a:lnTo>
                  <a:lnTo>
                    <a:pt x="59741" y="106070"/>
                  </a:lnTo>
                  <a:lnTo>
                    <a:pt x="49378" y="102413"/>
                  </a:lnTo>
                  <a:lnTo>
                    <a:pt x="53645" y="86563"/>
                  </a:lnTo>
                  <a:lnTo>
                    <a:pt x="49378" y="82296"/>
                  </a:lnTo>
                  <a:lnTo>
                    <a:pt x="42062" y="79858"/>
                  </a:lnTo>
                  <a:lnTo>
                    <a:pt x="26822" y="84125"/>
                  </a:lnTo>
                  <a:lnTo>
                    <a:pt x="26213" y="79248"/>
                  </a:lnTo>
                  <a:lnTo>
                    <a:pt x="16459" y="72542"/>
                  </a:lnTo>
                  <a:lnTo>
                    <a:pt x="9754" y="65227"/>
                  </a:lnTo>
                  <a:lnTo>
                    <a:pt x="0" y="61570"/>
                  </a:lnTo>
                  <a:lnTo>
                    <a:pt x="7925" y="51816"/>
                  </a:lnTo>
                  <a:lnTo>
                    <a:pt x="6096" y="43891"/>
                  </a:lnTo>
                  <a:lnTo>
                    <a:pt x="9144" y="36576"/>
                  </a:lnTo>
                  <a:lnTo>
                    <a:pt x="26822" y="25603"/>
                  </a:lnTo>
                  <a:lnTo>
                    <a:pt x="43891" y="10363"/>
                  </a:lnTo>
                  <a:lnTo>
                    <a:pt x="47549" y="12192"/>
                  </a:lnTo>
                  <a:lnTo>
                    <a:pt x="55474" y="5486"/>
                  </a:lnTo>
                  <a:lnTo>
                    <a:pt x="65227" y="4877"/>
                  </a:lnTo>
                  <a:lnTo>
                    <a:pt x="68275" y="7925"/>
                  </a:lnTo>
                  <a:lnTo>
                    <a:pt x="73762" y="6096"/>
                  </a:lnTo>
                  <a:lnTo>
                    <a:pt x="89611" y="9754"/>
                  </a:lnTo>
                  <a:lnTo>
                    <a:pt x="105461" y="8534"/>
                  </a:lnTo>
                  <a:lnTo>
                    <a:pt x="116434" y="4267"/>
                  </a:lnTo>
                  <a:lnTo>
                    <a:pt x="121310" y="0"/>
                  </a:lnTo>
                  <a:lnTo>
                    <a:pt x="131674" y="1829"/>
                  </a:lnTo>
                  <a:lnTo>
                    <a:pt x="139598" y="4267"/>
                  </a:lnTo>
                  <a:lnTo>
                    <a:pt x="148742" y="3658"/>
                  </a:lnTo>
                  <a:lnTo>
                    <a:pt x="156058" y="0"/>
                  </a:lnTo>
                  <a:lnTo>
                    <a:pt x="171298" y="5486"/>
                  </a:lnTo>
                  <a:lnTo>
                    <a:pt x="176174" y="6706"/>
                  </a:lnTo>
                  <a:lnTo>
                    <a:pt x="185928" y="14021"/>
                  </a:lnTo>
                  <a:lnTo>
                    <a:pt x="195072" y="22555"/>
                  </a:lnTo>
                  <a:lnTo>
                    <a:pt x="206654" y="28651"/>
                  </a:lnTo>
                  <a:lnTo>
                    <a:pt x="214579" y="39014"/>
                  </a:lnTo>
                  <a:close/>
                </a:path>
              </a:pathLst>
            </a:custGeom>
            <a:grpFill/>
            <a:ln w="6350" cap="flat">
              <a:solidFill>
                <a:srgbClr val="545A8A"/>
              </a:solidFill>
              <a:prstDash val="solid"/>
              <a:miter/>
            </a:ln>
          </p:spPr>
          <p:txBody>
            <a:bodyPr rtlCol="0" anchor="ctr"/>
            <a:lstStyle/>
            <a:p>
              <a:endParaRPr lang="fr-FR" dirty="0"/>
            </a:p>
          </p:txBody>
        </p:sp>
        <p:sp>
          <p:nvSpPr>
            <p:cNvPr id="142" name="Forme libre : forme 101">
              <a:extLst>
                <a:ext uri="{FF2B5EF4-FFF2-40B4-BE49-F238E27FC236}">
                  <a16:creationId xmlns:a16="http://schemas.microsoft.com/office/drawing/2014/main" id="{39A2B7B1-7A96-3B60-5D0F-D3C3AF61998F}"/>
                </a:ext>
              </a:extLst>
            </p:cNvPr>
            <p:cNvSpPr/>
            <p:nvPr/>
          </p:nvSpPr>
          <p:spPr>
            <a:xfrm>
              <a:off x="6435546" y="2601162"/>
              <a:ext cx="176784" cy="154838"/>
            </a:xfrm>
            <a:custGeom>
              <a:avLst/>
              <a:gdLst>
                <a:gd name="connsiteX0" fmla="*/ 157277 w 176784"/>
                <a:gd name="connsiteY0" fmla="*/ 22555 h 154838"/>
                <a:gd name="connsiteX1" fmla="*/ 166421 w 176784"/>
                <a:gd name="connsiteY1" fmla="*/ 37795 h 154838"/>
                <a:gd name="connsiteX2" fmla="*/ 176784 w 176784"/>
                <a:gd name="connsiteY2" fmla="*/ 48768 h 154838"/>
                <a:gd name="connsiteX3" fmla="*/ 166421 w 176784"/>
                <a:gd name="connsiteY3" fmla="*/ 63398 h 154838"/>
                <a:gd name="connsiteX4" fmla="*/ 151791 w 176784"/>
                <a:gd name="connsiteY4" fmla="*/ 54864 h 154838"/>
                <a:gd name="connsiteX5" fmla="*/ 130455 w 176784"/>
                <a:gd name="connsiteY5" fmla="*/ 55474 h 154838"/>
                <a:gd name="connsiteX6" fmla="*/ 103023 w 176784"/>
                <a:gd name="connsiteY6" fmla="*/ 48768 h 154838"/>
                <a:gd name="connsiteX7" fmla="*/ 89002 w 176784"/>
                <a:gd name="connsiteY7" fmla="*/ 49378 h 154838"/>
                <a:gd name="connsiteX8" fmla="*/ 82906 w 176784"/>
                <a:gd name="connsiteY8" fmla="*/ 57912 h 154838"/>
                <a:gd name="connsiteX9" fmla="*/ 70714 w 176784"/>
                <a:gd name="connsiteY9" fmla="*/ 48768 h 154838"/>
                <a:gd name="connsiteX10" fmla="*/ 65837 w 176784"/>
                <a:gd name="connsiteY10" fmla="*/ 64618 h 154838"/>
                <a:gd name="connsiteX11" fmla="*/ 82296 w 176784"/>
                <a:gd name="connsiteY11" fmla="*/ 82906 h 154838"/>
                <a:gd name="connsiteX12" fmla="*/ 90221 w 176784"/>
                <a:gd name="connsiteY12" fmla="*/ 94488 h 154838"/>
                <a:gd name="connsiteX13" fmla="*/ 105461 w 176784"/>
                <a:gd name="connsiteY13" fmla="*/ 109118 h 154838"/>
                <a:gd name="connsiteX14" fmla="*/ 118263 w 176784"/>
                <a:gd name="connsiteY14" fmla="*/ 117653 h 154838"/>
                <a:gd name="connsiteX15" fmla="*/ 131064 w 176784"/>
                <a:gd name="connsiteY15" fmla="*/ 134112 h 154838"/>
                <a:gd name="connsiteX16" fmla="*/ 160325 w 176784"/>
                <a:gd name="connsiteY16" fmla="*/ 148742 h 154838"/>
                <a:gd name="connsiteX17" fmla="*/ 157277 w 176784"/>
                <a:gd name="connsiteY17" fmla="*/ 154838 h 154838"/>
                <a:gd name="connsiteX18" fmla="*/ 126797 w 176784"/>
                <a:gd name="connsiteY18" fmla="*/ 140818 h 154838"/>
                <a:gd name="connsiteX19" fmla="*/ 107290 w 176784"/>
                <a:gd name="connsiteY19" fmla="*/ 126797 h 154838"/>
                <a:gd name="connsiteX20" fmla="*/ 78029 w 176784"/>
                <a:gd name="connsiteY20" fmla="*/ 115214 h 154838"/>
                <a:gd name="connsiteX21" fmla="*/ 49378 w 176784"/>
                <a:gd name="connsiteY21" fmla="*/ 87173 h 154838"/>
                <a:gd name="connsiteX22" fmla="*/ 55474 w 176784"/>
                <a:gd name="connsiteY22" fmla="*/ 84125 h 154838"/>
                <a:gd name="connsiteX23" fmla="*/ 40234 w 176784"/>
                <a:gd name="connsiteY23" fmla="*/ 67666 h 154838"/>
                <a:gd name="connsiteX24" fmla="*/ 38405 w 176784"/>
                <a:gd name="connsiteY24" fmla="*/ 54864 h 154838"/>
                <a:gd name="connsiteX25" fmla="*/ 18288 w 176784"/>
                <a:gd name="connsiteY25" fmla="*/ 48768 h 154838"/>
                <a:gd name="connsiteX26" fmla="*/ 9754 w 176784"/>
                <a:gd name="connsiteY26" fmla="*/ 65227 h 154838"/>
                <a:gd name="connsiteX27" fmla="*/ 0 w 176784"/>
                <a:gd name="connsiteY27" fmla="*/ 52426 h 154838"/>
                <a:gd name="connsiteX28" fmla="*/ 0 w 176784"/>
                <a:gd name="connsiteY28" fmla="*/ 39014 h 154838"/>
                <a:gd name="connsiteX29" fmla="*/ 610 w 176784"/>
                <a:gd name="connsiteY29" fmla="*/ 38405 h 154838"/>
                <a:gd name="connsiteX30" fmla="*/ 22556 w 176784"/>
                <a:gd name="connsiteY30" fmla="*/ 39624 h 154838"/>
                <a:gd name="connsiteX31" fmla="*/ 27432 w 176784"/>
                <a:gd name="connsiteY31" fmla="*/ 33528 h 154838"/>
                <a:gd name="connsiteX32" fmla="*/ 38405 w 176784"/>
                <a:gd name="connsiteY32" fmla="*/ 39624 h 154838"/>
                <a:gd name="connsiteX33" fmla="*/ 50597 w 176784"/>
                <a:gd name="connsiteY33" fmla="*/ 40234 h 154838"/>
                <a:gd name="connsiteX34" fmla="*/ 49988 w 176784"/>
                <a:gd name="connsiteY34" fmla="*/ 29870 h 154838"/>
                <a:gd name="connsiteX35" fmla="*/ 60351 w 176784"/>
                <a:gd name="connsiteY35" fmla="*/ 25603 h 154838"/>
                <a:gd name="connsiteX36" fmla="*/ 62180 w 176784"/>
                <a:gd name="connsiteY36" fmla="*/ 10363 h 154838"/>
                <a:gd name="connsiteX37" fmla="*/ 85954 w 176784"/>
                <a:gd name="connsiteY37" fmla="*/ 0 h 154838"/>
                <a:gd name="connsiteX38" fmla="*/ 95708 w 176784"/>
                <a:gd name="connsiteY38" fmla="*/ 4877 h 154838"/>
                <a:gd name="connsiteX39" fmla="*/ 120092 w 176784"/>
                <a:gd name="connsiteY39" fmla="*/ 21336 h 154838"/>
                <a:gd name="connsiteX40" fmla="*/ 146304 w 176784"/>
                <a:gd name="connsiteY40" fmla="*/ 28651 h 154838"/>
                <a:gd name="connsiteX41" fmla="*/ 157277 w 176784"/>
                <a:gd name="connsiteY41" fmla="*/ 22555 h 15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784" h="154838">
                  <a:moveTo>
                    <a:pt x="157277" y="22555"/>
                  </a:moveTo>
                  <a:lnTo>
                    <a:pt x="166421" y="37795"/>
                  </a:lnTo>
                  <a:lnTo>
                    <a:pt x="176784" y="48768"/>
                  </a:lnTo>
                  <a:lnTo>
                    <a:pt x="166421" y="63398"/>
                  </a:lnTo>
                  <a:lnTo>
                    <a:pt x="151791" y="54864"/>
                  </a:lnTo>
                  <a:lnTo>
                    <a:pt x="130455" y="55474"/>
                  </a:lnTo>
                  <a:lnTo>
                    <a:pt x="103023" y="48768"/>
                  </a:lnTo>
                  <a:lnTo>
                    <a:pt x="89002" y="49378"/>
                  </a:lnTo>
                  <a:lnTo>
                    <a:pt x="82906" y="57912"/>
                  </a:lnTo>
                  <a:lnTo>
                    <a:pt x="70714" y="48768"/>
                  </a:lnTo>
                  <a:lnTo>
                    <a:pt x="65837" y="64618"/>
                  </a:lnTo>
                  <a:lnTo>
                    <a:pt x="82296" y="82906"/>
                  </a:lnTo>
                  <a:lnTo>
                    <a:pt x="90221" y="94488"/>
                  </a:lnTo>
                  <a:lnTo>
                    <a:pt x="105461" y="109118"/>
                  </a:lnTo>
                  <a:lnTo>
                    <a:pt x="118263" y="117653"/>
                  </a:lnTo>
                  <a:lnTo>
                    <a:pt x="131064" y="134112"/>
                  </a:lnTo>
                  <a:lnTo>
                    <a:pt x="160325" y="148742"/>
                  </a:lnTo>
                  <a:lnTo>
                    <a:pt x="157277" y="154838"/>
                  </a:lnTo>
                  <a:lnTo>
                    <a:pt x="126797" y="140818"/>
                  </a:lnTo>
                  <a:lnTo>
                    <a:pt x="107290" y="126797"/>
                  </a:lnTo>
                  <a:lnTo>
                    <a:pt x="78029" y="115214"/>
                  </a:lnTo>
                  <a:lnTo>
                    <a:pt x="49378" y="87173"/>
                  </a:lnTo>
                  <a:lnTo>
                    <a:pt x="55474" y="84125"/>
                  </a:lnTo>
                  <a:lnTo>
                    <a:pt x="40234" y="67666"/>
                  </a:lnTo>
                  <a:lnTo>
                    <a:pt x="38405" y="54864"/>
                  </a:lnTo>
                  <a:lnTo>
                    <a:pt x="18288" y="48768"/>
                  </a:lnTo>
                  <a:lnTo>
                    <a:pt x="9754" y="65227"/>
                  </a:lnTo>
                  <a:lnTo>
                    <a:pt x="0" y="52426"/>
                  </a:lnTo>
                  <a:lnTo>
                    <a:pt x="0" y="39014"/>
                  </a:lnTo>
                  <a:lnTo>
                    <a:pt x="610" y="38405"/>
                  </a:lnTo>
                  <a:lnTo>
                    <a:pt x="22556" y="39624"/>
                  </a:lnTo>
                  <a:lnTo>
                    <a:pt x="27432" y="33528"/>
                  </a:lnTo>
                  <a:lnTo>
                    <a:pt x="38405" y="39624"/>
                  </a:lnTo>
                  <a:lnTo>
                    <a:pt x="50597" y="40234"/>
                  </a:lnTo>
                  <a:lnTo>
                    <a:pt x="49988" y="29870"/>
                  </a:lnTo>
                  <a:lnTo>
                    <a:pt x="60351" y="25603"/>
                  </a:lnTo>
                  <a:lnTo>
                    <a:pt x="62180" y="10363"/>
                  </a:lnTo>
                  <a:lnTo>
                    <a:pt x="85954" y="0"/>
                  </a:lnTo>
                  <a:lnTo>
                    <a:pt x="95708" y="4877"/>
                  </a:lnTo>
                  <a:lnTo>
                    <a:pt x="120092" y="21336"/>
                  </a:lnTo>
                  <a:lnTo>
                    <a:pt x="146304" y="28651"/>
                  </a:lnTo>
                  <a:lnTo>
                    <a:pt x="157277" y="22555"/>
                  </a:lnTo>
                  <a:close/>
                </a:path>
              </a:pathLst>
            </a:custGeom>
            <a:grpFill/>
            <a:ln w="6350" cap="flat">
              <a:solidFill>
                <a:srgbClr val="545A8A"/>
              </a:solidFill>
              <a:prstDash val="solid"/>
              <a:miter/>
            </a:ln>
          </p:spPr>
          <p:txBody>
            <a:bodyPr rtlCol="0" anchor="ctr"/>
            <a:lstStyle/>
            <a:p>
              <a:endParaRPr lang="fr-FR" dirty="0"/>
            </a:p>
          </p:txBody>
        </p:sp>
        <p:sp>
          <p:nvSpPr>
            <p:cNvPr id="143" name="Forme libre : forme 102">
              <a:extLst>
                <a:ext uri="{FF2B5EF4-FFF2-40B4-BE49-F238E27FC236}">
                  <a16:creationId xmlns:a16="http://schemas.microsoft.com/office/drawing/2014/main" id="{0642F2A3-19FB-AABC-3EE9-A63C6428D34F}"/>
                </a:ext>
              </a:extLst>
            </p:cNvPr>
            <p:cNvSpPr/>
            <p:nvPr/>
          </p:nvSpPr>
          <p:spPr>
            <a:xfrm>
              <a:off x="3477768" y="3638092"/>
              <a:ext cx="99974" cy="73761"/>
            </a:xfrm>
            <a:custGeom>
              <a:avLst/>
              <a:gdLst>
                <a:gd name="connsiteX0" fmla="*/ 99365 w 99974"/>
                <a:gd name="connsiteY0" fmla="*/ 7925 h 73761"/>
                <a:gd name="connsiteX1" fmla="*/ 99975 w 99974"/>
                <a:gd name="connsiteY1" fmla="*/ 28651 h 73761"/>
                <a:gd name="connsiteX2" fmla="*/ 95707 w 99974"/>
                <a:gd name="connsiteY2" fmla="*/ 43891 h 73761"/>
                <a:gd name="connsiteX3" fmla="*/ 86563 w 99974"/>
                <a:gd name="connsiteY3" fmla="*/ 50597 h 73761"/>
                <a:gd name="connsiteX4" fmla="*/ 94488 w 99974"/>
                <a:gd name="connsiteY4" fmla="*/ 62179 h 73761"/>
                <a:gd name="connsiteX5" fmla="*/ 92659 w 99974"/>
                <a:gd name="connsiteY5" fmla="*/ 73152 h 73761"/>
                <a:gd name="connsiteX6" fmla="*/ 70713 w 99974"/>
                <a:gd name="connsiteY6" fmla="*/ 66446 h 73761"/>
                <a:gd name="connsiteX7" fmla="*/ 54255 w 99974"/>
                <a:gd name="connsiteY7" fmla="*/ 68885 h 73761"/>
                <a:gd name="connsiteX8" fmla="*/ 33528 w 99974"/>
                <a:gd name="connsiteY8" fmla="*/ 66446 h 73761"/>
                <a:gd name="connsiteX9" fmla="*/ 17069 w 99974"/>
                <a:gd name="connsiteY9" fmla="*/ 73762 h 73761"/>
                <a:gd name="connsiteX10" fmla="*/ 0 w 99974"/>
                <a:gd name="connsiteY10" fmla="*/ 61570 h 73761"/>
                <a:gd name="connsiteX11" fmla="*/ 4267 w 99974"/>
                <a:gd name="connsiteY11" fmla="*/ 48768 h 73761"/>
                <a:gd name="connsiteX12" fmla="*/ 35357 w 99974"/>
                <a:gd name="connsiteY12" fmla="*/ 54254 h 73761"/>
                <a:gd name="connsiteX13" fmla="*/ 60351 w 99974"/>
                <a:gd name="connsiteY13" fmla="*/ 57302 h 73761"/>
                <a:gd name="connsiteX14" fmla="*/ 73761 w 99974"/>
                <a:gd name="connsiteY14" fmla="*/ 48768 h 73761"/>
                <a:gd name="connsiteX15" fmla="*/ 59741 w 99974"/>
                <a:gd name="connsiteY15" fmla="*/ 31699 h 73761"/>
                <a:gd name="connsiteX16" fmla="*/ 62179 w 99974"/>
                <a:gd name="connsiteY16" fmla="*/ 16459 h 73761"/>
                <a:gd name="connsiteX17" fmla="*/ 40843 w 99974"/>
                <a:gd name="connsiteY17" fmla="*/ 10363 h 73761"/>
                <a:gd name="connsiteX18" fmla="*/ 49987 w 99974"/>
                <a:gd name="connsiteY18" fmla="*/ 0 h 73761"/>
                <a:gd name="connsiteX19" fmla="*/ 70713 w 99974"/>
                <a:gd name="connsiteY19" fmla="*/ 1219 h 73761"/>
                <a:gd name="connsiteX20" fmla="*/ 99365 w 99974"/>
                <a:gd name="connsiteY20" fmla="*/ 7925 h 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974" h="73761">
                  <a:moveTo>
                    <a:pt x="99365" y="7925"/>
                  </a:moveTo>
                  <a:lnTo>
                    <a:pt x="99975" y="28651"/>
                  </a:lnTo>
                  <a:lnTo>
                    <a:pt x="95707" y="43891"/>
                  </a:lnTo>
                  <a:lnTo>
                    <a:pt x="86563" y="50597"/>
                  </a:lnTo>
                  <a:lnTo>
                    <a:pt x="94488" y="62179"/>
                  </a:lnTo>
                  <a:lnTo>
                    <a:pt x="92659" y="73152"/>
                  </a:lnTo>
                  <a:lnTo>
                    <a:pt x="70713" y="66446"/>
                  </a:lnTo>
                  <a:lnTo>
                    <a:pt x="54255" y="68885"/>
                  </a:lnTo>
                  <a:lnTo>
                    <a:pt x="33528" y="66446"/>
                  </a:lnTo>
                  <a:lnTo>
                    <a:pt x="17069" y="73762"/>
                  </a:lnTo>
                  <a:lnTo>
                    <a:pt x="0" y="61570"/>
                  </a:lnTo>
                  <a:lnTo>
                    <a:pt x="4267" y="48768"/>
                  </a:lnTo>
                  <a:lnTo>
                    <a:pt x="35357" y="54254"/>
                  </a:lnTo>
                  <a:lnTo>
                    <a:pt x="60351" y="57302"/>
                  </a:lnTo>
                  <a:lnTo>
                    <a:pt x="73761" y="48768"/>
                  </a:lnTo>
                  <a:lnTo>
                    <a:pt x="59741" y="31699"/>
                  </a:lnTo>
                  <a:lnTo>
                    <a:pt x="62179" y="16459"/>
                  </a:lnTo>
                  <a:lnTo>
                    <a:pt x="40843" y="10363"/>
                  </a:lnTo>
                  <a:lnTo>
                    <a:pt x="49987" y="0"/>
                  </a:lnTo>
                  <a:lnTo>
                    <a:pt x="70713" y="1219"/>
                  </a:lnTo>
                  <a:lnTo>
                    <a:pt x="99365" y="7925"/>
                  </a:lnTo>
                  <a:close/>
                </a:path>
              </a:pathLst>
            </a:custGeom>
            <a:grpFill/>
            <a:ln w="6350" cap="flat">
              <a:solidFill>
                <a:srgbClr val="545A8A"/>
              </a:solidFill>
              <a:prstDash val="solid"/>
              <a:miter/>
            </a:ln>
          </p:spPr>
          <p:txBody>
            <a:bodyPr rtlCol="0" anchor="ctr"/>
            <a:lstStyle/>
            <a:p>
              <a:endParaRPr lang="fr-FR" dirty="0"/>
            </a:p>
          </p:txBody>
        </p:sp>
        <p:sp>
          <p:nvSpPr>
            <p:cNvPr id="144" name="Forme libre : forme 103">
              <a:extLst>
                <a:ext uri="{FF2B5EF4-FFF2-40B4-BE49-F238E27FC236}">
                  <a16:creationId xmlns:a16="http://schemas.microsoft.com/office/drawing/2014/main" id="{96FEBCD1-2B42-090F-D58F-A68CE33E27EF}"/>
                </a:ext>
              </a:extLst>
            </p:cNvPr>
            <p:cNvSpPr/>
            <p:nvPr/>
          </p:nvSpPr>
          <p:spPr>
            <a:xfrm>
              <a:off x="6509309" y="2520085"/>
              <a:ext cx="194461" cy="109728"/>
            </a:xfrm>
            <a:custGeom>
              <a:avLst/>
              <a:gdLst>
                <a:gd name="connsiteX0" fmla="*/ 173126 w 194461"/>
                <a:gd name="connsiteY0" fmla="*/ 7925 h 109728"/>
                <a:gd name="connsiteX1" fmla="*/ 191414 w 194461"/>
                <a:gd name="connsiteY1" fmla="*/ 18288 h 109728"/>
                <a:gd name="connsiteX2" fmla="*/ 194462 w 194461"/>
                <a:gd name="connsiteY2" fmla="*/ 28651 h 109728"/>
                <a:gd name="connsiteX3" fmla="*/ 176784 w 194461"/>
                <a:gd name="connsiteY3" fmla="*/ 36576 h 109728"/>
                <a:gd name="connsiteX4" fmla="*/ 165201 w 194461"/>
                <a:gd name="connsiteY4" fmla="*/ 62179 h 109728"/>
                <a:gd name="connsiteX5" fmla="*/ 149352 w 194461"/>
                <a:gd name="connsiteY5" fmla="*/ 88392 h 109728"/>
                <a:gd name="connsiteX6" fmla="*/ 125577 w 194461"/>
                <a:gd name="connsiteY6" fmla="*/ 95707 h 109728"/>
                <a:gd name="connsiteX7" fmla="*/ 106070 w 194461"/>
                <a:gd name="connsiteY7" fmla="*/ 93878 h 109728"/>
                <a:gd name="connsiteX8" fmla="*/ 83515 w 194461"/>
                <a:gd name="connsiteY8" fmla="*/ 103632 h 109728"/>
                <a:gd name="connsiteX9" fmla="*/ 72542 w 194461"/>
                <a:gd name="connsiteY9" fmla="*/ 109728 h 109728"/>
                <a:gd name="connsiteX10" fmla="*/ 46329 w 194461"/>
                <a:gd name="connsiteY10" fmla="*/ 102413 h 109728"/>
                <a:gd name="connsiteX11" fmla="*/ 21945 w 194461"/>
                <a:gd name="connsiteY11" fmla="*/ 85954 h 109728"/>
                <a:gd name="connsiteX12" fmla="*/ 12192 w 194461"/>
                <a:gd name="connsiteY12" fmla="*/ 81077 h 109728"/>
                <a:gd name="connsiteX13" fmla="*/ 4876 w 194461"/>
                <a:gd name="connsiteY13" fmla="*/ 68275 h 109728"/>
                <a:gd name="connsiteX14" fmla="*/ 0 w 194461"/>
                <a:gd name="connsiteY14" fmla="*/ 67666 h 109728"/>
                <a:gd name="connsiteX15" fmla="*/ 7924 w 194461"/>
                <a:gd name="connsiteY15" fmla="*/ 43282 h 109728"/>
                <a:gd name="connsiteX16" fmla="*/ 1219 w 194461"/>
                <a:gd name="connsiteY16" fmla="*/ 34747 h 109728"/>
                <a:gd name="connsiteX17" fmla="*/ 18288 w 194461"/>
                <a:gd name="connsiteY17" fmla="*/ 34747 h 109728"/>
                <a:gd name="connsiteX18" fmla="*/ 19507 w 194461"/>
                <a:gd name="connsiteY18" fmla="*/ 18898 h 109728"/>
                <a:gd name="connsiteX19" fmla="*/ 35966 w 194461"/>
                <a:gd name="connsiteY19" fmla="*/ 29261 h 109728"/>
                <a:gd name="connsiteX20" fmla="*/ 47548 w 194461"/>
                <a:gd name="connsiteY20" fmla="*/ 32918 h 109728"/>
                <a:gd name="connsiteX21" fmla="*/ 72542 w 194461"/>
                <a:gd name="connsiteY21" fmla="*/ 28651 h 109728"/>
                <a:gd name="connsiteX22" fmla="*/ 74371 w 194461"/>
                <a:gd name="connsiteY22" fmla="*/ 20726 h 109728"/>
                <a:gd name="connsiteX23" fmla="*/ 85953 w 194461"/>
                <a:gd name="connsiteY23" fmla="*/ 19507 h 109728"/>
                <a:gd name="connsiteX24" fmla="*/ 99974 w 194461"/>
                <a:gd name="connsiteY24" fmla="*/ 14021 h 109728"/>
                <a:gd name="connsiteX25" fmla="*/ 103632 w 194461"/>
                <a:gd name="connsiteY25" fmla="*/ 16459 h 109728"/>
                <a:gd name="connsiteX26" fmla="*/ 117652 w 194461"/>
                <a:gd name="connsiteY26" fmla="*/ 11582 h 109728"/>
                <a:gd name="connsiteX27" fmla="*/ 123748 w 194461"/>
                <a:gd name="connsiteY27" fmla="*/ 2438 h 109728"/>
                <a:gd name="connsiteX28" fmla="*/ 133502 w 194461"/>
                <a:gd name="connsiteY28" fmla="*/ 0 h 109728"/>
                <a:gd name="connsiteX29" fmla="*/ 167030 w 194461"/>
                <a:gd name="connsiteY29" fmla="*/ 11582 h 109728"/>
                <a:gd name="connsiteX30" fmla="*/ 173126 w 194461"/>
                <a:gd name="connsiteY30" fmla="*/ 7925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1" h="109728">
                  <a:moveTo>
                    <a:pt x="173126" y="7925"/>
                  </a:moveTo>
                  <a:lnTo>
                    <a:pt x="191414" y="18288"/>
                  </a:lnTo>
                  <a:lnTo>
                    <a:pt x="194462" y="28651"/>
                  </a:lnTo>
                  <a:lnTo>
                    <a:pt x="176784" y="36576"/>
                  </a:lnTo>
                  <a:lnTo>
                    <a:pt x="165201" y="62179"/>
                  </a:lnTo>
                  <a:lnTo>
                    <a:pt x="149352" y="88392"/>
                  </a:lnTo>
                  <a:lnTo>
                    <a:pt x="125577" y="95707"/>
                  </a:lnTo>
                  <a:lnTo>
                    <a:pt x="106070" y="93878"/>
                  </a:lnTo>
                  <a:lnTo>
                    <a:pt x="83515" y="103632"/>
                  </a:lnTo>
                  <a:lnTo>
                    <a:pt x="72542" y="109728"/>
                  </a:lnTo>
                  <a:lnTo>
                    <a:pt x="46329" y="102413"/>
                  </a:lnTo>
                  <a:lnTo>
                    <a:pt x="21945" y="85954"/>
                  </a:lnTo>
                  <a:lnTo>
                    <a:pt x="12192" y="81077"/>
                  </a:lnTo>
                  <a:lnTo>
                    <a:pt x="4876" y="68275"/>
                  </a:lnTo>
                  <a:lnTo>
                    <a:pt x="0" y="67666"/>
                  </a:lnTo>
                  <a:lnTo>
                    <a:pt x="7924" y="43282"/>
                  </a:lnTo>
                  <a:lnTo>
                    <a:pt x="1219" y="34747"/>
                  </a:lnTo>
                  <a:lnTo>
                    <a:pt x="18288" y="34747"/>
                  </a:lnTo>
                  <a:lnTo>
                    <a:pt x="19507" y="18898"/>
                  </a:lnTo>
                  <a:lnTo>
                    <a:pt x="35966" y="29261"/>
                  </a:lnTo>
                  <a:lnTo>
                    <a:pt x="47548" y="32918"/>
                  </a:lnTo>
                  <a:lnTo>
                    <a:pt x="72542" y="28651"/>
                  </a:lnTo>
                  <a:lnTo>
                    <a:pt x="74371" y="20726"/>
                  </a:lnTo>
                  <a:lnTo>
                    <a:pt x="85953" y="19507"/>
                  </a:lnTo>
                  <a:lnTo>
                    <a:pt x="99974" y="14021"/>
                  </a:lnTo>
                  <a:lnTo>
                    <a:pt x="103632" y="16459"/>
                  </a:lnTo>
                  <a:lnTo>
                    <a:pt x="117652" y="11582"/>
                  </a:lnTo>
                  <a:lnTo>
                    <a:pt x="123748" y="2438"/>
                  </a:lnTo>
                  <a:lnTo>
                    <a:pt x="133502" y="0"/>
                  </a:lnTo>
                  <a:lnTo>
                    <a:pt x="167030" y="11582"/>
                  </a:lnTo>
                  <a:lnTo>
                    <a:pt x="173126" y="7925"/>
                  </a:lnTo>
                  <a:close/>
                </a:path>
              </a:pathLst>
            </a:custGeom>
            <a:grpFill/>
            <a:ln w="6350" cap="flat">
              <a:solidFill>
                <a:srgbClr val="545A8A"/>
              </a:solidFill>
              <a:prstDash val="solid"/>
              <a:miter/>
            </a:ln>
          </p:spPr>
          <p:txBody>
            <a:bodyPr rtlCol="0" anchor="ctr"/>
            <a:lstStyle/>
            <a:p>
              <a:endParaRPr lang="fr-FR" dirty="0"/>
            </a:p>
          </p:txBody>
        </p:sp>
        <p:sp>
          <p:nvSpPr>
            <p:cNvPr id="145" name="Forme libre : forme 104">
              <a:extLst>
                <a:ext uri="{FF2B5EF4-FFF2-40B4-BE49-F238E27FC236}">
                  <a16:creationId xmlns:a16="http://schemas.microsoft.com/office/drawing/2014/main" id="{FF9A0E21-4A39-18F1-3D5A-1B55ABD92576}"/>
                </a:ext>
              </a:extLst>
            </p:cNvPr>
            <p:cNvSpPr/>
            <p:nvPr/>
          </p:nvSpPr>
          <p:spPr>
            <a:xfrm>
              <a:off x="10107168" y="4783530"/>
              <a:ext cx="60960" cy="35356"/>
            </a:xfrm>
            <a:custGeom>
              <a:avLst/>
              <a:gdLst>
                <a:gd name="connsiteX0" fmla="*/ 57912 w 60960"/>
                <a:gd name="connsiteY0" fmla="*/ 34747 h 35356"/>
                <a:gd name="connsiteX1" fmla="*/ 43281 w 60960"/>
                <a:gd name="connsiteY1" fmla="*/ 35357 h 35356"/>
                <a:gd name="connsiteX2" fmla="*/ 0 w 60960"/>
                <a:gd name="connsiteY2" fmla="*/ 7925 h 35356"/>
                <a:gd name="connsiteX3" fmla="*/ 32919 w 60960"/>
                <a:gd name="connsiteY3" fmla="*/ 0 h 35356"/>
                <a:gd name="connsiteX4" fmla="*/ 49987 w 60960"/>
                <a:gd name="connsiteY4" fmla="*/ 12192 h 35356"/>
                <a:gd name="connsiteX5" fmla="*/ 60960 w 60960"/>
                <a:gd name="connsiteY5" fmla="*/ 23774 h 35356"/>
                <a:gd name="connsiteX6" fmla="*/ 57912 w 60960"/>
                <a:gd name="connsiteY6" fmla="*/ 34747 h 3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35356">
                  <a:moveTo>
                    <a:pt x="57912" y="34747"/>
                  </a:moveTo>
                  <a:lnTo>
                    <a:pt x="43281" y="35357"/>
                  </a:lnTo>
                  <a:lnTo>
                    <a:pt x="0" y="7925"/>
                  </a:lnTo>
                  <a:lnTo>
                    <a:pt x="32919" y="0"/>
                  </a:lnTo>
                  <a:lnTo>
                    <a:pt x="49987" y="12192"/>
                  </a:lnTo>
                  <a:lnTo>
                    <a:pt x="60960" y="23774"/>
                  </a:lnTo>
                  <a:lnTo>
                    <a:pt x="57912" y="34747"/>
                  </a:lnTo>
                  <a:close/>
                </a:path>
              </a:pathLst>
            </a:custGeom>
            <a:grpFill/>
            <a:ln w="6350" cap="flat">
              <a:solidFill>
                <a:srgbClr val="545A8A"/>
              </a:solidFill>
              <a:prstDash val="solid"/>
              <a:miter/>
            </a:ln>
          </p:spPr>
          <p:txBody>
            <a:bodyPr rtlCol="0" anchor="ctr"/>
            <a:lstStyle/>
            <a:p>
              <a:endParaRPr lang="fr-FR" dirty="0"/>
            </a:p>
          </p:txBody>
        </p:sp>
        <p:sp>
          <p:nvSpPr>
            <p:cNvPr id="146" name="Forme libre : forme 105">
              <a:extLst>
                <a:ext uri="{FF2B5EF4-FFF2-40B4-BE49-F238E27FC236}">
                  <a16:creationId xmlns:a16="http://schemas.microsoft.com/office/drawing/2014/main" id="{A32D9507-74CE-3632-F1F2-A16BB75BA875}"/>
                </a:ext>
              </a:extLst>
            </p:cNvPr>
            <p:cNvSpPr/>
            <p:nvPr/>
          </p:nvSpPr>
          <p:spPr>
            <a:xfrm>
              <a:off x="10259568" y="4765242"/>
              <a:ext cx="59741" cy="57302"/>
            </a:xfrm>
            <a:custGeom>
              <a:avLst/>
              <a:gdLst>
                <a:gd name="connsiteX0" fmla="*/ 56693 w 59741"/>
                <a:gd name="connsiteY0" fmla="*/ 0 h 57302"/>
                <a:gd name="connsiteX1" fmla="*/ 59741 w 59741"/>
                <a:gd name="connsiteY1" fmla="*/ 7925 h 57302"/>
                <a:gd name="connsiteX2" fmla="*/ 59131 w 59741"/>
                <a:gd name="connsiteY2" fmla="*/ 19507 h 57302"/>
                <a:gd name="connsiteX3" fmla="*/ 34137 w 59741"/>
                <a:gd name="connsiteY3" fmla="*/ 48768 h 57302"/>
                <a:gd name="connsiteX4" fmla="*/ 3657 w 59741"/>
                <a:gd name="connsiteY4" fmla="*/ 57302 h 57302"/>
                <a:gd name="connsiteX5" fmla="*/ 0 w 59741"/>
                <a:gd name="connsiteY5" fmla="*/ 53035 h 57302"/>
                <a:gd name="connsiteX6" fmla="*/ 4267 w 59741"/>
                <a:gd name="connsiteY6" fmla="*/ 39624 h 57302"/>
                <a:gd name="connsiteX7" fmla="*/ 21336 w 59741"/>
                <a:gd name="connsiteY7" fmla="*/ 15849 h 57302"/>
                <a:gd name="connsiteX8" fmla="*/ 56693 w 59741"/>
                <a:gd name="connsiteY8" fmla="*/ 0 h 5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1" h="57302">
                  <a:moveTo>
                    <a:pt x="56693" y="0"/>
                  </a:moveTo>
                  <a:lnTo>
                    <a:pt x="59741" y="7925"/>
                  </a:lnTo>
                  <a:lnTo>
                    <a:pt x="59131" y="19507"/>
                  </a:lnTo>
                  <a:lnTo>
                    <a:pt x="34137" y="48768"/>
                  </a:lnTo>
                  <a:lnTo>
                    <a:pt x="3657" y="57302"/>
                  </a:lnTo>
                  <a:lnTo>
                    <a:pt x="0" y="53035"/>
                  </a:lnTo>
                  <a:lnTo>
                    <a:pt x="4267" y="39624"/>
                  </a:lnTo>
                  <a:lnTo>
                    <a:pt x="21336" y="15849"/>
                  </a:lnTo>
                  <a:lnTo>
                    <a:pt x="56693" y="0"/>
                  </a:lnTo>
                  <a:close/>
                </a:path>
              </a:pathLst>
            </a:custGeom>
            <a:grpFill/>
            <a:ln w="6350" cap="flat">
              <a:solidFill>
                <a:srgbClr val="545A8A"/>
              </a:solidFill>
              <a:prstDash val="solid"/>
              <a:miter/>
            </a:ln>
          </p:spPr>
          <p:txBody>
            <a:bodyPr rtlCol="0" anchor="ctr"/>
            <a:lstStyle/>
            <a:p>
              <a:endParaRPr lang="fr-FR" dirty="0"/>
            </a:p>
          </p:txBody>
        </p:sp>
        <p:sp>
          <p:nvSpPr>
            <p:cNvPr id="147" name="Forme libre : forme 106">
              <a:extLst>
                <a:ext uri="{FF2B5EF4-FFF2-40B4-BE49-F238E27FC236}">
                  <a16:creationId xmlns:a16="http://schemas.microsoft.com/office/drawing/2014/main" id="{B021A8C9-ED3E-80A8-19BB-933543C1951E}"/>
                </a:ext>
              </a:extLst>
            </p:cNvPr>
            <p:cNvSpPr/>
            <p:nvPr/>
          </p:nvSpPr>
          <p:spPr>
            <a:xfrm>
              <a:off x="10032186" y="4734152"/>
              <a:ext cx="83515" cy="37185"/>
            </a:xfrm>
            <a:custGeom>
              <a:avLst/>
              <a:gdLst>
                <a:gd name="connsiteX0" fmla="*/ 42672 w 83515"/>
                <a:gd name="connsiteY0" fmla="*/ 0 h 37185"/>
                <a:gd name="connsiteX1" fmla="*/ 54255 w 83515"/>
                <a:gd name="connsiteY1" fmla="*/ 10363 h 37185"/>
                <a:gd name="connsiteX2" fmla="*/ 76200 w 83515"/>
                <a:gd name="connsiteY2" fmla="*/ 7315 h 37185"/>
                <a:gd name="connsiteX3" fmla="*/ 83516 w 83515"/>
                <a:gd name="connsiteY3" fmla="*/ 23775 h 37185"/>
                <a:gd name="connsiteX4" fmla="*/ 42672 w 83515"/>
                <a:gd name="connsiteY4" fmla="*/ 31699 h 37185"/>
                <a:gd name="connsiteX5" fmla="*/ 18898 w 83515"/>
                <a:gd name="connsiteY5" fmla="*/ 37186 h 37185"/>
                <a:gd name="connsiteX6" fmla="*/ 0 w 83515"/>
                <a:gd name="connsiteY6" fmla="*/ 36576 h 37185"/>
                <a:gd name="connsiteX7" fmla="*/ 13412 w 83515"/>
                <a:gd name="connsiteY7" fmla="*/ 14021 h 37185"/>
                <a:gd name="connsiteX8" fmla="*/ 32919 w 83515"/>
                <a:gd name="connsiteY8" fmla="*/ 14021 h 37185"/>
                <a:gd name="connsiteX9" fmla="*/ 42672 w 83515"/>
                <a:gd name="connsiteY9" fmla="*/ 0 h 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15" h="37185">
                  <a:moveTo>
                    <a:pt x="42672" y="0"/>
                  </a:moveTo>
                  <a:lnTo>
                    <a:pt x="54255" y="10363"/>
                  </a:lnTo>
                  <a:lnTo>
                    <a:pt x="76200" y="7315"/>
                  </a:lnTo>
                  <a:lnTo>
                    <a:pt x="83516" y="23775"/>
                  </a:lnTo>
                  <a:lnTo>
                    <a:pt x="42672" y="31699"/>
                  </a:lnTo>
                  <a:lnTo>
                    <a:pt x="18898" y="37186"/>
                  </a:lnTo>
                  <a:lnTo>
                    <a:pt x="0" y="36576"/>
                  </a:lnTo>
                  <a:lnTo>
                    <a:pt x="13412" y="14021"/>
                  </a:lnTo>
                  <a:lnTo>
                    <a:pt x="32919" y="14021"/>
                  </a:lnTo>
                  <a:lnTo>
                    <a:pt x="42672" y="0"/>
                  </a:lnTo>
                  <a:close/>
                </a:path>
              </a:pathLst>
            </a:custGeom>
            <a:grpFill/>
            <a:ln w="6350" cap="flat">
              <a:solidFill>
                <a:srgbClr val="545A8A"/>
              </a:solidFill>
              <a:prstDash val="solid"/>
              <a:miter/>
            </a:ln>
          </p:spPr>
          <p:txBody>
            <a:bodyPr rtlCol="0" anchor="ctr"/>
            <a:lstStyle/>
            <a:p>
              <a:endParaRPr lang="fr-FR" dirty="0"/>
            </a:p>
          </p:txBody>
        </p:sp>
        <p:sp>
          <p:nvSpPr>
            <p:cNvPr id="148" name="Forme libre : forme 107">
              <a:extLst>
                <a:ext uri="{FF2B5EF4-FFF2-40B4-BE49-F238E27FC236}">
                  <a16:creationId xmlns:a16="http://schemas.microsoft.com/office/drawing/2014/main" id="{C254AF1C-B274-42D9-8CBB-EF5DDA9BE36C}"/>
                </a:ext>
              </a:extLst>
            </p:cNvPr>
            <p:cNvSpPr/>
            <p:nvPr/>
          </p:nvSpPr>
          <p:spPr>
            <a:xfrm>
              <a:off x="10142525" y="4734152"/>
              <a:ext cx="104850" cy="32918"/>
            </a:xfrm>
            <a:custGeom>
              <a:avLst/>
              <a:gdLst>
                <a:gd name="connsiteX0" fmla="*/ 104851 w 104850"/>
                <a:gd name="connsiteY0" fmla="*/ 0 h 32918"/>
                <a:gd name="connsiteX1" fmla="*/ 98145 w 104850"/>
                <a:gd name="connsiteY1" fmla="*/ 21946 h 32918"/>
                <a:gd name="connsiteX2" fmla="*/ 45720 w 104850"/>
                <a:gd name="connsiteY2" fmla="*/ 32919 h 32918"/>
                <a:gd name="connsiteX3" fmla="*/ 0 w 104850"/>
                <a:gd name="connsiteY3" fmla="*/ 28042 h 32918"/>
                <a:gd name="connsiteX4" fmla="*/ 1219 w 104850"/>
                <a:gd name="connsiteY4" fmla="*/ 13411 h 32918"/>
                <a:gd name="connsiteX5" fmla="*/ 29260 w 104850"/>
                <a:gd name="connsiteY5" fmla="*/ 5487 h 32918"/>
                <a:gd name="connsiteX6" fmla="*/ 49987 w 104850"/>
                <a:gd name="connsiteY6" fmla="*/ 17069 h 32918"/>
                <a:gd name="connsiteX7" fmla="*/ 73152 w 104850"/>
                <a:gd name="connsiteY7" fmla="*/ 14021 h 32918"/>
                <a:gd name="connsiteX8" fmla="*/ 104851 w 104850"/>
                <a:gd name="connsiteY8" fmla="*/ 0 h 3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50" h="32918">
                  <a:moveTo>
                    <a:pt x="104851" y="0"/>
                  </a:moveTo>
                  <a:lnTo>
                    <a:pt x="98145" y="21946"/>
                  </a:lnTo>
                  <a:lnTo>
                    <a:pt x="45720" y="32919"/>
                  </a:lnTo>
                  <a:lnTo>
                    <a:pt x="0" y="28042"/>
                  </a:lnTo>
                  <a:lnTo>
                    <a:pt x="1219" y="13411"/>
                  </a:lnTo>
                  <a:lnTo>
                    <a:pt x="29260" y="5487"/>
                  </a:lnTo>
                  <a:lnTo>
                    <a:pt x="49987" y="17069"/>
                  </a:lnTo>
                  <a:lnTo>
                    <a:pt x="73152" y="14021"/>
                  </a:lnTo>
                  <a:lnTo>
                    <a:pt x="104851" y="0"/>
                  </a:lnTo>
                  <a:close/>
                </a:path>
              </a:pathLst>
            </a:custGeom>
            <a:grpFill/>
            <a:ln w="6350" cap="flat">
              <a:solidFill>
                <a:srgbClr val="545A8A"/>
              </a:solidFill>
              <a:prstDash val="solid"/>
              <a:miter/>
            </a:ln>
          </p:spPr>
          <p:txBody>
            <a:bodyPr rtlCol="0" anchor="ctr"/>
            <a:lstStyle/>
            <a:p>
              <a:endParaRPr lang="fr-FR" dirty="0"/>
            </a:p>
          </p:txBody>
        </p:sp>
        <p:sp>
          <p:nvSpPr>
            <p:cNvPr id="149" name="Forme libre : forme 108">
              <a:extLst>
                <a:ext uri="{FF2B5EF4-FFF2-40B4-BE49-F238E27FC236}">
                  <a16:creationId xmlns:a16="http://schemas.microsoft.com/office/drawing/2014/main" id="{9EC9E265-319A-3977-2187-B01A88E053F9}"/>
                </a:ext>
              </a:extLst>
            </p:cNvPr>
            <p:cNvSpPr/>
            <p:nvPr/>
          </p:nvSpPr>
          <p:spPr>
            <a:xfrm>
              <a:off x="9646310" y="4648199"/>
              <a:ext cx="352348" cy="111556"/>
            </a:xfrm>
            <a:custGeom>
              <a:avLst/>
              <a:gdLst>
                <a:gd name="connsiteX0" fmla="*/ 112167 w 352348"/>
                <a:gd name="connsiteY0" fmla="*/ 34137 h 111556"/>
                <a:gd name="connsiteX1" fmla="*/ 178003 w 352348"/>
                <a:gd name="connsiteY1" fmla="*/ 38405 h 111556"/>
                <a:gd name="connsiteX2" fmla="*/ 186537 w 352348"/>
                <a:gd name="connsiteY2" fmla="*/ 21945 h 111556"/>
                <a:gd name="connsiteX3" fmla="*/ 249327 w 352348"/>
                <a:gd name="connsiteY3" fmla="*/ 40843 h 111556"/>
                <a:gd name="connsiteX4" fmla="*/ 260299 w 352348"/>
                <a:gd name="connsiteY4" fmla="*/ 66446 h 111556"/>
                <a:gd name="connsiteX5" fmla="*/ 311505 w 352348"/>
                <a:gd name="connsiteY5" fmla="*/ 73761 h 111556"/>
                <a:gd name="connsiteX6" fmla="*/ 352348 w 352348"/>
                <a:gd name="connsiteY6" fmla="*/ 96926 h 111556"/>
                <a:gd name="connsiteX7" fmla="*/ 312115 w 352348"/>
                <a:gd name="connsiteY7" fmla="*/ 111557 h 111556"/>
                <a:gd name="connsiteX8" fmla="*/ 274929 w 352348"/>
                <a:gd name="connsiteY8" fmla="*/ 95707 h 111556"/>
                <a:gd name="connsiteX9" fmla="*/ 243840 w 352348"/>
                <a:gd name="connsiteY9" fmla="*/ 96926 h 111556"/>
                <a:gd name="connsiteX10" fmla="*/ 208483 w 352348"/>
                <a:gd name="connsiteY10" fmla="*/ 93878 h 111556"/>
                <a:gd name="connsiteX11" fmla="*/ 176784 w 352348"/>
                <a:gd name="connsiteY11" fmla="*/ 87173 h 111556"/>
                <a:gd name="connsiteX12" fmla="*/ 137769 w 352348"/>
                <a:gd name="connsiteY12" fmla="*/ 71933 h 111556"/>
                <a:gd name="connsiteX13" fmla="*/ 112776 w 352348"/>
                <a:gd name="connsiteY13" fmla="*/ 68275 h 111556"/>
                <a:gd name="connsiteX14" fmla="*/ 98145 w 352348"/>
                <a:gd name="connsiteY14" fmla="*/ 73152 h 111556"/>
                <a:gd name="connsiteX15" fmla="*/ 35967 w 352348"/>
                <a:gd name="connsiteY15" fmla="*/ 56693 h 111556"/>
                <a:gd name="connsiteX16" fmla="*/ 31089 w 352348"/>
                <a:gd name="connsiteY16" fmla="*/ 40233 h 111556"/>
                <a:gd name="connsiteX17" fmla="*/ 0 w 352348"/>
                <a:gd name="connsiteY17" fmla="*/ 37185 h 111556"/>
                <a:gd name="connsiteX18" fmla="*/ 25603 w 352348"/>
                <a:gd name="connsiteY18" fmla="*/ 0 h 111556"/>
                <a:gd name="connsiteX19" fmla="*/ 67056 w 352348"/>
                <a:gd name="connsiteY19" fmla="*/ 2438 h 111556"/>
                <a:gd name="connsiteX20" fmla="*/ 93879 w 352348"/>
                <a:gd name="connsiteY20" fmla="*/ 17678 h 111556"/>
                <a:gd name="connsiteX21" fmla="*/ 108508 w 352348"/>
                <a:gd name="connsiteY21" fmla="*/ 20726 h 111556"/>
                <a:gd name="connsiteX22" fmla="*/ 112167 w 352348"/>
                <a:gd name="connsiteY22" fmla="*/ 34137 h 11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348" h="111556">
                  <a:moveTo>
                    <a:pt x="112167" y="34137"/>
                  </a:moveTo>
                  <a:lnTo>
                    <a:pt x="178003" y="38405"/>
                  </a:lnTo>
                  <a:lnTo>
                    <a:pt x="186537" y="21945"/>
                  </a:lnTo>
                  <a:lnTo>
                    <a:pt x="249327" y="40843"/>
                  </a:lnTo>
                  <a:lnTo>
                    <a:pt x="260299" y="66446"/>
                  </a:lnTo>
                  <a:lnTo>
                    <a:pt x="311505" y="73761"/>
                  </a:lnTo>
                  <a:lnTo>
                    <a:pt x="352348" y="96926"/>
                  </a:lnTo>
                  <a:lnTo>
                    <a:pt x="312115" y="111557"/>
                  </a:lnTo>
                  <a:lnTo>
                    <a:pt x="274929" y="95707"/>
                  </a:lnTo>
                  <a:lnTo>
                    <a:pt x="243840" y="96926"/>
                  </a:lnTo>
                  <a:lnTo>
                    <a:pt x="208483" y="93878"/>
                  </a:lnTo>
                  <a:lnTo>
                    <a:pt x="176784" y="87173"/>
                  </a:lnTo>
                  <a:lnTo>
                    <a:pt x="137769" y="71933"/>
                  </a:lnTo>
                  <a:lnTo>
                    <a:pt x="112776" y="68275"/>
                  </a:lnTo>
                  <a:lnTo>
                    <a:pt x="98145" y="73152"/>
                  </a:lnTo>
                  <a:lnTo>
                    <a:pt x="35967" y="56693"/>
                  </a:lnTo>
                  <a:lnTo>
                    <a:pt x="31089" y="40233"/>
                  </a:lnTo>
                  <a:lnTo>
                    <a:pt x="0" y="37185"/>
                  </a:lnTo>
                  <a:lnTo>
                    <a:pt x="25603" y="0"/>
                  </a:lnTo>
                  <a:lnTo>
                    <a:pt x="67056" y="2438"/>
                  </a:lnTo>
                  <a:lnTo>
                    <a:pt x="93879" y="17678"/>
                  </a:lnTo>
                  <a:lnTo>
                    <a:pt x="108508" y="20726"/>
                  </a:lnTo>
                  <a:lnTo>
                    <a:pt x="112167" y="34137"/>
                  </a:lnTo>
                  <a:close/>
                </a:path>
              </a:pathLst>
            </a:custGeom>
            <a:grpFill/>
            <a:ln w="6350" cap="flat">
              <a:solidFill>
                <a:srgbClr val="545A8A"/>
              </a:solidFill>
              <a:prstDash val="solid"/>
              <a:miter/>
            </a:ln>
          </p:spPr>
          <p:txBody>
            <a:bodyPr rtlCol="0" anchor="ctr"/>
            <a:lstStyle/>
            <a:p>
              <a:endParaRPr lang="fr-FR" dirty="0"/>
            </a:p>
          </p:txBody>
        </p:sp>
        <p:sp>
          <p:nvSpPr>
            <p:cNvPr id="150" name="Forme libre : forme 109">
              <a:extLst>
                <a:ext uri="{FF2B5EF4-FFF2-40B4-BE49-F238E27FC236}">
                  <a16:creationId xmlns:a16="http://schemas.microsoft.com/office/drawing/2014/main" id="{1B3D0F44-5947-CC79-D7C9-C4B69BC1F3AC}"/>
                </a:ext>
              </a:extLst>
            </p:cNvPr>
            <p:cNvSpPr/>
            <p:nvPr/>
          </p:nvSpPr>
          <p:spPr>
            <a:xfrm>
              <a:off x="10639349" y="4630520"/>
              <a:ext cx="21945" cy="56692"/>
            </a:xfrm>
            <a:custGeom>
              <a:avLst/>
              <a:gdLst>
                <a:gd name="connsiteX0" fmla="*/ 20726 w 21945"/>
                <a:gd name="connsiteY0" fmla="*/ 29871 h 56692"/>
                <a:gd name="connsiteX1" fmla="*/ 1219 w 21945"/>
                <a:gd name="connsiteY1" fmla="*/ 56693 h 56692"/>
                <a:gd name="connsiteX2" fmla="*/ 0 w 21945"/>
                <a:gd name="connsiteY2" fmla="*/ 27432 h 56692"/>
                <a:gd name="connsiteX3" fmla="*/ 6705 w 21945"/>
                <a:gd name="connsiteY3" fmla="*/ 13411 h 56692"/>
                <a:gd name="connsiteX4" fmla="*/ 14630 w 21945"/>
                <a:gd name="connsiteY4" fmla="*/ 0 h 56692"/>
                <a:gd name="connsiteX5" fmla="*/ 21945 w 21945"/>
                <a:gd name="connsiteY5" fmla="*/ 11583 h 56692"/>
                <a:gd name="connsiteX6" fmla="*/ 20726 w 21945"/>
                <a:gd name="connsiteY6" fmla="*/ 29871 h 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 h="56692">
                  <a:moveTo>
                    <a:pt x="20726" y="29871"/>
                  </a:moveTo>
                  <a:lnTo>
                    <a:pt x="1219" y="56693"/>
                  </a:lnTo>
                  <a:lnTo>
                    <a:pt x="0" y="27432"/>
                  </a:lnTo>
                  <a:lnTo>
                    <a:pt x="6705" y="13411"/>
                  </a:lnTo>
                  <a:lnTo>
                    <a:pt x="14630" y="0"/>
                  </a:lnTo>
                  <a:lnTo>
                    <a:pt x="21945" y="11583"/>
                  </a:lnTo>
                  <a:lnTo>
                    <a:pt x="20726" y="29871"/>
                  </a:lnTo>
                  <a:close/>
                </a:path>
              </a:pathLst>
            </a:custGeom>
            <a:grpFill/>
            <a:ln w="6350" cap="flat">
              <a:solidFill>
                <a:srgbClr val="545A8A"/>
              </a:solidFill>
              <a:prstDash val="solid"/>
              <a:miter/>
            </a:ln>
          </p:spPr>
          <p:txBody>
            <a:bodyPr rtlCol="0" anchor="ctr"/>
            <a:lstStyle/>
            <a:p>
              <a:endParaRPr lang="fr-FR" dirty="0"/>
            </a:p>
          </p:txBody>
        </p:sp>
        <p:sp>
          <p:nvSpPr>
            <p:cNvPr id="151" name="Forme libre : forme 110">
              <a:extLst>
                <a:ext uri="{FF2B5EF4-FFF2-40B4-BE49-F238E27FC236}">
                  <a16:creationId xmlns:a16="http://schemas.microsoft.com/office/drawing/2014/main" id="{3F2D1820-A1C6-9A25-04E8-FA59FB73D7D2}"/>
                </a:ext>
              </a:extLst>
            </p:cNvPr>
            <p:cNvSpPr/>
            <p:nvPr/>
          </p:nvSpPr>
          <p:spPr>
            <a:xfrm>
              <a:off x="10365029" y="4539690"/>
              <a:ext cx="42672" cy="26212"/>
            </a:xfrm>
            <a:custGeom>
              <a:avLst/>
              <a:gdLst>
                <a:gd name="connsiteX0" fmla="*/ 42672 w 42672"/>
                <a:gd name="connsiteY0" fmla="*/ 12801 h 26212"/>
                <a:gd name="connsiteX1" fmla="*/ 29260 w 42672"/>
                <a:gd name="connsiteY1" fmla="*/ 26213 h 26212"/>
                <a:gd name="connsiteX2" fmla="*/ 6096 w 42672"/>
                <a:gd name="connsiteY2" fmla="*/ 18897 h 26212"/>
                <a:gd name="connsiteX3" fmla="*/ 0 w 42672"/>
                <a:gd name="connsiteY3" fmla="*/ 1829 h 26212"/>
                <a:gd name="connsiteX4" fmla="*/ 34747 w 42672"/>
                <a:gd name="connsiteY4" fmla="*/ 0 h 26212"/>
                <a:gd name="connsiteX5" fmla="*/ 42672 w 42672"/>
                <a:gd name="connsiteY5" fmla="*/ 12801 h 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2" h="26212">
                  <a:moveTo>
                    <a:pt x="42672" y="12801"/>
                  </a:moveTo>
                  <a:lnTo>
                    <a:pt x="29260" y="26213"/>
                  </a:lnTo>
                  <a:lnTo>
                    <a:pt x="6096" y="18897"/>
                  </a:lnTo>
                  <a:lnTo>
                    <a:pt x="0" y="1829"/>
                  </a:lnTo>
                  <a:lnTo>
                    <a:pt x="34747" y="0"/>
                  </a:lnTo>
                  <a:lnTo>
                    <a:pt x="42672" y="12801"/>
                  </a:lnTo>
                  <a:close/>
                </a:path>
              </a:pathLst>
            </a:custGeom>
            <a:grpFill/>
            <a:ln w="6350" cap="flat">
              <a:solidFill>
                <a:srgbClr val="545A8A"/>
              </a:solidFill>
              <a:prstDash val="solid"/>
              <a:miter/>
            </a:ln>
          </p:spPr>
          <p:txBody>
            <a:bodyPr rtlCol="0" anchor="ctr"/>
            <a:lstStyle/>
            <a:p>
              <a:endParaRPr lang="fr-FR" dirty="0"/>
            </a:p>
          </p:txBody>
        </p:sp>
        <p:sp>
          <p:nvSpPr>
            <p:cNvPr id="152" name="Forme libre : forme 111">
              <a:extLst>
                <a:ext uri="{FF2B5EF4-FFF2-40B4-BE49-F238E27FC236}">
                  <a16:creationId xmlns:a16="http://schemas.microsoft.com/office/drawing/2014/main" id="{65D59157-D7DE-D5EB-2F83-21F521F01C91}"/>
                </a:ext>
              </a:extLst>
            </p:cNvPr>
            <p:cNvSpPr/>
            <p:nvPr/>
          </p:nvSpPr>
          <p:spPr>
            <a:xfrm>
              <a:off x="10430256" y="4526888"/>
              <a:ext cx="100584" cy="41452"/>
            </a:xfrm>
            <a:custGeom>
              <a:avLst/>
              <a:gdLst>
                <a:gd name="connsiteX0" fmla="*/ 89611 w 100584"/>
                <a:gd name="connsiteY0" fmla="*/ 11583 h 41452"/>
                <a:gd name="connsiteX1" fmla="*/ 100584 w 100584"/>
                <a:gd name="connsiteY1" fmla="*/ 41453 h 41452"/>
                <a:gd name="connsiteX2" fmla="*/ 72543 w 100584"/>
                <a:gd name="connsiteY2" fmla="*/ 24994 h 41452"/>
                <a:gd name="connsiteX3" fmla="*/ 43891 w 100584"/>
                <a:gd name="connsiteY3" fmla="*/ 21946 h 41452"/>
                <a:gd name="connsiteX4" fmla="*/ 23775 w 100584"/>
                <a:gd name="connsiteY4" fmla="*/ 24384 h 41452"/>
                <a:gd name="connsiteX5" fmla="*/ 0 w 100584"/>
                <a:gd name="connsiteY5" fmla="*/ 23165 h 41452"/>
                <a:gd name="connsiteX6" fmla="*/ 9144 w 100584"/>
                <a:gd name="connsiteY6" fmla="*/ 1829 h 41452"/>
                <a:gd name="connsiteX7" fmla="*/ 51816 w 100584"/>
                <a:gd name="connsiteY7" fmla="*/ 0 h 41452"/>
                <a:gd name="connsiteX8" fmla="*/ 89611 w 100584"/>
                <a:gd name="connsiteY8" fmla="*/ 11583 h 4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 h="41452">
                  <a:moveTo>
                    <a:pt x="89611" y="11583"/>
                  </a:moveTo>
                  <a:lnTo>
                    <a:pt x="100584" y="41453"/>
                  </a:lnTo>
                  <a:lnTo>
                    <a:pt x="72543" y="24994"/>
                  </a:lnTo>
                  <a:lnTo>
                    <a:pt x="43891" y="21946"/>
                  </a:lnTo>
                  <a:lnTo>
                    <a:pt x="23775" y="24384"/>
                  </a:lnTo>
                  <a:lnTo>
                    <a:pt x="0" y="23165"/>
                  </a:lnTo>
                  <a:lnTo>
                    <a:pt x="9144" y="1829"/>
                  </a:lnTo>
                  <a:lnTo>
                    <a:pt x="51816" y="0"/>
                  </a:lnTo>
                  <a:lnTo>
                    <a:pt x="89611" y="11583"/>
                  </a:lnTo>
                  <a:close/>
                </a:path>
              </a:pathLst>
            </a:custGeom>
            <a:grpFill/>
            <a:ln w="6350" cap="flat">
              <a:solidFill>
                <a:srgbClr val="545A8A"/>
              </a:solidFill>
              <a:prstDash val="solid"/>
              <a:miter/>
            </a:ln>
          </p:spPr>
          <p:txBody>
            <a:bodyPr rtlCol="0" anchor="ctr"/>
            <a:lstStyle/>
            <a:p>
              <a:endParaRPr lang="fr-FR" dirty="0"/>
            </a:p>
          </p:txBody>
        </p:sp>
        <p:sp>
          <p:nvSpPr>
            <p:cNvPr id="153" name="Forme libre : forme 112">
              <a:extLst>
                <a:ext uri="{FF2B5EF4-FFF2-40B4-BE49-F238E27FC236}">
                  <a16:creationId xmlns:a16="http://schemas.microsoft.com/office/drawing/2014/main" id="{13A073AC-42D7-929A-C401-1CFE537D12DC}"/>
                </a:ext>
              </a:extLst>
            </p:cNvPr>
            <p:cNvSpPr/>
            <p:nvPr/>
          </p:nvSpPr>
          <p:spPr>
            <a:xfrm>
              <a:off x="10524134" y="4431791"/>
              <a:ext cx="360273" cy="342595"/>
            </a:xfrm>
            <a:custGeom>
              <a:avLst/>
              <a:gdLst>
                <a:gd name="connsiteX0" fmla="*/ 360273 w 360273"/>
                <a:gd name="connsiteY0" fmla="*/ 87173 h 342595"/>
                <a:gd name="connsiteX1" fmla="*/ 354177 w 360273"/>
                <a:gd name="connsiteY1" fmla="*/ 214579 h 342595"/>
                <a:gd name="connsiteX2" fmla="*/ 344424 w 360273"/>
                <a:gd name="connsiteY2" fmla="*/ 342595 h 342595"/>
                <a:gd name="connsiteX3" fmla="*/ 316383 w 360273"/>
                <a:gd name="connsiteY3" fmla="*/ 310286 h 342595"/>
                <a:gd name="connsiteX4" fmla="*/ 282244 w 360273"/>
                <a:gd name="connsiteY4" fmla="*/ 302361 h 342595"/>
                <a:gd name="connsiteX5" fmla="*/ 273100 w 360273"/>
                <a:gd name="connsiteY5" fmla="*/ 313334 h 342595"/>
                <a:gd name="connsiteX6" fmla="*/ 229209 w 360273"/>
                <a:gd name="connsiteY6" fmla="*/ 314553 h 342595"/>
                <a:gd name="connsiteX7" fmla="*/ 246279 w 360273"/>
                <a:gd name="connsiteY7" fmla="*/ 282854 h 342595"/>
                <a:gd name="connsiteX8" fmla="*/ 268833 w 360273"/>
                <a:gd name="connsiteY8" fmla="*/ 271881 h 342595"/>
                <a:gd name="connsiteX9" fmla="*/ 262737 w 360273"/>
                <a:gd name="connsiteY9" fmla="*/ 229209 h 342595"/>
                <a:gd name="connsiteX10" fmla="*/ 248716 w 360273"/>
                <a:gd name="connsiteY10" fmla="*/ 196901 h 342595"/>
                <a:gd name="connsiteX11" fmla="*/ 183489 w 360273"/>
                <a:gd name="connsiteY11" fmla="*/ 163373 h 342595"/>
                <a:gd name="connsiteX12" fmla="*/ 155448 w 360273"/>
                <a:gd name="connsiteY12" fmla="*/ 160325 h 342595"/>
                <a:gd name="connsiteX13" fmla="*/ 104851 w 360273"/>
                <a:gd name="connsiteY13" fmla="*/ 123749 h 342595"/>
                <a:gd name="connsiteX14" fmla="*/ 93879 w 360273"/>
                <a:gd name="connsiteY14" fmla="*/ 143256 h 342595"/>
                <a:gd name="connsiteX15" fmla="*/ 80467 w 360273"/>
                <a:gd name="connsiteY15" fmla="*/ 146304 h 342595"/>
                <a:gd name="connsiteX16" fmla="*/ 73761 w 360273"/>
                <a:gd name="connsiteY16" fmla="*/ 132283 h 342595"/>
                <a:gd name="connsiteX17" fmla="*/ 74371 w 360273"/>
                <a:gd name="connsiteY17" fmla="*/ 115214 h 342595"/>
                <a:gd name="connsiteX18" fmla="*/ 48768 w 360273"/>
                <a:gd name="connsiteY18" fmla="*/ 95707 h 342595"/>
                <a:gd name="connsiteX19" fmla="*/ 86563 w 360273"/>
                <a:gd name="connsiteY19" fmla="*/ 81686 h 342595"/>
                <a:gd name="connsiteX20" fmla="*/ 110947 w 360273"/>
                <a:gd name="connsiteY20" fmla="*/ 82296 h 342595"/>
                <a:gd name="connsiteX21" fmla="*/ 108508 w 360273"/>
                <a:gd name="connsiteY21" fmla="*/ 71933 h 342595"/>
                <a:gd name="connsiteX22" fmla="*/ 57912 w 360273"/>
                <a:gd name="connsiteY22" fmla="*/ 71933 h 342595"/>
                <a:gd name="connsiteX23" fmla="*/ 44500 w 360273"/>
                <a:gd name="connsiteY23" fmla="*/ 48768 h 342595"/>
                <a:gd name="connsiteX24" fmla="*/ 14020 w 360273"/>
                <a:gd name="connsiteY24" fmla="*/ 41453 h 342595"/>
                <a:gd name="connsiteX25" fmla="*/ 0 w 360273"/>
                <a:gd name="connsiteY25" fmla="*/ 21945 h 342595"/>
                <a:gd name="connsiteX26" fmla="*/ 46329 w 360273"/>
                <a:gd name="connsiteY26" fmla="*/ 12801 h 342595"/>
                <a:gd name="connsiteX27" fmla="*/ 64008 w 360273"/>
                <a:gd name="connsiteY27" fmla="*/ 0 h 342595"/>
                <a:gd name="connsiteX28" fmla="*/ 119481 w 360273"/>
                <a:gd name="connsiteY28" fmla="*/ 15849 h 342595"/>
                <a:gd name="connsiteX29" fmla="*/ 124968 w 360273"/>
                <a:gd name="connsiteY29" fmla="*/ 30480 h 342595"/>
                <a:gd name="connsiteX30" fmla="*/ 132892 w 360273"/>
                <a:gd name="connsiteY30" fmla="*/ 93878 h 342595"/>
                <a:gd name="connsiteX31" fmla="*/ 167640 w 360273"/>
                <a:gd name="connsiteY31" fmla="*/ 117043 h 342595"/>
                <a:gd name="connsiteX32" fmla="*/ 198120 w 360273"/>
                <a:gd name="connsiteY32" fmla="*/ 75590 h 342595"/>
                <a:gd name="connsiteX33" fmla="*/ 238353 w 360273"/>
                <a:gd name="connsiteY33" fmla="*/ 52425 h 342595"/>
                <a:gd name="connsiteX34" fmla="*/ 268833 w 360273"/>
                <a:gd name="connsiteY34" fmla="*/ 52425 h 342595"/>
                <a:gd name="connsiteX35" fmla="*/ 298095 w 360273"/>
                <a:gd name="connsiteY35" fmla="*/ 65837 h 342595"/>
                <a:gd name="connsiteX36" fmla="*/ 323088 w 360273"/>
                <a:gd name="connsiteY36" fmla="*/ 79857 h 342595"/>
                <a:gd name="connsiteX37" fmla="*/ 360273 w 360273"/>
                <a:gd name="connsiteY37" fmla="*/ 87173 h 3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0273" h="342595">
                  <a:moveTo>
                    <a:pt x="360273" y="87173"/>
                  </a:moveTo>
                  <a:lnTo>
                    <a:pt x="354177" y="214579"/>
                  </a:lnTo>
                  <a:lnTo>
                    <a:pt x="344424" y="342595"/>
                  </a:lnTo>
                  <a:lnTo>
                    <a:pt x="316383" y="310286"/>
                  </a:lnTo>
                  <a:lnTo>
                    <a:pt x="282244" y="302361"/>
                  </a:lnTo>
                  <a:lnTo>
                    <a:pt x="273100" y="313334"/>
                  </a:lnTo>
                  <a:lnTo>
                    <a:pt x="229209" y="314553"/>
                  </a:lnTo>
                  <a:lnTo>
                    <a:pt x="246279" y="282854"/>
                  </a:lnTo>
                  <a:lnTo>
                    <a:pt x="268833" y="271881"/>
                  </a:lnTo>
                  <a:lnTo>
                    <a:pt x="262737" y="229209"/>
                  </a:lnTo>
                  <a:lnTo>
                    <a:pt x="248716" y="196901"/>
                  </a:lnTo>
                  <a:lnTo>
                    <a:pt x="183489" y="163373"/>
                  </a:lnTo>
                  <a:lnTo>
                    <a:pt x="155448" y="160325"/>
                  </a:lnTo>
                  <a:lnTo>
                    <a:pt x="104851" y="123749"/>
                  </a:lnTo>
                  <a:lnTo>
                    <a:pt x="93879" y="143256"/>
                  </a:lnTo>
                  <a:lnTo>
                    <a:pt x="80467" y="146304"/>
                  </a:lnTo>
                  <a:lnTo>
                    <a:pt x="73761" y="132283"/>
                  </a:lnTo>
                  <a:lnTo>
                    <a:pt x="74371" y="115214"/>
                  </a:lnTo>
                  <a:lnTo>
                    <a:pt x="48768" y="95707"/>
                  </a:lnTo>
                  <a:lnTo>
                    <a:pt x="86563" y="81686"/>
                  </a:lnTo>
                  <a:lnTo>
                    <a:pt x="110947" y="82296"/>
                  </a:lnTo>
                  <a:lnTo>
                    <a:pt x="108508" y="71933"/>
                  </a:lnTo>
                  <a:lnTo>
                    <a:pt x="57912" y="71933"/>
                  </a:lnTo>
                  <a:lnTo>
                    <a:pt x="44500" y="48768"/>
                  </a:lnTo>
                  <a:lnTo>
                    <a:pt x="14020" y="41453"/>
                  </a:lnTo>
                  <a:lnTo>
                    <a:pt x="0" y="21945"/>
                  </a:lnTo>
                  <a:lnTo>
                    <a:pt x="46329" y="12801"/>
                  </a:lnTo>
                  <a:lnTo>
                    <a:pt x="64008" y="0"/>
                  </a:lnTo>
                  <a:lnTo>
                    <a:pt x="119481" y="15849"/>
                  </a:lnTo>
                  <a:lnTo>
                    <a:pt x="124968" y="30480"/>
                  </a:lnTo>
                  <a:lnTo>
                    <a:pt x="132892" y="93878"/>
                  </a:lnTo>
                  <a:lnTo>
                    <a:pt x="167640" y="117043"/>
                  </a:lnTo>
                  <a:lnTo>
                    <a:pt x="198120" y="75590"/>
                  </a:lnTo>
                  <a:lnTo>
                    <a:pt x="238353" y="52425"/>
                  </a:lnTo>
                  <a:lnTo>
                    <a:pt x="268833" y="52425"/>
                  </a:lnTo>
                  <a:lnTo>
                    <a:pt x="298095" y="65837"/>
                  </a:lnTo>
                  <a:lnTo>
                    <a:pt x="323088" y="79857"/>
                  </a:lnTo>
                  <a:lnTo>
                    <a:pt x="360273" y="87173"/>
                  </a:lnTo>
                  <a:close/>
                </a:path>
              </a:pathLst>
            </a:custGeom>
            <a:grpFill/>
            <a:ln w="6350" cap="flat">
              <a:solidFill>
                <a:srgbClr val="545A8A"/>
              </a:solidFill>
              <a:prstDash val="solid"/>
              <a:miter/>
            </a:ln>
          </p:spPr>
          <p:txBody>
            <a:bodyPr rtlCol="0" anchor="ctr"/>
            <a:lstStyle/>
            <a:p>
              <a:endParaRPr lang="fr-FR" dirty="0"/>
            </a:p>
          </p:txBody>
        </p:sp>
        <p:sp>
          <p:nvSpPr>
            <p:cNvPr id="154" name="Forme libre : forme 113">
              <a:extLst>
                <a:ext uri="{FF2B5EF4-FFF2-40B4-BE49-F238E27FC236}">
                  <a16:creationId xmlns:a16="http://schemas.microsoft.com/office/drawing/2014/main" id="{C61CD8CE-B8F1-8700-0F50-635279B7A71E}"/>
                </a:ext>
              </a:extLst>
            </p:cNvPr>
            <p:cNvSpPr/>
            <p:nvPr/>
          </p:nvSpPr>
          <p:spPr>
            <a:xfrm>
              <a:off x="10115702" y="4353152"/>
              <a:ext cx="225552" cy="285902"/>
            </a:xfrm>
            <a:custGeom>
              <a:avLst/>
              <a:gdLst>
                <a:gd name="connsiteX0" fmla="*/ 225552 w 225552"/>
                <a:gd name="connsiteY0" fmla="*/ 8535 h 285902"/>
                <a:gd name="connsiteX1" fmla="*/ 198120 w 225552"/>
                <a:gd name="connsiteY1" fmla="*/ 47549 h 285902"/>
                <a:gd name="connsiteX2" fmla="*/ 171907 w 225552"/>
                <a:gd name="connsiteY2" fmla="*/ 54864 h 285902"/>
                <a:gd name="connsiteX3" fmla="*/ 138988 w 225552"/>
                <a:gd name="connsiteY3" fmla="*/ 47549 h 285902"/>
                <a:gd name="connsiteX4" fmla="*/ 81076 w 225552"/>
                <a:gd name="connsiteY4" fmla="*/ 49378 h 285902"/>
                <a:gd name="connsiteX5" fmla="*/ 51207 w 225552"/>
                <a:gd name="connsiteY5" fmla="*/ 54864 h 285902"/>
                <a:gd name="connsiteX6" fmla="*/ 46329 w 225552"/>
                <a:gd name="connsiteY6" fmla="*/ 84735 h 285902"/>
                <a:gd name="connsiteX7" fmla="*/ 76809 w 225552"/>
                <a:gd name="connsiteY7" fmla="*/ 119482 h 285902"/>
                <a:gd name="connsiteX8" fmla="*/ 95707 w 225552"/>
                <a:gd name="connsiteY8" fmla="*/ 101803 h 285902"/>
                <a:gd name="connsiteX9" fmla="*/ 160324 w 225552"/>
                <a:gd name="connsiteY9" fmla="*/ 88392 h 285902"/>
                <a:gd name="connsiteX10" fmla="*/ 157276 w 225552"/>
                <a:gd name="connsiteY10" fmla="*/ 106071 h 285902"/>
                <a:gd name="connsiteX11" fmla="*/ 142036 w 225552"/>
                <a:gd name="connsiteY11" fmla="*/ 100584 h 285902"/>
                <a:gd name="connsiteX12" fmla="*/ 126796 w 225552"/>
                <a:gd name="connsiteY12" fmla="*/ 123749 h 285902"/>
                <a:gd name="connsiteX13" fmla="*/ 95707 w 225552"/>
                <a:gd name="connsiteY13" fmla="*/ 138989 h 285902"/>
                <a:gd name="connsiteX14" fmla="*/ 126796 w 225552"/>
                <a:gd name="connsiteY14" fmla="*/ 188976 h 285902"/>
                <a:gd name="connsiteX15" fmla="*/ 120091 w 225552"/>
                <a:gd name="connsiteY15" fmla="*/ 202387 h 285902"/>
                <a:gd name="connsiteX16" fmla="*/ 149352 w 225552"/>
                <a:gd name="connsiteY16" fmla="*/ 247498 h 285902"/>
                <a:gd name="connsiteX17" fmla="*/ 147523 w 225552"/>
                <a:gd name="connsiteY17" fmla="*/ 273101 h 285902"/>
                <a:gd name="connsiteX18" fmla="*/ 128625 w 225552"/>
                <a:gd name="connsiteY18" fmla="*/ 284683 h 285902"/>
                <a:gd name="connsiteX19" fmla="*/ 115824 w 225552"/>
                <a:gd name="connsiteY19" fmla="*/ 270663 h 285902"/>
                <a:gd name="connsiteX20" fmla="*/ 134112 w 225552"/>
                <a:gd name="connsiteY20" fmla="*/ 238963 h 285902"/>
                <a:gd name="connsiteX21" fmla="*/ 99364 w 225552"/>
                <a:gd name="connsiteY21" fmla="*/ 254203 h 285902"/>
                <a:gd name="connsiteX22" fmla="*/ 91440 w 225552"/>
                <a:gd name="connsiteY22" fmla="*/ 243231 h 285902"/>
                <a:gd name="connsiteX23" fmla="*/ 96316 w 225552"/>
                <a:gd name="connsiteY23" fmla="*/ 227991 h 285902"/>
                <a:gd name="connsiteX24" fmla="*/ 72543 w 225552"/>
                <a:gd name="connsiteY24" fmla="*/ 204826 h 285902"/>
                <a:gd name="connsiteX25" fmla="*/ 76809 w 225552"/>
                <a:gd name="connsiteY25" fmla="*/ 167031 h 285902"/>
                <a:gd name="connsiteX26" fmla="*/ 53035 w 225552"/>
                <a:gd name="connsiteY26" fmla="*/ 178613 h 285902"/>
                <a:gd name="connsiteX27" fmla="*/ 54255 w 225552"/>
                <a:gd name="connsiteY27" fmla="*/ 224333 h 285902"/>
                <a:gd name="connsiteX28" fmla="*/ 53035 w 225552"/>
                <a:gd name="connsiteY28" fmla="*/ 280416 h 285902"/>
                <a:gd name="connsiteX29" fmla="*/ 30480 w 225552"/>
                <a:gd name="connsiteY29" fmla="*/ 285903 h 285902"/>
                <a:gd name="connsiteX30" fmla="*/ 16459 w 225552"/>
                <a:gd name="connsiteY30" fmla="*/ 274930 h 285902"/>
                <a:gd name="connsiteX31" fmla="*/ 28041 w 225552"/>
                <a:gd name="connsiteY31" fmla="*/ 238963 h 285902"/>
                <a:gd name="connsiteX32" fmla="*/ 24384 w 225552"/>
                <a:gd name="connsiteY32" fmla="*/ 201168 h 285902"/>
                <a:gd name="connsiteX33" fmla="*/ 9753 w 225552"/>
                <a:gd name="connsiteY33" fmla="*/ 200559 h 285902"/>
                <a:gd name="connsiteX34" fmla="*/ 0 w 225552"/>
                <a:gd name="connsiteY34" fmla="*/ 173736 h 285902"/>
                <a:gd name="connsiteX35" fmla="*/ 15240 w 225552"/>
                <a:gd name="connsiteY35" fmla="*/ 148133 h 285902"/>
                <a:gd name="connsiteX36" fmla="*/ 20727 w 225552"/>
                <a:gd name="connsiteY36" fmla="*/ 117043 h 285902"/>
                <a:gd name="connsiteX37" fmla="*/ 39015 w 225552"/>
                <a:gd name="connsiteY37" fmla="*/ 57912 h 285902"/>
                <a:gd name="connsiteX38" fmla="*/ 45720 w 225552"/>
                <a:gd name="connsiteY38" fmla="*/ 42063 h 285902"/>
                <a:gd name="connsiteX39" fmla="*/ 74980 w 225552"/>
                <a:gd name="connsiteY39" fmla="*/ 12802 h 285902"/>
                <a:gd name="connsiteX40" fmla="*/ 102412 w 225552"/>
                <a:gd name="connsiteY40" fmla="*/ 24384 h 285902"/>
                <a:gd name="connsiteX41" fmla="*/ 145695 w 225552"/>
                <a:gd name="connsiteY41" fmla="*/ 29871 h 285902"/>
                <a:gd name="connsiteX42" fmla="*/ 185319 w 225552"/>
                <a:gd name="connsiteY42" fmla="*/ 28042 h 285902"/>
                <a:gd name="connsiteX43" fmla="*/ 219456 w 225552"/>
                <a:gd name="connsiteY43" fmla="*/ 0 h 285902"/>
                <a:gd name="connsiteX44" fmla="*/ 225552 w 225552"/>
                <a:gd name="connsiteY44" fmla="*/ 8535 h 28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5552" h="285902">
                  <a:moveTo>
                    <a:pt x="225552" y="8535"/>
                  </a:moveTo>
                  <a:lnTo>
                    <a:pt x="198120" y="47549"/>
                  </a:lnTo>
                  <a:lnTo>
                    <a:pt x="171907" y="54864"/>
                  </a:lnTo>
                  <a:lnTo>
                    <a:pt x="138988" y="47549"/>
                  </a:lnTo>
                  <a:lnTo>
                    <a:pt x="81076" y="49378"/>
                  </a:lnTo>
                  <a:lnTo>
                    <a:pt x="51207" y="54864"/>
                  </a:lnTo>
                  <a:lnTo>
                    <a:pt x="46329" y="84735"/>
                  </a:lnTo>
                  <a:lnTo>
                    <a:pt x="76809" y="119482"/>
                  </a:lnTo>
                  <a:lnTo>
                    <a:pt x="95707" y="101803"/>
                  </a:lnTo>
                  <a:lnTo>
                    <a:pt x="160324" y="88392"/>
                  </a:lnTo>
                  <a:lnTo>
                    <a:pt x="157276" y="106071"/>
                  </a:lnTo>
                  <a:lnTo>
                    <a:pt x="142036" y="100584"/>
                  </a:lnTo>
                  <a:lnTo>
                    <a:pt x="126796" y="123749"/>
                  </a:lnTo>
                  <a:lnTo>
                    <a:pt x="95707" y="138989"/>
                  </a:lnTo>
                  <a:lnTo>
                    <a:pt x="126796" y="188976"/>
                  </a:lnTo>
                  <a:lnTo>
                    <a:pt x="120091" y="202387"/>
                  </a:lnTo>
                  <a:lnTo>
                    <a:pt x="149352" y="247498"/>
                  </a:lnTo>
                  <a:lnTo>
                    <a:pt x="147523" y="273101"/>
                  </a:lnTo>
                  <a:lnTo>
                    <a:pt x="128625" y="284683"/>
                  </a:lnTo>
                  <a:lnTo>
                    <a:pt x="115824" y="270663"/>
                  </a:lnTo>
                  <a:lnTo>
                    <a:pt x="134112" y="238963"/>
                  </a:lnTo>
                  <a:lnTo>
                    <a:pt x="99364" y="254203"/>
                  </a:lnTo>
                  <a:lnTo>
                    <a:pt x="91440" y="243231"/>
                  </a:lnTo>
                  <a:lnTo>
                    <a:pt x="96316" y="227991"/>
                  </a:lnTo>
                  <a:lnTo>
                    <a:pt x="72543" y="204826"/>
                  </a:lnTo>
                  <a:lnTo>
                    <a:pt x="76809" y="167031"/>
                  </a:lnTo>
                  <a:lnTo>
                    <a:pt x="53035" y="178613"/>
                  </a:lnTo>
                  <a:lnTo>
                    <a:pt x="54255" y="224333"/>
                  </a:lnTo>
                  <a:lnTo>
                    <a:pt x="53035" y="280416"/>
                  </a:lnTo>
                  <a:lnTo>
                    <a:pt x="30480" y="285903"/>
                  </a:lnTo>
                  <a:lnTo>
                    <a:pt x="16459" y="274930"/>
                  </a:lnTo>
                  <a:lnTo>
                    <a:pt x="28041" y="238963"/>
                  </a:lnTo>
                  <a:lnTo>
                    <a:pt x="24384" y="201168"/>
                  </a:lnTo>
                  <a:lnTo>
                    <a:pt x="9753" y="200559"/>
                  </a:lnTo>
                  <a:lnTo>
                    <a:pt x="0" y="173736"/>
                  </a:lnTo>
                  <a:lnTo>
                    <a:pt x="15240" y="148133"/>
                  </a:lnTo>
                  <a:lnTo>
                    <a:pt x="20727" y="117043"/>
                  </a:lnTo>
                  <a:lnTo>
                    <a:pt x="39015" y="57912"/>
                  </a:lnTo>
                  <a:lnTo>
                    <a:pt x="45720" y="42063"/>
                  </a:lnTo>
                  <a:lnTo>
                    <a:pt x="74980" y="12802"/>
                  </a:lnTo>
                  <a:lnTo>
                    <a:pt x="102412" y="24384"/>
                  </a:lnTo>
                  <a:lnTo>
                    <a:pt x="145695" y="29871"/>
                  </a:lnTo>
                  <a:lnTo>
                    <a:pt x="185319" y="28042"/>
                  </a:lnTo>
                  <a:lnTo>
                    <a:pt x="219456" y="0"/>
                  </a:lnTo>
                  <a:lnTo>
                    <a:pt x="225552" y="8535"/>
                  </a:lnTo>
                  <a:close/>
                </a:path>
              </a:pathLst>
            </a:custGeom>
            <a:grpFill/>
            <a:ln w="6350" cap="flat">
              <a:solidFill>
                <a:srgbClr val="545A8A"/>
              </a:solidFill>
              <a:prstDash val="solid"/>
              <a:miter/>
            </a:ln>
          </p:spPr>
          <p:txBody>
            <a:bodyPr rtlCol="0" anchor="ctr"/>
            <a:lstStyle/>
            <a:p>
              <a:endParaRPr lang="fr-FR" dirty="0"/>
            </a:p>
          </p:txBody>
        </p:sp>
        <p:sp>
          <p:nvSpPr>
            <p:cNvPr id="155" name="Forme libre : forme 114">
              <a:extLst>
                <a:ext uri="{FF2B5EF4-FFF2-40B4-BE49-F238E27FC236}">
                  <a16:creationId xmlns:a16="http://schemas.microsoft.com/office/drawing/2014/main" id="{5A4DDA6D-33CE-8E65-3CE5-1F65C2599DE5}"/>
                </a:ext>
              </a:extLst>
            </p:cNvPr>
            <p:cNvSpPr/>
            <p:nvPr/>
          </p:nvSpPr>
          <p:spPr>
            <a:xfrm>
              <a:off x="10416234" y="4332426"/>
              <a:ext cx="44501" cy="120091"/>
            </a:xfrm>
            <a:custGeom>
              <a:avLst/>
              <a:gdLst>
                <a:gd name="connsiteX0" fmla="*/ 44501 w 44501"/>
                <a:gd name="connsiteY0" fmla="*/ 40843 h 120091"/>
                <a:gd name="connsiteX1" fmla="*/ 42672 w 44501"/>
                <a:gd name="connsiteY1" fmla="*/ 74981 h 120091"/>
                <a:gd name="connsiteX2" fmla="*/ 24994 w 44501"/>
                <a:gd name="connsiteY2" fmla="*/ 70714 h 120091"/>
                <a:gd name="connsiteX3" fmla="*/ 19508 w 44501"/>
                <a:gd name="connsiteY3" fmla="*/ 94488 h 120091"/>
                <a:gd name="connsiteX4" fmla="*/ 33528 w 44501"/>
                <a:gd name="connsiteY4" fmla="*/ 115214 h 120091"/>
                <a:gd name="connsiteX5" fmla="*/ 23775 w 44501"/>
                <a:gd name="connsiteY5" fmla="*/ 120091 h 120091"/>
                <a:gd name="connsiteX6" fmla="*/ 10364 w 44501"/>
                <a:gd name="connsiteY6" fmla="*/ 95098 h 120091"/>
                <a:gd name="connsiteX7" fmla="*/ 0 w 44501"/>
                <a:gd name="connsiteY7" fmla="*/ 45110 h 120091"/>
                <a:gd name="connsiteX8" fmla="*/ 6096 w 44501"/>
                <a:gd name="connsiteY8" fmla="*/ 14021 h 120091"/>
                <a:gd name="connsiteX9" fmla="*/ 17069 w 44501"/>
                <a:gd name="connsiteY9" fmla="*/ 0 h 120091"/>
                <a:gd name="connsiteX10" fmla="*/ 20117 w 44501"/>
                <a:gd name="connsiteY10" fmla="*/ 21336 h 120091"/>
                <a:gd name="connsiteX11" fmla="*/ 40844 w 44501"/>
                <a:gd name="connsiteY11" fmla="*/ 24384 h 120091"/>
                <a:gd name="connsiteX12" fmla="*/ 44501 w 44501"/>
                <a:gd name="connsiteY12" fmla="*/ 40843 h 12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01" h="120091">
                  <a:moveTo>
                    <a:pt x="44501" y="40843"/>
                  </a:moveTo>
                  <a:lnTo>
                    <a:pt x="42672" y="74981"/>
                  </a:lnTo>
                  <a:lnTo>
                    <a:pt x="24994" y="70714"/>
                  </a:lnTo>
                  <a:lnTo>
                    <a:pt x="19508" y="94488"/>
                  </a:lnTo>
                  <a:lnTo>
                    <a:pt x="33528" y="115214"/>
                  </a:lnTo>
                  <a:lnTo>
                    <a:pt x="23775" y="120091"/>
                  </a:lnTo>
                  <a:lnTo>
                    <a:pt x="10364" y="95098"/>
                  </a:lnTo>
                  <a:lnTo>
                    <a:pt x="0" y="45110"/>
                  </a:lnTo>
                  <a:lnTo>
                    <a:pt x="6096" y="14021"/>
                  </a:lnTo>
                  <a:lnTo>
                    <a:pt x="17069" y="0"/>
                  </a:lnTo>
                  <a:lnTo>
                    <a:pt x="20117" y="21336"/>
                  </a:lnTo>
                  <a:lnTo>
                    <a:pt x="40844" y="24384"/>
                  </a:lnTo>
                  <a:lnTo>
                    <a:pt x="44501" y="40843"/>
                  </a:lnTo>
                  <a:close/>
                </a:path>
              </a:pathLst>
            </a:custGeom>
            <a:grpFill/>
            <a:ln w="6350" cap="flat">
              <a:solidFill>
                <a:srgbClr val="545A8A"/>
              </a:solidFill>
              <a:prstDash val="solid"/>
              <a:miter/>
            </a:ln>
          </p:spPr>
          <p:txBody>
            <a:bodyPr rtlCol="0" anchor="ctr"/>
            <a:lstStyle/>
            <a:p>
              <a:endParaRPr lang="fr-FR" dirty="0"/>
            </a:p>
          </p:txBody>
        </p:sp>
        <p:sp>
          <p:nvSpPr>
            <p:cNvPr id="156" name="Forme libre : forme 115">
              <a:extLst>
                <a:ext uri="{FF2B5EF4-FFF2-40B4-BE49-F238E27FC236}">
                  <a16:creationId xmlns:a16="http://schemas.microsoft.com/office/drawing/2014/main" id="{F0A8D2B5-FAC2-CFD2-5CED-3567AD99FC8E}"/>
                </a:ext>
              </a:extLst>
            </p:cNvPr>
            <p:cNvSpPr/>
            <p:nvPr/>
          </p:nvSpPr>
          <p:spPr>
            <a:xfrm>
              <a:off x="9778593" y="4248911"/>
              <a:ext cx="346862" cy="329184"/>
            </a:xfrm>
            <a:custGeom>
              <a:avLst/>
              <a:gdLst>
                <a:gd name="connsiteX0" fmla="*/ 23775 w 346862"/>
                <a:gd name="connsiteY0" fmla="*/ 89611 h 329184"/>
                <a:gd name="connsiteX1" fmla="*/ 29871 w 346862"/>
                <a:gd name="connsiteY1" fmla="*/ 115824 h 329184"/>
                <a:gd name="connsiteX2" fmla="*/ 53645 w 346862"/>
                <a:gd name="connsiteY2" fmla="*/ 138379 h 329184"/>
                <a:gd name="connsiteX3" fmla="*/ 76200 w 346862"/>
                <a:gd name="connsiteY3" fmla="*/ 130454 h 329184"/>
                <a:gd name="connsiteX4" fmla="*/ 98145 w 346862"/>
                <a:gd name="connsiteY4" fmla="*/ 132893 h 329184"/>
                <a:gd name="connsiteX5" fmla="*/ 118263 w 346862"/>
                <a:gd name="connsiteY5" fmla="*/ 113385 h 329184"/>
                <a:gd name="connsiteX6" fmla="*/ 134721 w 346862"/>
                <a:gd name="connsiteY6" fmla="*/ 109728 h 329184"/>
                <a:gd name="connsiteX7" fmla="*/ 167640 w 346862"/>
                <a:gd name="connsiteY7" fmla="*/ 120701 h 329184"/>
                <a:gd name="connsiteX8" fmla="*/ 195681 w 346862"/>
                <a:gd name="connsiteY8" fmla="*/ 112166 h 329184"/>
                <a:gd name="connsiteX9" fmla="*/ 211532 w 346862"/>
                <a:gd name="connsiteY9" fmla="*/ 57912 h 329184"/>
                <a:gd name="connsiteX10" fmla="*/ 224333 w 346862"/>
                <a:gd name="connsiteY10" fmla="*/ 44501 h 329184"/>
                <a:gd name="connsiteX11" fmla="*/ 234696 w 346862"/>
                <a:gd name="connsiteY11" fmla="*/ 0 h 329184"/>
                <a:gd name="connsiteX12" fmla="*/ 274320 w 346862"/>
                <a:gd name="connsiteY12" fmla="*/ 0 h 329184"/>
                <a:gd name="connsiteX13" fmla="*/ 304800 w 346862"/>
                <a:gd name="connsiteY13" fmla="*/ 6705 h 329184"/>
                <a:gd name="connsiteX14" fmla="*/ 286512 w 346862"/>
                <a:gd name="connsiteY14" fmla="*/ 42062 h 329184"/>
                <a:gd name="connsiteX15" fmla="*/ 313335 w 346862"/>
                <a:gd name="connsiteY15" fmla="*/ 78638 h 329184"/>
                <a:gd name="connsiteX16" fmla="*/ 307848 w 346862"/>
                <a:gd name="connsiteY16" fmla="*/ 96926 h 329184"/>
                <a:gd name="connsiteX17" fmla="*/ 346863 w 346862"/>
                <a:gd name="connsiteY17" fmla="*/ 132893 h 329184"/>
                <a:gd name="connsiteX18" fmla="*/ 306020 w 346862"/>
                <a:gd name="connsiteY18" fmla="*/ 137769 h 329184"/>
                <a:gd name="connsiteX19" fmla="*/ 295047 w 346862"/>
                <a:gd name="connsiteY19" fmla="*/ 164592 h 329184"/>
                <a:gd name="connsiteX20" fmla="*/ 296265 w 346862"/>
                <a:gd name="connsiteY20" fmla="*/ 199949 h 329184"/>
                <a:gd name="connsiteX21" fmla="*/ 262737 w 346862"/>
                <a:gd name="connsiteY21" fmla="*/ 226771 h 329184"/>
                <a:gd name="connsiteX22" fmla="*/ 260300 w 346862"/>
                <a:gd name="connsiteY22" fmla="*/ 265785 h 329184"/>
                <a:gd name="connsiteX23" fmla="*/ 245060 w 346862"/>
                <a:gd name="connsiteY23" fmla="*/ 325526 h 329184"/>
                <a:gd name="connsiteX24" fmla="*/ 240792 w 346862"/>
                <a:gd name="connsiteY24" fmla="*/ 311505 h 329184"/>
                <a:gd name="connsiteX25" fmla="*/ 200559 w 346862"/>
                <a:gd name="connsiteY25" fmla="*/ 329184 h 329184"/>
                <a:gd name="connsiteX26" fmla="*/ 187757 w 346862"/>
                <a:gd name="connsiteY26" fmla="*/ 305409 h 329184"/>
                <a:gd name="connsiteX27" fmla="*/ 163373 w 346862"/>
                <a:gd name="connsiteY27" fmla="*/ 302971 h 329184"/>
                <a:gd name="connsiteX28" fmla="*/ 146304 w 346862"/>
                <a:gd name="connsiteY28" fmla="*/ 290169 h 329184"/>
                <a:gd name="connsiteX29" fmla="*/ 104852 w 346862"/>
                <a:gd name="connsiteY29" fmla="*/ 304800 h 329184"/>
                <a:gd name="connsiteX30" fmla="*/ 93269 w 346862"/>
                <a:gd name="connsiteY30" fmla="*/ 285293 h 329184"/>
                <a:gd name="connsiteX31" fmla="*/ 70104 w 346862"/>
                <a:gd name="connsiteY31" fmla="*/ 287731 h 329184"/>
                <a:gd name="connsiteX32" fmla="*/ 42063 w 346862"/>
                <a:gd name="connsiteY32" fmla="*/ 283464 h 329184"/>
                <a:gd name="connsiteX33" fmla="*/ 38405 w 346862"/>
                <a:gd name="connsiteY33" fmla="*/ 231038 h 329184"/>
                <a:gd name="connsiteX34" fmla="*/ 21336 w 346862"/>
                <a:gd name="connsiteY34" fmla="*/ 220065 h 329184"/>
                <a:gd name="connsiteX35" fmla="*/ 4877 w 346862"/>
                <a:gd name="connsiteY35" fmla="*/ 186537 h 329184"/>
                <a:gd name="connsiteX36" fmla="*/ 0 w 346862"/>
                <a:gd name="connsiteY36" fmla="*/ 152400 h 329184"/>
                <a:gd name="connsiteX37" fmla="*/ 3657 w 346862"/>
                <a:gd name="connsiteY37" fmla="*/ 115824 h 329184"/>
                <a:gd name="connsiteX38" fmla="*/ 23775 w 346862"/>
                <a:gd name="connsiteY38" fmla="*/ 89611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6862" h="329184">
                  <a:moveTo>
                    <a:pt x="23775" y="89611"/>
                  </a:moveTo>
                  <a:lnTo>
                    <a:pt x="29871" y="115824"/>
                  </a:lnTo>
                  <a:lnTo>
                    <a:pt x="53645" y="138379"/>
                  </a:lnTo>
                  <a:lnTo>
                    <a:pt x="76200" y="130454"/>
                  </a:lnTo>
                  <a:lnTo>
                    <a:pt x="98145" y="132893"/>
                  </a:lnTo>
                  <a:lnTo>
                    <a:pt x="118263" y="113385"/>
                  </a:lnTo>
                  <a:lnTo>
                    <a:pt x="134721" y="109728"/>
                  </a:lnTo>
                  <a:lnTo>
                    <a:pt x="167640" y="120701"/>
                  </a:lnTo>
                  <a:lnTo>
                    <a:pt x="195681" y="112166"/>
                  </a:lnTo>
                  <a:lnTo>
                    <a:pt x="211532" y="57912"/>
                  </a:lnTo>
                  <a:lnTo>
                    <a:pt x="224333" y="44501"/>
                  </a:lnTo>
                  <a:lnTo>
                    <a:pt x="234696" y="0"/>
                  </a:lnTo>
                  <a:lnTo>
                    <a:pt x="274320" y="0"/>
                  </a:lnTo>
                  <a:lnTo>
                    <a:pt x="304800" y="6705"/>
                  </a:lnTo>
                  <a:lnTo>
                    <a:pt x="286512" y="42062"/>
                  </a:lnTo>
                  <a:lnTo>
                    <a:pt x="313335" y="78638"/>
                  </a:lnTo>
                  <a:lnTo>
                    <a:pt x="307848" y="96926"/>
                  </a:lnTo>
                  <a:lnTo>
                    <a:pt x="346863" y="132893"/>
                  </a:lnTo>
                  <a:lnTo>
                    <a:pt x="306020" y="137769"/>
                  </a:lnTo>
                  <a:lnTo>
                    <a:pt x="295047" y="164592"/>
                  </a:lnTo>
                  <a:lnTo>
                    <a:pt x="296265" y="199949"/>
                  </a:lnTo>
                  <a:lnTo>
                    <a:pt x="262737" y="226771"/>
                  </a:lnTo>
                  <a:lnTo>
                    <a:pt x="260300" y="265785"/>
                  </a:lnTo>
                  <a:lnTo>
                    <a:pt x="245060" y="325526"/>
                  </a:lnTo>
                  <a:lnTo>
                    <a:pt x="240792" y="311505"/>
                  </a:lnTo>
                  <a:lnTo>
                    <a:pt x="200559" y="329184"/>
                  </a:lnTo>
                  <a:lnTo>
                    <a:pt x="187757" y="305409"/>
                  </a:lnTo>
                  <a:lnTo>
                    <a:pt x="163373" y="302971"/>
                  </a:lnTo>
                  <a:lnTo>
                    <a:pt x="146304" y="290169"/>
                  </a:lnTo>
                  <a:lnTo>
                    <a:pt x="104852" y="304800"/>
                  </a:lnTo>
                  <a:lnTo>
                    <a:pt x="93269" y="285293"/>
                  </a:lnTo>
                  <a:lnTo>
                    <a:pt x="70104" y="287731"/>
                  </a:lnTo>
                  <a:lnTo>
                    <a:pt x="42063" y="283464"/>
                  </a:lnTo>
                  <a:lnTo>
                    <a:pt x="38405" y="231038"/>
                  </a:lnTo>
                  <a:lnTo>
                    <a:pt x="21336" y="220065"/>
                  </a:lnTo>
                  <a:lnTo>
                    <a:pt x="4877" y="186537"/>
                  </a:lnTo>
                  <a:lnTo>
                    <a:pt x="0" y="152400"/>
                  </a:lnTo>
                  <a:lnTo>
                    <a:pt x="3657" y="115824"/>
                  </a:lnTo>
                  <a:lnTo>
                    <a:pt x="23775" y="89611"/>
                  </a:lnTo>
                  <a:close/>
                </a:path>
              </a:pathLst>
            </a:custGeom>
            <a:grpFill/>
            <a:ln w="6350" cap="flat">
              <a:solidFill>
                <a:srgbClr val="545A8A"/>
              </a:solidFill>
              <a:prstDash val="solid"/>
              <a:miter/>
            </a:ln>
          </p:spPr>
          <p:txBody>
            <a:bodyPr rtlCol="0" anchor="ctr"/>
            <a:lstStyle/>
            <a:p>
              <a:endParaRPr lang="fr-FR" dirty="0"/>
            </a:p>
          </p:txBody>
        </p:sp>
        <p:sp>
          <p:nvSpPr>
            <p:cNvPr id="157" name="Forme libre : forme 116">
              <a:extLst>
                <a:ext uri="{FF2B5EF4-FFF2-40B4-BE49-F238E27FC236}">
                  <a16:creationId xmlns:a16="http://schemas.microsoft.com/office/drawing/2014/main" id="{256F7F9E-C474-82E7-0AD2-BBE401BE954A}"/>
                </a:ext>
              </a:extLst>
            </p:cNvPr>
            <p:cNvSpPr/>
            <p:nvPr/>
          </p:nvSpPr>
          <p:spPr>
            <a:xfrm>
              <a:off x="9301277" y="4202581"/>
              <a:ext cx="376732" cy="444398"/>
            </a:xfrm>
            <a:custGeom>
              <a:avLst/>
              <a:gdLst>
                <a:gd name="connsiteX0" fmla="*/ 362102 w 376732"/>
                <a:gd name="connsiteY0" fmla="*/ 443789 h 444398"/>
                <a:gd name="connsiteX1" fmla="*/ 324307 w 376732"/>
                <a:gd name="connsiteY1" fmla="*/ 444398 h 444398"/>
                <a:gd name="connsiteX2" fmla="*/ 296875 w 376732"/>
                <a:gd name="connsiteY2" fmla="*/ 412090 h 444398"/>
                <a:gd name="connsiteX3" fmla="*/ 253593 w 376732"/>
                <a:gd name="connsiteY3" fmla="*/ 379781 h 444398"/>
                <a:gd name="connsiteX4" fmla="*/ 239572 w 376732"/>
                <a:gd name="connsiteY4" fmla="*/ 356006 h 444398"/>
                <a:gd name="connsiteX5" fmla="*/ 214579 w 376732"/>
                <a:gd name="connsiteY5" fmla="*/ 324307 h 444398"/>
                <a:gd name="connsiteX6" fmla="*/ 198120 w 376732"/>
                <a:gd name="connsiteY6" fmla="*/ 295046 h 444398"/>
                <a:gd name="connsiteX7" fmla="*/ 172516 w 376732"/>
                <a:gd name="connsiteY7" fmla="*/ 240182 h 444398"/>
                <a:gd name="connsiteX8" fmla="*/ 142646 w 376732"/>
                <a:gd name="connsiteY8" fmla="*/ 207264 h 444398"/>
                <a:gd name="connsiteX9" fmla="*/ 132283 w 376732"/>
                <a:gd name="connsiteY9" fmla="*/ 173736 h 444398"/>
                <a:gd name="connsiteX10" fmla="*/ 118872 w 376732"/>
                <a:gd name="connsiteY10" fmla="*/ 143256 h 444398"/>
                <a:gd name="connsiteX11" fmla="*/ 87172 w 376732"/>
                <a:gd name="connsiteY11" fmla="*/ 118872 h 444398"/>
                <a:gd name="connsiteX12" fmla="*/ 68275 w 376732"/>
                <a:gd name="connsiteY12" fmla="*/ 85344 h 444398"/>
                <a:gd name="connsiteX13" fmla="*/ 41452 w 376732"/>
                <a:gd name="connsiteY13" fmla="*/ 63398 h 444398"/>
                <a:gd name="connsiteX14" fmla="*/ 3657 w 376732"/>
                <a:gd name="connsiteY14" fmla="*/ 20117 h 444398"/>
                <a:gd name="connsiteX15" fmla="*/ 0 w 376732"/>
                <a:gd name="connsiteY15" fmla="*/ 0 h 444398"/>
                <a:gd name="connsiteX16" fmla="*/ 21945 w 376732"/>
                <a:gd name="connsiteY16" fmla="*/ 1829 h 444398"/>
                <a:gd name="connsiteX17" fmla="*/ 76200 w 376732"/>
                <a:gd name="connsiteY17" fmla="*/ 9144 h 444398"/>
                <a:gd name="connsiteX18" fmla="*/ 107899 w 376732"/>
                <a:gd name="connsiteY18" fmla="*/ 47549 h 444398"/>
                <a:gd name="connsiteX19" fmla="*/ 135940 w 376732"/>
                <a:gd name="connsiteY19" fmla="*/ 74371 h 444398"/>
                <a:gd name="connsiteX20" fmla="*/ 155448 w 376732"/>
                <a:gd name="connsiteY20" fmla="*/ 90221 h 444398"/>
                <a:gd name="connsiteX21" fmla="*/ 188976 w 376732"/>
                <a:gd name="connsiteY21" fmla="*/ 132283 h 444398"/>
                <a:gd name="connsiteX22" fmla="*/ 224332 w 376732"/>
                <a:gd name="connsiteY22" fmla="*/ 132893 h 444398"/>
                <a:gd name="connsiteX23" fmla="*/ 253593 w 376732"/>
                <a:gd name="connsiteY23" fmla="*/ 159715 h 444398"/>
                <a:gd name="connsiteX24" fmla="*/ 274320 w 376732"/>
                <a:gd name="connsiteY24" fmla="*/ 192634 h 444398"/>
                <a:gd name="connsiteX25" fmla="*/ 300532 w 376732"/>
                <a:gd name="connsiteY25" fmla="*/ 210922 h 444398"/>
                <a:gd name="connsiteX26" fmla="*/ 286512 w 376732"/>
                <a:gd name="connsiteY26" fmla="*/ 242621 h 444398"/>
                <a:gd name="connsiteX27" fmla="*/ 306628 w 376732"/>
                <a:gd name="connsiteY27" fmla="*/ 256032 h 444398"/>
                <a:gd name="connsiteX28" fmla="*/ 318820 w 376732"/>
                <a:gd name="connsiteY28" fmla="*/ 257251 h 444398"/>
                <a:gd name="connsiteX29" fmla="*/ 324307 w 376732"/>
                <a:gd name="connsiteY29" fmla="*/ 284683 h 444398"/>
                <a:gd name="connsiteX30" fmla="*/ 335889 w 376732"/>
                <a:gd name="connsiteY30" fmla="*/ 306019 h 444398"/>
                <a:gd name="connsiteX31" fmla="*/ 360883 w 376732"/>
                <a:gd name="connsiteY31" fmla="*/ 309677 h 444398"/>
                <a:gd name="connsiteX32" fmla="*/ 376732 w 376732"/>
                <a:gd name="connsiteY32" fmla="*/ 334670 h 444398"/>
                <a:gd name="connsiteX33" fmla="*/ 366369 w 376732"/>
                <a:gd name="connsiteY33" fmla="*/ 383438 h 444398"/>
                <a:gd name="connsiteX34" fmla="*/ 362102 w 376732"/>
                <a:gd name="connsiteY34" fmla="*/ 443789 h 44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6732" h="444398">
                  <a:moveTo>
                    <a:pt x="362102" y="443789"/>
                  </a:moveTo>
                  <a:lnTo>
                    <a:pt x="324307" y="444398"/>
                  </a:lnTo>
                  <a:lnTo>
                    <a:pt x="296875" y="412090"/>
                  </a:lnTo>
                  <a:lnTo>
                    <a:pt x="253593" y="379781"/>
                  </a:lnTo>
                  <a:lnTo>
                    <a:pt x="239572" y="356006"/>
                  </a:lnTo>
                  <a:lnTo>
                    <a:pt x="214579" y="324307"/>
                  </a:lnTo>
                  <a:lnTo>
                    <a:pt x="198120" y="295046"/>
                  </a:lnTo>
                  <a:lnTo>
                    <a:pt x="172516" y="240182"/>
                  </a:lnTo>
                  <a:lnTo>
                    <a:pt x="142646" y="207264"/>
                  </a:lnTo>
                  <a:lnTo>
                    <a:pt x="132283" y="173736"/>
                  </a:lnTo>
                  <a:lnTo>
                    <a:pt x="118872" y="143256"/>
                  </a:lnTo>
                  <a:lnTo>
                    <a:pt x="87172" y="118872"/>
                  </a:lnTo>
                  <a:lnTo>
                    <a:pt x="68275" y="85344"/>
                  </a:lnTo>
                  <a:lnTo>
                    <a:pt x="41452" y="63398"/>
                  </a:lnTo>
                  <a:lnTo>
                    <a:pt x="3657" y="20117"/>
                  </a:lnTo>
                  <a:lnTo>
                    <a:pt x="0" y="0"/>
                  </a:lnTo>
                  <a:lnTo>
                    <a:pt x="21945" y="1829"/>
                  </a:lnTo>
                  <a:lnTo>
                    <a:pt x="76200" y="9144"/>
                  </a:lnTo>
                  <a:lnTo>
                    <a:pt x="107899" y="47549"/>
                  </a:lnTo>
                  <a:lnTo>
                    <a:pt x="135940" y="74371"/>
                  </a:lnTo>
                  <a:lnTo>
                    <a:pt x="155448" y="90221"/>
                  </a:lnTo>
                  <a:lnTo>
                    <a:pt x="188976" y="132283"/>
                  </a:lnTo>
                  <a:lnTo>
                    <a:pt x="224332" y="132893"/>
                  </a:lnTo>
                  <a:lnTo>
                    <a:pt x="253593" y="159715"/>
                  </a:lnTo>
                  <a:lnTo>
                    <a:pt x="274320" y="192634"/>
                  </a:lnTo>
                  <a:lnTo>
                    <a:pt x="300532" y="210922"/>
                  </a:lnTo>
                  <a:lnTo>
                    <a:pt x="286512" y="242621"/>
                  </a:lnTo>
                  <a:lnTo>
                    <a:pt x="306628" y="256032"/>
                  </a:lnTo>
                  <a:lnTo>
                    <a:pt x="318820" y="257251"/>
                  </a:lnTo>
                  <a:lnTo>
                    <a:pt x="324307" y="284683"/>
                  </a:lnTo>
                  <a:lnTo>
                    <a:pt x="335889" y="306019"/>
                  </a:lnTo>
                  <a:lnTo>
                    <a:pt x="360883" y="309677"/>
                  </a:lnTo>
                  <a:lnTo>
                    <a:pt x="376732" y="334670"/>
                  </a:lnTo>
                  <a:lnTo>
                    <a:pt x="366369" y="383438"/>
                  </a:lnTo>
                  <a:lnTo>
                    <a:pt x="362102" y="443789"/>
                  </a:lnTo>
                  <a:close/>
                </a:path>
              </a:pathLst>
            </a:custGeom>
            <a:grpFill/>
            <a:ln w="6350" cap="flat">
              <a:solidFill>
                <a:srgbClr val="545A8A"/>
              </a:solidFill>
              <a:prstDash val="solid"/>
              <a:miter/>
            </a:ln>
          </p:spPr>
          <p:txBody>
            <a:bodyPr rtlCol="0" anchor="ctr"/>
            <a:lstStyle/>
            <a:p>
              <a:endParaRPr lang="fr-FR" dirty="0"/>
            </a:p>
          </p:txBody>
        </p:sp>
        <p:sp>
          <p:nvSpPr>
            <p:cNvPr id="158" name="Forme libre : forme 117">
              <a:extLst>
                <a:ext uri="{FF2B5EF4-FFF2-40B4-BE49-F238E27FC236}">
                  <a16:creationId xmlns:a16="http://schemas.microsoft.com/office/drawing/2014/main" id="{27C1E677-EF61-4EF0-503A-743473103A6F}"/>
                </a:ext>
              </a:extLst>
            </p:cNvPr>
            <p:cNvSpPr/>
            <p:nvPr/>
          </p:nvSpPr>
          <p:spPr>
            <a:xfrm>
              <a:off x="8311896" y="3027882"/>
              <a:ext cx="953414" cy="1077772"/>
            </a:xfrm>
            <a:custGeom>
              <a:avLst/>
              <a:gdLst>
                <a:gd name="connsiteX0" fmla="*/ 390753 w 953414"/>
                <a:gd name="connsiteY0" fmla="*/ 207874 h 1077772"/>
                <a:gd name="connsiteX1" fmla="*/ 373685 w 953414"/>
                <a:gd name="connsiteY1" fmla="*/ 226162 h 1077772"/>
                <a:gd name="connsiteX2" fmla="*/ 368199 w 953414"/>
                <a:gd name="connsiteY2" fmla="*/ 262738 h 1077772"/>
                <a:gd name="connsiteX3" fmla="*/ 403555 w 953414"/>
                <a:gd name="connsiteY3" fmla="*/ 277368 h 1077772"/>
                <a:gd name="connsiteX4" fmla="*/ 438912 w 953414"/>
                <a:gd name="connsiteY4" fmla="*/ 296266 h 1077772"/>
                <a:gd name="connsiteX5" fmla="*/ 486461 w 953414"/>
                <a:gd name="connsiteY5" fmla="*/ 318211 h 1077772"/>
                <a:gd name="connsiteX6" fmla="*/ 533400 w 953414"/>
                <a:gd name="connsiteY6" fmla="*/ 323698 h 1077772"/>
                <a:gd name="connsiteX7" fmla="*/ 556565 w 953414"/>
                <a:gd name="connsiteY7" fmla="*/ 343205 h 1077772"/>
                <a:gd name="connsiteX8" fmla="*/ 582777 w 953414"/>
                <a:gd name="connsiteY8" fmla="*/ 346862 h 1077772"/>
                <a:gd name="connsiteX9" fmla="*/ 624840 w 953414"/>
                <a:gd name="connsiteY9" fmla="*/ 356006 h 1077772"/>
                <a:gd name="connsiteX10" fmla="*/ 652881 w 953414"/>
                <a:gd name="connsiteY10" fmla="*/ 355397 h 1077772"/>
                <a:gd name="connsiteX11" fmla="*/ 653491 w 953414"/>
                <a:gd name="connsiteY11" fmla="*/ 340157 h 1077772"/>
                <a:gd name="connsiteX12" fmla="*/ 644347 w 953414"/>
                <a:gd name="connsiteY12" fmla="*/ 315163 h 1077772"/>
                <a:gd name="connsiteX13" fmla="*/ 643128 w 953414"/>
                <a:gd name="connsiteY13" fmla="*/ 298704 h 1077772"/>
                <a:gd name="connsiteX14" fmla="*/ 662025 w 953414"/>
                <a:gd name="connsiteY14" fmla="*/ 290170 h 1077772"/>
                <a:gd name="connsiteX15" fmla="*/ 671169 w 953414"/>
                <a:gd name="connsiteY15" fmla="*/ 321259 h 1077772"/>
                <a:gd name="connsiteX16" fmla="*/ 673608 w 953414"/>
                <a:gd name="connsiteY16" fmla="*/ 328574 h 1077772"/>
                <a:gd name="connsiteX17" fmla="*/ 707136 w 953414"/>
                <a:gd name="connsiteY17" fmla="*/ 343814 h 1077772"/>
                <a:gd name="connsiteX18" fmla="*/ 726643 w 953414"/>
                <a:gd name="connsiteY18" fmla="*/ 337718 h 1077772"/>
                <a:gd name="connsiteX19" fmla="*/ 755295 w 953414"/>
                <a:gd name="connsiteY19" fmla="*/ 340157 h 1077772"/>
                <a:gd name="connsiteX20" fmla="*/ 782727 w 953414"/>
                <a:gd name="connsiteY20" fmla="*/ 338938 h 1077772"/>
                <a:gd name="connsiteX21" fmla="*/ 779679 w 953414"/>
                <a:gd name="connsiteY21" fmla="*/ 315163 h 1077772"/>
                <a:gd name="connsiteX22" fmla="*/ 763829 w 953414"/>
                <a:gd name="connsiteY22" fmla="*/ 302362 h 1077772"/>
                <a:gd name="connsiteX23" fmla="*/ 789432 w 953414"/>
                <a:gd name="connsiteY23" fmla="*/ 297485 h 1077772"/>
                <a:gd name="connsiteX24" fmla="*/ 813207 w 953414"/>
                <a:gd name="connsiteY24" fmla="*/ 268224 h 1077772"/>
                <a:gd name="connsiteX25" fmla="*/ 846125 w 953414"/>
                <a:gd name="connsiteY25" fmla="*/ 243840 h 1077772"/>
                <a:gd name="connsiteX26" fmla="*/ 875995 w 953414"/>
                <a:gd name="connsiteY26" fmla="*/ 252984 h 1077772"/>
                <a:gd name="connsiteX27" fmla="*/ 895503 w 953414"/>
                <a:gd name="connsiteY27" fmla="*/ 236525 h 1077772"/>
                <a:gd name="connsiteX28" fmla="*/ 917448 w 953414"/>
                <a:gd name="connsiteY28" fmla="*/ 260909 h 1077772"/>
                <a:gd name="connsiteX29" fmla="*/ 910133 w 953414"/>
                <a:gd name="connsiteY29" fmla="*/ 277368 h 1077772"/>
                <a:gd name="connsiteX30" fmla="*/ 947319 w 953414"/>
                <a:gd name="connsiteY30" fmla="*/ 283464 h 1077772"/>
                <a:gd name="connsiteX31" fmla="*/ 953415 w 953414"/>
                <a:gd name="connsiteY31" fmla="*/ 298094 h 1077772"/>
                <a:gd name="connsiteX32" fmla="*/ 943051 w 953414"/>
                <a:gd name="connsiteY32" fmla="*/ 305410 h 1077772"/>
                <a:gd name="connsiteX33" fmla="*/ 951585 w 953414"/>
                <a:gd name="connsiteY33" fmla="*/ 329184 h 1077772"/>
                <a:gd name="connsiteX34" fmla="*/ 925983 w 953414"/>
                <a:gd name="connsiteY34" fmla="*/ 322478 h 1077772"/>
                <a:gd name="connsiteX35" fmla="*/ 888187 w 953414"/>
                <a:gd name="connsiteY35" fmla="*/ 349301 h 1077772"/>
                <a:gd name="connsiteX36" fmla="*/ 893673 w 953414"/>
                <a:gd name="connsiteY36" fmla="*/ 371856 h 1077772"/>
                <a:gd name="connsiteX37" fmla="*/ 881481 w 953414"/>
                <a:gd name="connsiteY37" fmla="*/ 404774 h 1077772"/>
                <a:gd name="connsiteX38" fmla="*/ 883311 w 953414"/>
                <a:gd name="connsiteY38" fmla="*/ 423672 h 1077772"/>
                <a:gd name="connsiteX39" fmla="*/ 873557 w 953414"/>
                <a:gd name="connsiteY39" fmla="*/ 455981 h 1077772"/>
                <a:gd name="connsiteX40" fmla="*/ 845515 w 953414"/>
                <a:gd name="connsiteY40" fmla="*/ 446837 h 1077772"/>
                <a:gd name="connsiteX41" fmla="*/ 851001 w 953414"/>
                <a:gd name="connsiteY41" fmla="*/ 487680 h 1077772"/>
                <a:gd name="connsiteX42" fmla="*/ 844905 w 953414"/>
                <a:gd name="connsiteY42" fmla="*/ 501091 h 1077772"/>
                <a:gd name="connsiteX43" fmla="*/ 851001 w 953414"/>
                <a:gd name="connsiteY43" fmla="*/ 517550 h 1077772"/>
                <a:gd name="connsiteX44" fmla="*/ 835761 w 953414"/>
                <a:gd name="connsiteY44" fmla="*/ 526694 h 1077772"/>
                <a:gd name="connsiteX45" fmla="*/ 808939 w 953414"/>
                <a:gd name="connsiteY45" fmla="*/ 464515 h 1077772"/>
                <a:gd name="connsiteX46" fmla="*/ 799795 w 953414"/>
                <a:gd name="connsiteY46" fmla="*/ 464515 h 1077772"/>
                <a:gd name="connsiteX47" fmla="*/ 797967 w 953414"/>
                <a:gd name="connsiteY47" fmla="*/ 490118 h 1077772"/>
                <a:gd name="connsiteX48" fmla="*/ 776021 w 953414"/>
                <a:gd name="connsiteY48" fmla="*/ 469392 h 1077772"/>
                <a:gd name="connsiteX49" fmla="*/ 783336 w 953414"/>
                <a:gd name="connsiteY49" fmla="*/ 447446 h 1077772"/>
                <a:gd name="connsiteX50" fmla="*/ 797967 w 953414"/>
                <a:gd name="connsiteY50" fmla="*/ 445008 h 1077772"/>
                <a:gd name="connsiteX51" fmla="*/ 807720 w 953414"/>
                <a:gd name="connsiteY51" fmla="*/ 412090 h 1077772"/>
                <a:gd name="connsiteX52" fmla="*/ 786993 w 953414"/>
                <a:gd name="connsiteY52" fmla="*/ 405384 h 1077772"/>
                <a:gd name="connsiteX53" fmla="*/ 755904 w 953414"/>
                <a:gd name="connsiteY53" fmla="*/ 405994 h 1077772"/>
                <a:gd name="connsiteX54" fmla="*/ 722985 w 953414"/>
                <a:gd name="connsiteY54" fmla="*/ 400507 h 1077772"/>
                <a:gd name="connsiteX55" fmla="*/ 715671 w 953414"/>
                <a:gd name="connsiteY55" fmla="*/ 373075 h 1077772"/>
                <a:gd name="connsiteX56" fmla="*/ 699211 w 953414"/>
                <a:gd name="connsiteY56" fmla="*/ 371246 h 1077772"/>
                <a:gd name="connsiteX57" fmla="*/ 669341 w 953414"/>
                <a:gd name="connsiteY57" fmla="*/ 354178 h 1077772"/>
                <a:gd name="connsiteX58" fmla="*/ 662025 w 953414"/>
                <a:gd name="connsiteY58" fmla="*/ 381000 h 1077772"/>
                <a:gd name="connsiteX59" fmla="*/ 690067 w 953414"/>
                <a:gd name="connsiteY59" fmla="*/ 401726 h 1077772"/>
                <a:gd name="connsiteX60" fmla="*/ 671779 w 953414"/>
                <a:gd name="connsiteY60" fmla="*/ 416357 h 1077772"/>
                <a:gd name="connsiteX61" fmla="*/ 666293 w 953414"/>
                <a:gd name="connsiteY61" fmla="*/ 430378 h 1077772"/>
                <a:gd name="connsiteX62" fmla="*/ 688848 w 953414"/>
                <a:gd name="connsiteY62" fmla="*/ 440741 h 1077772"/>
                <a:gd name="connsiteX63" fmla="*/ 687019 w 953414"/>
                <a:gd name="connsiteY63" fmla="*/ 464515 h 1077772"/>
                <a:gd name="connsiteX64" fmla="*/ 702869 w 953414"/>
                <a:gd name="connsiteY64" fmla="*/ 493776 h 1077772"/>
                <a:gd name="connsiteX65" fmla="*/ 712623 w 953414"/>
                <a:gd name="connsiteY65" fmla="*/ 526085 h 1077772"/>
                <a:gd name="connsiteX66" fmla="*/ 709575 w 953414"/>
                <a:gd name="connsiteY66" fmla="*/ 540715 h 1077772"/>
                <a:gd name="connsiteX67" fmla="*/ 686409 w 953414"/>
                <a:gd name="connsiteY67" fmla="*/ 540106 h 1077772"/>
                <a:gd name="connsiteX68" fmla="*/ 646176 w 953414"/>
                <a:gd name="connsiteY68" fmla="*/ 548030 h 1077772"/>
                <a:gd name="connsiteX69" fmla="*/ 651663 w 953414"/>
                <a:gd name="connsiteY69" fmla="*/ 577291 h 1077772"/>
                <a:gd name="connsiteX70" fmla="*/ 637032 w 953414"/>
                <a:gd name="connsiteY70" fmla="*/ 600456 h 1077772"/>
                <a:gd name="connsiteX71" fmla="*/ 591312 w 953414"/>
                <a:gd name="connsiteY71" fmla="*/ 627278 h 1077772"/>
                <a:gd name="connsiteX72" fmla="*/ 559003 w 953414"/>
                <a:gd name="connsiteY72" fmla="*/ 672998 h 1077772"/>
                <a:gd name="connsiteX73" fmla="*/ 535839 w 953414"/>
                <a:gd name="connsiteY73" fmla="*/ 697992 h 1077772"/>
                <a:gd name="connsiteX74" fmla="*/ 505359 w 953414"/>
                <a:gd name="connsiteY74" fmla="*/ 723595 h 1077772"/>
                <a:gd name="connsiteX75" fmla="*/ 507187 w 953414"/>
                <a:gd name="connsiteY75" fmla="*/ 741274 h 1077772"/>
                <a:gd name="connsiteX76" fmla="*/ 491337 w 953414"/>
                <a:gd name="connsiteY76" fmla="*/ 751027 h 1077772"/>
                <a:gd name="connsiteX77" fmla="*/ 462077 w 953414"/>
                <a:gd name="connsiteY77" fmla="*/ 765048 h 1077772"/>
                <a:gd name="connsiteX78" fmla="*/ 446227 w 953414"/>
                <a:gd name="connsiteY78" fmla="*/ 766877 h 1077772"/>
                <a:gd name="connsiteX79" fmla="*/ 438912 w 953414"/>
                <a:gd name="connsiteY79" fmla="*/ 796747 h 1077772"/>
                <a:gd name="connsiteX80" fmla="*/ 450495 w 953414"/>
                <a:gd name="connsiteY80" fmla="*/ 847954 h 1077772"/>
                <a:gd name="connsiteX81" fmla="*/ 454761 w 953414"/>
                <a:gd name="connsiteY81" fmla="*/ 880262 h 1077772"/>
                <a:gd name="connsiteX82" fmla="*/ 443179 w 953414"/>
                <a:gd name="connsiteY82" fmla="*/ 917448 h 1077772"/>
                <a:gd name="connsiteX83" fmla="*/ 447447 w 953414"/>
                <a:gd name="connsiteY83" fmla="*/ 983894 h 1077772"/>
                <a:gd name="connsiteX84" fmla="*/ 429768 w 953414"/>
                <a:gd name="connsiteY84" fmla="*/ 985723 h 1077772"/>
                <a:gd name="connsiteX85" fmla="*/ 415747 w 953414"/>
                <a:gd name="connsiteY85" fmla="*/ 1015594 h 1077772"/>
                <a:gd name="connsiteX86" fmla="*/ 427329 w 953414"/>
                <a:gd name="connsiteY86" fmla="*/ 1029005 h 1077772"/>
                <a:gd name="connsiteX87" fmla="*/ 396240 w 953414"/>
                <a:gd name="connsiteY87" fmla="*/ 1039978 h 1077772"/>
                <a:gd name="connsiteX88" fmla="*/ 385877 w 953414"/>
                <a:gd name="connsiteY88" fmla="*/ 1066190 h 1077772"/>
                <a:gd name="connsiteX89" fmla="*/ 372465 w 953414"/>
                <a:gd name="connsiteY89" fmla="*/ 1077773 h 1077772"/>
                <a:gd name="connsiteX90" fmla="*/ 338328 w 953414"/>
                <a:gd name="connsiteY90" fmla="*/ 1041197 h 1077772"/>
                <a:gd name="connsiteX91" fmla="*/ 319431 w 953414"/>
                <a:gd name="connsiteY91" fmla="*/ 986333 h 1077772"/>
                <a:gd name="connsiteX92" fmla="*/ 304191 w 953414"/>
                <a:gd name="connsiteY92" fmla="*/ 946709 h 1077772"/>
                <a:gd name="connsiteX93" fmla="*/ 290779 w 953414"/>
                <a:gd name="connsiteY93" fmla="*/ 928421 h 1077772"/>
                <a:gd name="connsiteX94" fmla="*/ 270053 w 953414"/>
                <a:gd name="connsiteY94" fmla="*/ 890626 h 1077772"/>
                <a:gd name="connsiteX95" fmla="*/ 257861 w 953414"/>
                <a:gd name="connsiteY95" fmla="*/ 841858 h 1077772"/>
                <a:gd name="connsiteX96" fmla="*/ 249327 w 953414"/>
                <a:gd name="connsiteY96" fmla="*/ 817474 h 1077772"/>
                <a:gd name="connsiteX97" fmla="*/ 213360 w 953414"/>
                <a:gd name="connsiteY97" fmla="*/ 763829 h 1077772"/>
                <a:gd name="connsiteX98" fmla="*/ 192024 w 953414"/>
                <a:gd name="connsiteY98" fmla="*/ 687629 h 1077772"/>
                <a:gd name="connsiteX99" fmla="*/ 176175 w 953414"/>
                <a:gd name="connsiteY99" fmla="*/ 637642 h 1077772"/>
                <a:gd name="connsiteX100" fmla="*/ 171297 w 953414"/>
                <a:gd name="connsiteY100" fmla="*/ 590093 h 1077772"/>
                <a:gd name="connsiteX101" fmla="*/ 160935 w 953414"/>
                <a:gd name="connsiteY101" fmla="*/ 553517 h 1077772"/>
                <a:gd name="connsiteX102" fmla="*/ 113995 w 953414"/>
                <a:gd name="connsiteY102" fmla="*/ 577291 h 1077772"/>
                <a:gd name="connsiteX103" fmla="*/ 89611 w 953414"/>
                <a:gd name="connsiteY103" fmla="*/ 572414 h 1077772"/>
                <a:gd name="connsiteX104" fmla="*/ 40233 w 953414"/>
                <a:gd name="connsiteY104" fmla="*/ 524866 h 1077772"/>
                <a:gd name="connsiteX105" fmla="*/ 54864 w 953414"/>
                <a:gd name="connsiteY105" fmla="*/ 510845 h 1077772"/>
                <a:gd name="connsiteX106" fmla="*/ 43281 w 953414"/>
                <a:gd name="connsiteY106" fmla="*/ 495605 h 1077772"/>
                <a:gd name="connsiteX107" fmla="*/ 0 w 953414"/>
                <a:gd name="connsiteY107" fmla="*/ 462077 h 1077772"/>
                <a:gd name="connsiteX108" fmla="*/ 19507 w 953414"/>
                <a:gd name="connsiteY108" fmla="*/ 435864 h 1077772"/>
                <a:gd name="connsiteX109" fmla="*/ 93269 w 953414"/>
                <a:gd name="connsiteY109" fmla="*/ 435864 h 1077772"/>
                <a:gd name="connsiteX110" fmla="*/ 82296 w 953414"/>
                <a:gd name="connsiteY110" fmla="*/ 402336 h 1077772"/>
                <a:gd name="connsiteX111" fmla="*/ 60960 w 953414"/>
                <a:gd name="connsiteY111" fmla="*/ 382829 h 1077772"/>
                <a:gd name="connsiteX112" fmla="*/ 52425 w 953414"/>
                <a:gd name="connsiteY112" fmla="*/ 352349 h 1077772"/>
                <a:gd name="connsiteX113" fmla="*/ 28041 w 953414"/>
                <a:gd name="connsiteY113" fmla="*/ 335280 h 1077772"/>
                <a:gd name="connsiteX114" fmla="*/ 57912 w 953414"/>
                <a:gd name="connsiteY114" fmla="*/ 293827 h 1077772"/>
                <a:gd name="connsiteX115" fmla="*/ 97536 w 953414"/>
                <a:gd name="connsiteY115" fmla="*/ 296875 h 1077772"/>
                <a:gd name="connsiteX116" fmla="*/ 124968 w 953414"/>
                <a:gd name="connsiteY116" fmla="*/ 256032 h 1077772"/>
                <a:gd name="connsiteX117" fmla="*/ 138379 w 953414"/>
                <a:gd name="connsiteY117" fmla="*/ 216408 h 1077772"/>
                <a:gd name="connsiteX118" fmla="*/ 162153 w 953414"/>
                <a:gd name="connsiteY118" fmla="*/ 176784 h 1077772"/>
                <a:gd name="connsiteX119" fmla="*/ 156057 w 953414"/>
                <a:gd name="connsiteY119" fmla="*/ 148742 h 1077772"/>
                <a:gd name="connsiteX120" fmla="*/ 179223 w 953414"/>
                <a:gd name="connsiteY120" fmla="*/ 126187 h 1077772"/>
                <a:gd name="connsiteX121" fmla="*/ 148133 w 953414"/>
                <a:gd name="connsiteY121" fmla="*/ 107290 h 1077772"/>
                <a:gd name="connsiteX122" fmla="*/ 130455 w 953414"/>
                <a:gd name="connsiteY122" fmla="*/ 80467 h 1077772"/>
                <a:gd name="connsiteX123" fmla="*/ 110337 w 953414"/>
                <a:gd name="connsiteY123" fmla="*/ 46330 h 1077772"/>
                <a:gd name="connsiteX124" fmla="*/ 122529 w 953414"/>
                <a:gd name="connsiteY124" fmla="*/ 29261 h 1077772"/>
                <a:gd name="connsiteX125" fmla="*/ 174345 w 953414"/>
                <a:gd name="connsiteY125" fmla="*/ 39014 h 1077772"/>
                <a:gd name="connsiteX126" fmla="*/ 209093 w 953414"/>
                <a:gd name="connsiteY126" fmla="*/ 32918 h 1077772"/>
                <a:gd name="connsiteX127" fmla="*/ 232257 w 953414"/>
                <a:gd name="connsiteY127" fmla="*/ 0 h 1077772"/>
                <a:gd name="connsiteX128" fmla="*/ 279197 w 953414"/>
                <a:gd name="connsiteY128" fmla="*/ 46330 h 1077772"/>
                <a:gd name="connsiteX129" fmla="*/ 284073 w 953414"/>
                <a:gd name="connsiteY129" fmla="*/ 78029 h 1077772"/>
                <a:gd name="connsiteX130" fmla="*/ 302361 w 953414"/>
                <a:gd name="connsiteY130" fmla="*/ 98146 h 1077772"/>
                <a:gd name="connsiteX131" fmla="*/ 306019 w 953414"/>
                <a:gd name="connsiteY131" fmla="*/ 118262 h 1077772"/>
                <a:gd name="connsiteX132" fmla="*/ 281025 w 953414"/>
                <a:gd name="connsiteY132" fmla="*/ 112776 h 1077772"/>
                <a:gd name="connsiteX133" fmla="*/ 300533 w 953414"/>
                <a:gd name="connsiteY133" fmla="*/ 156058 h 1077772"/>
                <a:gd name="connsiteX134" fmla="*/ 338328 w 953414"/>
                <a:gd name="connsiteY134" fmla="*/ 180442 h 1077772"/>
                <a:gd name="connsiteX135" fmla="*/ 390753 w 953414"/>
                <a:gd name="connsiteY135" fmla="*/ 207874 h 10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53414" h="1077772">
                  <a:moveTo>
                    <a:pt x="390753" y="207874"/>
                  </a:moveTo>
                  <a:lnTo>
                    <a:pt x="373685" y="226162"/>
                  </a:lnTo>
                  <a:lnTo>
                    <a:pt x="368199" y="262738"/>
                  </a:lnTo>
                  <a:lnTo>
                    <a:pt x="403555" y="277368"/>
                  </a:lnTo>
                  <a:lnTo>
                    <a:pt x="438912" y="296266"/>
                  </a:lnTo>
                  <a:lnTo>
                    <a:pt x="486461" y="318211"/>
                  </a:lnTo>
                  <a:lnTo>
                    <a:pt x="533400" y="323698"/>
                  </a:lnTo>
                  <a:lnTo>
                    <a:pt x="556565" y="343205"/>
                  </a:lnTo>
                  <a:lnTo>
                    <a:pt x="582777" y="346862"/>
                  </a:lnTo>
                  <a:lnTo>
                    <a:pt x="624840" y="356006"/>
                  </a:lnTo>
                  <a:lnTo>
                    <a:pt x="652881" y="355397"/>
                  </a:lnTo>
                  <a:lnTo>
                    <a:pt x="653491" y="340157"/>
                  </a:lnTo>
                  <a:lnTo>
                    <a:pt x="644347" y="315163"/>
                  </a:lnTo>
                  <a:lnTo>
                    <a:pt x="643128" y="298704"/>
                  </a:lnTo>
                  <a:lnTo>
                    <a:pt x="662025" y="290170"/>
                  </a:lnTo>
                  <a:lnTo>
                    <a:pt x="671169" y="321259"/>
                  </a:lnTo>
                  <a:lnTo>
                    <a:pt x="673608" y="328574"/>
                  </a:lnTo>
                  <a:lnTo>
                    <a:pt x="707136" y="343814"/>
                  </a:lnTo>
                  <a:lnTo>
                    <a:pt x="726643" y="337718"/>
                  </a:lnTo>
                  <a:lnTo>
                    <a:pt x="755295" y="340157"/>
                  </a:lnTo>
                  <a:lnTo>
                    <a:pt x="782727" y="338938"/>
                  </a:lnTo>
                  <a:lnTo>
                    <a:pt x="779679" y="315163"/>
                  </a:lnTo>
                  <a:lnTo>
                    <a:pt x="763829" y="302362"/>
                  </a:lnTo>
                  <a:lnTo>
                    <a:pt x="789432" y="297485"/>
                  </a:lnTo>
                  <a:lnTo>
                    <a:pt x="813207" y="268224"/>
                  </a:lnTo>
                  <a:lnTo>
                    <a:pt x="846125" y="243840"/>
                  </a:lnTo>
                  <a:lnTo>
                    <a:pt x="875995" y="252984"/>
                  </a:lnTo>
                  <a:lnTo>
                    <a:pt x="895503" y="236525"/>
                  </a:lnTo>
                  <a:lnTo>
                    <a:pt x="917448" y="260909"/>
                  </a:lnTo>
                  <a:lnTo>
                    <a:pt x="910133" y="277368"/>
                  </a:lnTo>
                  <a:lnTo>
                    <a:pt x="947319" y="283464"/>
                  </a:lnTo>
                  <a:lnTo>
                    <a:pt x="953415" y="298094"/>
                  </a:lnTo>
                  <a:lnTo>
                    <a:pt x="943051" y="305410"/>
                  </a:lnTo>
                  <a:lnTo>
                    <a:pt x="951585" y="329184"/>
                  </a:lnTo>
                  <a:lnTo>
                    <a:pt x="925983" y="322478"/>
                  </a:lnTo>
                  <a:lnTo>
                    <a:pt x="888187" y="349301"/>
                  </a:lnTo>
                  <a:lnTo>
                    <a:pt x="893673" y="371856"/>
                  </a:lnTo>
                  <a:lnTo>
                    <a:pt x="881481" y="404774"/>
                  </a:lnTo>
                  <a:lnTo>
                    <a:pt x="883311" y="423672"/>
                  </a:lnTo>
                  <a:lnTo>
                    <a:pt x="873557" y="455981"/>
                  </a:lnTo>
                  <a:lnTo>
                    <a:pt x="845515" y="446837"/>
                  </a:lnTo>
                  <a:lnTo>
                    <a:pt x="851001" y="487680"/>
                  </a:lnTo>
                  <a:lnTo>
                    <a:pt x="844905" y="501091"/>
                  </a:lnTo>
                  <a:lnTo>
                    <a:pt x="851001" y="517550"/>
                  </a:lnTo>
                  <a:lnTo>
                    <a:pt x="835761" y="526694"/>
                  </a:lnTo>
                  <a:lnTo>
                    <a:pt x="808939" y="464515"/>
                  </a:lnTo>
                  <a:lnTo>
                    <a:pt x="799795" y="464515"/>
                  </a:lnTo>
                  <a:lnTo>
                    <a:pt x="797967" y="490118"/>
                  </a:lnTo>
                  <a:lnTo>
                    <a:pt x="776021" y="469392"/>
                  </a:lnTo>
                  <a:lnTo>
                    <a:pt x="783336" y="447446"/>
                  </a:lnTo>
                  <a:lnTo>
                    <a:pt x="797967" y="445008"/>
                  </a:lnTo>
                  <a:lnTo>
                    <a:pt x="807720" y="412090"/>
                  </a:lnTo>
                  <a:lnTo>
                    <a:pt x="786993" y="405384"/>
                  </a:lnTo>
                  <a:lnTo>
                    <a:pt x="755904" y="405994"/>
                  </a:lnTo>
                  <a:lnTo>
                    <a:pt x="722985" y="400507"/>
                  </a:lnTo>
                  <a:lnTo>
                    <a:pt x="715671" y="373075"/>
                  </a:lnTo>
                  <a:lnTo>
                    <a:pt x="699211" y="371246"/>
                  </a:lnTo>
                  <a:lnTo>
                    <a:pt x="669341" y="354178"/>
                  </a:lnTo>
                  <a:lnTo>
                    <a:pt x="662025" y="381000"/>
                  </a:lnTo>
                  <a:lnTo>
                    <a:pt x="690067" y="401726"/>
                  </a:lnTo>
                  <a:lnTo>
                    <a:pt x="671779" y="416357"/>
                  </a:lnTo>
                  <a:lnTo>
                    <a:pt x="666293" y="430378"/>
                  </a:lnTo>
                  <a:lnTo>
                    <a:pt x="688848" y="440741"/>
                  </a:lnTo>
                  <a:lnTo>
                    <a:pt x="687019" y="464515"/>
                  </a:lnTo>
                  <a:lnTo>
                    <a:pt x="702869" y="493776"/>
                  </a:lnTo>
                  <a:lnTo>
                    <a:pt x="712623" y="526085"/>
                  </a:lnTo>
                  <a:lnTo>
                    <a:pt x="709575" y="540715"/>
                  </a:lnTo>
                  <a:lnTo>
                    <a:pt x="686409" y="540106"/>
                  </a:lnTo>
                  <a:lnTo>
                    <a:pt x="646176" y="548030"/>
                  </a:lnTo>
                  <a:lnTo>
                    <a:pt x="651663" y="577291"/>
                  </a:lnTo>
                  <a:lnTo>
                    <a:pt x="637032" y="600456"/>
                  </a:lnTo>
                  <a:lnTo>
                    <a:pt x="591312" y="627278"/>
                  </a:lnTo>
                  <a:lnTo>
                    <a:pt x="559003" y="672998"/>
                  </a:lnTo>
                  <a:lnTo>
                    <a:pt x="535839" y="697992"/>
                  </a:lnTo>
                  <a:lnTo>
                    <a:pt x="505359" y="723595"/>
                  </a:lnTo>
                  <a:lnTo>
                    <a:pt x="507187" y="741274"/>
                  </a:lnTo>
                  <a:lnTo>
                    <a:pt x="491337" y="751027"/>
                  </a:lnTo>
                  <a:lnTo>
                    <a:pt x="462077" y="765048"/>
                  </a:lnTo>
                  <a:lnTo>
                    <a:pt x="446227" y="766877"/>
                  </a:lnTo>
                  <a:lnTo>
                    <a:pt x="438912" y="796747"/>
                  </a:lnTo>
                  <a:lnTo>
                    <a:pt x="450495" y="847954"/>
                  </a:lnTo>
                  <a:lnTo>
                    <a:pt x="454761" y="880262"/>
                  </a:lnTo>
                  <a:lnTo>
                    <a:pt x="443179" y="917448"/>
                  </a:lnTo>
                  <a:lnTo>
                    <a:pt x="447447" y="983894"/>
                  </a:lnTo>
                  <a:lnTo>
                    <a:pt x="429768" y="985723"/>
                  </a:lnTo>
                  <a:lnTo>
                    <a:pt x="415747" y="1015594"/>
                  </a:lnTo>
                  <a:lnTo>
                    <a:pt x="427329" y="1029005"/>
                  </a:lnTo>
                  <a:lnTo>
                    <a:pt x="396240" y="1039978"/>
                  </a:lnTo>
                  <a:lnTo>
                    <a:pt x="385877" y="1066190"/>
                  </a:lnTo>
                  <a:lnTo>
                    <a:pt x="372465" y="1077773"/>
                  </a:lnTo>
                  <a:lnTo>
                    <a:pt x="338328" y="1041197"/>
                  </a:lnTo>
                  <a:lnTo>
                    <a:pt x="319431" y="986333"/>
                  </a:lnTo>
                  <a:lnTo>
                    <a:pt x="304191" y="946709"/>
                  </a:lnTo>
                  <a:lnTo>
                    <a:pt x="290779" y="928421"/>
                  </a:lnTo>
                  <a:lnTo>
                    <a:pt x="270053" y="890626"/>
                  </a:lnTo>
                  <a:lnTo>
                    <a:pt x="257861" y="841858"/>
                  </a:lnTo>
                  <a:lnTo>
                    <a:pt x="249327" y="817474"/>
                  </a:lnTo>
                  <a:lnTo>
                    <a:pt x="213360" y="763829"/>
                  </a:lnTo>
                  <a:lnTo>
                    <a:pt x="192024" y="687629"/>
                  </a:lnTo>
                  <a:lnTo>
                    <a:pt x="176175" y="637642"/>
                  </a:lnTo>
                  <a:lnTo>
                    <a:pt x="171297" y="590093"/>
                  </a:lnTo>
                  <a:lnTo>
                    <a:pt x="160935" y="553517"/>
                  </a:lnTo>
                  <a:lnTo>
                    <a:pt x="113995" y="577291"/>
                  </a:lnTo>
                  <a:lnTo>
                    <a:pt x="89611" y="572414"/>
                  </a:lnTo>
                  <a:lnTo>
                    <a:pt x="40233" y="524866"/>
                  </a:lnTo>
                  <a:lnTo>
                    <a:pt x="54864" y="510845"/>
                  </a:lnTo>
                  <a:lnTo>
                    <a:pt x="43281" y="495605"/>
                  </a:lnTo>
                  <a:lnTo>
                    <a:pt x="0" y="462077"/>
                  </a:lnTo>
                  <a:lnTo>
                    <a:pt x="19507" y="435864"/>
                  </a:lnTo>
                  <a:lnTo>
                    <a:pt x="93269" y="435864"/>
                  </a:lnTo>
                  <a:lnTo>
                    <a:pt x="82296" y="402336"/>
                  </a:lnTo>
                  <a:lnTo>
                    <a:pt x="60960" y="382829"/>
                  </a:lnTo>
                  <a:lnTo>
                    <a:pt x="52425" y="352349"/>
                  </a:lnTo>
                  <a:lnTo>
                    <a:pt x="28041" y="335280"/>
                  </a:lnTo>
                  <a:lnTo>
                    <a:pt x="57912" y="293827"/>
                  </a:lnTo>
                  <a:lnTo>
                    <a:pt x="97536" y="296875"/>
                  </a:lnTo>
                  <a:lnTo>
                    <a:pt x="124968" y="256032"/>
                  </a:lnTo>
                  <a:lnTo>
                    <a:pt x="138379" y="216408"/>
                  </a:lnTo>
                  <a:lnTo>
                    <a:pt x="162153" y="176784"/>
                  </a:lnTo>
                  <a:lnTo>
                    <a:pt x="156057" y="148742"/>
                  </a:lnTo>
                  <a:lnTo>
                    <a:pt x="179223" y="126187"/>
                  </a:lnTo>
                  <a:lnTo>
                    <a:pt x="148133" y="107290"/>
                  </a:lnTo>
                  <a:lnTo>
                    <a:pt x="130455" y="80467"/>
                  </a:lnTo>
                  <a:lnTo>
                    <a:pt x="110337" y="46330"/>
                  </a:lnTo>
                  <a:lnTo>
                    <a:pt x="122529" y="29261"/>
                  </a:lnTo>
                  <a:lnTo>
                    <a:pt x="174345" y="39014"/>
                  </a:lnTo>
                  <a:lnTo>
                    <a:pt x="209093" y="32918"/>
                  </a:lnTo>
                  <a:lnTo>
                    <a:pt x="232257" y="0"/>
                  </a:lnTo>
                  <a:lnTo>
                    <a:pt x="279197" y="46330"/>
                  </a:lnTo>
                  <a:lnTo>
                    <a:pt x="284073" y="78029"/>
                  </a:lnTo>
                  <a:lnTo>
                    <a:pt x="302361" y="98146"/>
                  </a:lnTo>
                  <a:lnTo>
                    <a:pt x="306019" y="118262"/>
                  </a:lnTo>
                  <a:lnTo>
                    <a:pt x="281025" y="112776"/>
                  </a:lnTo>
                  <a:lnTo>
                    <a:pt x="300533" y="156058"/>
                  </a:lnTo>
                  <a:lnTo>
                    <a:pt x="338328" y="180442"/>
                  </a:lnTo>
                  <a:lnTo>
                    <a:pt x="390753" y="207874"/>
                  </a:lnTo>
                  <a:close/>
                </a:path>
              </a:pathLst>
            </a:custGeom>
            <a:grpFill/>
            <a:ln w="6350" cap="flat">
              <a:solidFill>
                <a:srgbClr val="545A8A"/>
              </a:solidFill>
              <a:prstDash val="solid"/>
              <a:miter/>
            </a:ln>
          </p:spPr>
          <p:txBody>
            <a:bodyPr rtlCol="0" anchor="ctr"/>
            <a:lstStyle/>
            <a:p>
              <a:endParaRPr lang="fr-FR" dirty="0"/>
            </a:p>
          </p:txBody>
        </p:sp>
        <p:sp>
          <p:nvSpPr>
            <p:cNvPr id="159" name="Forme libre : forme 118">
              <a:extLst>
                <a:ext uri="{FF2B5EF4-FFF2-40B4-BE49-F238E27FC236}">
                  <a16:creationId xmlns:a16="http://schemas.microsoft.com/office/drawing/2014/main" id="{2F52204F-ADCF-2B2C-8417-AFBA46155FAA}"/>
                </a:ext>
              </a:extLst>
            </p:cNvPr>
            <p:cNvSpPr/>
            <p:nvPr/>
          </p:nvSpPr>
          <p:spPr>
            <a:xfrm>
              <a:off x="5717438" y="2276245"/>
              <a:ext cx="118872" cy="128625"/>
            </a:xfrm>
            <a:custGeom>
              <a:avLst/>
              <a:gdLst>
                <a:gd name="connsiteX0" fmla="*/ 114605 w 118872"/>
                <a:gd name="connsiteY0" fmla="*/ 46330 h 128625"/>
                <a:gd name="connsiteX1" fmla="*/ 118872 w 118872"/>
                <a:gd name="connsiteY1" fmla="*/ 73152 h 128625"/>
                <a:gd name="connsiteX2" fmla="*/ 95097 w 118872"/>
                <a:gd name="connsiteY2" fmla="*/ 106680 h 128625"/>
                <a:gd name="connsiteX3" fmla="*/ 41453 w 118872"/>
                <a:gd name="connsiteY3" fmla="*/ 128626 h 128625"/>
                <a:gd name="connsiteX4" fmla="*/ 0 w 118872"/>
                <a:gd name="connsiteY4" fmla="*/ 123139 h 128625"/>
                <a:gd name="connsiteX5" fmla="*/ 26213 w 118872"/>
                <a:gd name="connsiteY5" fmla="*/ 84125 h 128625"/>
                <a:gd name="connsiteX6" fmla="*/ 13411 w 118872"/>
                <a:gd name="connsiteY6" fmla="*/ 46330 h 128625"/>
                <a:gd name="connsiteX7" fmla="*/ 54254 w 118872"/>
                <a:gd name="connsiteY7" fmla="*/ 17069 h 128625"/>
                <a:gd name="connsiteX8" fmla="*/ 76809 w 118872"/>
                <a:gd name="connsiteY8" fmla="*/ 0 h 128625"/>
                <a:gd name="connsiteX9" fmla="*/ 82296 w 118872"/>
                <a:gd name="connsiteY9" fmla="*/ 19507 h 128625"/>
                <a:gd name="connsiteX10" fmla="*/ 74981 w 118872"/>
                <a:gd name="connsiteY10" fmla="*/ 39624 h 128625"/>
                <a:gd name="connsiteX11" fmla="*/ 93269 w 118872"/>
                <a:gd name="connsiteY11" fmla="*/ 39014 h 128625"/>
                <a:gd name="connsiteX12" fmla="*/ 114605 w 118872"/>
                <a:gd name="connsiteY12" fmla="*/ 46330 h 1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2" h="128625">
                  <a:moveTo>
                    <a:pt x="114605" y="46330"/>
                  </a:moveTo>
                  <a:lnTo>
                    <a:pt x="118872" y="73152"/>
                  </a:lnTo>
                  <a:lnTo>
                    <a:pt x="95097" y="106680"/>
                  </a:lnTo>
                  <a:lnTo>
                    <a:pt x="41453" y="128626"/>
                  </a:lnTo>
                  <a:lnTo>
                    <a:pt x="0" y="123139"/>
                  </a:lnTo>
                  <a:lnTo>
                    <a:pt x="26213" y="84125"/>
                  </a:lnTo>
                  <a:lnTo>
                    <a:pt x="13411" y="46330"/>
                  </a:lnTo>
                  <a:lnTo>
                    <a:pt x="54254" y="17069"/>
                  </a:lnTo>
                  <a:lnTo>
                    <a:pt x="76809" y="0"/>
                  </a:lnTo>
                  <a:lnTo>
                    <a:pt x="82296" y="19507"/>
                  </a:lnTo>
                  <a:lnTo>
                    <a:pt x="74981" y="39624"/>
                  </a:lnTo>
                  <a:lnTo>
                    <a:pt x="93269" y="39014"/>
                  </a:lnTo>
                  <a:lnTo>
                    <a:pt x="114605" y="46330"/>
                  </a:lnTo>
                  <a:close/>
                </a:path>
              </a:pathLst>
            </a:custGeom>
            <a:grpFill/>
            <a:ln w="6350" cap="flat">
              <a:solidFill>
                <a:srgbClr val="545A8A"/>
              </a:solidFill>
              <a:prstDash val="solid"/>
              <a:miter/>
            </a:ln>
          </p:spPr>
          <p:txBody>
            <a:bodyPr rtlCol="0" anchor="ctr"/>
            <a:lstStyle/>
            <a:p>
              <a:endParaRPr lang="fr-FR" dirty="0"/>
            </a:p>
          </p:txBody>
        </p:sp>
        <p:sp>
          <p:nvSpPr>
            <p:cNvPr id="160" name="Forme libre : forme 119">
              <a:extLst>
                <a:ext uri="{FF2B5EF4-FFF2-40B4-BE49-F238E27FC236}">
                  <a16:creationId xmlns:a16="http://schemas.microsoft.com/office/drawing/2014/main" id="{9139A1A6-CA37-3A88-3F63-09F05FB7FF5B}"/>
                </a:ext>
              </a:extLst>
            </p:cNvPr>
            <p:cNvSpPr/>
            <p:nvPr/>
          </p:nvSpPr>
          <p:spPr>
            <a:xfrm>
              <a:off x="7421880" y="2863290"/>
              <a:ext cx="711402" cy="572414"/>
            </a:xfrm>
            <a:custGeom>
              <a:avLst/>
              <a:gdLst>
                <a:gd name="connsiteX0" fmla="*/ 70104 w 711402"/>
                <a:gd name="connsiteY0" fmla="*/ 38405 h 572414"/>
                <a:gd name="connsiteX1" fmla="*/ 81077 w 711402"/>
                <a:gd name="connsiteY1" fmla="*/ 37186 h 572414"/>
                <a:gd name="connsiteX2" fmla="*/ 113385 w 711402"/>
                <a:gd name="connsiteY2" fmla="*/ 8534 h 572414"/>
                <a:gd name="connsiteX3" fmla="*/ 124968 w 711402"/>
                <a:gd name="connsiteY3" fmla="*/ 5486 h 572414"/>
                <a:gd name="connsiteX4" fmla="*/ 136551 w 711402"/>
                <a:gd name="connsiteY4" fmla="*/ 17069 h 572414"/>
                <a:gd name="connsiteX5" fmla="*/ 129235 w 711402"/>
                <a:gd name="connsiteY5" fmla="*/ 35966 h 572414"/>
                <a:gd name="connsiteX6" fmla="*/ 153009 w 711402"/>
                <a:gd name="connsiteY6" fmla="*/ 56693 h 572414"/>
                <a:gd name="connsiteX7" fmla="*/ 160935 w 711402"/>
                <a:gd name="connsiteY7" fmla="*/ 54254 h 572414"/>
                <a:gd name="connsiteX8" fmla="*/ 176175 w 711402"/>
                <a:gd name="connsiteY8" fmla="*/ 83515 h 572414"/>
                <a:gd name="connsiteX9" fmla="*/ 208483 w 711402"/>
                <a:gd name="connsiteY9" fmla="*/ 91440 h 572414"/>
                <a:gd name="connsiteX10" fmla="*/ 234696 w 711402"/>
                <a:gd name="connsiteY10" fmla="*/ 110947 h 572414"/>
                <a:gd name="connsiteX11" fmla="*/ 281635 w 711402"/>
                <a:gd name="connsiteY11" fmla="*/ 117653 h 572414"/>
                <a:gd name="connsiteX12" fmla="*/ 330403 w 711402"/>
                <a:gd name="connsiteY12" fmla="*/ 107290 h 572414"/>
                <a:gd name="connsiteX13" fmla="*/ 331623 w 711402"/>
                <a:gd name="connsiteY13" fmla="*/ 98146 h 572414"/>
                <a:gd name="connsiteX14" fmla="*/ 358445 w 711402"/>
                <a:gd name="connsiteY14" fmla="*/ 90830 h 572414"/>
                <a:gd name="connsiteX15" fmla="*/ 376733 w 711402"/>
                <a:gd name="connsiteY15" fmla="*/ 68275 h 572414"/>
                <a:gd name="connsiteX16" fmla="*/ 398679 w 711402"/>
                <a:gd name="connsiteY16" fmla="*/ 69494 h 572414"/>
                <a:gd name="connsiteX17" fmla="*/ 410871 w 711402"/>
                <a:gd name="connsiteY17" fmla="*/ 62179 h 572414"/>
                <a:gd name="connsiteX18" fmla="*/ 434645 w 711402"/>
                <a:gd name="connsiteY18" fmla="*/ 65837 h 572414"/>
                <a:gd name="connsiteX19" fmla="*/ 474879 w 711402"/>
                <a:gd name="connsiteY19" fmla="*/ 85954 h 572414"/>
                <a:gd name="connsiteX20" fmla="*/ 501091 w 711402"/>
                <a:gd name="connsiteY20" fmla="*/ 90221 h 572414"/>
                <a:gd name="connsiteX21" fmla="*/ 545592 w 711402"/>
                <a:gd name="connsiteY21" fmla="*/ 124358 h 572414"/>
                <a:gd name="connsiteX22" fmla="*/ 569976 w 711402"/>
                <a:gd name="connsiteY22" fmla="*/ 126187 h 572414"/>
                <a:gd name="connsiteX23" fmla="*/ 580339 w 711402"/>
                <a:gd name="connsiteY23" fmla="*/ 158496 h 572414"/>
                <a:gd name="connsiteX24" fmla="*/ 576681 w 711402"/>
                <a:gd name="connsiteY24" fmla="*/ 207264 h 572414"/>
                <a:gd name="connsiteX25" fmla="*/ 573633 w 711402"/>
                <a:gd name="connsiteY25" fmla="*/ 235915 h 572414"/>
                <a:gd name="connsiteX26" fmla="*/ 588873 w 711402"/>
                <a:gd name="connsiteY26" fmla="*/ 242011 h 572414"/>
                <a:gd name="connsiteX27" fmla="*/ 579120 w 711402"/>
                <a:gd name="connsiteY27" fmla="*/ 263347 h 572414"/>
                <a:gd name="connsiteX28" fmla="*/ 595579 w 711402"/>
                <a:gd name="connsiteY28" fmla="*/ 294437 h 572414"/>
                <a:gd name="connsiteX29" fmla="*/ 602895 w 711402"/>
                <a:gd name="connsiteY29" fmla="*/ 319430 h 572414"/>
                <a:gd name="connsiteX30" fmla="*/ 629107 w 711402"/>
                <a:gd name="connsiteY30" fmla="*/ 326136 h 572414"/>
                <a:gd name="connsiteX31" fmla="*/ 635813 w 711402"/>
                <a:gd name="connsiteY31" fmla="*/ 351130 h 572414"/>
                <a:gd name="connsiteX32" fmla="*/ 612039 w 711402"/>
                <a:gd name="connsiteY32" fmla="*/ 386486 h 572414"/>
                <a:gd name="connsiteX33" fmla="*/ 631545 w 711402"/>
                <a:gd name="connsiteY33" fmla="*/ 407213 h 572414"/>
                <a:gd name="connsiteX34" fmla="*/ 648615 w 711402"/>
                <a:gd name="connsiteY34" fmla="*/ 430987 h 572414"/>
                <a:gd name="connsiteX35" fmla="*/ 683361 w 711402"/>
                <a:gd name="connsiteY35" fmla="*/ 448056 h 572414"/>
                <a:gd name="connsiteX36" fmla="*/ 689457 w 711402"/>
                <a:gd name="connsiteY36" fmla="*/ 482194 h 572414"/>
                <a:gd name="connsiteX37" fmla="*/ 705917 w 711402"/>
                <a:gd name="connsiteY37" fmla="*/ 488899 h 572414"/>
                <a:gd name="connsiteX38" fmla="*/ 711403 w 711402"/>
                <a:gd name="connsiteY38" fmla="*/ 506578 h 572414"/>
                <a:gd name="connsiteX39" fmla="*/ 665683 w 711402"/>
                <a:gd name="connsiteY39" fmla="*/ 527304 h 572414"/>
                <a:gd name="connsiteX40" fmla="*/ 658977 w 711402"/>
                <a:gd name="connsiteY40" fmla="*/ 572414 h 572414"/>
                <a:gd name="connsiteX41" fmla="*/ 594360 w 711402"/>
                <a:gd name="connsiteY41" fmla="*/ 560832 h 572414"/>
                <a:gd name="connsiteX42" fmla="*/ 556565 w 711402"/>
                <a:gd name="connsiteY42" fmla="*/ 551688 h 572414"/>
                <a:gd name="connsiteX43" fmla="*/ 518160 w 711402"/>
                <a:gd name="connsiteY43" fmla="*/ 546811 h 572414"/>
                <a:gd name="connsiteX44" fmla="*/ 498043 w 711402"/>
                <a:gd name="connsiteY44" fmla="*/ 498653 h 572414"/>
                <a:gd name="connsiteX45" fmla="*/ 480975 w 711402"/>
                <a:gd name="connsiteY45" fmla="*/ 491947 h 572414"/>
                <a:gd name="connsiteX46" fmla="*/ 455981 w 711402"/>
                <a:gd name="connsiteY46" fmla="*/ 498653 h 572414"/>
                <a:gd name="connsiteX47" fmla="*/ 424891 w 711402"/>
                <a:gd name="connsiteY47" fmla="*/ 517550 h 572414"/>
                <a:gd name="connsiteX48" fmla="*/ 382219 w 711402"/>
                <a:gd name="connsiteY48" fmla="*/ 504749 h 572414"/>
                <a:gd name="connsiteX49" fmla="*/ 345033 w 711402"/>
                <a:gd name="connsiteY49" fmla="*/ 474269 h 572414"/>
                <a:gd name="connsiteX50" fmla="*/ 311505 w 711402"/>
                <a:gd name="connsiteY50" fmla="*/ 463296 h 572414"/>
                <a:gd name="connsiteX51" fmla="*/ 284683 w 711402"/>
                <a:gd name="connsiteY51" fmla="*/ 426110 h 572414"/>
                <a:gd name="connsiteX52" fmla="*/ 252984 w 711402"/>
                <a:gd name="connsiteY52" fmla="*/ 374294 h 572414"/>
                <a:gd name="connsiteX53" fmla="*/ 235915 w 711402"/>
                <a:gd name="connsiteY53" fmla="*/ 380390 h 572414"/>
                <a:gd name="connsiteX54" fmla="*/ 213360 w 711402"/>
                <a:gd name="connsiteY54" fmla="*/ 367589 h 572414"/>
                <a:gd name="connsiteX55" fmla="*/ 202997 w 711402"/>
                <a:gd name="connsiteY55" fmla="*/ 382829 h 572414"/>
                <a:gd name="connsiteX56" fmla="*/ 181661 w 711402"/>
                <a:gd name="connsiteY56" fmla="*/ 362102 h 572414"/>
                <a:gd name="connsiteX57" fmla="*/ 178613 w 711402"/>
                <a:gd name="connsiteY57" fmla="*/ 341376 h 572414"/>
                <a:gd name="connsiteX58" fmla="*/ 168249 w 711402"/>
                <a:gd name="connsiteY58" fmla="*/ 341376 h 572414"/>
                <a:gd name="connsiteX59" fmla="*/ 169469 w 711402"/>
                <a:gd name="connsiteY59" fmla="*/ 312725 h 572414"/>
                <a:gd name="connsiteX60" fmla="*/ 148133 w 711402"/>
                <a:gd name="connsiteY60" fmla="*/ 283464 h 572414"/>
                <a:gd name="connsiteX61" fmla="*/ 104851 w 711402"/>
                <a:gd name="connsiteY61" fmla="*/ 261518 h 572414"/>
                <a:gd name="connsiteX62" fmla="*/ 76809 w 711402"/>
                <a:gd name="connsiteY62" fmla="*/ 224333 h 572414"/>
                <a:gd name="connsiteX63" fmla="*/ 79857 w 711402"/>
                <a:gd name="connsiteY63" fmla="*/ 193853 h 572414"/>
                <a:gd name="connsiteX64" fmla="*/ 93879 w 711402"/>
                <a:gd name="connsiteY64" fmla="*/ 180442 h 572414"/>
                <a:gd name="connsiteX65" fmla="*/ 88392 w 711402"/>
                <a:gd name="connsiteY65" fmla="*/ 157886 h 572414"/>
                <a:gd name="connsiteX66" fmla="*/ 65227 w 711402"/>
                <a:gd name="connsiteY66" fmla="*/ 145694 h 572414"/>
                <a:gd name="connsiteX67" fmla="*/ 36576 w 711402"/>
                <a:gd name="connsiteY67" fmla="*/ 99365 h 572414"/>
                <a:gd name="connsiteX68" fmla="*/ 13411 w 711402"/>
                <a:gd name="connsiteY68" fmla="*/ 68275 h 572414"/>
                <a:gd name="connsiteX69" fmla="*/ 17679 w 711402"/>
                <a:gd name="connsiteY69" fmla="*/ 56083 h 572414"/>
                <a:gd name="connsiteX70" fmla="*/ 0 w 711402"/>
                <a:gd name="connsiteY70" fmla="*/ 11582 h 572414"/>
                <a:gd name="connsiteX71" fmla="*/ 20117 w 711402"/>
                <a:gd name="connsiteY71" fmla="*/ 0 h 572414"/>
                <a:gd name="connsiteX72" fmla="*/ 27432 w 711402"/>
                <a:gd name="connsiteY72" fmla="*/ 15240 h 572414"/>
                <a:gd name="connsiteX73" fmla="*/ 46939 w 711402"/>
                <a:gd name="connsiteY73" fmla="*/ 32918 h 572414"/>
                <a:gd name="connsiteX74" fmla="*/ 70104 w 711402"/>
                <a:gd name="connsiteY74" fmla="*/ 38405 h 57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1402" h="572414">
                  <a:moveTo>
                    <a:pt x="70104" y="38405"/>
                  </a:moveTo>
                  <a:lnTo>
                    <a:pt x="81077" y="37186"/>
                  </a:lnTo>
                  <a:lnTo>
                    <a:pt x="113385" y="8534"/>
                  </a:lnTo>
                  <a:lnTo>
                    <a:pt x="124968" y="5486"/>
                  </a:lnTo>
                  <a:lnTo>
                    <a:pt x="136551" y="17069"/>
                  </a:lnTo>
                  <a:lnTo>
                    <a:pt x="129235" y="35966"/>
                  </a:lnTo>
                  <a:lnTo>
                    <a:pt x="153009" y="56693"/>
                  </a:lnTo>
                  <a:lnTo>
                    <a:pt x="160935" y="54254"/>
                  </a:lnTo>
                  <a:lnTo>
                    <a:pt x="176175" y="83515"/>
                  </a:lnTo>
                  <a:lnTo>
                    <a:pt x="208483" y="91440"/>
                  </a:lnTo>
                  <a:lnTo>
                    <a:pt x="234696" y="110947"/>
                  </a:lnTo>
                  <a:lnTo>
                    <a:pt x="281635" y="117653"/>
                  </a:lnTo>
                  <a:lnTo>
                    <a:pt x="330403" y="107290"/>
                  </a:lnTo>
                  <a:lnTo>
                    <a:pt x="331623" y="98146"/>
                  </a:lnTo>
                  <a:lnTo>
                    <a:pt x="358445" y="90830"/>
                  </a:lnTo>
                  <a:lnTo>
                    <a:pt x="376733" y="68275"/>
                  </a:lnTo>
                  <a:lnTo>
                    <a:pt x="398679" y="69494"/>
                  </a:lnTo>
                  <a:lnTo>
                    <a:pt x="410871" y="62179"/>
                  </a:lnTo>
                  <a:lnTo>
                    <a:pt x="434645" y="65837"/>
                  </a:lnTo>
                  <a:lnTo>
                    <a:pt x="474879" y="85954"/>
                  </a:lnTo>
                  <a:lnTo>
                    <a:pt x="501091" y="90221"/>
                  </a:lnTo>
                  <a:lnTo>
                    <a:pt x="545592" y="124358"/>
                  </a:lnTo>
                  <a:lnTo>
                    <a:pt x="569976" y="126187"/>
                  </a:lnTo>
                  <a:lnTo>
                    <a:pt x="580339" y="158496"/>
                  </a:lnTo>
                  <a:lnTo>
                    <a:pt x="576681" y="207264"/>
                  </a:lnTo>
                  <a:lnTo>
                    <a:pt x="573633" y="235915"/>
                  </a:lnTo>
                  <a:lnTo>
                    <a:pt x="588873" y="242011"/>
                  </a:lnTo>
                  <a:lnTo>
                    <a:pt x="579120" y="263347"/>
                  </a:lnTo>
                  <a:lnTo>
                    <a:pt x="595579" y="294437"/>
                  </a:lnTo>
                  <a:lnTo>
                    <a:pt x="602895" y="319430"/>
                  </a:lnTo>
                  <a:lnTo>
                    <a:pt x="629107" y="326136"/>
                  </a:lnTo>
                  <a:lnTo>
                    <a:pt x="635813" y="351130"/>
                  </a:lnTo>
                  <a:lnTo>
                    <a:pt x="612039" y="386486"/>
                  </a:lnTo>
                  <a:lnTo>
                    <a:pt x="631545" y="407213"/>
                  </a:lnTo>
                  <a:lnTo>
                    <a:pt x="648615" y="430987"/>
                  </a:lnTo>
                  <a:lnTo>
                    <a:pt x="683361" y="448056"/>
                  </a:lnTo>
                  <a:lnTo>
                    <a:pt x="689457" y="482194"/>
                  </a:lnTo>
                  <a:lnTo>
                    <a:pt x="705917" y="488899"/>
                  </a:lnTo>
                  <a:lnTo>
                    <a:pt x="711403" y="506578"/>
                  </a:lnTo>
                  <a:lnTo>
                    <a:pt x="665683" y="527304"/>
                  </a:lnTo>
                  <a:lnTo>
                    <a:pt x="658977" y="572414"/>
                  </a:lnTo>
                  <a:lnTo>
                    <a:pt x="594360" y="560832"/>
                  </a:lnTo>
                  <a:lnTo>
                    <a:pt x="556565" y="551688"/>
                  </a:lnTo>
                  <a:lnTo>
                    <a:pt x="518160" y="546811"/>
                  </a:lnTo>
                  <a:lnTo>
                    <a:pt x="498043" y="498653"/>
                  </a:lnTo>
                  <a:lnTo>
                    <a:pt x="480975" y="491947"/>
                  </a:lnTo>
                  <a:lnTo>
                    <a:pt x="455981" y="498653"/>
                  </a:lnTo>
                  <a:lnTo>
                    <a:pt x="424891" y="517550"/>
                  </a:lnTo>
                  <a:lnTo>
                    <a:pt x="382219" y="504749"/>
                  </a:lnTo>
                  <a:lnTo>
                    <a:pt x="345033" y="474269"/>
                  </a:lnTo>
                  <a:lnTo>
                    <a:pt x="311505" y="463296"/>
                  </a:lnTo>
                  <a:lnTo>
                    <a:pt x="284683" y="426110"/>
                  </a:lnTo>
                  <a:lnTo>
                    <a:pt x="252984" y="374294"/>
                  </a:lnTo>
                  <a:lnTo>
                    <a:pt x="235915" y="380390"/>
                  </a:lnTo>
                  <a:lnTo>
                    <a:pt x="213360" y="367589"/>
                  </a:lnTo>
                  <a:lnTo>
                    <a:pt x="202997" y="382829"/>
                  </a:lnTo>
                  <a:lnTo>
                    <a:pt x="181661" y="362102"/>
                  </a:lnTo>
                  <a:lnTo>
                    <a:pt x="178613" y="341376"/>
                  </a:lnTo>
                  <a:lnTo>
                    <a:pt x="168249" y="341376"/>
                  </a:lnTo>
                  <a:lnTo>
                    <a:pt x="169469" y="312725"/>
                  </a:lnTo>
                  <a:lnTo>
                    <a:pt x="148133" y="283464"/>
                  </a:lnTo>
                  <a:lnTo>
                    <a:pt x="104851" y="261518"/>
                  </a:lnTo>
                  <a:lnTo>
                    <a:pt x="76809" y="224333"/>
                  </a:lnTo>
                  <a:lnTo>
                    <a:pt x="79857" y="193853"/>
                  </a:lnTo>
                  <a:lnTo>
                    <a:pt x="93879" y="180442"/>
                  </a:lnTo>
                  <a:lnTo>
                    <a:pt x="88392" y="157886"/>
                  </a:lnTo>
                  <a:lnTo>
                    <a:pt x="65227" y="145694"/>
                  </a:lnTo>
                  <a:lnTo>
                    <a:pt x="36576" y="99365"/>
                  </a:lnTo>
                  <a:lnTo>
                    <a:pt x="13411" y="68275"/>
                  </a:lnTo>
                  <a:lnTo>
                    <a:pt x="17679" y="56083"/>
                  </a:lnTo>
                  <a:lnTo>
                    <a:pt x="0" y="11582"/>
                  </a:lnTo>
                  <a:lnTo>
                    <a:pt x="20117" y="0"/>
                  </a:lnTo>
                  <a:lnTo>
                    <a:pt x="27432" y="15240"/>
                  </a:lnTo>
                  <a:lnTo>
                    <a:pt x="46939" y="32918"/>
                  </a:lnTo>
                  <a:lnTo>
                    <a:pt x="70104" y="38405"/>
                  </a:lnTo>
                  <a:close/>
                </a:path>
              </a:pathLst>
            </a:custGeom>
            <a:grpFill/>
            <a:ln w="6350" cap="flat">
              <a:solidFill>
                <a:srgbClr val="545A8A"/>
              </a:solidFill>
              <a:prstDash val="solid"/>
              <a:miter/>
            </a:ln>
          </p:spPr>
          <p:txBody>
            <a:bodyPr rtlCol="0" anchor="ctr"/>
            <a:lstStyle/>
            <a:p>
              <a:endParaRPr lang="fr-FR" dirty="0"/>
            </a:p>
          </p:txBody>
        </p:sp>
        <p:sp>
          <p:nvSpPr>
            <p:cNvPr id="161" name="Forme libre : forme 120">
              <a:extLst>
                <a:ext uri="{FF2B5EF4-FFF2-40B4-BE49-F238E27FC236}">
                  <a16:creationId xmlns:a16="http://schemas.microsoft.com/office/drawing/2014/main" id="{068E1D13-C985-6F25-10EC-26162B76597E}"/>
                </a:ext>
              </a:extLst>
            </p:cNvPr>
            <p:cNvSpPr/>
            <p:nvPr/>
          </p:nvSpPr>
          <p:spPr>
            <a:xfrm>
              <a:off x="7284720" y="2954120"/>
              <a:ext cx="340157" cy="324307"/>
            </a:xfrm>
            <a:custGeom>
              <a:avLst/>
              <a:gdLst>
                <a:gd name="connsiteX0" fmla="*/ 173736 w 340157"/>
                <a:gd name="connsiteY0" fmla="*/ 8535 h 324307"/>
                <a:gd name="connsiteX1" fmla="*/ 202387 w 340157"/>
                <a:gd name="connsiteY1" fmla="*/ 54864 h 324307"/>
                <a:gd name="connsiteX2" fmla="*/ 225552 w 340157"/>
                <a:gd name="connsiteY2" fmla="*/ 67056 h 324307"/>
                <a:gd name="connsiteX3" fmla="*/ 231039 w 340157"/>
                <a:gd name="connsiteY3" fmla="*/ 89611 h 324307"/>
                <a:gd name="connsiteX4" fmla="*/ 217017 w 340157"/>
                <a:gd name="connsiteY4" fmla="*/ 103023 h 324307"/>
                <a:gd name="connsiteX5" fmla="*/ 213969 w 340157"/>
                <a:gd name="connsiteY5" fmla="*/ 133503 h 324307"/>
                <a:gd name="connsiteX6" fmla="*/ 242011 w 340157"/>
                <a:gd name="connsiteY6" fmla="*/ 170688 h 324307"/>
                <a:gd name="connsiteX7" fmla="*/ 285293 w 340157"/>
                <a:gd name="connsiteY7" fmla="*/ 192634 h 324307"/>
                <a:gd name="connsiteX8" fmla="*/ 306629 w 340157"/>
                <a:gd name="connsiteY8" fmla="*/ 221895 h 324307"/>
                <a:gd name="connsiteX9" fmla="*/ 305409 w 340157"/>
                <a:gd name="connsiteY9" fmla="*/ 250546 h 324307"/>
                <a:gd name="connsiteX10" fmla="*/ 315773 w 340157"/>
                <a:gd name="connsiteY10" fmla="*/ 250546 h 324307"/>
                <a:gd name="connsiteX11" fmla="*/ 318821 w 340157"/>
                <a:gd name="connsiteY11" fmla="*/ 271272 h 324307"/>
                <a:gd name="connsiteX12" fmla="*/ 340157 w 340157"/>
                <a:gd name="connsiteY12" fmla="*/ 291999 h 324307"/>
                <a:gd name="connsiteX13" fmla="*/ 320040 w 340157"/>
                <a:gd name="connsiteY13" fmla="*/ 290170 h 324307"/>
                <a:gd name="connsiteX14" fmla="*/ 297485 w 340157"/>
                <a:gd name="connsiteY14" fmla="*/ 286512 h 324307"/>
                <a:gd name="connsiteX15" fmla="*/ 277368 w 340157"/>
                <a:gd name="connsiteY15" fmla="*/ 324307 h 324307"/>
                <a:gd name="connsiteX16" fmla="*/ 215189 w 340157"/>
                <a:gd name="connsiteY16" fmla="*/ 321259 h 324307"/>
                <a:gd name="connsiteX17" fmla="*/ 112776 w 340157"/>
                <a:gd name="connsiteY17" fmla="*/ 242621 h 324307"/>
                <a:gd name="connsiteX18" fmla="*/ 60351 w 340157"/>
                <a:gd name="connsiteY18" fmla="*/ 215189 h 324307"/>
                <a:gd name="connsiteX19" fmla="*/ 18897 w 340157"/>
                <a:gd name="connsiteY19" fmla="*/ 204216 h 324307"/>
                <a:gd name="connsiteX20" fmla="*/ 0 w 340157"/>
                <a:gd name="connsiteY20" fmla="*/ 156667 h 324307"/>
                <a:gd name="connsiteX21" fmla="*/ 67056 w 340157"/>
                <a:gd name="connsiteY21" fmla="*/ 115824 h 324307"/>
                <a:gd name="connsiteX22" fmla="*/ 73152 w 340157"/>
                <a:gd name="connsiteY22" fmla="*/ 68885 h 324307"/>
                <a:gd name="connsiteX23" fmla="*/ 65837 w 340157"/>
                <a:gd name="connsiteY23" fmla="*/ 40234 h 324307"/>
                <a:gd name="connsiteX24" fmla="*/ 82296 w 340157"/>
                <a:gd name="connsiteY24" fmla="*/ 30480 h 324307"/>
                <a:gd name="connsiteX25" fmla="*/ 95097 w 340157"/>
                <a:gd name="connsiteY25" fmla="*/ 6096 h 324307"/>
                <a:gd name="connsiteX26" fmla="*/ 107899 w 340157"/>
                <a:gd name="connsiteY26" fmla="*/ 0 h 324307"/>
                <a:gd name="connsiteX27" fmla="*/ 146304 w 340157"/>
                <a:gd name="connsiteY27" fmla="*/ 5487 h 324307"/>
                <a:gd name="connsiteX28" fmla="*/ 159105 w 340157"/>
                <a:gd name="connsiteY28" fmla="*/ 15240 h 324307"/>
                <a:gd name="connsiteX29" fmla="*/ 173736 w 340157"/>
                <a:gd name="connsiteY29" fmla="*/ 8535 h 32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57" h="324307">
                  <a:moveTo>
                    <a:pt x="173736" y="8535"/>
                  </a:moveTo>
                  <a:lnTo>
                    <a:pt x="202387" y="54864"/>
                  </a:lnTo>
                  <a:lnTo>
                    <a:pt x="225552" y="67056"/>
                  </a:lnTo>
                  <a:lnTo>
                    <a:pt x="231039" y="89611"/>
                  </a:lnTo>
                  <a:lnTo>
                    <a:pt x="217017" y="103023"/>
                  </a:lnTo>
                  <a:lnTo>
                    <a:pt x="213969" y="133503"/>
                  </a:lnTo>
                  <a:lnTo>
                    <a:pt x="242011" y="170688"/>
                  </a:lnTo>
                  <a:lnTo>
                    <a:pt x="285293" y="192634"/>
                  </a:lnTo>
                  <a:lnTo>
                    <a:pt x="306629" y="221895"/>
                  </a:lnTo>
                  <a:lnTo>
                    <a:pt x="305409" y="250546"/>
                  </a:lnTo>
                  <a:lnTo>
                    <a:pt x="315773" y="250546"/>
                  </a:lnTo>
                  <a:lnTo>
                    <a:pt x="318821" y="271272"/>
                  </a:lnTo>
                  <a:lnTo>
                    <a:pt x="340157" y="291999"/>
                  </a:lnTo>
                  <a:lnTo>
                    <a:pt x="320040" y="290170"/>
                  </a:lnTo>
                  <a:lnTo>
                    <a:pt x="297485" y="286512"/>
                  </a:lnTo>
                  <a:lnTo>
                    <a:pt x="277368" y="324307"/>
                  </a:lnTo>
                  <a:lnTo>
                    <a:pt x="215189" y="321259"/>
                  </a:lnTo>
                  <a:lnTo>
                    <a:pt x="112776" y="242621"/>
                  </a:lnTo>
                  <a:lnTo>
                    <a:pt x="60351" y="215189"/>
                  </a:lnTo>
                  <a:lnTo>
                    <a:pt x="18897" y="204216"/>
                  </a:lnTo>
                  <a:lnTo>
                    <a:pt x="0" y="156667"/>
                  </a:lnTo>
                  <a:lnTo>
                    <a:pt x="67056" y="115824"/>
                  </a:lnTo>
                  <a:lnTo>
                    <a:pt x="73152" y="68885"/>
                  </a:lnTo>
                  <a:lnTo>
                    <a:pt x="65837" y="40234"/>
                  </a:lnTo>
                  <a:lnTo>
                    <a:pt x="82296" y="30480"/>
                  </a:lnTo>
                  <a:lnTo>
                    <a:pt x="95097" y="6096"/>
                  </a:lnTo>
                  <a:lnTo>
                    <a:pt x="107899" y="0"/>
                  </a:lnTo>
                  <a:lnTo>
                    <a:pt x="146304" y="5487"/>
                  </a:lnTo>
                  <a:lnTo>
                    <a:pt x="159105" y="15240"/>
                  </a:lnTo>
                  <a:lnTo>
                    <a:pt x="173736" y="8535"/>
                  </a:lnTo>
                  <a:close/>
                </a:path>
              </a:pathLst>
            </a:custGeom>
            <a:grpFill/>
            <a:ln w="6350" cap="flat">
              <a:solidFill>
                <a:srgbClr val="545A8A"/>
              </a:solidFill>
              <a:prstDash val="solid"/>
              <a:miter/>
            </a:ln>
          </p:spPr>
          <p:txBody>
            <a:bodyPr rtlCol="0" anchor="ctr"/>
            <a:lstStyle/>
            <a:p>
              <a:endParaRPr lang="fr-FR" dirty="0"/>
            </a:p>
          </p:txBody>
        </p:sp>
        <p:sp>
          <p:nvSpPr>
            <p:cNvPr id="162" name="Forme libre : forme 121">
              <a:extLst>
                <a:ext uri="{FF2B5EF4-FFF2-40B4-BE49-F238E27FC236}">
                  <a16:creationId xmlns:a16="http://schemas.microsoft.com/office/drawing/2014/main" id="{7192F62B-E4B5-B07D-A1F6-C482A530DCA0}"/>
                </a:ext>
              </a:extLst>
            </p:cNvPr>
            <p:cNvSpPr/>
            <p:nvPr/>
          </p:nvSpPr>
          <p:spPr>
            <a:xfrm>
              <a:off x="5377891" y="1870861"/>
              <a:ext cx="277977" cy="104241"/>
            </a:xfrm>
            <a:custGeom>
              <a:avLst/>
              <a:gdLst>
                <a:gd name="connsiteX0" fmla="*/ 259689 w 277977"/>
                <a:gd name="connsiteY0" fmla="*/ 2438 h 104241"/>
                <a:gd name="connsiteX1" fmla="*/ 251155 w 277977"/>
                <a:gd name="connsiteY1" fmla="*/ 24384 h 104241"/>
                <a:gd name="connsiteX2" fmla="*/ 277977 w 277977"/>
                <a:gd name="connsiteY2" fmla="*/ 47549 h 104241"/>
                <a:gd name="connsiteX3" fmla="*/ 240792 w 277977"/>
                <a:gd name="connsiteY3" fmla="*/ 73762 h 104241"/>
                <a:gd name="connsiteX4" fmla="*/ 160934 w 277977"/>
                <a:gd name="connsiteY4" fmla="*/ 97536 h 104241"/>
                <a:gd name="connsiteX5" fmla="*/ 137160 w 277977"/>
                <a:gd name="connsiteY5" fmla="*/ 104242 h 104241"/>
                <a:gd name="connsiteX6" fmla="*/ 103022 w 277977"/>
                <a:gd name="connsiteY6" fmla="*/ 98755 h 104241"/>
                <a:gd name="connsiteX7" fmla="*/ 30480 w 277977"/>
                <a:gd name="connsiteY7" fmla="*/ 87782 h 104241"/>
                <a:gd name="connsiteX8" fmla="*/ 59741 w 277977"/>
                <a:gd name="connsiteY8" fmla="*/ 72542 h 104241"/>
                <a:gd name="connsiteX9" fmla="*/ 4877 w 277977"/>
                <a:gd name="connsiteY9" fmla="*/ 56083 h 104241"/>
                <a:gd name="connsiteX10" fmla="*/ 53035 w 277977"/>
                <a:gd name="connsiteY10" fmla="*/ 49378 h 104241"/>
                <a:gd name="connsiteX11" fmla="*/ 53645 w 277977"/>
                <a:gd name="connsiteY11" fmla="*/ 39014 h 104241"/>
                <a:gd name="connsiteX12" fmla="*/ 0 w 277977"/>
                <a:gd name="connsiteY12" fmla="*/ 31090 h 104241"/>
                <a:gd name="connsiteX13" fmla="*/ 21945 w 277977"/>
                <a:gd name="connsiteY13" fmla="*/ 8534 h 104241"/>
                <a:gd name="connsiteX14" fmla="*/ 62179 w 277977"/>
                <a:gd name="connsiteY14" fmla="*/ 3658 h 104241"/>
                <a:gd name="connsiteX15" fmla="*/ 98755 w 277977"/>
                <a:gd name="connsiteY15" fmla="*/ 26822 h 104241"/>
                <a:gd name="connsiteX16" fmla="*/ 141427 w 277977"/>
                <a:gd name="connsiteY16" fmla="*/ 8534 h 104241"/>
                <a:gd name="connsiteX17" fmla="*/ 172517 w 277977"/>
                <a:gd name="connsiteY17" fmla="*/ 17678 h 104241"/>
                <a:gd name="connsiteX18" fmla="*/ 217017 w 277977"/>
                <a:gd name="connsiteY18" fmla="*/ 0 h 104241"/>
                <a:gd name="connsiteX19" fmla="*/ 259689 w 277977"/>
                <a:gd name="connsiteY19" fmla="*/ 2438 h 10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977" h="104241">
                  <a:moveTo>
                    <a:pt x="259689" y="2438"/>
                  </a:moveTo>
                  <a:lnTo>
                    <a:pt x="251155" y="24384"/>
                  </a:lnTo>
                  <a:lnTo>
                    <a:pt x="277977" y="47549"/>
                  </a:lnTo>
                  <a:lnTo>
                    <a:pt x="240792" y="73762"/>
                  </a:lnTo>
                  <a:lnTo>
                    <a:pt x="160934" y="97536"/>
                  </a:lnTo>
                  <a:lnTo>
                    <a:pt x="137160" y="104242"/>
                  </a:lnTo>
                  <a:lnTo>
                    <a:pt x="103022" y="98755"/>
                  </a:lnTo>
                  <a:lnTo>
                    <a:pt x="30480" y="87782"/>
                  </a:lnTo>
                  <a:lnTo>
                    <a:pt x="59741" y="72542"/>
                  </a:lnTo>
                  <a:lnTo>
                    <a:pt x="4877" y="56083"/>
                  </a:lnTo>
                  <a:lnTo>
                    <a:pt x="53035" y="49378"/>
                  </a:lnTo>
                  <a:lnTo>
                    <a:pt x="53645" y="39014"/>
                  </a:lnTo>
                  <a:lnTo>
                    <a:pt x="0" y="31090"/>
                  </a:lnTo>
                  <a:lnTo>
                    <a:pt x="21945" y="8534"/>
                  </a:lnTo>
                  <a:lnTo>
                    <a:pt x="62179" y="3658"/>
                  </a:lnTo>
                  <a:lnTo>
                    <a:pt x="98755" y="26822"/>
                  </a:lnTo>
                  <a:lnTo>
                    <a:pt x="141427" y="8534"/>
                  </a:lnTo>
                  <a:lnTo>
                    <a:pt x="172517" y="17678"/>
                  </a:lnTo>
                  <a:lnTo>
                    <a:pt x="217017" y="0"/>
                  </a:lnTo>
                  <a:lnTo>
                    <a:pt x="259689" y="2438"/>
                  </a:lnTo>
                  <a:close/>
                </a:path>
              </a:pathLst>
            </a:custGeom>
            <a:grpFill/>
            <a:ln w="6350" cap="flat">
              <a:solidFill>
                <a:srgbClr val="545A8A"/>
              </a:solidFill>
              <a:prstDash val="solid"/>
              <a:miter/>
            </a:ln>
          </p:spPr>
          <p:txBody>
            <a:bodyPr rtlCol="0" anchor="ctr"/>
            <a:lstStyle/>
            <a:p>
              <a:endParaRPr lang="fr-FR" dirty="0"/>
            </a:p>
          </p:txBody>
        </p:sp>
        <p:sp>
          <p:nvSpPr>
            <p:cNvPr id="163" name="Forme libre : forme 122">
              <a:extLst>
                <a:ext uri="{FF2B5EF4-FFF2-40B4-BE49-F238E27FC236}">
                  <a16:creationId xmlns:a16="http://schemas.microsoft.com/office/drawing/2014/main" id="{52DD2C45-1986-FB4E-58BE-CE5610761B11}"/>
                </a:ext>
              </a:extLst>
            </p:cNvPr>
            <p:cNvSpPr/>
            <p:nvPr/>
          </p:nvSpPr>
          <p:spPr>
            <a:xfrm>
              <a:off x="7145121" y="3115055"/>
              <a:ext cx="45110" cy="147523"/>
            </a:xfrm>
            <a:custGeom>
              <a:avLst/>
              <a:gdLst>
                <a:gd name="connsiteX0" fmla="*/ 42672 w 45110"/>
                <a:gd name="connsiteY0" fmla="*/ 0 h 147523"/>
                <a:gd name="connsiteX1" fmla="*/ 45111 w 45110"/>
                <a:gd name="connsiteY1" fmla="*/ 15849 h 147523"/>
                <a:gd name="connsiteX2" fmla="*/ 41453 w 45110"/>
                <a:gd name="connsiteY2" fmla="*/ 21945 h 147523"/>
                <a:gd name="connsiteX3" fmla="*/ 42063 w 45110"/>
                <a:gd name="connsiteY3" fmla="*/ 21945 h 147523"/>
                <a:gd name="connsiteX4" fmla="*/ 37796 w 45110"/>
                <a:gd name="connsiteY4" fmla="*/ 34137 h 147523"/>
                <a:gd name="connsiteX5" fmla="*/ 24993 w 45110"/>
                <a:gd name="connsiteY5" fmla="*/ 29261 h 147523"/>
                <a:gd name="connsiteX6" fmla="*/ 20727 w 45110"/>
                <a:gd name="connsiteY6" fmla="*/ 54864 h 147523"/>
                <a:gd name="connsiteX7" fmla="*/ 29871 w 45110"/>
                <a:gd name="connsiteY7" fmla="*/ 59131 h 147523"/>
                <a:gd name="connsiteX8" fmla="*/ 21945 w 45110"/>
                <a:gd name="connsiteY8" fmla="*/ 64617 h 147523"/>
                <a:gd name="connsiteX9" fmla="*/ 21336 w 45110"/>
                <a:gd name="connsiteY9" fmla="*/ 74981 h 147523"/>
                <a:gd name="connsiteX10" fmla="*/ 36576 w 45110"/>
                <a:gd name="connsiteY10" fmla="*/ 70104 h 147523"/>
                <a:gd name="connsiteX11" fmla="*/ 39015 w 45110"/>
                <a:gd name="connsiteY11" fmla="*/ 85344 h 147523"/>
                <a:gd name="connsiteX12" fmla="*/ 28041 w 45110"/>
                <a:gd name="connsiteY12" fmla="*/ 147523 h 147523"/>
                <a:gd name="connsiteX13" fmla="*/ 23775 w 45110"/>
                <a:gd name="connsiteY13" fmla="*/ 137769 h 147523"/>
                <a:gd name="connsiteX14" fmla="*/ 0 w 45110"/>
                <a:gd name="connsiteY14" fmla="*/ 80467 h 147523"/>
                <a:gd name="connsiteX15" fmla="*/ 8535 w 45110"/>
                <a:gd name="connsiteY15" fmla="*/ 67665 h 147523"/>
                <a:gd name="connsiteX16" fmla="*/ 6096 w 45110"/>
                <a:gd name="connsiteY16" fmla="*/ 65227 h 147523"/>
                <a:gd name="connsiteX17" fmla="*/ 12801 w 45110"/>
                <a:gd name="connsiteY17" fmla="*/ 46939 h 147523"/>
                <a:gd name="connsiteX18" fmla="*/ 16460 w 45110"/>
                <a:gd name="connsiteY18" fmla="*/ 17678 h 147523"/>
                <a:gd name="connsiteX19" fmla="*/ 20117 w 45110"/>
                <a:gd name="connsiteY19" fmla="*/ 7315 h 147523"/>
                <a:gd name="connsiteX20" fmla="*/ 20727 w 45110"/>
                <a:gd name="connsiteY20" fmla="*/ 7315 h 147523"/>
                <a:gd name="connsiteX21" fmla="*/ 31700 w 45110"/>
                <a:gd name="connsiteY21" fmla="*/ 7315 h 147523"/>
                <a:gd name="connsiteX22" fmla="*/ 34137 w 45110"/>
                <a:gd name="connsiteY22" fmla="*/ 609 h 147523"/>
                <a:gd name="connsiteX23" fmla="*/ 42672 w 45110"/>
                <a:gd name="connsiteY23" fmla="*/ 0 h 14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523">
                  <a:moveTo>
                    <a:pt x="42672" y="0"/>
                  </a:moveTo>
                  <a:lnTo>
                    <a:pt x="45111" y="15849"/>
                  </a:lnTo>
                  <a:lnTo>
                    <a:pt x="41453" y="21945"/>
                  </a:lnTo>
                  <a:lnTo>
                    <a:pt x="42063" y="21945"/>
                  </a:lnTo>
                  <a:lnTo>
                    <a:pt x="37796" y="34137"/>
                  </a:lnTo>
                  <a:lnTo>
                    <a:pt x="24993" y="29261"/>
                  </a:lnTo>
                  <a:lnTo>
                    <a:pt x="20727" y="54864"/>
                  </a:lnTo>
                  <a:lnTo>
                    <a:pt x="29871" y="59131"/>
                  </a:lnTo>
                  <a:lnTo>
                    <a:pt x="21945" y="64617"/>
                  </a:lnTo>
                  <a:lnTo>
                    <a:pt x="21336" y="74981"/>
                  </a:lnTo>
                  <a:lnTo>
                    <a:pt x="36576" y="70104"/>
                  </a:lnTo>
                  <a:lnTo>
                    <a:pt x="39015" y="85344"/>
                  </a:lnTo>
                  <a:lnTo>
                    <a:pt x="28041" y="147523"/>
                  </a:lnTo>
                  <a:lnTo>
                    <a:pt x="23775" y="137769"/>
                  </a:lnTo>
                  <a:lnTo>
                    <a:pt x="0" y="80467"/>
                  </a:lnTo>
                  <a:lnTo>
                    <a:pt x="8535" y="67665"/>
                  </a:lnTo>
                  <a:lnTo>
                    <a:pt x="6096" y="65227"/>
                  </a:lnTo>
                  <a:lnTo>
                    <a:pt x="12801" y="46939"/>
                  </a:lnTo>
                  <a:lnTo>
                    <a:pt x="16460" y="17678"/>
                  </a:lnTo>
                  <a:lnTo>
                    <a:pt x="20117" y="7315"/>
                  </a:lnTo>
                  <a:lnTo>
                    <a:pt x="20727" y="7315"/>
                  </a:lnTo>
                  <a:lnTo>
                    <a:pt x="31700" y="7315"/>
                  </a:lnTo>
                  <a:lnTo>
                    <a:pt x="34137" y="609"/>
                  </a:lnTo>
                  <a:lnTo>
                    <a:pt x="42672" y="0"/>
                  </a:lnTo>
                  <a:close/>
                </a:path>
              </a:pathLst>
            </a:custGeom>
            <a:grpFill/>
            <a:ln w="6350" cap="flat">
              <a:solidFill>
                <a:srgbClr val="545A8A"/>
              </a:solidFill>
              <a:prstDash val="solid"/>
              <a:miter/>
            </a:ln>
          </p:spPr>
          <p:txBody>
            <a:bodyPr rtlCol="0" anchor="ctr"/>
            <a:lstStyle/>
            <a:p>
              <a:endParaRPr lang="fr-FR" dirty="0"/>
            </a:p>
          </p:txBody>
        </p:sp>
        <p:sp>
          <p:nvSpPr>
            <p:cNvPr id="164" name="Forme libre : forme 123">
              <a:extLst>
                <a:ext uri="{FF2B5EF4-FFF2-40B4-BE49-F238E27FC236}">
                  <a16:creationId xmlns:a16="http://schemas.microsoft.com/office/drawing/2014/main" id="{8446F92A-70D8-A557-5550-05E48D26BA72}"/>
                </a:ext>
              </a:extLst>
            </p:cNvPr>
            <p:cNvSpPr/>
            <p:nvPr/>
          </p:nvSpPr>
          <p:spPr>
            <a:xfrm>
              <a:off x="6413601" y="2921202"/>
              <a:ext cx="98145" cy="62788"/>
            </a:xfrm>
            <a:custGeom>
              <a:avLst/>
              <a:gdLst>
                <a:gd name="connsiteX0" fmla="*/ 98145 w 98145"/>
                <a:gd name="connsiteY0" fmla="*/ 0 h 62788"/>
                <a:gd name="connsiteX1" fmla="*/ 87783 w 98145"/>
                <a:gd name="connsiteY1" fmla="*/ 31090 h 62788"/>
                <a:gd name="connsiteX2" fmla="*/ 93269 w 98145"/>
                <a:gd name="connsiteY2" fmla="*/ 42672 h 62788"/>
                <a:gd name="connsiteX3" fmla="*/ 87783 w 98145"/>
                <a:gd name="connsiteY3" fmla="*/ 62789 h 62788"/>
                <a:gd name="connsiteX4" fmla="*/ 62180 w 98145"/>
                <a:gd name="connsiteY4" fmla="*/ 48158 h 62788"/>
                <a:gd name="connsiteX5" fmla="*/ 45720 w 98145"/>
                <a:gd name="connsiteY5" fmla="*/ 43891 h 62788"/>
                <a:gd name="connsiteX6" fmla="*/ 0 w 98145"/>
                <a:gd name="connsiteY6" fmla="*/ 24384 h 62788"/>
                <a:gd name="connsiteX7" fmla="*/ 3048 w 98145"/>
                <a:gd name="connsiteY7" fmla="*/ 4267 h 62788"/>
                <a:gd name="connsiteX8" fmla="*/ 40844 w 98145"/>
                <a:gd name="connsiteY8" fmla="*/ 7925 h 62788"/>
                <a:gd name="connsiteX9" fmla="*/ 73761 w 98145"/>
                <a:gd name="connsiteY9" fmla="*/ 3658 h 62788"/>
                <a:gd name="connsiteX10" fmla="*/ 98145 w 98145"/>
                <a:gd name="connsiteY10" fmla="*/ 0 h 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45" h="62788">
                  <a:moveTo>
                    <a:pt x="98145" y="0"/>
                  </a:moveTo>
                  <a:lnTo>
                    <a:pt x="87783" y="31090"/>
                  </a:lnTo>
                  <a:lnTo>
                    <a:pt x="93269" y="42672"/>
                  </a:lnTo>
                  <a:lnTo>
                    <a:pt x="87783" y="62789"/>
                  </a:lnTo>
                  <a:lnTo>
                    <a:pt x="62180" y="48158"/>
                  </a:lnTo>
                  <a:lnTo>
                    <a:pt x="45720" y="43891"/>
                  </a:lnTo>
                  <a:lnTo>
                    <a:pt x="0" y="24384"/>
                  </a:lnTo>
                  <a:lnTo>
                    <a:pt x="3048" y="4267"/>
                  </a:lnTo>
                  <a:lnTo>
                    <a:pt x="40844" y="7925"/>
                  </a:lnTo>
                  <a:lnTo>
                    <a:pt x="73761" y="3658"/>
                  </a:lnTo>
                  <a:lnTo>
                    <a:pt x="98145" y="0"/>
                  </a:lnTo>
                  <a:close/>
                </a:path>
              </a:pathLst>
            </a:custGeom>
            <a:grpFill/>
            <a:ln w="6350" cap="flat">
              <a:solidFill>
                <a:srgbClr val="545A8A"/>
              </a:solidFill>
              <a:prstDash val="solid"/>
              <a:miter/>
            </a:ln>
          </p:spPr>
          <p:txBody>
            <a:bodyPr rtlCol="0" anchor="ctr"/>
            <a:lstStyle/>
            <a:p>
              <a:endParaRPr lang="fr-FR" dirty="0"/>
            </a:p>
          </p:txBody>
        </p:sp>
        <p:sp>
          <p:nvSpPr>
            <p:cNvPr id="165" name="Forme libre : forme 124">
              <a:extLst>
                <a:ext uri="{FF2B5EF4-FFF2-40B4-BE49-F238E27FC236}">
                  <a16:creationId xmlns:a16="http://schemas.microsoft.com/office/drawing/2014/main" id="{823E1FF0-3E01-2499-240C-F0ACF2FAE71C}"/>
                </a:ext>
              </a:extLst>
            </p:cNvPr>
            <p:cNvSpPr/>
            <p:nvPr/>
          </p:nvSpPr>
          <p:spPr>
            <a:xfrm>
              <a:off x="6271565" y="2805378"/>
              <a:ext cx="53034" cy="89611"/>
            </a:xfrm>
            <a:custGeom>
              <a:avLst/>
              <a:gdLst>
                <a:gd name="connsiteX0" fmla="*/ 32918 w 53034"/>
                <a:gd name="connsiteY0" fmla="*/ 0 h 89611"/>
                <a:gd name="connsiteX1" fmla="*/ 53035 w 53034"/>
                <a:gd name="connsiteY1" fmla="*/ 27432 h 89611"/>
                <a:gd name="connsiteX2" fmla="*/ 50596 w 53034"/>
                <a:gd name="connsiteY2" fmla="*/ 79248 h 89611"/>
                <a:gd name="connsiteX3" fmla="*/ 35966 w 53034"/>
                <a:gd name="connsiteY3" fmla="*/ 76810 h 89611"/>
                <a:gd name="connsiteX4" fmla="*/ 23164 w 53034"/>
                <a:gd name="connsiteY4" fmla="*/ 89611 h 89611"/>
                <a:gd name="connsiteX5" fmla="*/ 10972 w 53034"/>
                <a:gd name="connsiteY5" fmla="*/ 79248 h 89611"/>
                <a:gd name="connsiteX6" fmla="*/ 7924 w 53034"/>
                <a:gd name="connsiteY6" fmla="*/ 32309 h 89611"/>
                <a:gd name="connsiteX7" fmla="*/ 0 w 53034"/>
                <a:gd name="connsiteY7" fmla="*/ 10363 h 89611"/>
                <a:gd name="connsiteX8" fmla="*/ 17678 w 53034"/>
                <a:gd name="connsiteY8" fmla="*/ 12192 h 89611"/>
                <a:gd name="connsiteX9" fmla="*/ 32918 w 53034"/>
                <a:gd name="connsiteY9"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4" h="89611">
                  <a:moveTo>
                    <a:pt x="32918" y="0"/>
                  </a:moveTo>
                  <a:lnTo>
                    <a:pt x="53035" y="27432"/>
                  </a:lnTo>
                  <a:lnTo>
                    <a:pt x="50596" y="79248"/>
                  </a:lnTo>
                  <a:lnTo>
                    <a:pt x="35966" y="76810"/>
                  </a:lnTo>
                  <a:lnTo>
                    <a:pt x="23164" y="89611"/>
                  </a:lnTo>
                  <a:lnTo>
                    <a:pt x="10972" y="79248"/>
                  </a:lnTo>
                  <a:lnTo>
                    <a:pt x="7924" y="32309"/>
                  </a:lnTo>
                  <a:lnTo>
                    <a:pt x="0" y="10363"/>
                  </a:lnTo>
                  <a:lnTo>
                    <a:pt x="17678" y="12192"/>
                  </a:lnTo>
                  <a:lnTo>
                    <a:pt x="32918" y="0"/>
                  </a:lnTo>
                  <a:close/>
                </a:path>
              </a:pathLst>
            </a:custGeom>
            <a:grpFill/>
            <a:ln w="6350" cap="flat">
              <a:solidFill>
                <a:srgbClr val="545A8A"/>
              </a:solidFill>
              <a:prstDash val="solid"/>
              <a:miter/>
            </a:ln>
          </p:spPr>
          <p:txBody>
            <a:bodyPr rtlCol="0" anchor="ctr"/>
            <a:lstStyle/>
            <a:p>
              <a:endParaRPr lang="fr-FR" dirty="0"/>
            </a:p>
          </p:txBody>
        </p:sp>
        <p:sp>
          <p:nvSpPr>
            <p:cNvPr id="166" name="Forme libre : forme 125">
              <a:extLst>
                <a:ext uri="{FF2B5EF4-FFF2-40B4-BE49-F238E27FC236}">
                  <a16:creationId xmlns:a16="http://schemas.microsoft.com/office/drawing/2014/main" id="{34A0BFC6-3B7A-2E4F-EC37-2ECD1ADFF9E3}"/>
                </a:ext>
              </a:extLst>
            </p:cNvPr>
            <p:cNvSpPr/>
            <p:nvPr/>
          </p:nvSpPr>
          <p:spPr>
            <a:xfrm>
              <a:off x="6221577" y="2577997"/>
              <a:ext cx="379171" cy="356006"/>
            </a:xfrm>
            <a:custGeom>
              <a:avLst/>
              <a:gdLst>
                <a:gd name="connsiteX0" fmla="*/ 215189 w 379171"/>
                <a:gd name="connsiteY0" fmla="*/ 23165 h 356006"/>
                <a:gd name="connsiteX1" fmla="*/ 212751 w 379171"/>
                <a:gd name="connsiteY1" fmla="*/ 42062 h 356006"/>
                <a:gd name="connsiteX2" fmla="*/ 221285 w 379171"/>
                <a:gd name="connsiteY2" fmla="*/ 58522 h 356006"/>
                <a:gd name="connsiteX3" fmla="*/ 196292 w 379171"/>
                <a:gd name="connsiteY3" fmla="*/ 52426 h 356006"/>
                <a:gd name="connsiteX4" fmla="*/ 172517 w 379171"/>
                <a:gd name="connsiteY4" fmla="*/ 66446 h 356006"/>
                <a:gd name="connsiteX5" fmla="*/ 174956 w 379171"/>
                <a:gd name="connsiteY5" fmla="*/ 85344 h 356006"/>
                <a:gd name="connsiteX6" fmla="*/ 171908 w 379171"/>
                <a:gd name="connsiteY6" fmla="*/ 96317 h 356006"/>
                <a:gd name="connsiteX7" fmla="*/ 183489 w 379171"/>
                <a:gd name="connsiteY7" fmla="*/ 115824 h 356006"/>
                <a:gd name="connsiteX8" fmla="*/ 213969 w 379171"/>
                <a:gd name="connsiteY8" fmla="*/ 135331 h 356006"/>
                <a:gd name="connsiteX9" fmla="*/ 231648 w 379171"/>
                <a:gd name="connsiteY9" fmla="*/ 167640 h 356006"/>
                <a:gd name="connsiteX10" fmla="*/ 268833 w 379171"/>
                <a:gd name="connsiteY10" fmla="*/ 198730 h 356006"/>
                <a:gd name="connsiteX11" fmla="*/ 293217 w 379171"/>
                <a:gd name="connsiteY11" fmla="*/ 198120 h 356006"/>
                <a:gd name="connsiteX12" fmla="*/ 301752 w 379171"/>
                <a:gd name="connsiteY12" fmla="*/ 206654 h 356006"/>
                <a:gd name="connsiteX13" fmla="*/ 293217 w 379171"/>
                <a:gd name="connsiteY13" fmla="*/ 214579 h 356006"/>
                <a:gd name="connsiteX14" fmla="*/ 322479 w 379171"/>
                <a:gd name="connsiteY14" fmla="*/ 228600 h 356006"/>
                <a:gd name="connsiteX15" fmla="*/ 346863 w 379171"/>
                <a:gd name="connsiteY15" fmla="*/ 240182 h 356006"/>
                <a:gd name="connsiteX16" fmla="*/ 375513 w 379171"/>
                <a:gd name="connsiteY16" fmla="*/ 260909 h 356006"/>
                <a:gd name="connsiteX17" fmla="*/ 379172 w 379171"/>
                <a:gd name="connsiteY17" fmla="*/ 267614 h 356006"/>
                <a:gd name="connsiteX18" fmla="*/ 374295 w 379171"/>
                <a:gd name="connsiteY18" fmla="*/ 281635 h 356006"/>
                <a:gd name="connsiteX19" fmla="*/ 355397 w 379171"/>
                <a:gd name="connsiteY19" fmla="*/ 263347 h 356006"/>
                <a:gd name="connsiteX20" fmla="*/ 327356 w 379171"/>
                <a:gd name="connsiteY20" fmla="*/ 257251 h 356006"/>
                <a:gd name="connsiteX21" fmla="*/ 315773 w 379171"/>
                <a:gd name="connsiteY21" fmla="*/ 282245 h 356006"/>
                <a:gd name="connsiteX22" fmla="*/ 339548 w 379171"/>
                <a:gd name="connsiteY22" fmla="*/ 296875 h 356006"/>
                <a:gd name="connsiteX23" fmla="*/ 337109 w 379171"/>
                <a:gd name="connsiteY23" fmla="*/ 316992 h 356006"/>
                <a:gd name="connsiteX24" fmla="*/ 324308 w 379171"/>
                <a:gd name="connsiteY24" fmla="*/ 319430 h 356006"/>
                <a:gd name="connsiteX25" fmla="*/ 309068 w 379171"/>
                <a:gd name="connsiteY25" fmla="*/ 352958 h 356006"/>
                <a:gd name="connsiteX26" fmla="*/ 295656 w 379171"/>
                <a:gd name="connsiteY26" fmla="*/ 356006 h 356006"/>
                <a:gd name="connsiteX27" fmla="*/ 295047 w 379171"/>
                <a:gd name="connsiteY27" fmla="*/ 343814 h 356006"/>
                <a:gd name="connsiteX28" fmla="*/ 300533 w 379171"/>
                <a:gd name="connsiteY28" fmla="*/ 323088 h 356006"/>
                <a:gd name="connsiteX29" fmla="*/ 307239 w 379171"/>
                <a:gd name="connsiteY29" fmla="*/ 314554 h 356006"/>
                <a:gd name="connsiteX30" fmla="*/ 293217 w 379171"/>
                <a:gd name="connsiteY30" fmla="*/ 291998 h 356006"/>
                <a:gd name="connsiteX31" fmla="*/ 282245 w 379171"/>
                <a:gd name="connsiteY31" fmla="*/ 272491 h 356006"/>
                <a:gd name="connsiteX32" fmla="*/ 268833 w 379171"/>
                <a:gd name="connsiteY32" fmla="*/ 267614 h 356006"/>
                <a:gd name="connsiteX33" fmla="*/ 257861 w 379171"/>
                <a:gd name="connsiteY33" fmla="*/ 251155 h 356006"/>
                <a:gd name="connsiteX34" fmla="*/ 237135 w 379171"/>
                <a:gd name="connsiteY34" fmla="*/ 243840 h 356006"/>
                <a:gd name="connsiteX35" fmla="*/ 222504 w 379171"/>
                <a:gd name="connsiteY35" fmla="*/ 227990 h 356006"/>
                <a:gd name="connsiteX36" fmla="*/ 199340 w 379171"/>
                <a:gd name="connsiteY36" fmla="*/ 225552 h 356006"/>
                <a:gd name="connsiteX37" fmla="*/ 173127 w 379171"/>
                <a:gd name="connsiteY37" fmla="*/ 208483 h 356006"/>
                <a:gd name="connsiteX38" fmla="*/ 143256 w 379171"/>
                <a:gd name="connsiteY38" fmla="*/ 182880 h 356006"/>
                <a:gd name="connsiteX39" fmla="*/ 120701 w 379171"/>
                <a:gd name="connsiteY39" fmla="*/ 160934 h 356006"/>
                <a:gd name="connsiteX40" fmla="*/ 109119 w 379171"/>
                <a:gd name="connsiteY40" fmla="*/ 122530 h 356006"/>
                <a:gd name="connsiteX41" fmla="*/ 93269 w 379171"/>
                <a:gd name="connsiteY41" fmla="*/ 118262 h 356006"/>
                <a:gd name="connsiteX42" fmla="*/ 67665 w 379171"/>
                <a:gd name="connsiteY42" fmla="*/ 105461 h 356006"/>
                <a:gd name="connsiteX43" fmla="*/ 53645 w 379171"/>
                <a:gd name="connsiteY43" fmla="*/ 110338 h 356006"/>
                <a:gd name="connsiteX44" fmla="*/ 35967 w 379171"/>
                <a:gd name="connsiteY44" fmla="*/ 128626 h 356006"/>
                <a:gd name="connsiteX45" fmla="*/ 23165 w 379171"/>
                <a:gd name="connsiteY45" fmla="*/ 131064 h 356006"/>
                <a:gd name="connsiteX46" fmla="*/ 26213 w 379171"/>
                <a:gd name="connsiteY46" fmla="*/ 114605 h 356006"/>
                <a:gd name="connsiteX47" fmla="*/ 9144 w 379171"/>
                <a:gd name="connsiteY47" fmla="*/ 109728 h 356006"/>
                <a:gd name="connsiteX48" fmla="*/ 0 w 379171"/>
                <a:gd name="connsiteY48" fmla="*/ 79858 h 356006"/>
                <a:gd name="connsiteX49" fmla="*/ 10363 w 379171"/>
                <a:gd name="connsiteY49" fmla="*/ 68275 h 356006"/>
                <a:gd name="connsiteX50" fmla="*/ 1219 w 379171"/>
                <a:gd name="connsiteY50" fmla="*/ 53645 h 356006"/>
                <a:gd name="connsiteX51" fmla="*/ 1829 w 379171"/>
                <a:gd name="connsiteY51" fmla="*/ 42672 h 356006"/>
                <a:gd name="connsiteX52" fmla="*/ 15240 w 379171"/>
                <a:gd name="connsiteY52" fmla="*/ 51206 h 356006"/>
                <a:gd name="connsiteX53" fmla="*/ 30480 w 379171"/>
                <a:gd name="connsiteY53" fmla="*/ 49378 h 356006"/>
                <a:gd name="connsiteX54" fmla="*/ 46940 w 379171"/>
                <a:gd name="connsiteY54" fmla="*/ 35966 h 356006"/>
                <a:gd name="connsiteX55" fmla="*/ 52425 w 379171"/>
                <a:gd name="connsiteY55" fmla="*/ 42062 h 356006"/>
                <a:gd name="connsiteX56" fmla="*/ 67056 w 379171"/>
                <a:gd name="connsiteY56" fmla="*/ 40843 h 356006"/>
                <a:gd name="connsiteX57" fmla="*/ 73152 w 379171"/>
                <a:gd name="connsiteY57" fmla="*/ 25603 h 356006"/>
                <a:gd name="connsiteX58" fmla="*/ 96317 w 379171"/>
                <a:gd name="connsiteY58" fmla="*/ 30480 h 356006"/>
                <a:gd name="connsiteX59" fmla="*/ 109119 w 379171"/>
                <a:gd name="connsiteY59" fmla="*/ 23774 h 356006"/>
                <a:gd name="connsiteX60" fmla="*/ 110948 w 379171"/>
                <a:gd name="connsiteY60" fmla="*/ 8534 h 356006"/>
                <a:gd name="connsiteX61" fmla="*/ 129845 w 379171"/>
                <a:gd name="connsiteY61" fmla="*/ 14021 h 356006"/>
                <a:gd name="connsiteX62" fmla="*/ 132893 w 379171"/>
                <a:gd name="connsiteY62" fmla="*/ 6706 h 356006"/>
                <a:gd name="connsiteX63" fmla="*/ 162764 w 379171"/>
                <a:gd name="connsiteY63" fmla="*/ 0 h 356006"/>
                <a:gd name="connsiteX64" fmla="*/ 170688 w 379171"/>
                <a:gd name="connsiteY64" fmla="*/ 12802 h 356006"/>
                <a:gd name="connsiteX65" fmla="*/ 215189 w 379171"/>
                <a:gd name="connsiteY65" fmla="*/ 23165 h 3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171" h="356006">
                  <a:moveTo>
                    <a:pt x="215189" y="23165"/>
                  </a:moveTo>
                  <a:lnTo>
                    <a:pt x="212751" y="42062"/>
                  </a:lnTo>
                  <a:lnTo>
                    <a:pt x="221285" y="58522"/>
                  </a:lnTo>
                  <a:lnTo>
                    <a:pt x="196292" y="52426"/>
                  </a:lnTo>
                  <a:lnTo>
                    <a:pt x="172517" y="66446"/>
                  </a:lnTo>
                  <a:lnTo>
                    <a:pt x="174956" y="85344"/>
                  </a:lnTo>
                  <a:lnTo>
                    <a:pt x="171908" y="96317"/>
                  </a:lnTo>
                  <a:lnTo>
                    <a:pt x="183489" y="115824"/>
                  </a:lnTo>
                  <a:lnTo>
                    <a:pt x="213969" y="135331"/>
                  </a:lnTo>
                  <a:lnTo>
                    <a:pt x="231648" y="167640"/>
                  </a:lnTo>
                  <a:lnTo>
                    <a:pt x="268833" y="198730"/>
                  </a:lnTo>
                  <a:lnTo>
                    <a:pt x="293217" y="198120"/>
                  </a:lnTo>
                  <a:lnTo>
                    <a:pt x="301752" y="206654"/>
                  </a:lnTo>
                  <a:lnTo>
                    <a:pt x="293217" y="214579"/>
                  </a:lnTo>
                  <a:lnTo>
                    <a:pt x="322479" y="228600"/>
                  </a:lnTo>
                  <a:lnTo>
                    <a:pt x="346863" y="240182"/>
                  </a:lnTo>
                  <a:lnTo>
                    <a:pt x="375513" y="260909"/>
                  </a:lnTo>
                  <a:lnTo>
                    <a:pt x="379172" y="267614"/>
                  </a:lnTo>
                  <a:lnTo>
                    <a:pt x="374295" y="281635"/>
                  </a:lnTo>
                  <a:lnTo>
                    <a:pt x="355397" y="263347"/>
                  </a:lnTo>
                  <a:lnTo>
                    <a:pt x="327356" y="257251"/>
                  </a:lnTo>
                  <a:lnTo>
                    <a:pt x="315773" y="282245"/>
                  </a:lnTo>
                  <a:lnTo>
                    <a:pt x="339548" y="296875"/>
                  </a:lnTo>
                  <a:lnTo>
                    <a:pt x="337109" y="316992"/>
                  </a:lnTo>
                  <a:lnTo>
                    <a:pt x="324308" y="319430"/>
                  </a:lnTo>
                  <a:lnTo>
                    <a:pt x="309068" y="352958"/>
                  </a:lnTo>
                  <a:lnTo>
                    <a:pt x="295656" y="356006"/>
                  </a:lnTo>
                  <a:lnTo>
                    <a:pt x="295047" y="343814"/>
                  </a:lnTo>
                  <a:lnTo>
                    <a:pt x="300533" y="323088"/>
                  </a:lnTo>
                  <a:lnTo>
                    <a:pt x="307239" y="314554"/>
                  </a:lnTo>
                  <a:lnTo>
                    <a:pt x="293217" y="291998"/>
                  </a:lnTo>
                  <a:lnTo>
                    <a:pt x="282245" y="272491"/>
                  </a:lnTo>
                  <a:lnTo>
                    <a:pt x="268833" y="267614"/>
                  </a:lnTo>
                  <a:lnTo>
                    <a:pt x="257861" y="251155"/>
                  </a:lnTo>
                  <a:lnTo>
                    <a:pt x="237135" y="243840"/>
                  </a:lnTo>
                  <a:lnTo>
                    <a:pt x="222504" y="227990"/>
                  </a:lnTo>
                  <a:lnTo>
                    <a:pt x="199340" y="225552"/>
                  </a:lnTo>
                  <a:lnTo>
                    <a:pt x="173127" y="208483"/>
                  </a:lnTo>
                  <a:lnTo>
                    <a:pt x="143256" y="182880"/>
                  </a:lnTo>
                  <a:lnTo>
                    <a:pt x="120701" y="160934"/>
                  </a:lnTo>
                  <a:lnTo>
                    <a:pt x="109119" y="122530"/>
                  </a:lnTo>
                  <a:lnTo>
                    <a:pt x="93269" y="118262"/>
                  </a:lnTo>
                  <a:lnTo>
                    <a:pt x="67665" y="105461"/>
                  </a:lnTo>
                  <a:lnTo>
                    <a:pt x="53645" y="110338"/>
                  </a:lnTo>
                  <a:lnTo>
                    <a:pt x="35967" y="128626"/>
                  </a:lnTo>
                  <a:lnTo>
                    <a:pt x="23165" y="131064"/>
                  </a:lnTo>
                  <a:lnTo>
                    <a:pt x="26213" y="114605"/>
                  </a:lnTo>
                  <a:lnTo>
                    <a:pt x="9144" y="109728"/>
                  </a:lnTo>
                  <a:lnTo>
                    <a:pt x="0" y="79858"/>
                  </a:lnTo>
                  <a:lnTo>
                    <a:pt x="10363" y="68275"/>
                  </a:lnTo>
                  <a:lnTo>
                    <a:pt x="1219" y="53645"/>
                  </a:lnTo>
                  <a:lnTo>
                    <a:pt x="1829" y="42672"/>
                  </a:lnTo>
                  <a:lnTo>
                    <a:pt x="15240" y="51206"/>
                  </a:lnTo>
                  <a:lnTo>
                    <a:pt x="30480" y="49378"/>
                  </a:lnTo>
                  <a:lnTo>
                    <a:pt x="46940" y="35966"/>
                  </a:lnTo>
                  <a:lnTo>
                    <a:pt x="52425" y="42062"/>
                  </a:lnTo>
                  <a:lnTo>
                    <a:pt x="67056" y="40843"/>
                  </a:lnTo>
                  <a:lnTo>
                    <a:pt x="73152" y="25603"/>
                  </a:lnTo>
                  <a:lnTo>
                    <a:pt x="96317" y="30480"/>
                  </a:lnTo>
                  <a:lnTo>
                    <a:pt x="109119" y="23774"/>
                  </a:lnTo>
                  <a:lnTo>
                    <a:pt x="110948" y="8534"/>
                  </a:lnTo>
                  <a:lnTo>
                    <a:pt x="129845" y="14021"/>
                  </a:lnTo>
                  <a:lnTo>
                    <a:pt x="132893" y="6706"/>
                  </a:lnTo>
                  <a:lnTo>
                    <a:pt x="162764" y="0"/>
                  </a:lnTo>
                  <a:lnTo>
                    <a:pt x="170688" y="12802"/>
                  </a:lnTo>
                  <a:lnTo>
                    <a:pt x="215189" y="23165"/>
                  </a:lnTo>
                  <a:close/>
                </a:path>
              </a:pathLst>
            </a:custGeom>
            <a:grpFill/>
            <a:ln w="6350" cap="flat">
              <a:solidFill>
                <a:srgbClr val="545A8A"/>
              </a:solidFill>
              <a:prstDash val="solid"/>
              <a:miter/>
            </a:ln>
          </p:spPr>
          <p:txBody>
            <a:bodyPr rtlCol="0" anchor="ctr"/>
            <a:lstStyle/>
            <a:p>
              <a:endParaRPr lang="fr-FR" dirty="0"/>
            </a:p>
          </p:txBody>
        </p:sp>
        <p:sp>
          <p:nvSpPr>
            <p:cNvPr id="167" name="Forme libre : forme 126">
              <a:extLst>
                <a:ext uri="{FF2B5EF4-FFF2-40B4-BE49-F238E27FC236}">
                  <a16:creationId xmlns:a16="http://schemas.microsoft.com/office/drawing/2014/main" id="{304E6454-F259-6F46-95D7-3B434EA1C2E3}"/>
                </a:ext>
              </a:extLst>
            </p:cNvPr>
            <p:cNvSpPr/>
            <p:nvPr/>
          </p:nvSpPr>
          <p:spPr>
            <a:xfrm>
              <a:off x="3345484" y="3692346"/>
              <a:ext cx="71323" cy="32308"/>
            </a:xfrm>
            <a:custGeom>
              <a:avLst/>
              <a:gdLst>
                <a:gd name="connsiteX0" fmla="*/ 46939 w 71323"/>
                <a:gd name="connsiteY0" fmla="*/ 25603 h 32308"/>
                <a:gd name="connsiteX1" fmla="*/ 35967 w 71323"/>
                <a:gd name="connsiteY1" fmla="*/ 32309 h 32308"/>
                <a:gd name="connsiteX2" fmla="*/ 17679 w 71323"/>
                <a:gd name="connsiteY2" fmla="*/ 25603 h 32308"/>
                <a:gd name="connsiteX3" fmla="*/ 0 w 71323"/>
                <a:gd name="connsiteY3" fmla="*/ 11582 h 32308"/>
                <a:gd name="connsiteX4" fmla="*/ 4877 w 71323"/>
                <a:gd name="connsiteY4" fmla="*/ 2438 h 32308"/>
                <a:gd name="connsiteX5" fmla="*/ 19507 w 71323"/>
                <a:gd name="connsiteY5" fmla="*/ 0 h 32308"/>
                <a:gd name="connsiteX6" fmla="*/ 27432 w 71323"/>
                <a:gd name="connsiteY6" fmla="*/ 1219 h 32308"/>
                <a:gd name="connsiteX7" fmla="*/ 49987 w 71323"/>
                <a:gd name="connsiteY7" fmla="*/ 4877 h 32308"/>
                <a:gd name="connsiteX8" fmla="*/ 66447 w 71323"/>
                <a:gd name="connsiteY8" fmla="*/ 14021 h 32308"/>
                <a:gd name="connsiteX9" fmla="*/ 71323 w 71323"/>
                <a:gd name="connsiteY9" fmla="*/ 24994 h 32308"/>
                <a:gd name="connsiteX10" fmla="*/ 46939 w 71323"/>
                <a:gd name="connsiteY10" fmla="*/ 25603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23" h="32308">
                  <a:moveTo>
                    <a:pt x="46939" y="25603"/>
                  </a:moveTo>
                  <a:lnTo>
                    <a:pt x="35967" y="32309"/>
                  </a:lnTo>
                  <a:lnTo>
                    <a:pt x="17679" y="25603"/>
                  </a:lnTo>
                  <a:lnTo>
                    <a:pt x="0" y="11582"/>
                  </a:lnTo>
                  <a:lnTo>
                    <a:pt x="4877" y="2438"/>
                  </a:lnTo>
                  <a:lnTo>
                    <a:pt x="19507" y="0"/>
                  </a:lnTo>
                  <a:lnTo>
                    <a:pt x="27432" y="1219"/>
                  </a:lnTo>
                  <a:lnTo>
                    <a:pt x="49987" y="4877"/>
                  </a:lnTo>
                  <a:lnTo>
                    <a:pt x="66447" y="14021"/>
                  </a:lnTo>
                  <a:lnTo>
                    <a:pt x="71323" y="24994"/>
                  </a:lnTo>
                  <a:lnTo>
                    <a:pt x="46939" y="25603"/>
                  </a:lnTo>
                  <a:close/>
                </a:path>
              </a:pathLst>
            </a:custGeom>
            <a:grpFill/>
            <a:ln w="6350" cap="flat">
              <a:solidFill>
                <a:srgbClr val="545A8A"/>
              </a:solidFill>
              <a:prstDash val="solid"/>
              <a:miter/>
            </a:ln>
          </p:spPr>
          <p:txBody>
            <a:bodyPr rtlCol="0" anchor="ctr"/>
            <a:lstStyle/>
            <a:p>
              <a:endParaRPr lang="fr-FR" dirty="0"/>
            </a:p>
          </p:txBody>
        </p:sp>
        <p:sp>
          <p:nvSpPr>
            <p:cNvPr id="168" name="Forme libre : forme 127">
              <a:extLst>
                <a:ext uri="{FF2B5EF4-FFF2-40B4-BE49-F238E27FC236}">
                  <a16:creationId xmlns:a16="http://schemas.microsoft.com/office/drawing/2014/main" id="{9B1645B7-06E7-9F09-2770-5311A38177ED}"/>
                </a:ext>
              </a:extLst>
            </p:cNvPr>
            <p:cNvSpPr/>
            <p:nvPr/>
          </p:nvSpPr>
          <p:spPr>
            <a:xfrm>
              <a:off x="7173162" y="3110788"/>
              <a:ext cx="130454" cy="163982"/>
            </a:xfrm>
            <a:custGeom>
              <a:avLst/>
              <a:gdLst>
                <a:gd name="connsiteX0" fmla="*/ 130455 w 130454"/>
                <a:gd name="connsiteY0" fmla="*/ 47549 h 163982"/>
                <a:gd name="connsiteX1" fmla="*/ 124968 w 130454"/>
                <a:gd name="connsiteY1" fmla="*/ 53645 h 163982"/>
                <a:gd name="connsiteX2" fmla="*/ 61570 w 130454"/>
                <a:gd name="connsiteY2" fmla="*/ 73152 h 163982"/>
                <a:gd name="connsiteX3" fmla="*/ 98146 w 130454"/>
                <a:gd name="connsiteY3" fmla="*/ 112776 h 163982"/>
                <a:gd name="connsiteX4" fmla="*/ 88392 w 130454"/>
                <a:gd name="connsiteY4" fmla="*/ 118872 h 163982"/>
                <a:gd name="connsiteX5" fmla="*/ 84125 w 130454"/>
                <a:gd name="connsiteY5" fmla="*/ 132283 h 163982"/>
                <a:gd name="connsiteX6" fmla="*/ 59132 w 130454"/>
                <a:gd name="connsiteY6" fmla="*/ 137770 h 163982"/>
                <a:gd name="connsiteX7" fmla="*/ 52426 w 130454"/>
                <a:gd name="connsiteY7" fmla="*/ 151790 h 163982"/>
                <a:gd name="connsiteX8" fmla="*/ 39624 w 130454"/>
                <a:gd name="connsiteY8" fmla="*/ 163982 h 163982"/>
                <a:gd name="connsiteX9" fmla="*/ 1829 w 130454"/>
                <a:gd name="connsiteY9" fmla="*/ 157277 h 163982"/>
                <a:gd name="connsiteX10" fmla="*/ 0 w 130454"/>
                <a:gd name="connsiteY10" fmla="*/ 151790 h 163982"/>
                <a:gd name="connsiteX11" fmla="*/ 10973 w 130454"/>
                <a:gd name="connsiteY11" fmla="*/ 89611 h 163982"/>
                <a:gd name="connsiteX12" fmla="*/ 8535 w 130454"/>
                <a:gd name="connsiteY12" fmla="*/ 74371 h 163982"/>
                <a:gd name="connsiteX13" fmla="*/ 12192 w 130454"/>
                <a:gd name="connsiteY13" fmla="*/ 62789 h 163982"/>
                <a:gd name="connsiteX14" fmla="*/ 9754 w 130454"/>
                <a:gd name="connsiteY14" fmla="*/ 38405 h 163982"/>
                <a:gd name="connsiteX15" fmla="*/ 14021 w 130454"/>
                <a:gd name="connsiteY15" fmla="*/ 26213 h 163982"/>
                <a:gd name="connsiteX16" fmla="*/ 52426 w 130454"/>
                <a:gd name="connsiteY16" fmla="*/ 42062 h 163982"/>
                <a:gd name="connsiteX17" fmla="*/ 111557 w 130454"/>
                <a:gd name="connsiteY17" fmla="*/ 0 h 163982"/>
                <a:gd name="connsiteX18" fmla="*/ 130455 w 130454"/>
                <a:gd name="connsiteY18" fmla="*/ 47549 h 16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54" h="163982">
                  <a:moveTo>
                    <a:pt x="130455" y="47549"/>
                  </a:moveTo>
                  <a:lnTo>
                    <a:pt x="124968" y="53645"/>
                  </a:lnTo>
                  <a:lnTo>
                    <a:pt x="61570" y="73152"/>
                  </a:lnTo>
                  <a:lnTo>
                    <a:pt x="98146" y="112776"/>
                  </a:lnTo>
                  <a:lnTo>
                    <a:pt x="88392" y="118872"/>
                  </a:lnTo>
                  <a:lnTo>
                    <a:pt x="84125" y="132283"/>
                  </a:lnTo>
                  <a:lnTo>
                    <a:pt x="59132" y="137770"/>
                  </a:lnTo>
                  <a:lnTo>
                    <a:pt x="52426" y="151790"/>
                  </a:lnTo>
                  <a:lnTo>
                    <a:pt x="39624" y="163982"/>
                  </a:lnTo>
                  <a:lnTo>
                    <a:pt x="1829" y="157277"/>
                  </a:lnTo>
                  <a:lnTo>
                    <a:pt x="0" y="151790"/>
                  </a:lnTo>
                  <a:lnTo>
                    <a:pt x="10973" y="89611"/>
                  </a:lnTo>
                  <a:lnTo>
                    <a:pt x="8535" y="74371"/>
                  </a:lnTo>
                  <a:lnTo>
                    <a:pt x="12192" y="62789"/>
                  </a:lnTo>
                  <a:lnTo>
                    <a:pt x="9754" y="38405"/>
                  </a:lnTo>
                  <a:lnTo>
                    <a:pt x="14021" y="26213"/>
                  </a:lnTo>
                  <a:lnTo>
                    <a:pt x="52426" y="42062"/>
                  </a:lnTo>
                  <a:lnTo>
                    <a:pt x="111557" y="0"/>
                  </a:lnTo>
                  <a:lnTo>
                    <a:pt x="130455" y="47549"/>
                  </a:lnTo>
                  <a:close/>
                </a:path>
              </a:pathLst>
            </a:custGeom>
            <a:grpFill/>
            <a:ln w="6350" cap="flat">
              <a:solidFill>
                <a:srgbClr val="545A8A"/>
              </a:solidFill>
              <a:prstDash val="solid"/>
              <a:miter/>
            </a:ln>
          </p:spPr>
          <p:txBody>
            <a:bodyPr rtlCol="0" anchor="ctr"/>
            <a:lstStyle/>
            <a:p>
              <a:endParaRPr lang="fr-FR" dirty="0"/>
            </a:p>
          </p:txBody>
        </p:sp>
        <p:sp>
          <p:nvSpPr>
            <p:cNvPr id="169" name="Forme libre : forme 128">
              <a:extLst>
                <a:ext uri="{FF2B5EF4-FFF2-40B4-BE49-F238E27FC236}">
                  <a16:creationId xmlns:a16="http://schemas.microsoft.com/office/drawing/2014/main" id="{224BC13C-C470-2531-20C0-67E53E271DFE}"/>
                </a:ext>
              </a:extLst>
            </p:cNvPr>
            <p:cNvSpPr/>
            <p:nvPr/>
          </p:nvSpPr>
          <p:spPr>
            <a:xfrm>
              <a:off x="10352226" y="3072383"/>
              <a:ext cx="72542" cy="64617"/>
            </a:xfrm>
            <a:custGeom>
              <a:avLst/>
              <a:gdLst>
                <a:gd name="connsiteX0" fmla="*/ 62789 w 72542"/>
                <a:gd name="connsiteY0" fmla="*/ 8534 h 64617"/>
                <a:gd name="connsiteX1" fmla="*/ 72543 w 72542"/>
                <a:gd name="connsiteY1" fmla="*/ 21945 h 64617"/>
                <a:gd name="connsiteX2" fmla="*/ 64618 w 72542"/>
                <a:gd name="connsiteY2" fmla="*/ 45720 h 64617"/>
                <a:gd name="connsiteX3" fmla="*/ 45720 w 72542"/>
                <a:gd name="connsiteY3" fmla="*/ 32918 h 64617"/>
                <a:gd name="connsiteX4" fmla="*/ 32919 w 72542"/>
                <a:gd name="connsiteY4" fmla="*/ 42062 h 64617"/>
                <a:gd name="connsiteX5" fmla="*/ 33528 w 72542"/>
                <a:gd name="connsiteY5" fmla="*/ 64617 h 64617"/>
                <a:gd name="connsiteX6" fmla="*/ 7316 w 72542"/>
                <a:gd name="connsiteY6" fmla="*/ 53645 h 64617"/>
                <a:gd name="connsiteX7" fmla="*/ 0 w 72542"/>
                <a:gd name="connsiteY7" fmla="*/ 35357 h 64617"/>
                <a:gd name="connsiteX8" fmla="*/ 7925 w 72542"/>
                <a:gd name="connsiteY8" fmla="*/ 11582 h 64617"/>
                <a:gd name="connsiteX9" fmla="*/ 28652 w 72542"/>
                <a:gd name="connsiteY9" fmla="*/ 16459 h 64617"/>
                <a:gd name="connsiteX10" fmla="*/ 34748 w 72542"/>
                <a:gd name="connsiteY10" fmla="*/ 0 h 64617"/>
                <a:gd name="connsiteX11" fmla="*/ 62789 w 72542"/>
                <a:gd name="connsiteY11" fmla="*/ 8534 h 6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2" h="64617">
                  <a:moveTo>
                    <a:pt x="62789" y="8534"/>
                  </a:moveTo>
                  <a:lnTo>
                    <a:pt x="72543" y="21945"/>
                  </a:lnTo>
                  <a:lnTo>
                    <a:pt x="64618" y="45720"/>
                  </a:lnTo>
                  <a:lnTo>
                    <a:pt x="45720" y="32918"/>
                  </a:lnTo>
                  <a:lnTo>
                    <a:pt x="32919" y="42062"/>
                  </a:lnTo>
                  <a:lnTo>
                    <a:pt x="33528" y="64617"/>
                  </a:lnTo>
                  <a:lnTo>
                    <a:pt x="7316" y="53645"/>
                  </a:lnTo>
                  <a:lnTo>
                    <a:pt x="0" y="35357"/>
                  </a:lnTo>
                  <a:lnTo>
                    <a:pt x="7925" y="11582"/>
                  </a:lnTo>
                  <a:lnTo>
                    <a:pt x="28652" y="16459"/>
                  </a:lnTo>
                  <a:lnTo>
                    <a:pt x="34748" y="0"/>
                  </a:lnTo>
                  <a:lnTo>
                    <a:pt x="62789" y="8534"/>
                  </a:lnTo>
                  <a:close/>
                </a:path>
              </a:pathLst>
            </a:custGeom>
            <a:grpFill/>
            <a:ln w="6350" cap="flat">
              <a:solidFill>
                <a:srgbClr val="545A8A"/>
              </a:solidFill>
              <a:prstDash val="solid"/>
              <a:miter/>
            </a:ln>
          </p:spPr>
          <p:txBody>
            <a:bodyPr rtlCol="0" anchor="ctr"/>
            <a:lstStyle/>
            <a:p>
              <a:endParaRPr lang="fr-FR" dirty="0"/>
            </a:p>
          </p:txBody>
        </p:sp>
        <p:sp>
          <p:nvSpPr>
            <p:cNvPr id="170" name="Forme libre : forme 129">
              <a:extLst>
                <a:ext uri="{FF2B5EF4-FFF2-40B4-BE49-F238E27FC236}">
                  <a16:creationId xmlns:a16="http://schemas.microsoft.com/office/drawing/2014/main" id="{231012B7-C22B-BE4C-57B8-0189432630E3}"/>
                </a:ext>
              </a:extLst>
            </p:cNvPr>
            <p:cNvSpPr/>
            <p:nvPr/>
          </p:nvSpPr>
          <p:spPr>
            <a:xfrm>
              <a:off x="10257738" y="2798672"/>
              <a:ext cx="326136" cy="404164"/>
            </a:xfrm>
            <a:custGeom>
              <a:avLst/>
              <a:gdLst>
                <a:gd name="connsiteX0" fmla="*/ 307239 w 326136"/>
                <a:gd name="connsiteY0" fmla="*/ 165202 h 404164"/>
                <a:gd name="connsiteX1" fmla="*/ 310896 w 326136"/>
                <a:gd name="connsiteY1" fmla="*/ 196291 h 404164"/>
                <a:gd name="connsiteX2" fmla="*/ 326136 w 326136"/>
                <a:gd name="connsiteY2" fmla="*/ 215798 h 404164"/>
                <a:gd name="connsiteX3" fmla="*/ 322479 w 326136"/>
                <a:gd name="connsiteY3" fmla="*/ 243230 h 404164"/>
                <a:gd name="connsiteX4" fmla="*/ 289560 w 326136"/>
                <a:gd name="connsiteY4" fmla="*/ 261518 h 404164"/>
                <a:gd name="connsiteX5" fmla="*/ 233477 w 326136"/>
                <a:gd name="connsiteY5" fmla="*/ 263957 h 404164"/>
                <a:gd name="connsiteX6" fmla="*/ 206655 w 326136"/>
                <a:gd name="connsiteY6" fmla="*/ 309067 h 404164"/>
                <a:gd name="connsiteX7" fmla="*/ 178004 w 326136"/>
                <a:gd name="connsiteY7" fmla="*/ 293827 h 404164"/>
                <a:gd name="connsiteX8" fmla="*/ 163373 w 326136"/>
                <a:gd name="connsiteY8" fmla="*/ 264566 h 404164"/>
                <a:gd name="connsiteX9" fmla="*/ 110948 w 326136"/>
                <a:gd name="connsiteY9" fmla="*/ 273101 h 404164"/>
                <a:gd name="connsiteX10" fmla="*/ 79858 w 326136"/>
                <a:gd name="connsiteY10" fmla="*/ 291389 h 404164"/>
                <a:gd name="connsiteX11" fmla="*/ 42063 w 326136"/>
                <a:gd name="connsiteY11" fmla="*/ 292608 h 404164"/>
                <a:gd name="connsiteX12" fmla="*/ 87173 w 326136"/>
                <a:gd name="connsiteY12" fmla="*/ 321259 h 404164"/>
                <a:gd name="connsiteX13" fmla="*/ 92050 w 326136"/>
                <a:gd name="connsiteY13" fmla="*/ 387706 h 404164"/>
                <a:gd name="connsiteX14" fmla="*/ 76810 w 326136"/>
                <a:gd name="connsiteY14" fmla="*/ 404165 h 404164"/>
                <a:gd name="connsiteX15" fmla="*/ 54864 w 326136"/>
                <a:gd name="connsiteY15" fmla="*/ 388925 h 404164"/>
                <a:gd name="connsiteX16" fmla="*/ 49378 w 326136"/>
                <a:gd name="connsiteY16" fmla="*/ 353568 h 404164"/>
                <a:gd name="connsiteX17" fmla="*/ 24384 w 326136"/>
                <a:gd name="connsiteY17" fmla="*/ 342595 h 404164"/>
                <a:gd name="connsiteX18" fmla="*/ 0 w 326136"/>
                <a:gd name="connsiteY18" fmla="*/ 315773 h 404164"/>
                <a:gd name="connsiteX19" fmla="*/ 26213 w 326136"/>
                <a:gd name="connsiteY19" fmla="*/ 303581 h 404164"/>
                <a:gd name="connsiteX20" fmla="*/ 32919 w 326136"/>
                <a:gd name="connsiteY20" fmla="*/ 278587 h 404164"/>
                <a:gd name="connsiteX21" fmla="*/ 56693 w 326136"/>
                <a:gd name="connsiteY21" fmla="*/ 258470 h 404164"/>
                <a:gd name="connsiteX22" fmla="*/ 68885 w 326136"/>
                <a:gd name="connsiteY22" fmla="*/ 231648 h 404164"/>
                <a:gd name="connsiteX23" fmla="*/ 128016 w 326136"/>
                <a:gd name="connsiteY23" fmla="*/ 220066 h 404164"/>
                <a:gd name="connsiteX24" fmla="*/ 166421 w 326136"/>
                <a:gd name="connsiteY24" fmla="*/ 227990 h 404164"/>
                <a:gd name="connsiteX25" fmla="*/ 166421 w 326136"/>
                <a:gd name="connsiteY25" fmla="*/ 158496 h 404164"/>
                <a:gd name="connsiteX26" fmla="*/ 197511 w 326136"/>
                <a:gd name="connsiteY26" fmla="*/ 177394 h 404164"/>
                <a:gd name="connsiteX27" fmla="*/ 224943 w 326136"/>
                <a:gd name="connsiteY27" fmla="*/ 138379 h 404164"/>
                <a:gd name="connsiteX28" fmla="*/ 235306 w 326136"/>
                <a:gd name="connsiteY28" fmla="*/ 123139 h 404164"/>
                <a:gd name="connsiteX29" fmla="*/ 229210 w 326136"/>
                <a:gd name="connsiteY29" fmla="*/ 75590 h 404164"/>
                <a:gd name="connsiteX30" fmla="*/ 198120 w 326136"/>
                <a:gd name="connsiteY30" fmla="*/ 31699 h 404164"/>
                <a:gd name="connsiteX31" fmla="*/ 196901 w 326136"/>
                <a:gd name="connsiteY31" fmla="*/ 7315 h 404164"/>
                <a:gd name="connsiteX32" fmla="*/ 226162 w 326136"/>
                <a:gd name="connsiteY32" fmla="*/ 0 h 404164"/>
                <a:gd name="connsiteX33" fmla="*/ 276149 w 326136"/>
                <a:gd name="connsiteY33" fmla="*/ 54254 h 404164"/>
                <a:gd name="connsiteX34" fmla="*/ 293218 w 326136"/>
                <a:gd name="connsiteY34" fmla="*/ 85344 h 404164"/>
                <a:gd name="connsiteX35" fmla="*/ 285293 w 326136"/>
                <a:gd name="connsiteY35" fmla="*/ 124968 h 404164"/>
                <a:gd name="connsiteX36" fmla="*/ 307239 w 326136"/>
                <a:gd name="connsiteY36" fmla="*/ 165202 h 40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6136" h="404164">
                  <a:moveTo>
                    <a:pt x="307239" y="165202"/>
                  </a:moveTo>
                  <a:lnTo>
                    <a:pt x="310896" y="196291"/>
                  </a:lnTo>
                  <a:lnTo>
                    <a:pt x="326136" y="215798"/>
                  </a:lnTo>
                  <a:lnTo>
                    <a:pt x="322479" y="243230"/>
                  </a:lnTo>
                  <a:lnTo>
                    <a:pt x="289560" y="261518"/>
                  </a:lnTo>
                  <a:lnTo>
                    <a:pt x="233477" y="263957"/>
                  </a:lnTo>
                  <a:lnTo>
                    <a:pt x="206655" y="309067"/>
                  </a:lnTo>
                  <a:lnTo>
                    <a:pt x="178004" y="293827"/>
                  </a:lnTo>
                  <a:lnTo>
                    <a:pt x="163373" y="264566"/>
                  </a:lnTo>
                  <a:lnTo>
                    <a:pt x="110948" y="273101"/>
                  </a:lnTo>
                  <a:lnTo>
                    <a:pt x="79858" y="291389"/>
                  </a:lnTo>
                  <a:lnTo>
                    <a:pt x="42063" y="292608"/>
                  </a:lnTo>
                  <a:lnTo>
                    <a:pt x="87173" y="321259"/>
                  </a:lnTo>
                  <a:lnTo>
                    <a:pt x="92050" y="387706"/>
                  </a:lnTo>
                  <a:lnTo>
                    <a:pt x="76810" y="404165"/>
                  </a:lnTo>
                  <a:lnTo>
                    <a:pt x="54864" y="388925"/>
                  </a:lnTo>
                  <a:lnTo>
                    <a:pt x="49378" y="353568"/>
                  </a:lnTo>
                  <a:lnTo>
                    <a:pt x="24384" y="342595"/>
                  </a:lnTo>
                  <a:lnTo>
                    <a:pt x="0" y="315773"/>
                  </a:lnTo>
                  <a:lnTo>
                    <a:pt x="26213" y="303581"/>
                  </a:lnTo>
                  <a:lnTo>
                    <a:pt x="32919" y="278587"/>
                  </a:lnTo>
                  <a:lnTo>
                    <a:pt x="56693" y="258470"/>
                  </a:lnTo>
                  <a:lnTo>
                    <a:pt x="68885" y="231648"/>
                  </a:lnTo>
                  <a:lnTo>
                    <a:pt x="128016" y="220066"/>
                  </a:lnTo>
                  <a:lnTo>
                    <a:pt x="166421" y="227990"/>
                  </a:lnTo>
                  <a:lnTo>
                    <a:pt x="166421" y="158496"/>
                  </a:lnTo>
                  <a:lnTo>
                    <a:pt x="197511" y="177394"/>
                  </a:lnTo>
                  <a:lnTo>
                    <a:pt x="224943" y="138379"/>
                  </a:lnTo>
                  <a:lnTo>
                    <a:pt x="235306" y="123139"/>
                  </a:lnTo>
                  <a:lnTo>
                    <a:pt x="229210" y="75590"/>
                  </a:lnTo>
                  <a:lnTo>
                    <a:pt x="198120" y="31699"/>
                  </a:lnTo>
                  <a:lnTo>
                    <a:pt x="196901" y="7315"/>
                  </a:lnTo>
                  <a:lnTo>
                    <a:pt x="226162" y="0"/>
                  </a:lnTo>
                  <a:lnTo>
                    <a:pt x="276149" y="54254"/>
                  </a:lnTo>
                  <a:lnTo>
                    <a:pt x="293218" y="85344"/>
                  </a:lnTo>
                  <a:lnTo>
                    <a:pt x="285293" y="124968"/>
                  </a:lnTo>
                  <a:lnTo>
                    <a:pt x="307239" y="165202"/>
                  </a:lnTo>
                  <a:close/>
                </a:path>
              </a:pathLst>
            </a:custGeom>
            <a:grpFill/>
            <a:ln w="6350" cap="flat">
              <a:solidFill>
                <a:srgbClr val="545A8A"/>
              </a:solidFill>
              <a:prstDash val="solid"/>
              <a:miter/>
            </a:ln>
          </p:spPr>
          <p:txBody>
            <a:bodyPr rtlCol="0" anchor="ctr"/>
            <a:lstStyle/>
            <a:p>
              <a:endParaRPr lang="fr-FR" dirty="0"/>
            </a:p>
          </p:txBody>
        </p:sp>
        <p:sp>
          <p:nvSpPr>
            <p:cNvPr id="171" name="Forme libre : forme 130">
              <a:extLst>
                <a:ext uri="{FF2B5EF4-FFF2-40B4-BE49-F238E27FC236}">
                  <a16:creationId xmlns:a16="http://schemas.microsoft.com/office/drawing/2014/main" id="{97E2BF71-56A6-4DB0-F136-7D1F6971E252}"/>
                </a:ext>
              </a:extLst>
            </p:cNvPr>
            <p:cNvSpPr/>
            <p:nvPr/>
          </p:nvSpPr>
          <p:spPr>
            <a:xfrm>
              <a:off x="10396118" y="2637738"/>
              <a:ext cx="171297" cy="153619"/>
            </a:xfrm>
            <a:custGeom>
              <a:avLst/>
              <a:gdLst>
                <a:gd name="connsiteX0" fmla="*/ 96316 w 171297"/>
                <a:gd name="connsiteY0" fmla="*/ 53035 h 153619"/>
                <a:gd name="connsiteX1" fmla="*/ 123748 w 171297"/>
                <a:gd name="connsiteY1" fmla="*/ 60960 h 153619"/>
                <a:gd name="connsiteX2" fmla="*/ 134721 w 171297"/>
                <a:gd name="connsiteY2" fmla="*/ 45110 h 153619"/>
                <a:gd name="connsiteX3" fmla="*/ 171297 w 171297"/>
                <a:gd name="connsiteY3" fmla="*/ 88392 h 153619"/>
                <a:gd name="connsiteX4" fmla="*/ 132283 w 171297"/>
                <a:gd name="connsiteY4" fmla="*/ 98755 h 153619"/>
                <a:gd name="connsiteX5" fmla="*/ 129844 w 171297"/>
                <a:gd name="connsiteY5" fmla="*/ 137160 h 153619"/>
                <a:gd name="connsiteX6" fmla="*/ 63399 w 171297"/>
                <a:gd name="connsiteY6" fmla="*/ 110947 h 153619"/>
                <a:gd name="connsiteX7" fmla="*/ 73152 w 171297"/>
                <a:gd name="connsiteY7" fmla="*/ 153010 h 153619"/>
                <a:gd name="connsiteX8" fmla="*/ 38404 w 171297"/>
                <a:gd name="connsiteY8" fmla="*/ 153619 h 153619"/>
                <a:gd name="connsiteX9" fmla="*/ 9753 w 171297"/>
                <a:gd name="connsiteY9" fmla="*/ 115214 h 153619"/>
                <a:gd name="connsiteX10" fmla="*/ 6096 w 171297"/>
                <a:gd name="connsiteY10" fmla="*/ 85344 h 153619"/>
                <a:gd name="connsiteX11" fmla="*/ 37795 w 171297"/>
                <a:gd name="connsiteY11" fmla="*/ 83515 h 153619"/>
                <a:gd name="connsiteX12" fmla="*/ 10972 w 171297"/>
                <a:gd name="connsiteY12" fmla="*/ 29870 h 153619"/>
                <a:gd name="connsiteX13" fmla="*/ 0 w 171297"/>
                <a:gd name="connsiteY13" fmla="*/ 0 h 153619"/>
                <a:gd name="connsiteX14" fmla="*/ 64008 w 171297"/>
                <a:gd name="connsiteY14" fmla="*/ 40234 h 153619"/>
                <a:gd name="connsiteX15" fmla="*/ 96316 w 171297"/>
                <a:gd name="connsiteY15" fmla="*/ 53035 h 1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97" h="153619">
                  <a:moveTo>
                    <a:pt x="96316" y="53035"/>
                  </a:moveTo>
                  <a:lnTo>
                    <a:pt x="123748" y="60960"/>
                  </a:lnTo>
                  <a:lnTo>
                    <a:pt x="134721" y="45110"/>
                  </a:lnTo>
                  <a:lnTo>
                    <a:pt x="171297" y="88392"/>
                  </a:lnTo>
                  <a:lnTo>
                    <a:pt x="132283" y="98755"/>
                  </a:lnTo>
                  <a:lnTo>
                    <a:pt x="129844" y="137160"/>
                  </a:lnTo>
                  <a:lnTo>
                    <a:pt x="63399" y="110947"/>
                  </a:lnTo>
                  <a:lnTo>
                    <a:pt x="73152" y="153010"/>
                  </a:lnTo>
                  <a:lnTo>
                    <a:pt x="38404" y="153619"/>
                  </a:lnTo>
                  <a:lnTo>
                    <a:pt x="9753" y="115214"/>
                  </a:lnTo>
                  <a:lnTo>
                    <a:pt x="6096" y="85344"/>
                  </a:lnTo>
                  <a:lnTo>
                    <a:pt x="37795" y="83515"/>
                  </a:lnTo>
                  <a:lnTo>
                    <a:pt x="10972" y="29870"/>
                  </a:lnTo>
                  <a:lnTo>
                    <a:pt x="0" y="0"/>
                  </a:lnTo>
                  <a:lnTo>
                    <a:pt x="64008" y="40234"/>
                  </a:lnTo>
                  <a:lnTo>
                    <a:pt x="96316" y="53035"/>
                  </a:lnTo>
                  <a:close/>
                </a:path>
              </a:pathLst>
            </a:custGeom>
            <a:grpFill/>
            <a:ln w="6350" cap="flat">
              <a:solidFill>
                <a:srgbClr val="545A8A"/>
              </a:solidFill>
              <a:prstDash val="solid"/>
              <a:miter/>
            </a:ln>
          </p:spPr>
          <p:txBody>
            <a:bodyPr rtlCol="0" anchor="ctr"/>
            <a:lstStyle/>
            <a:p>
              <a:endParaRPr lang="fr-FR" dirty="0"/>
            </a:p>
          </p:txBody>
        </p:sp>
        <p:sp>
          <p:nvSpPr>
            <p:cNvPr id="172" name="Forme libre : forme 131">
              <a:extLst>
                <a:ext uri="{FF2B5EF4-FFF2-40B4-BE49-F238E27FC236}">
                  <a16:creationId xmlns:a16="http://schemas.microsoft.com/office/drawing/2014/main" id="{E35F7C03-5210-CC9E-2CA2-E37A4855BBB9}"/>
                </a:ext>
              </a:extLst>
            </p:cNvPr>
            <p:cNvSpPr/>
            <p:nvPr/>
          </p:nvSpPr>
          <p:spPr>
            <a:xfrm>
              <a:off x="7421270" y="2266492"/>
              <a:ext cx="1226514" cy="560222"/>
            </a:xfrm>
            <a:custGeom>
              <a:avLst/>
              <a:gdLst>
                <a:gd name="connsiteX0" fmla="*/ 737007 w 1226514"/>
                <a:gd name="connsiteY0" fmla="*/ 70104 h 560222"/>
                <a:gd name="connsiteX1" fmla="*/ 763828 w 1226514"/>
                <a:gd name="connsiteY1" fmla="*/ 68275 h 560222"/>
                <a:gd name="connsiteX2" fmla="*/ 819912 w 1226514"/>
                <a:gd name="connsiteY2" fmla="*/ 32918 h 560222"/>
                <a:gd name="connsiteX3" fmla="*/ 815035 w 1226514"/>
                <a:gd name="connsiteY3" fmla="*/ 45110 h 560222"/>
                <a:gd name="connsiteX4" fmla="*/ 866241 w 1226514"/>
                <a:gd name="connsiteY4" fmla="*/ 73762 h 560222"/>
                <a:gd name="connsiteX5" fmla="*/ 977799 w 1226514"/>
                <a:gd name="connsiteY5" fmla="*/ 168859 h 560222"/>
                <a:gd name="connsiteX6" fmla="*/ 984504 w 1226514"/>
                <a:gd name="connsiteY6" fmla="*/ 149352 h 560222"/>
                <a:gd name="connsiteX7" fmla="*/ 1035711 w 1226514"/>
                <a:gd name="connsiteY7" fmla="*/ 170688 h 560222"/>
                <a:gd name="connsiteX8" fmla="*/ 1073506 w 1226514"/>
                <a:gd name="connsiteY8" fmla="*/ 160934 h 560222"/>
                <a:gd name="connsiteX9" fmla="*/ 1093623 w 1226514"/>
                <a:gd name="connsiteY9" fmla="*/ 167640 h 560222"/>
                <a:gd name="connsiteX10" fmla="*/ 1118616 w 1226514"/>
                <a:gd name="connsiteY10" fmla="*/ 189586 h 560222"/>
                <a:gd name="connsiteX11" fmla="*/ 1143000 w 1226514"/>
                <a:gd name="connsiteY11" fmla="*/ 196901 h 560222"/>
                <a:gd name="connsiteX12" fmla="*/ 1163116 w 1226514"/>
                <a:gd name="connsiteY12" fmla="*/ 213360 h 560222"/>
                <a:gd name="connsiteX13" fmla="*/ 1199692 w 1226514"/>
                <a:gd name="connsiteY13" fmla="*/ 207874 h 560222"/>
                <a:gd name="connsiteX14" fmla="*/ 1226515 w 1226514"/>
                <a:gd name="connsiteY14" fmla="*/ 231038 h 560222"/>
                <a:gd name="connsiteX15" fmla="*/ 1214932 w 1226514"/>
                <a:gd name="connsiteY15" fmla="*/ 256642 h 560222"/>
                <a:gd name="connsiteX16" fmla="*/ 1191768 w 1226514"/>
                <a:gd name="connsiteY16" fmla="*/ 260299 h 560222"/>
                <a:gd name="connsiteX17" fmla="*/ 1207008 w 1226514"/>
                <a:gd name="connsiteY17" fmla="*/ 298094 h 560222"/>
                <a:gd name="connsiteX18" fmla="*/ 1197255 w 1226514"/>
                <a:gd name="connsiteY18" fmla="*/ 315773 h 560222"/>
                <a:gd name="connsiteX19" fmla="*/ 1131418 w 1226514"/>
                <a:gd name="connsiteY19" fmla="*/ 302971 h 560222"/>
                <a:gd name="connsiteX20" fmla="*/ 1137514 w 1226514"/>
                <a:gd name="connsiteY20" fmla="*/ 371856 h 560222"/>
                <a:gd name="connsiteX21" fmla="*/ 1125322 w 1226514"/>
                <a:gd name="connsiteY21" fmla="*/ 380390 h 560222"/>
                <a:gd name="connsiteX22" fmla="*/ 1069848 w 1226514"/>
                <a:gd name="connsiteY22" fmla="*/ 395630 h 560222"/>
                <a:gd name="connsiteX23" fmla="*/ 1123492 w 1226514"/>
                <a:gd name="connsiteY23" fmla="*/ 462686 h 560222"/>
                <a:gd name="connsiteX24" fmla="*/ 1105815 w 1226514"/>
                <a:gd name="connsiteY24" fmla="*/ 472440 h 560222"/>
                <a:gd name="connsiteX25" fmla="*/ 1116178 w 1226514"/>
                <a:gd name="connsiteY25" fmla="*/ 494995 h 560222"/>
                <a:gd name="connsiteX26" fmla="*/ 1094842 w 1226514"/>
                <a:gd name="connsiteY26" fmla="*/ 488899 h 560222"/>
                <a:gd name="connsiteX27" fmla="*/ 1074115 w 1226514"/>
                <a:gd name="connsiteY27" fmla="*/ 474878 h 560222"/>
                <a:gd name="connsiteX28" fmla="*/ 1025956 w 1226514"/>
                <a:gd name="connsiteY28" fmla="*/ 471221 h 560222"/>
                <a:gd name="connsiteX29" fmla="*/ 973531 w 1226514"/>
                <a:gd name="connsiteY29" fmla="*/ 470002 h 560222"/>
                <a:gd name="connsiteX30" fmla="*/ 963777 w 1226514"/>
                <a:gd name="connsiteY30" fmla="*/ 474269 h 560222"/>
                <a:gd name="connsiteX31" fmla="*/ 913791 w 1226514"/>
                <a:gd name="connsiteY31" fmla="*/ 457810 h 560222"/>
                <a:gd name="connsiteX32" fmla="*/ 898551 w 1226514"/>
                <a:gd name="connsiteY32" fmla="*/ 466344 h 560222"/>
                <a:gd name="connsiteX33" fmla="*/ 901599 w 1226514"/>
                <a:gd name="connsiteY33" fmla="*/ 488899 h 560222"/>
                <a:gd name="connsiteX34" fmla="*/ 845515 w 1226514"/>
                <a:gd name="connsiteY34" fmla="*/ 475488 h 560222"/>
                <a:gd name="connsiteX35" fmla="*/ 826617 w 1226514"/>
                <a:gd name="connsiteY35" fmla="*/ 480974 h 560222"/>
                <a:gd name="connsiteX36" fmla="*/ 824788 w 1226514"/>
                <a:gd name="connsiteY36" fmla="*/ 498043 h 560222"/>
                <a:gd name="connsiteX37" fmla="*/ 808939 w 1226514"/>
                <a:gd name="connsiteY37" fmla="*/ 505358 h 560222"/>
                <a:gd name="connsiteX38" fmla="*/ 776020 w 1226514"/>
                <a:gd name="connsiteY38" fmla="*/ 532181 h 560222"/>
                <a:gd name="connsiteX39" fmla="*/ 770535 w 1226514"/>
                <a:gd name="connsiteY39" fmla="*/ 560222 h 560222"/>
                <a:gd name="connsiteX40" fmla="*/ 758343 w 1226514"/>
                <a:gd name="connsiteY40" fmla="*/ 560222 h 560222"/>
                <a:gd name="connsiteX41" fmla="*/ 744321 w 1226514"/>
                <a:gd name="connsiteY41" fmla="*/ 541934 h 560222"/>
                <a:gd name="connsiteX42" fmla="*/ 703479 w 1226514"/>
                <a:gd name="connsiteY42" fmla="*/ 540715 h 560222"/>
                <a:gd name="connsiteX43" fmla="*/ 688239 w 1226514"/>
                <a:gd name="connsiteY43" fmla="*/ 509016 h 560222"/>
                <a:gd name="connsiteX44" fmla="*/ 672388 w 1226514"/>
                <a:gd name="connsiteY44" fmla="*/ 508406 h 560222"/>
                <a:gd name="connsiteX45" fmla="*/ 663244 w 1226514"/>
                <a:gd name="connsiteY45" fmla="*/ 469392 h 560222"/>
                <a:gd name="connsiteX46" fmla="*/ 616915 w 1226514"/>
                <a:gd name="connsiteY46" fmla="*/ 441350 h 560222"/>
                <a:gd name="connsiteX47" fmla="*/ 564489 w 1226514"/>
                <a:gd name="connsiteY47" fmla="*/ 444398 h 560222"/>
                <a:gd name="connsiteX48" fmla="*/ 529743 w 1226514"/>
                <a:gd name="connsiteY48" fmla="*/ 449885 h 560222"/>
                <a:gd name="connsiteX49" fmla="*/ 489508 w 1226514"/>
                <a:gd name="connsiteY49" fmla="*/ 415138 h 560222"/>
                <a:gd name="connsiteX50" fmla="*/ 460248 w 1226514"/>
                <a:gd name="connsiteY50" fmla="*/ 400507 h 560222"/>
                <a:gd name="connsiteX51" fmla="*/ 404164 w 1226514"/>
                <a:gd name="connsiteY51" fmla="*/ 373075 h 560222"/>
                <a:gd name="connsiteX52" fmla="*/ 397459 w 1226514"/>
                <a:gd name="connsiteY52" fmla="*/ 370027 h 560222"/>
                <a:gd name="connsiteX53" fmla="*/ 324307 w 1226514"/>
                <a:gd name="connsiteY53" fmla="*/ 392582 h 560222"/>
                <a:gd name="connsiteX54" fmla="*/ 362103 w 1226514"/>
                <a:gd name="connsiteY54" fmla="*/ 535229 h 560222"/>
                <a:gd name="connsiteX55" fmla="*/ 346252 w 1226514"/>
                <a:gd name="connsiteY55" fmla="*/ 537058 h 560222"/>
                <a:gd name="connsiteX56" fmla="*/ 316992 w 1226514"/>
                <a:gd name="connsiteY56" fmla="*/ 506578 h 560222"/>
                <a:gd name="connsiteX57" fmla="*/ 293217 w 1226514"/>
                <a:gd name="connsiteY57" fmla="*/ 495605 h 560222"/>
                <a:gd name="connsiteX58" fmla="*/ 259080 w 1226514"/>
                <a:gd name="connsiteY58" fmla="*/ 503530 h 560222"/>
                <a:gd name="connsiteX59" fmla="*/ 248107 w 1226514"/>
                <a:gd name="connsiteY59" fmla="*/ 516941 h 560222"/>
                <a:gd name="connsiteX60" fmla="*/ 244449 w 1226514"/>
                <a:gd name="connsiteY60" fmla="*/ 507187 h 560222"/>
                <a:gd name="connsiteX61" fmla="*/ 248107 w 1226514"/>
                <a:gd name="connsiteY61" fmla="*/ 491338 h 560222"/>
                <a:gd name="connsiteX62" fmla="*/ 238963 w 1226514"/>
                <a:gd name="connsiteY62" fmla="*/ 477926 h 560222"/>
                <a:gd name="connsiteX63" fmla="*/ 199339 w 1226514"/>
                <a:gd name="connsiteY63" fmla="*/ 464515 h 560222"/>
                <a:gd name="connsiteX64" fmla="*/ 176784 w 1226514"/>
                <a:gd name="connsiteY64" fmla="*/ 429768 h 560222"/>
                <a:gd name="connsiteX65" fmla="*/ 157276 w 1226514"/>
                <a:gd name="connsiteY65" fmla="*/ 420014 h 560222"/>
                <a:gd name="connsiteX66" fmla="*/ 153619 w 1226514"/>
                <a:gd name="connsiteY66" fmla="*/ 407213 h 560222"/>
                <a:gd name="connsiteX67" fmla="*/ 184708 w 1226514"/>
                <a:gd name="connsiteY67" fmla="*/ 410870 h 560222"/>
                <a:gd name="connsiteX68" fmla="*/ 178612 w 1226514"/>
                <a:gd name="connsiteY68" fmla="*/ 382829 h 560222"/>
                <a:gd name="connsiteX69" fmla="*/ 203607 w 1226514"/>
                <a:gd name="connsiteY69" fmla="*/ 376733 h 560222"/>
                <a:gd name="connsiteX70" fmla="*/ 232257 w 1226514"/>
                <a:gd name="connsiteY70" fmla="*/ 382219 h 560222"/>
                <a:gd name="connsiteX71" fmla="*/ 227991 w 1226514"/>
                <a:gd name="connsiteY71" fmla="*/ 345034 h 560222"/>
                <a:gd name="connsiteX72" fmla="*/ 216408 w 1226514"/>
                <a:gd name="connsiteY72" fmla="*/ 321259 h 560222"/>
                <a:gd name="connsiteX73" fmla="*/ 185928 w 1226514"/>
                <a:gd name="connsiteY73" fmla="*/ 323088 h 560222"/>
                <a:gd name="connsiteX74" fmla="*/ 157276 w 1226514"/>
                <a:gd name="connsiteY74" fmla="*/ 313944 h 560222"/>
                <a:gd name="connsiteX75" fmla="*/ 126187 w 1226514"/>
                <a:gd name="connsiteY75" fmla="*/ 330403 h 560222"/>
                <a:gd name="connsiteX76" fmla="*/ 99364 w 1226514"/>
                <a:gd name="connsiteY76" fmla="*/ 338938 h 560222"/>
                <a:gd name="connsiteX77" fmla="*/ 82296 w 1226514"/>
                <a:gd name="connsiteY77" fmla="*/ 332232 h 560222"/>
                <a:gd name="connsiteX78" fmla="*/ 81076 w 1226514"/>
                <a:gd name="connsiteY78" fmla="*/ 312725 h 560222"/>
                <a:gd name="connsiteX79" fmla="*/ 54864 w 1226514"/>
                <a:gd name="connsiteY79" fmla="*/ 287122 h 560222"/>
                <a:gd name="connsiteX80" fmla="*/ 32919 w 1226514"/>
                <a:gd name="connsiteY80" fmla="*/ 288341 h 560222"/>
                <a:gd name="connsiteX81" fmla="*/ 609 w 1226514"/>
                <a:gd name="connsiteY81" fmla="*/ 262738 h 560222"/>
                <a:gd name="connsiteX82" fmla="*/ 10972 w 1226514"/>
                <a:gd name="connsiteY82" fmla="*/ 233477 h 560222"/>
                <a:gd name="connsiteX83" fmla="*/ 0 w 1226514"/>
                <a:gd name="connsiteY83" fmla="*/ 226162 h 560222"/>
                <a:gd name="connsiteX84" fmla="*/ 13411 w 1226514"/>
                <a:gd name="connsiteY84" fmla="*/ 184099 h 560222"/>
                <a:gd name="connsiteX85" fmla="*/ 49987 w 1226514"/>
                <a:gd name="connsiteY85" fmla="*/ 206045 h 560222"/>
                <a:gd name="connsiteX86" fmla="*/ 46329 w 1226514"/>
                <a:gd name="connsiteY86" fmla="*/ 178613 h 560222"/>
                <a:gd name="connsiteX87" fmla="*/ 95707 w 1226514"/>
                <a:gd name="connsiteY87" fmla="*/ 137770 h 560222"/>
                <a:gd name="connsiteX88" fmla="*/ 142036 w 1226514"/>
                <a:gd name="connsiteY88" fmla="*/ 136550 h 560222"/>
                <a:gd name="connsiteX89" fmla="*/ 215188 w 1226514"/>
                <a:gd name="connsiteY89" fmla="*/ 162763 h 560222"/>
                <a:gd name="connsiteX90" fmla="*/ 255423 w 1226514"/>
                <a:gd name="connsiteY90" fmla="*/ 178003 h 560222"/>
                <a:gd name="connsiteX91" fmla="*/ 282244 w 1226514"/>
                <a:gd name="connsiteY91" fmla="*/ 162154 h 560222"/>
                <a:gd name="connsiteX92" fmla="*/ 329184 w 1226514"/>
                <a:gd name="connsiteY92" fmla="*/ 161544 h 560222"/>
                <a:gd name="connsiteX93" fmla="*/ 373684 w 1226514"/>
                <a:gd name="connsiteY93" fmla="*/ 181051 h 560222"/>
                <a:gd name="connsiteX94" fmla="*/ 378561 w 1226514"/>
                <a:gd name="connsiteY94" fmla="*/ 169469 h 560222"/>
                <a:gd name="connsiteX95" fmla="*/ 421233 w 1226514"/>
                <a:gd name="connsiteY95" fmla="*/ 171298 h 560222"/>
                <a:gd name="connsiteX96" fmla="*/ 422452 w 1226514"/>
                <a:gd name="connsiteY96" fmla="*/ 153619 h 560222"/>
                <a:gd name="connsiteX97" fmla="*/ 365151 w 1226514"/>
                <a:gd name="connsiteY97" fmla="*/ 127406 h 560222"/>
                <a:gd name="connsiteX98" fmla="*/ 386487 w 1226514"/>
                <a:gd name="connsiteY98" fmla="*/ 109118 h 560222"/>
                <a:gd name="connsiteX99" fmla="*/ 377343 w 1226514"/>
                <a:gd name="connsiteY99" fmla="*/ 99365 h 560222"/>
                <a:gd name="connsiteX100" fmla="*/ 401727 w 1226514"/>
                <a:gd name="connsiteY100" fmla="*/ 89611 h 560222"/>
                <a:gd name="connsiteX101" fmla="*/ 370636 w 1226514"/>
                <a:gd name="connsiteY101" fmla="*/ 64008 h 560222"/>
                <a:gd name="connsiteX102" fmla="*/ 379171 w 1226514"/>
                <a:gd name="connsiteY102" fmla="*/ 51206 h 560222"/>
                <a:gd name="connsiteX103" fmla="*/ 482803 w 1226514"/>
                <a:gd name="connsiteY103" fmla="*/ 38405 h 560222"/>
                <a:gd name="connsiteX104" fmla="*/ 493167 w 1226514"/>
                <a:gd name="connsiteY104" fmla="*/ 29261 h 560222"/>
                <a:gd name="connsiteX105" fmla="*/ 559612 w 1226514"/>
                <a:gd name="connsiteY105" fmla="*/ 15240 h 560222"/>
                <a:gd name="connsiteX106" fmla="*/ 578511 w 1226514"/>
                <a:gd name="connsiteY106" fmla="*/ 0 h 560222"/>
                <a:gd name="connsiteX107" fmla="*/ 633984 w 1226514"/>
                <a:gd name="connsiteY107" fmla="*/ 7925 h 560222"/>
                <a:gd name="connsiteX108" fmla="*/ 660807 w 1226514"/>
                <a:gd name="connsiteY108" fmla="*/ 46330 h 560222"/>
                <a:gd name="connsiteX109" fmla="*/ 687019 w 1226514"/>
                <a:gd name="connsiteY109" fmla="*/ 37186 h 560222"/>
                <a:gd name="connsiteX110" fmla="*/ 730300 w 1226514"/>
                <a:gd name="connsiteY110" fmla="*/ 49987 h 560222"/>
                <a:gd name="connsiteX111" fmla="*/ 737007 w 1226514"/>
                <a:gd name="connsiteY111" fmla="*/ 70104 h 56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6514" h="560222">
                  <a:moveTo>
                    <a:pt x="737007" y="70104"/>
                  </a:moveTo>
                  <a:lnTo>
                    <a:pt x="763828" y="68275"/>
                  </a:lnTo>
                  <a:lnTo>
                    <a:pt x="819912" y="32918"/>
                  </a:lnTo>
                  <a:lnTo>
                    <a:pt x="815035" y="45110"/>
                  </a:lnTo>
                  <a:lnTo>
                    <a:pt x="866241" y="73762"/>
                  </a:lnTo>
                  <a:lnTo>
                    <a:pt x="977799" y="168859"/>
                  </a:lnTo>
                  <a:lnTo>
                    <a:pt x="984504" y="149352"/>
                  </a:lnTo>
                  <a:lnTo>
                    <a:pt x="1035711" y="170688"/>
                  </a:lnTo>
                  <a:lnTo>
                    <a:pt x="1073506" y="160934"/>
                  </a:lnTo>
                  <a:lnTo>
                    <a:pt x="1093623" y="167640"/>
                  </a:lnTo>
                  <a:lnTo>
                    <a:pt x="1118616" y="189586"/>
                  </a:lnTo>
                  <a:lnTo>
                    <a:pt x="1143000" y="196901"/>
                  </a:lnTo>
                  <a:lnTo>
                    <a:pt x="1163116" y="213360"/>
                  </a:lnTo>
                  <a:lnTo>
                    <a:pt x="1199692" y="207874"/>
                  </a:lnTo>
                  <a:lnTo>
                    <a:pt x="1226515" y="231038"/>
                  </a:lnTo>
                  <a:lnTo>
                    <a:pt x="1214932" y="256642"/>
                  </a:lnTo>
                  <a:lnTo>
                    <a:pt x="1191768" y="260299"/>
                  </a:lnTo>
                  <a:lnTo>
                    <a:pt x="1207008" y="298094"/>
                  </a:lnTo>
                  <a:lnTo>
                    <a:pt x="1197255" y="315773"/>
                  </a:lnTo>
                  <a:lnTo>
                    <a:pt x="1131418" y="302971"/>
                  </a:lnTo>
                  <a:lnTo>
                    <a:pt x="1137514" y="371856"/>
                  </a:lnTo>
                  <a:lnTo>
                    <a:pt x="1125322" y="380390"/>
                  </a:lnTo>
                  <a:lnTo>
                    <a:pt x="1069848" y="395630"/>
                  </a:lnTo>
                  <a:lnTo>
                    <a:pt x="1123492" y="462686"/>
                  </a:lnTo>
                  <a:lnTo>
                    <a:pt x="1105815" y="472440"/>
                  </a:lnTo>
                  <a:lnTo>
                    <a:pt x="1116178" y="494995"/>
                  </a:lnTo>
                  <a:lnTo>
                    <a:pt x="1094842" y="488899"/>
                  </a:lnTo>
                  <a:lnTo>
                    <a:pt x="1074115" y="474878"/>
                  </a:lnTo>
                  <a:lnTo>
                    <a:pt x="1025956" y="471221"/>
                  </a:lnTo>
                  <a:lnTo>
                    <a:pt x="973531" y="470002"/>
                  </a:lnTo>
                  <a:lnTo>
                    <a:pt x="963777" y="474269"/>
                  </a:lnTo>
                  <a:lnTo>
                    <a:pt x="913791" y="457810"/>
                  </a:lnTo>
                  <a:lnTo>
                    <a:pt x="898551" y="466344"/>
                  </a:lnTo>
                  <a:lnTo>
                    <a:pt x="901599" y="488899"/>
                  </a:lnTo>
                  <a:lnTo>
                    <a:pt x="845515" y="475488"/>
                  </a:lnTo>
                  <a:lnTo>
                    <a:pt x="826617" y="480974"/>
                  </a:lnTo>
                  <a:lnTo>
                    <a:pt x="824788" y="498043"/>
                  </a:lnTo>
                  <a:lnTo>
                    <a:pt x="808939" y="505358"/>
                  </a:lnTo>
                  <a:lnTo>
                    <a:pt x="776020" y="532181"/>
                  </a:lnTo>
                  <a:lnTo>
                    <a:pt x="770535" y="560222"/>
                  </a:lnTo>
                  <a:lnTo>
                    <a:pt x="758343" y="560222"/>
                  </a:lnTo>
                  <a:lnTo>
                    <a:pt x="744321" y="541934"/>
                  </a:lnTo>
                  <a:lnTo>
                    <a:pt x="703479" y="540715"/>
                  </a:lnTo>
                  <a:lnTo>
                    <a:pt x="688239" y="509016"/>
                  </a:lnTo>
                  <a:lnTo>
                    <a:pt x="672388" y="508406"/>
                  </a:lnTo>
                  <a:lnTo>
                    <a:pt x="663244" y="469392"/>
                  </a:lnTo>
                  <a:lnTo>
                    <a:pt x="616915" y="441350"/>
                  </a:lnTo>
                  <a:lnTo>
                    <a:pt x="564489" y="444398"/>
                  </a:lnTo>
                  <a:lnTo>
                    <a:pt x="529743" y="449885"/>
                  </a:lnTo>
                  <a:lnTo>
                    <a:pt x="489508" y="415138"/>
                  </a:lnTo>
                  <a:lnTo>
                    <a:pt x="460248" y="400507"/>
                  </a:lnTo>
                  <a:lnTo>
                    <a:pt x="404164" y="373075"/>
                  </a:lnTo>
                  <a:lnTo>
                    <a:pt x="397459" y="370027"/>
                  </a:lnTo>
                  <a:lnTo>
                    <a:pt x="324307" y="392582"/>
                  </a:lnTo>
                  <a:lnTo>
                    <a:pt x="362103" y="535229"/>
                  </a:lnTo>
                  <a:lnTo>
                    <a:pt x="346252" y="537058"/>
                  </a:lnTo>
                  <a:lnTo>
                    <a:pt x="316992" y="506578"/>
                  </a:lnTo>
                  <a:lnTo>
                    <a:pt x="293217" y="495605"/>
                  </a:lnTo>
                  <a:lnTo>
                    <a:pt x="259080" y="503530"/>
                  </a:lnTo>
                  <a:lnTo>
                    <a:pt x="248107" y="516941"/>
                  </a:lnTo>
                  <a:lnTo>
                    <a:pt x="244449" y="507187"/>
                  </a:lnTo>
                  <a:lnTo>
                    <a:pt x="248107" y="491338"/>
                  </a:lnTo>
                  <a:lnTo>
                    <a:pt x="238963" y="477926"/>
                  </a:lnTo>
                  <a:lnTo>
                    <a:pt x="199339" y="464515"/>
                  </a:lnTo>
                  <a:lnTo>
                    <a:pt x="176784" y="429768"/>
                  </a:lnTo>
                  <a:lnTo>
                    <a:pt x="157276" y="420014"/>
                  </a:lnTo>
                  <a:lnTo>
                    <a:pt x="153619" y="407213"/>
                  </a:lnTo>
                  <a:lnTo>
                    <a:pt x="184708" y="410870"/>
                  </a:lnTo>
                  <a:lnTo>
                    <a:pt x="178612" y="382829"/>
                  </a:lnTo>
                  <a:lnTo>
                    <a:pt x="203607" y="376733"/>
                  </a:lnTo>
                  <a:lnTo>
                    <a:pt x="232257" y="382219"/>
                  </a:lnTo>
                  <a:lnTo>
                    <a:pt x="227991" y="345034"/>
                  </a:lnTo>
                  <a:lnTo>
                    <a:pt x="216408" y="321259"/>
                  </a:lnTo>
                  <a:lnTo>
                    <a:pt x="185928" y="323088"/>
                  </a:lnTo>
                  <a:lnTo>
                    <a:pt x="157276" y="313944"/>
                  </a:lnTo>
                  <a:lnTo>
                    <a:pt x="126187" y="330403"/>
                  </a:lnTo>
                  <a:lnTo>
                    <a:pt x="99364" y="338938"/>
                  </a:lnTo>
                  <a:lnTo>
                    <a:pt x="82296" y="332232"/>
                  </a:lnTo>
                  <a:lnTo>
                    <a:pt x="81076" y="312725"/>
                  </a:lnTo>
                  <a:lnTo>
                    <a:pt x="54864" y="287122"/>
                  </a:lnTo>
                  <a:lnTo>
                    <a:pt x="32919" y="288341"/>
                  </a:lnTo>
                  <a:lnTo>
                    <a:pt x="609" y="262738"/>
                  </a:lnTo>
                  <a:lnTo>
                    <a:pt x="10972" y="233477"/>
                  </a:lnTo>
                  <a:lnTo>
                    <a:pt x="0" y="226162"/>
                  </a:lnTo>
                  <a:lnTo>
                    <a:pt x="13411" y="184099"/>
                  </a:lnTo>
                  <a:lnTo>
                    <a:pt x="49987" y="206045"/>
                  </a:lnTo>
                  <a:lnTo>
                    <a:pt x="46329" y="178613"/>
                  </a:lnTo>
                  <a:lnTo>
                    <a:pt x="95707" y="137770"/>
                  </a:lnTo>
                  <a:lnTo>
                    <a:pt x="142036" y="136550"/>
                  </a:lnTo>
                  <a:lnTo>
                    <a:pt x="215188" y="162763"/>
                  </a:lnTo>
                  <a:lnTo>
                    <a:pt x="255423" y="178003"/>
                  </a:lnTo>
                  <a:lnTo>
                    <a:pt x="282244" y="162154"/>
                  </a:lnTo>
                  <a:lnTo>
                    <a:pt x="329184" y="161544"/>
                  </a:lnTo>
                  <a:lnTo>
                    <a:pt x="373684" y="181051"/>
                  </a:lnTo>
                  <a:lnTo>
                    <a:pt x="378561" y="169469"/>
                  </a:lnTo>
                  <a:lnTo>
                    <a:pt x="421233" y="171298"/>
                  </a:lnTo>
                  <a:lnTo>
                    <a:pt x="422452" y="153619"/>
                  </a:lnTo>
                  <a:lnTo>
                    <a:pt x="365151" y="127406"/>
                  </a:lnTo>
                  <a:lnTo>
                    <a:pt x="386487" y="109118"/>
                  </a:lnTo>
                  <a:lnTo>
                    <a:pt x="377343" y="99365"/>
                  </a:lnTo>
                  <a:lnTo>
                    <a:pt x="401727" y="89611"/>
                  </a:lnTo>
                  <a:lnTo>
                    <a:pt x="370636" y="64008"/>
                  </a:lnTo>
                  <a:lnTo>
                    <a:pt x="379171" y="51206"/>
                  </a:lnTo>
                  <a:lnTo>
                    <a:pt x="482803" y="38405"/>
                  </a:lnTo>
                  <a:lnTo>
                    <a:pt x="493167" y="29261"/>
                  </a:lnTo>
                  <a:lnTo>
                    <a:pt x="559612" y="15240"/>
                  </a:lnTo>
                  <a:lnTo>
                    <a:pt x="578511" y="0"/>
                  </a:lnTo>
                  <a:lnTo>
                    <a:pt x="633984" y="7925"/>
                  </a:lnTo>
                  <a:lnTo>
                    <a:pt x="660807" y="46330"/>
                  </a:lnTo>
                  <a:lnTo>
                    <a:pt x="687019" y="37186"/>
                  </a:lnTo>
                  <a:lnTo>
                    <a:pt x="730300" y="49987"/>
                  </a:lnTo>
                  <a:lnTo>
                    <a:pt x="737007" y="70104"/>
                  </a:lnTo>
                  <a:close/>
                </a:path>
              </a:pathLst>
            </a:custGeom>
            <a:grpFill/>
            <a:ln w="6350" cap="flat">
              <a:solidFill>
                <a:srgbClr val="545A8A"/>
              </a:solidFill>
              <a:prstDash val="solid"/>
              <a:miter/>
            </a:ln>
          </p:spPr>
          <p:txBody>
            <a:bodyPr rtlCol="0" anchor="ctr"/>
            <a:lstStyle/>
            <a:p>
              <a:endParaRPr lang="fr-FR" dirty="0"/>
            </a:p>
          </p:txBody>
        </p:sp>
        <p:sp>
          <p:nvSpPr>
            <p:cNvPr id="173" name="Forme libre : forme 132">
              <a:extLst>
                <a:ext uri="{FF2B5EF4-FFF2-40B4-BE49-F238E27FC236}">
                  <a16:creationId xmlns:a16="http://schemas.microsoft.com/office/drawing/2014/main" id="{84CEE112-5D15-AA4A-42A5-85EFB6463E17}"/>
                </a:ext>
              </a:extLst>
            </p:cNvPr>
            <p:cNvSpPr/>
            <p:nvPr/>
          </p:nvSpPr>
          <p:spPr>
            <a:xfrm>
              <a:off x="7184136" y="4201972"/>
              <a:ext cx="274320" cy="398068"/>
            </a:xfrm>
            <a:custGeom>
              <a:avLst/>
              <a:gdLst>
                <a:gd name="connsiteX0" fmla="*/ 274320 w 274320"/>
                <a:gd name="connsiteY0" fmla="*/ 62179 h 398068"/>
                <a:gd name="connsiteX1" fmla="*/ 244449 w 274320"/>
                <a:gd name="connsiteY1" fmla="*/ 106070 h 398068"/>
                <a:gd name="connsiteX2" fmla="*/ 245669 w 274320"/>
                <a:gd name="connsiteY2" fmla="*/ 248717 h 398068"/>
                <a:gd name="connsiteX3" fmla="*/ 265785 w 274320"/>
                <a:gd name="connsiteY3" fmla="*/ 281025 h 398068"/>
                <a:gd name="connsiteX4" fmla="*/ 241401 w 274320"/>
                <a:gd name="connsiteY4" fmla="*/ 296875 h 398068"/>
                <a:gd name="connsiteX5" fmla="*/ 232867 w 274320"/>
                <a:gd name="connsiteY5" fmla="*/ 313335 h 398068"/>
                <a:gd name="connsiteX6" fmla="*/ 219456 w 274320"/>
                <a:gd name="connsiteY6" fmla="*/ 315773 h 398068"/>
                <a:gd name="connsiteX7" fmla="*/ 214579 w 274320"/>
                <a:gd name="connsiteY7" fmla="*/ 343815 h 398068"/>
                <a:gd name="connsiteX8" fmla="*/ 202997 w 274320"/>
                <a:gd name="connsiteY8" fmla="*/ 359664 h 398068"/>
                <a:gd name="connsiteX9" fmla="*/ 196291 w 274320"/>
                <a:gd name="connsiteY9" fmla="*/ 385267 h 398068"/>
                <a:gd name="connsiteX10" fmla="*/ 182271 w 274320"/>
                <a:gd name="connsiteY10" fmla="*/ 398069 h 398068"/>
                <a:gd name="connsiteX11" fmla="*/ 132893 w 274320"/>
                <a:gd name="connsiteY11" fmla="*/ 359055 h 398068"/>
                <a:gd name="connsiteX12" fmla="*/ 131064 w 274320"/>
                <a:gd name="connsiteY12" fmla="*/ 336499 h 398068"/>
                <a:gd name="connsiteX13" fmla="*/ 6096 w 274320"/>
                <a:gd name="connsiteY13" fmla="*/ 256642 h 398068"/>
                <a:gd name="connsiteX14" fmla="*/ 8535 w 274320"/>
                <a:gd name="connsiteY14" fmla="*/ 227990 h 398068"/>
                <a:gd name="connsiteX15" fmla="*/ 0 w 274320"/>
                <a:gd name="connsiteY15" fmla="*/ 212750 h 398068"/>
                <a:gd name="connsiteX16" fmla="*/ 0 w 274320"/>
                <a:gd name="connsiteY16" fmla="*/ 210922 h 398068"/>
                <a:gd name="connsiteX17" fmla="*/ 9753 w 274320"/>
                <a:gd name="connsiteY17" fmla="*/ 195072 h 398068"/>
                <a:gd name="connsiteX18" fmla="*/ 26823 w 274320"/>
                <a:gd name="connsiteY18" fmla="*/ 169469 h 398068"/>
                <a:gd name="connsiteX19" fmla="*/ 39624 w 274320"/>
                <a:gd name="connsiteY19" fmla="*/ 140818 h 398068"/>
                <a:gd name="connsiteX20" fmla="*/ 23775 w 274320"/>
                <a:gd name="connsiteY20" fmla="*/ 95707 h 398068"/>
                <a:gd name="connsiteX21" fmla="*/ 19507 w 274320"/>
                <a:gd name="connsiteY21" fmla="*/ 76200 h 398068"/>
                <a:gd name="connsiteX22" fmla="*/ 3048 w 274320"/>
                <a:gd name="connsiteY22" fmla="*/ 48768 h 398068"/>
                <a:gd name="connsiteX23" fmla="*/ 23775 w 274320"/>
                <a:gd name="connsiteY23" fmla="*/ 25603 h 398068"/>
                <a:gd name="connsiteX24" fmla="*/ 46939 w 274320"/>
                <a:gd name="connsiteY24" fmla="*/ 0 h 398068"/>
                <a:gd name="connsiteX25" fmla="*/ 64617 w 274320"/>
                <a:gd name="connsiteY25" fmla="*/ 6706 h 398068"/>
                <a:gd name="connsiteX26" fmla="*/ 65227 w 274320"/>
                <a:gd name="connsiteY26" fmla="*/ 28651 h 398068"/>
                <a:gd name="connsiteX27" fmla="*/ 76809 w 274320"/>
                <a:gd name="connsiteY27" fmla="*/ 41453 h 398068"/>
                <a:gd name="connsiteX28" fmla="*/ 101193 w 274320"/>
                <a:gd name="connsiteY28" fmla="*/ 41453 h 398068"/>
                <a:gd name="connsiteX29" fmla="*/ 145085 w 274320"/>
                <a:gd name="connsiteY29" fmla="*/ 74371 h 398068"/>
                <a:gd name="connsiteX30" fmla="*/ 156057 w 274320"/>
                <a:gd name="connsiteY30" fmla="*/ 74981 h 398068"/>
                <a:gd name="connsiteX31" fmla="*/ 163983 w 274320"/>
                <a:gd name="connsiteY31" fmla="*/ 73762 h 398068"/>
                <a:gd name="connsiteX32" fmla="*/ 171907 w 274320"/>
                <a:gd name="connsiteY32" fmla="*/ 78029 h 398068"/>
                <a:gd name="connsiteX33" fmla="*/ 195072 w 274320"/>
                <a:gd name="connsiteY33" fmla="*/ 81686 h 398068"/>
                <a:gd name="connsiteX34" fmla="*/ 204825 w 274320"/>
                <a:gd name="connsiteY34" fmla="*/ 65227 h 398068"/>
                <a:gd name="connsiteX35" fmla="*/ 236525 w 274320"/>
                <a:gd name="connsiteY35" fmla="*/ 48768 h 398068"/>
                <a:gd name="connsiteX36" fmla="*/ 250545 w 274320"/>
                <a:gd name="connsiteY36" fmla="*/ 62179 h 398068"/>
                <a:gd name="connsiteX37" fmla="*/ 274320 w 274320"/>
                <a:gd name="connsiteY37" fmla="*/ 62179 h 3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8068">
                  <a:moveTo>
                    <a:pt x="274320" y="62179"/>
                  </a:moveTo>
                  <a:lnTo>
                    <a:pt x="244449" y="106070"/>
                  </a:lnTo>
                  <a:lnTo>
                    <a:pt x="245669" y="248717"/>
                  </a:lnTo>
                  <a:lnTo>
                    <a:pt x="265785" y="281025"/>
                  </a:lnTo>
                  <a:lnTo>
                    <a:pt x="241401" y="296875"/>
                  </a:lnTo>
                  <a:lnTo>
                    <a:pt x="232867" y="313335"/>
                  </a:lnTo>
                  <a:lnTo>
                    <a:pt x="219456" y="315773"/>
                  </a:lnTo>
                  <a:lnTo>
                    <a:pt x="214579" y="343815"/>
                  </a:lnTo>
                  <a:lnTo>
                    <a:pt x="202997" y="359664"/>
                  </a:lnTo>
                  <a:lnTo>
                    <a:pt x="196291" y="385267"/>
                  </a:lnTo>
                  <a:lnTo>
                    <a:pt x="182271" y="398069"/>
                  </a:lnTo>
                  <a:lnTo>
                    <a:pt x="132893" y="359055"/>
                  </a:lnTo>
                  <a:lnTo>
                    <a:pt x="131064" y="336499"/>
                  </a:lnTo>
                  <a:lnTo>
                    <a:pt x="6096" y="256642"/>
                  </a:lnTo>
                  <a:lnTo>
                    <a:pt x="8535" y="227990"/>
                  </a:lnTo>
                  <a:lnTo>
                    <a:pt x="0" y="212750"/>
                  </a:lnTo>
                  <a:lnTo>
                    <a:pt x="0" y="210922"/>
                  </a:lnTo>
                  <a:lnTo>
                    <a:pt x="9753" y="195072"/>
                  </a:lnTo>
                  <a:lnTo>
                    <a:pt x="26823" y="169469"/>
                  </a:lnTo>
                  <a:lnTo>
                    <a:pt x="39624" y="140818"/>
                  </a:lnTo>
                  <a:lnTo>
                    <a:pt x="23775" y="95707"/>
                  </a:lnTo>
                  <a:lnTo>
                    <a:pt x="19507" y="76200"/>
                  </a:lnTo>
                  <a:lnTo>
                    <a:pt x="3048" y="48768"/>
                  </a:lnTo>
                  <a:lnTo>
                    <a:pt x="23775" y="25603"/>
                  </a:lnTo>
                  <a:lnTo>
                    <a:pt x="46939" y="0"/>
                  </a:lnTo>
                  <a:lnTo>
                    <a:pt x="64617" y="6706"/>
                  </a:lnTo>
                  <a:lnTo>
                    <a:pt x="65227" y="28651"/>
                  </a:lnTo>
                  <a:lnTo>
                    <a:pt x="76809" y="41453"/>
                  </a:lnTo>
                  <a:lnTo>
                    <a:pt x="101193" y="41453"/>
                  </a:lnTo>
                  <a:lnTo>
                    <a:pt x="145085" y="74371"/>
                  </a:lnTo>
                  <a:lnTo>
                    <a:pt x="156057" y="74981"/>
                  </a:lnTo>
                  <a:lnTo>
                    <a:pt x="163983" y="73762"/>
                  </a:lnTo>
                  <a:lnTo>
                    <a:pt x="171907" y="78029"/>
                  </a:lnTo>
                  <a:lnTo>
                    <a:pt x="195072" y="81686"/>
                  </a:lnTo>
                  <a:lnTo>
                    <a:pt x="204825" y="65227"/>
                  </a:lnTo>
                  <a:lnTo>
                    <a:pt x="236525" y="48768"/>
                  </a:lnTo>
                  <a:lnTo>
                    <a:pt x="250545" y="62179"/>
                  </a:lnTo>
                  <a:lnTo>
                    <a:pt x="274320" y="62179"/>
                  </a:lnTo>
                  <a:close/>
                </a:path>
              </a:pathLst>
            </a:custGeom>
            <a:grpFill/>
            <a:ln w="6350" cap="flat">
              <a:solidFill>
                <a:srgbClr val="545A8A"/>
              </a:solidFill>
              <a:prstDash val="solid"/>
              <a:miter/>
            </a:ln>
          </p:spPr>
          <p:txBody>
            <a:bodyPr rtlCol="0" anchor="ctr"/>
            <a:lstStyle/>
            <a:p>
              <a:endParaRPr lang="fr-FR" dirty="0"/>
            </a:p>
          </p:txBody>
        </p:sp>
        <p:sp>
          <p:nvSpPr>
            <p:cNvPr id="174" name="Forme libre : forme 133">
              <a:extLst>
                <a:ext uri="{FF2B5EF4-FFF2-40B4-BE49-F238E27FC236}">
                  <a16:creationId xmlns:a16="http://schemas.microsoft.com/office/drawing/2014/main" id="{C5D0E4FE-4D57-0413-E1BB-CBC1F2656300}"/>
                </a:ext>
              </a:extLst>
            </p:cNvPr>
            <p:cNvSpPr/>
            <p:nvPr/>
          </p:nvSpPr>
          <p:spPr>
            <a:xfrm>
              <a:off x="8227161" y="2724301"/>
              <a:ext cx="310286" cy="156057"/>
            </a:xfrm>
            <a:custGeom>
              <a:avLst/>
              <a:gdLst>
                <a:gd name="connsiteX0" fmla="*/ 310287 w 310286"/>
                <a:gd name="connsiteY0" fmla="*/ 37186 h 156057"/>
                <a:gd name="connsiteX1" fmla="*/ 309068 w 310286"/>
                <a:gd name="connsiteY1" fmla="*/ 45720 h 156057"/>
                <a:gd name="connsiteX2" fmla="*/ 267005 w 310286"/>
                <a:gd name="connsiteY2" fmla="*/ 66446 h 156057"/>
                <a:gd name="connsiteX3" fmla="*/ 260909 w 310286"/>
                <a:gd name="connsiteY3" fmla="*/ 82296 h 156057"/>
                <a:gd name="connsiteX4" fmla="*/ 221895 w 310286"/>
                <a:gd name="connsiteY4" fmla="*/ 86563 h 156057"/>
                <a:gd name="connsiteX5" fmla="*/ 218237 w 310286"/>
                <a:gd name="connsiteY5" fmla="*/ 111557 h 156057"/>
                <a:gd name="connsiteX6" fmla="*/ 182880 w 310286"/>
                <a:gd name="connsiteY6" fmla="*/ 106070 h 156057"/>
                <a:gd name="connsiteX7" fmla="*/ 163373 w 310286"/>
                <a:gd name="connsiteY7" fmla="*/ 113995 h 156057"/>
                <a:gd name="connsiteX8" fmla="*/ 138380 w 310286"/>
                <a:gd name="connsiteY8" fmla="*/ 132283 h 156057"/>
                <a:gd name="connsiteX9" fmla="*/ 145695 w 310286"/>
                <a:gd name="connsiteY9" fmla="*/ 141427 h 156057"/>
                <a:gd name="connsiteX10" fmla="*/ 138989 w 310286"/>
                <a:gd name="connsiteY10" fmla="*/ 149962 h 156057"/>
                <a:gd name="connsiteX11" fmla="*/ 80468 w 310286"/>
                <a:gd name="connsiteY11" fmla="*/ 156058 h 156057"/>
                <a:gd name="connsiteX12" fmla="*/ 37185 w 310286"/>
                <a:gd name="connsiteY12" fmla="*/ 143256 h 156057"/>
                <a:gd name="connsiteX13" fmla="*/ 3657 w 310286"/>
                <a:gd name="connsiteY13" fmla="*/ 146304 h 156057"/>
                <a:gd name="connsiteX14" fmla="*/ 0 w 310286"/>
                <a:gd name="connsiteY14" fmla="*/ 124358 h 156057"/>
                <a:gd name="connsiteX15" fmla="*/ 36576 w 310286"/>
                <a:gd name="connsiteY15" fmla="*/ 130454 h 156057"/>
                <a:gd name="connsiteX16" fmla="*/ 45111 w 310286"/>
                <a:gd name="connsiteY16" fmla="*/ 118872 h 156057"/>
                <a:gd name="connsiteX17" fmla="*/ 70104 w 310286"/>
                <a:gd name="connsiteY17" fmla="*/ 122530 h 156057"/>
                <a:gd name="connsiteX18" fmla="*/ 102413 w 310286"/>
                <a:gd name="connsiteY18" fmla="*/ 94488 h 156057"/>
                <a:gd name="connsiteX19" fmla="*/ 58521 w 310286"/>
                <a:gd name="connsiteY19" fmla="*/ 73762 h 156057"/>
                <a:gd name="connsiteX20" fmla="*/ 39015 w 310286"/>
                <a:gd name="connsiteY20" fmla="*/ 83515 h 156057"/>
                <a:gd name="connsiteX21" fmla="*/ 10973 w 310286"/>
                <a:gd name="connsiteY21" fmla="*/ 68885 h 156057"/>
                <a:gd name="connsiteX22" fmla="*/ 29261 w 310286"/>
                <a:gd name="connsiteY22" fmla="*/ 43891 h 156057"/>
                <a:gd name="connsiteX23" fmla="*/ 18897 w 310286"/>
                <a:gd name="connsiteY23" fmla="*/ 40234 h 156057"/>
                <a:gd name="connsiteX24" fmla="*/ 20727 w 310286"/>
                <a:gd name="connsiteY24" fmla="*/ 23165 h 156057"/>
                <a:gd name="connsiteX25" fmla="*/ 39624 w 310286"/>
                <a:gd name="connsiteY25" fmla="*/ 17678 h 156057"/>
                <a:gd name="connsiteX26" fmla="*/ 95708 w 310286"/>
                <a:gd name="connsiteY26" fmla="*/ 31090 h 156057"/>
                <a:gd name="connsiteX27" fmla="*/ 92660 w 310286"/>
                <a:gd name="connsiteY27" fmla="*/ 8534 h 156057"/>
                <a:gd name="connsiteX28" fmla="*/ 107900 w 310286"/>
                <a:gd name="connsiteY28" fmla="*/ 0 h 156057"/>
                <a:gd name="connsiteX29" fmla="*/ 157887 w 310286"/>
                <a:gd name="connsiteY29" fmla="*/ 16459 h 156057"/>
                <a:gd name="connsiteX30" fmla="*/ 167640 w 310286"/>
                <a:gd name="connsiteY30" fmla="*/ 12192 h 156057"/>
                <a:gd name="connsiteX31" fmla="*/ 220065 w 310286"/>
                <a:gd name="connsiteY31" fmla="*/ 13411 h 156057"/>
                <a:gd name="connsiteX32" fmla="*/ 268224 w 310286"/>
                <a:gd name="connsiteY32" fmla="*/ 17069 h 156057"/>
                <a:gd name="connsiteX33" fmla="*/ 288951 w 310286"/>
                <a:gd name="connsiteY33" fmla="*/ 31090 h 156057"/>
                <a:gd name="connsiteX34" fmla="*/ 310287 w 310286"/>
                <a:gd name="connsiteY34" fmla="*/ 37186 h 15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286" h="156057">
                  <a:moveTo>
                    <a:pt x="310287" y="37186"/>
                  </a:moveTo>
                  <a:lnTo>
                    <a:pt x="309068" y="45720"/>
                  </a:lnTo>
                  <a:lnTo>
                    <a:pt x="267005" y="66446"/>
                  </a:lnTo>
                  <a:lnTo>
                    <a:pt x="260909" y="82296"/>
                  </a:lnTo>
                  <a:lnTo>
                    <a:pt x="221895" y="86563"/>
                  </a:lnTo>
                  <a:lnTo>
                    <a:pt x="218237" y="111557"/>
                  </a:lnTo>
                  <a:lnTo>
                    <a:pt x="182880" y="106070"/>
                  </a:lnTo>
                  <a:lnTo>
                    <a:pt x="163373" y="113995"/>
                  </a:lnTo>
                  <a:lnTo>
                    <a:pt x="138380" y="132283"/>
                  </a:lnTo>
                  <a:lnTo>
                    <a:pt x="145695" y="141427"/>
                  </a:lnTo>
                  <a:lnTo>
                    <a:pt x="138989" y="149962"/>
                  </a:lnTo>
                  <a:lnTo>
                    <a:pt x="80468" y="156058"/>
                  </a:lnTo>
                  <a:lnTo>
                    <a:pt x="37185" y="143256"/>
                  </a:lnTo>
                  <a:lnTo>
                    <a:pt x="3657" y="146304"/>
                  </a:lnTo>
                  <a:lnTo>
                    <a:pt x="0" y="124358"/>
                  </a:lnTo>
                  <a:lnTo>
                    <a:pt x="36576" y="130454"/>
                  </a:lnTo>
                  <a:lnTo>
                    <a:pt x="45111" y="118872"/>
                  </a:lnTo>
                  <a:lnTo>
                    <a:pt x="70104" y="122530"/>
                  </a:lnTo>
                  <a:lnTo>
                    <a:pt x="102413" y="94488"/>
                  </a:lnTo>
                  <a:lnTo>
                    <a:pt x="58521" y="73762"/>
                  </a:lnTo>
                  <a:lnTo>
                    <a:pt x="39015" y="83515"/>
                  </a:lnTo>
                  <a:lnTo>
                    <a:pt x="10973" y="68885"/>
                  </a:lnTo>
                  <a:lnTo>
                    <a:pt x="29261" y="43891"/>
                  </a:lnTo>
                  <a:lnTo>
                    <a:pt x="18897" y="40234"/>
                  </a:lnTo>
                  <a:lnTo>
                    <a:pt x="20727" y="23165"/>
                  </a:lnTo>
                  <a:lnTo>
                    <a:pt x="39624" y="17678"/>
                  </a:lnTo>
                  <a:lnTo>
                    <a:pt x="95708" y="31090"/>
                  </a:lnTo>
                  <a:lnTo>
                    <a:pt x="92660" y="8534"/>
                  </a:lnTo>
                  <a:lnTo>
                    <a:pt x="107900" y="0"/>
                  </a:lnTo>
                  <a:lnTo>
                    <a:pt x="157887" y="16459"/>
                  </a:lnTo>
                  <a:lnTo>
                    <a:pt x="167640" y="12192"/>
                  </a:lnTo>
                  <a:lnTo>
                    <a:pt x="220065" y="13411"/>
                  </a:lnTo>
                  <a:lnTo>
                    <a:pt x="268224" y="17069"/>
                  </a:lnTo>
                  <a:lnTo>
                    <a:pt x="288951" y="31090"/>
                  </a:lnTo>
                  <a:lnTo>
                    <a:pt x="310287" y="37186"/>
                  </a:lnTo>
                  <a:close/>
                </a:path>
              </a:pathLst>
            </a:custGeom>
            <a:grpFill/>
            <a:ln w="6350" cap="flat">
              <a:solidFill>
                <a:srgbClr val="545A8A"/>
              </a:solidFill>
              <a:prstDash val="solid"/>
              <a:miter/>
            </a:ln>
          </p:spPr>
          <p:txBody>
            <a:bodyPr rtlCol="0" anchor="ctr"/>
            <a:lstStyle/>
            <a:p>
              <a:endParaRPr lang="fr-FR" dirty="0"/>
            </a:p>
          </p:txBody>
        </p:sp>
        <p:sp>
          <p:nvSpPr>
            <p:cNvPr id="175" name="Forme libre : forme 134">
              <a:extLst>
                <a:ext uri="{FF2B5EF4-FFF2-40B4-BE49-F238E27FC236}">
                  <a16:creationId xmlns:a16="http://schemas.microsoft.com/office/drawing/2014/main" id="{404B05A8-13F6-F78F-12DA-3F31B605FB47}"/>
                </a:ext>
              </a:extLst>
            </p:cNvPr>
            <p:cNvSpPr/>
            <p:nvPr/>
          </p:nvSpPr>
          <p:spPr>
            <a:xfrm>
              <a:off x="9521952" y="3847184"/>
              <a:ext cx="181050" cy="159715"/>
            </a:xfrm>
            <a:custGeom>
              <a:avLst/>
              <a:gdLst>
                <a:gd name="connsiteX0" fmla="*/ 169469 w 181050"/>
                <a:gd name="connsiteY0" fmla="*/ 14021 h 159715"/>
                <a:gd name="connsiteX1" fmla="*/ 180441 w 181050"/>
                <a:gd name="connsiteY1" fmla="*/ 40234 h 159715"/>
                <a:gd name="connsiteX2" fmla="*/ 181051 w 181050"/>
                <a:gd name="connsiteY2" fmla="*/ 87173 h 159715"/>
                <a:gd name="connsiteX3" fmla="*/ 126187 w 181050"/>
                <a:gd name="connsiteY3" fmla="*/ 117653 h 159715"/>
                <a:gd name="connsiteX4" fmla="*/ 143256 w 181050"/>
                <a:gd name="connsiteY4" fmla="*/ 140818 h 159715"/>
                <a:gd name="connsiteX5" fmla="*/ 107289 w 181050"/>
                <a:gd name="connsiteY5" fmla="*/ 143866 h 159715"/>
                <a:gd name="connsiteX6" fmla="*/ 79248 w 181050"/>
                <a:gd name="connsiteY6" fmla="*/ 159715 h 159715"/>
                <a:gd name="connsiteX7" fmla="*/ 49987 w 181050"/>
                <a:gd name="connsiteY7" fmla="*/ 154229 h 159715"/>
                <a:gd name="connsiteX8" fmla="*/ 34137 w 181050"/>
                <a:gd name="connsiteY8" fmla="*/ 133503 h 159715"/>
                <a:gd name="connsiteX9" fmla="*/ 12801 w 181050"/>
                <a:gd name="connsiteY9" fmla="*/ 93269 h 159715"/>
                <a:gd name="connsiteX10" fmla="*/ 0 w 181050"/>
                <a:gd name="connsiteY10" fmla="*/ 45720 h 159715"/>
                <a:gd name="connsiteX11" fmla="*/ 18897 w 181050"/>
                <a:gd name="connsiteY11" fmla="*/ 13411 h 159715"/>
                <a:gd name="connsiteX12" fmla="*/ 62179 w 181050"/>
                <a:gd name="connsiteY12" fmla="*/ 6096 h 159715"/>
                <a:gd name="connsiteX13" fmla="*/ 94488 w 181050"/>
                <a:gd name="connsiteY13" fmla="*/ 11583 h 159715"/>
                <a:gd name="connsiteX14" fmla="*/ 124968 w 181050"/>
                <a:gd name="connsiteY14" fmla="*/ 26823 h 159715"/>
                <a:gd name="connsiteX15" fmla="*/ 137160 w 181050"/>
                <a:gd name="connsiteY15" fmla="*/ 0 h 159715"/>
                <a:gd name="connsiteX16" fmla="*/ 169469 w 181050"/>
                <a:gd name="connsiteY16" fmla="*/ 14021 h 15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050" h="159715">
                  <a:moveTo>
                    <a:pt x="169469" y="14021"/>
                  </a:moveTo>
                  <a:lnTo>
                    <a:pt x="180441" y="40234"/>
                  </a:lnTo>
                  <a:lnTo>
                    <a:pt x="181051" y="87173"/>
                  </a:lnTo>
                  <a:lnTo>
                    <a:pt x="126187" y="117653"/>
                  </a:lnTo>
                  <a:lnTo>
                    <a:pt x="143256" y="140818"/>
                  </a:lnTo>
                  <a:lnTo>
                    <a:pt x="107289" y="143866"/>
                  </a:lnTo>
                  <a:lnTo>
                    <a:pt x="79248" y="159715"/>
                  </a:lnTo>
                  <a:lnTo>
                    <a:pt x="49987" y="154229"/>
                  </a:lnTo>
                  <a:lnTo>
                    <a:pt x="34137" y="133503"/>
                  </a:lnTo>
                  <a:lnTo>
                    <a:pt x="12801" y="93269"/>
                  </a:lnTo>
                  <a:lnTo>
                    <a:pt x="0" y="45720"/>
                  </a:lnTo>
                  <a:lnTo>
                    <a:pt x="18897" y="13411"/>
                  </a:lnTo>
                  <a:lnTo>
                    <a:pt x="62179" y="6096"/>
                  </a:lnTo>
                  <a:lnTo>
                    <a:pt x="94488" y="11583"/>
                  </a:lnTo>
                  <a:lnTo>
                    <a:pt x="124968" y="26823"/>
                  </a:lnTo>
                  <a:lnTo>
                    <a:pt x="137160" y="0"/>
                  </a:lnTo>
                  <a:lnTo>
                    <a:pt x="169469" y="14021"/>
                  </a:lnTo>
                  <a:close/>
                </a:path>
              </a:pathLst>
            </a:custGeom>
            <a:grpFill/>
            <a:ln w="6350" cap="flat">
              <a:solidFill>
                <a:srgbClr val="545A8A"/>
              </a:solidFill>
              <a:prstDash val="solid"/>
              <a:miter/>
            </a:ln>
          </p:spPr>
          <p:txBody>
            <a:bodyPr rtlCol="0" anchor="ctr"/>
            <a:lstStyle/>
            <a:p>
              <a:endParaRPr lang="fr-FR" dirty="0"/>
            </a:p>
          </p:txBody>
        </p:sp>
        <p:sp>
          <p:nvSpPr>
            <p:cNvPr id="176" name="Forme libre : forme 135">
              <a:extLst>
                <a:ext uri="{FF2B5EF4-FFF2-40B4-BE49-F238E27FC236}">
                  <a16:creationId xmlns:a16="http://schemas.microsoft.com/office/drawing/2014/main" id="{8F2F170A-FEB3-6A2D-2D20-8EEE44DB3ABA}"/>
                </a:ext>
              </a:extLst>
            </p:cNvPr>
            <p:cNvSpPr/>
            <p:nvPr/>
          </p:nvSpPr>
          <p:spPr>
            <a:xfrm>
              <a:off x="10076078" y="2906572"/>
              <a:ext cx="144474" cy="164592"/>
            </a:xfrm>
            <a:custGeom>
              <a:avLst/>
              <a:gdLst>
                <a:gd name="connsiteX0" fmla="*/ 0 w 144474"/>
                <a:gd name="connsiteY0" fmla="*/ 33528 h 164592"/>
                <a:gd name="connsiteX1" fmla="*/ 0 w 144474"/>
                <a:gd name="connsiteY1" fmla="*/ 29870 h 164592"/>
                <a:gd name="connsiteX2" fmla="*/ 15240 w 144474"/>
                <a:gd name="connsiteY2" fmla="*/ 31090 h 164592"/>
                <a:gd name="connsiteX3" fmla="*/ 18897 w 144474"/>
                <a:gd name="connsiteY3" fmla="*/ 14021 h 164592"/>
                <a:gd name="connsiteX4" fmla="*/ 40843 w 144474"/>
                <a:gd name="connsiteY4" fmla="*/ 11582 h 164592"/>
                <a:gd name="connsiteX5" fmla="*/ 53035 w 144474"/>
                <a:gd name="connsiteY5" fmla="*/ 9144 h 164592"/>
                <a:gd name="connsiteX6" fmla="*/ 53035 w 144474"/>
                <a:gd name="connsiteY6" fmla="*/ 0 h 164592"/>
                <a:gd name="connsiteX7" fmla="*/ 103632 w 144474"/>
                <a:gd name="connsiteY7" fmla="*/ 45720 h 164592"/>
                <a:gd name="connsiteX8" fmla="*/ 123748 w 144474"/>
                <a:gd name="connsiteY8" fmla="*/ 71323 h 164592"/>
                <a:gd name="connsiteX9" fmla="*/ 144475 w 144474"/>
                <a:gd name="connsiteY9" fmla="*/ 116434 h 164592"/>
                <a:gd name="connsiteX10" fmla="*/ 141427 w 144474"/>
                <a:gd name="connsiteY10" fmla="*/ 137770 h 164592"/>
                <a:gd name="connsiteX11" fmla="*/ 115215 w 144474"/>
                <a:gd name="connsiteY11" fmla="*/ 145085 h 164592"/>
                <a:gd name="connsiteX12" fmla="*/ 96316 w 144474"/>
                <a:gd name="connsiteY12" fmla="*/ 161544 h 164592"/>
                <a:gd name="connsiteX13" fmla="*/ 68275 w 144474"/>
                <a:gd name="connsiteY13" fmla="*/ 164592 h 164592"/>
                <a:gd name="connsiteX14" fmla="*/ 55473 w 144474"/>
                <a:gd name="connsiteY14" fmla="*/ 143256 h 164592"/>
                <a:gd name="connsiteX15" fmla="*/ 48768 w 144474"/>
                <a:gd name="connsiteY15" fmla="*/ 113995 h 164592"/>
                <a:gd name="connsiteX16" fmla="*/ 16459 w 144474"/>
                <a:gd name="connsiteY16" fmla="*/ 73762 h 164592"/>
                <a:gd name="connsiteX17" fmla="*/ 37185 w 144474"/>
                <a:gd name="connsiteY17" fmla="*/ 67056 h 164592"/>
                <a:gd name="connsiteX18" fmla="*/ 0 w 144474"/>
                <a:gd name="connsiteY18" fmla="*/ 33528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474" h="164592">
                  <a:moveTo>
                    <a:pt x="0" y="33528"/>
                  </a:moveTo>
                  <a:lnTo>
                    <a:pt x="0" y="29870"/>
                  </a:lnTo>
                  <a:lnTo>
                    <a:pt x="15240" y="31090"/>
                  </a:lnTo>
                  <a:lnTo>
                    <a:pt x="18897" y="14021"/>
                  </a:lnTo>
                  <a:lnTo>
                    <a:pt x="40843" y="11582"/>
                  </a:lnTo>
                  <a:lnTo>
                    <a:pt x="53035" y="9144"/>
                  </a:lnTo>
                  <a:lnTo>
                    <a:pt x="53035" y="0"/>
                  </a:lnTo>
                  <a:lnTo>
                    <a:pt x="103632" y="45720"/>
                  </a:lnTo>
                  <a:lnTo>
                    <a:pt x="123748" y="71323"/>
                  </a:lnTo>
                  <a:lnTo>
                    <a:pt x="144475" y="116434"/>
                  </a:lnTo>
                  <a:lnTo>
                    <a:pt x="141427" y="137770"/>
                  </a:lnTo>
                  <a:lnTo>
                    <a:pt x="115215" y="145085"/>
                  </a:lnTo>
                  <a:lnTo>
                    <a:pt x="96316" y="161544"/>
                  </a:lnTo>
                  <a:lnTo>
                    <a:pt x="68275" y="164592"/>
                  </a:lnTo>
                  <a:lnTo>
                    <a:pt x="55473" y="143256"/>
                  </a:lnTo>
                  <a:lnTo>
                    <a:pt x="48768" y="113995"/>
                  </a:lnTo>
                  <a:lnTo>
                    <a:pt x="16459" y="73762"/>
                  </a:lnTo>
                  <a:lnTo>
                    <a:pt x="37185" y="67056"/>
                  </a:lnTo>
                  <a:lnTo>
                    <a:pt x="0" y="33528"/>
                  </a:lnTo>
                  <a:close/>
                </a:path>
              </a:pathLst>
            </a:custGeom>
            <a:grpFill/>
            <a:ln w="6350" cap="flat">
              <a:solidFill>
                <a:srgbClr val="545A8A"/>
              </a:solidFill>
              <a:prstDash val="solid"/>
              <a:miter/>
            </a:ln>
          </p:spPr>
          <p:txBody>
            <a:bodyPr rtlCol="0" anchor="ctr"/>
            <a:lstStyle/>
            <a:p>
              <a:endParaRPr lang="fr-FR" dirty="0"/>
            </a:p>
          </p:txBody>
        </p:sp>
        <p:sp>
          <p:nvSpPr>
            <p:cNvPr id="177" name="Forme libre : forme 136">
              <a:extLst>
                <a:ext uri="{FF2B5EF4-FFF2-40B4-BE49-F238E27FC236}">
                  <a16:creationId xmlns:a16="http://schemas.microsoft.com/office/drawing/2014/main" id="{6305C505-165D-1A93-4573-83C31474D623}"/>
                </a:ext>
              </a:extLst>
            </p:cNvPr>
            <p:cNvSpPr/>
            <p:nvPr/>
          </p:nvSpPr>
          <p:spPr>
            <a:xfrm>
              <a:off x="7562088" y="3240632"/>
              <a:ext cx="64617" cy="60350"/>
            </a:xfrm>
            <a:custGeom>
              <a:avLst/>
              <a:gdLst>
                <a:gd name="connsiteX0" fmla="*/ 42672 w 64617"/>
                <a:gd name="connsiteY0" fmla="*/ 3658 h 60350"/>
                <a:gd name="connsiteX1" fmla="*/ 51816 w 64617"/>
                <a:gd name="connsiteY1" fmla="*/ 20727 h 60350"/>
                <a:gd name="connsiteX2" fmla="*/ 49987 w 64617"/>
                <a:gd name="connsiteY2" fmla="*/ 29871 h 60350"/>
                <a:gd name="connsiteX3" fmla="*/ 64617 w 64617"/>
                <a:gd name="connsiteY3" fmla="*/ 59131 h 60350"/>
                <a:gd name="connsiteX4" fmla="*/ 40843 w 64617"/>
                <a:gd name="connsiteY4" fmla="*/ 60351 h 60350"/>
                <a:gd name="connsiteX5" fmla="*/ 30480 w 64617"/>
                <a:gd name="connsiteY5" fmla="*/ 41453 h 60350"/>
                <a:gd name="connsiteX6" fmla="*/ 0 w 64617"/>
                <a:gd name="connsiteY6" fmla="*/ 37795 h 60350"/>
                <a:gd name="connsiteX7" fmla="*/ 20117 w 64617"/>
                <a:gd name="connsiteY7" fmla="*/ 0 h 60350"/>
                <a:gd name="connsiteX8" fmla="*/ 42672 w 64617"/>
                <a:gd name="connsiteY8" fmla="*/ 3658 h 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7" h="60350">
                  <a:moveTo>
                    <a:pt x="42672" y="3658"/>
                  </a:moveTo>
                  <a:lnTo>
                    <a:pt x="51816" y="20727"/>
                  </a:lnTo>
                  <a:lnTo>
                    <a:pt x="49987" y="29871"/>
                  </a:lnTo>
                  <a:lnTo>
                    <a:pt x="64617" y="59131"/>
                  </a:lnTo>
                  <a:lnTo>
                    <a:pt x="40843" y="60351"/>
                  </a:lnTo>
                  <a:lnTo>
                    <a:pt x="30480" y="41453"/>
                  </a:lnTo>
                  <a:lnTo>
                    <a:pt x="0" y="37795"/>
                  </a:lnTo>
                  <a:lnTo>
                    <a:pt x="20117" y="0"/>
                  </a:lnTo>
                  <a:lnTo>
                    <a:pt x="42672" y="3658"/>
                  </a:lnTo>
                  <a:close/>
                </a:path>
              </a:pathLst>
            </a:custGeom>
            <a:grpFill/>
            <a:ln w="6350" cap="flat">
              <a:solidFill>
                <a:srgbClr val="545A8A"/>
              </a:solidFill>
              <a:prstDash val="solid"/>
              <a:miter/>
            </a:ln>
          </p:spPr>
          <p:txBody>
            <a:bodyPr rtlCol="0" anchor="ctr"/>
            <a:lstStyle/>
            <a:p>
              <a:endParaRPr lang="fr-FR" dirty="0"/>
            </a:p>
          </p:txBody>
        </p:sp>
        <p:sp>
          <p:nvSpPr>
            <p:cNvPr id="178" name="Forme libre : forme 137">
              <a:extLst>
                <a:ext uri="{FF2B5EF4-FFF2-40B4-BE49-F238E27FC236}">
                  <a16:creationId xmlns:a16="http://schemas.microsoft.com/office/drawing/2014/main" id="{32D25B92-2A73-090A-BB10-7397011EE5BA}"/>
                </a:ext>
              </a:extLst>
            </p:cNvPr>
            <p:cNvSpPr/>
            <p:nvPr/>
          </p:nvSpPr>
          <p:spPr>
            <a:xfrm>
              <a:off x="9409176" y="3538117"/>
              <a:ext cx="283464" cy="335889"/>
            </a:xfrm>
            <a:custGeom>
              <a:avLst/>
              <a:gdLst>
                <a:gd name="connsiteX0" fmla="*/ 282245 w 283464"/>
                <a:gd name="connsiteY0" fmla="*/ 323088 h 335889"/>
                <a:gd name="connsiteX1" fmla="*/ 249936 w 283464"/>
                <a:gd name="connsiteY1" fmla="*/ 309067 h 335889"/>
                <a:gd name="connsiteX2" fmla="*/ 237744 w 283464"/>
                <a:gd name="connsiteY2" fmla="*/ 335890 h 335889"/>
                <a:gd name="connsiteX3" fmla="*/ 207264 w 283464"/>
                <a:gd name="connsiteY3" fmla="*/ 320650 h 335889"/>
                <a:gd name="connsiteX4" fmla="*/ 216408 w 283464"/>
                <a:gd name="connsiteY4" fmla="*/ 302971 h 335889"/>
                <a:gd name="connsiteX5" fmla="*/ 213969 w 283464"/>
                <a:gd name="connsiteY5" fmla="*/ 270053 h 335889"/>
                <a:gd name="connsiteX6" fmla="*/ 181661 w 283464"/>
                <a:gd name="connsiteY6" fmla="*/ 235915 h 335889"/>
                <a:gd name="connsiteX7" fmla="*/ 173736 w 283464"/>
                <a:gd name="connsiteY7" fmla="*/ 196901 h 335889"/>
                <a:gd name="connsiteX8" fmla="*/ 143256 w 283464"/>
                <a:gd name="connsiteY8" fmla="*/ 165202 h 335889"/>
                <a:gd name="connsiteX9" fmla="*/ 117043 w 283464"/>
                <a:gd name="connsiteY9" fmla="*/ 162763 h 335889"/>
                <a:gd name="connsiteX10" fmla="*/ 112167 w 283464"/>
                <a:gd name="connsiteY10" fmla="*/ 176174 h 335889"/>
                <a:gd name="connsiteX11" fmla="*/ 92659 w 283464"/>
                <a:gd name="connsiteY11" fmla="*/ 177394 h 335889"/>
                <a:gd name="connsiteX12" fmla="*/ 81077 w 283464"/>
                <a:gd name="connsiteY12" fmla="*/ 170688 h 335889"/>
                <a:gd name="connsiteX13" fmla="*/ 48768 w 283464"/>
                <a:gd name="connsiteY13" fmla="*/ 193853 h 335889"/>
                <a:gd name="connsiteX14" fmla="*/ 42672 w 283464"/>
                <a:gd name="connsiteY14" fmla="*/ 158496 h 335889"/>
                <a:gd name="connsiteX15" fmla="*/ 45111 w 283464"/>
                <a:gd name="connsiteY15" fmla="*/ 117653 h 335889"/>
                <a:gd name="connsiteX16" fmla="*/ 21945 w 283464"/>
                <a:gd name="connsiteY16" fmla="*/ 115824 h 335889"/>
                <a:gd name="connsiteX17" fmla="*/ 16459 w 283464"/>
                <a:gd name="connsiteY17" fmla="*/ 92050 h 335889"/>
                <a:gd name="connsiteX18" fmla="*/ 0 w 283464"/>
                <a:gd name="connsiteY18" fmla="*/ 79858 h 335889"/>
                <a:gd name="connsiteX19" fmla="*/ 4877 w 283464"/>
                <a:gd name="connsiteY19" fmla="*/ 65837 h 335889"/>
                <a:gd name="connsiteX20" fmla="*/ 29871 w 283464"/>
                <a:gd name="connsiteY20" fmla="*/ 40234 h 335889"/>
                <a:gd name="connsiteX21" fmla="*/ 34747 w 283464"/>
                <a:gd name="connsiteY21" fmla="*/ 49378 h 335889"/>
                <a:gd name="connsiteX22" fmla="*/ 53035 w 283464"/>
                <a:gd name="connsiteY22" fmla="*/ 50597 h 335889"/>
                <a:gd name="connsiteX23" fmla="*/ 40843 w 283464"/>
                <a:gd name="connsiteY23" fmla="*/ 5486 h 335889"/>
                <a:gd name="connsiteX24" fmla="*/ 57303 w 283464"/>
                <a:gd name="connsiteY24" fmla="*/ 0 h 335889"/>
                <a:gd name="connsiteX25" fmla="*/ 81687 w 283464"/>
                <a:gd name="connsiteY25" fmla="*/ 31090 h 335889"/>
                <a:gd name="connsiteX26" fmla="*/ 103023 w 283464"/>
                <a:gd name="connsiteY26" fmla="*/ 66446 h 335889"/>
                <a:gd name="connsiteX27" fmla="*/ 144475 w 283464"/>
                <a:gd name="connsiteY27" fmla="*/ 66446 h 335889"/>
                <a:gd name="connsiteX28" fmla="*/ 162763 w 283464"/>
                <a:gd name="connsiteY28" fmla="*/ 100584 h 335889"/>
                <a:gd name="connsiteX29" fmla="*/ 142647 w 283464"/>
                <a:gd name="connsiteY29" fmla="*/ 110947 h 335889"/>
                <a:gd name="connsiteX30" fmla="*/ 135331 w 283464"/>
                <a:gd name="connsiteY30" fmla="*/ 124968 h 335889"/>
                <a:gd name="connsiteX31" fmla="*/ 179832 w 283464"/>
                <a:gd name="connsiteY31" fmla="*/ 148742 h 335889"/>
                <a:gd name="connsiteX32" fmla="*/ 214579 w 283464"/>
                <a:gd name="connsiteY32" fmla="*/ 195072 h 335889"/>
                <a:gd name="connsiteX33" fmla="*/ 241401 w 283464"/>
                <a:gd name="connsiteY33" fmla="*/ 229210 h 335889"/>
                <a:gd name="connsiteX34" fmla="*/ 271272 w 283464"/>
                <a:gd name="connsiteY34" fmla="*/ 256642 h 335889"/>
                <a:gd name="connsiteX35" fmla="*/ 283464 w 283464"/>
                <a:gd name="connsiteY35" fmla="*/ 284074 h 335889"/>
                <a:gd name="connsiteX36" fmla="*/ 282245 w 283464"/>
                <a:gd name="connsiteY36" fmla="*/ 323088 h 33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3464" h="335889">
                  <a:moveTo>
                    <a:pt x="282245" y="323088"/>
                  </a:moveTo>
                  <a:lnTo>
                    <a:pt x="249936" y="309067"/>
                  </a:lnTo>
                  <a:lnTo>
                    <a:pt x="237744" y="335890"/>
                  </a:lnTo>
                  <a:lnTo>
                    <a:pt x="207264" y="320650"/>
                  </a:lnTo>
                  <a:lnTo>
                    <a:pt x="216408" y="302971"/>
                  </a:lnTo>
                  <a:lnTo>
                    <a:pt x="213969" y="270053"/>
                  </a:lnTo>
                  <a:lnTo>
                    <a:pt x="181661" y="235915"/>
                  </a:lnTo>
                  <a:lnTo>
                    <a:pt x="173736" y="196901"/>
                  </a:lnTo>
                  <a:lnTo>
                    <a:pt x="143256" y="165202"/>
                  </a:lnTo>
                  <a:lnTo>
                    <a:pt x="117043" y="162763"/>
                  </a:lnTo>
                  <a:lnTo>
                    <a:pt x="112167" y="176174"/>
                  </a:lnTo>
                  <a:lnTo>
                    <a:pt x="92659" y="177394"/>
                  </a:lnTo>
                  <a:lnTo>
                    <a:pt x="81077" y="170688"/>
                  </a:lnTo>
                  <a:lnTo>
                    <a:pt x="48768" y="193853"/>
                  </a:lnTo>
                  <a:lnTo>
                    <a:pt x="42672" y="158496"/>
                  </a:lnTo>
                  <a:lnTo>
                    <a:pt x="45111" y="117653"/>
                  </a:lnTo>
                  <a:lnTo>
                    <a:pt x="21945" y="115824"/>
                  </a:lnTo>
                  <a:lnTo>
                    <a:pt x="16459" y="92050"/>
                  </a:lnTo>
                  <a:lnTo>
                    <a:pt x="0" y="79858"/>
                  </a:lnTo>
                  <a:lnTo>
                    <a:pt x="4877" y="65837"/>
                  </a:lnTo>
                  <a:lnTo>
                    <a:pt x="29871" y="40234"/>
                  </a:lnTo>
                  <a:lnTo>
                    <a:pt x="34747" y="49378"/>
                  </a:lnTo>
                  <a:lnTo>
                    <a:pt x="53035" y="50597"/>
                  </a:lnTo>
                  <a:lnTo>
                    <a:pt x="40843" y="5486"/>
                  </a:lnTo>
                  <a:lnTo>
                    <a:pt x="57303" y="0"/>
                  </a:lnTo>
                  <a:lnTo>
                    <a:pt x="81687" y="31090"/>
                  </a:lnTo>
                  <a:lnTo>
                    <a:pt x="103023" y="66446"/>
                  </a:lnTo>
                  <a:lnTo>
                    <a:pt x="144475" y="66446"/>
                  </a:lnTo>
                  <a:lnTo>
                    <a:pt x="162763" y="100584"/>
                  </a:lnTo>
                  <a:lnTo>
                    <a:pt x="142647" y="110947"/>
                  </a:lnTo>
                  <a:lnTo>
                    <a:pt x="135331" y="124968"/>
                  </a:lnTo>
                  <a:lnTo>
                    <a:pt x="179832" y="148742"/>
                  </a:lnTo>
                  <a:lnTo>
                    <a:pt x="214579" y="195072"/>
                  </a:lnTo>
                  <a:lnTo>
                    <a:pt x="241401" y="229210"/>
                  </a:lnTo>
                  <a:lnTo>
                    <a:pt x="271272" y="256642"/>
                  </a:lnTo>
                  <a:lnTo>
                    <a:pt x="283464" y="284074"/>
                  </a:lnTo>
                  <a:lnTo>
                    <a:pt x="282245" y="323088"/>
                  </a:lnTo>
                  <a:close/>
                </a:path>
              </a:pathLst>
            </a:custGeom>
            <a:grpFill/>
            <a:ln w="6350" cap="flat">
              <a:solidFill>
                <a:srgbClr val="545A8A"/>
              </a:solidFill>
              <a:prstDash val="solid"/>
              <a:miter/>
            </a:ln>
          </p:spPr>
          <p:txBody>
            <a:bodyPr rtlCol="0" anchor="ctr"/>
            <a:lstStyle/>
            <a:p>
              <a:endParaRPr lang="fr-FR" dirty="0"/>
            </a:p>
          </p:txBody>
        </p:sp>
        <p:sp>
          <p:nvSpPr>
            <p:cNvPr id="179" name="Forme libre : forme 138">
              <a:extLst>
                <a:ext uri="{FF2B5EF4-FFF2-40B4-BE49-F238E27FC236}">
                  <a16:creationId xmlns:a16="http://schemas.microsoft.com/office/drawing/2014/main" id="{CA8218B9-7D6F-D737-7738-99790D61805E}"/>
                </a:ext>
              </a:extLst>
            </p:cNvPr>
            <p:cNvSpPr/>
            <p:nvPr/>
          </p:nvSpPr>
          <p:spPr>
            <a:xfrm>
              <a:off x="7165848" y="3061410"/>
              <a:ext cx="43890" cy="60960"/>
            </a:xfrm>
            <a:custGeom>
              <a:avLst/>
              <a:gdLst>
                <a:gd name="connsiteX0" fmla="*/ 21945 w 43890"/>
                <a:gd name="connsiteY0" fmla="*/ 53645 h 60960"/>
                <a:gd name="connsiteX1" fmla="*/ 13411 w 43890"/>
                <a:gd name="connsiteY1" fmla="*/ 54254 h 60960"/>
                <a:gd name="connsiteX2" fmla="*/ 10973 w 43890"/>
                <a:gd name="connsiteY2" fmla="*/ 60960 h 60960"/>
                <a:gd name="connsiteX3" fmla="*/ 0 w 43890"/>
                <a:gd name="connsiteY3" fmla="*/ 60960 h 60960"/>
                <a:gd name="connsiteX4" fmla="*/ 7925 w 43890"/>
                <a:gd name="connsiteY4" fmla="*/ 28651 h 60960"/>
                <a:gd name="connsiteX5" fmla="*/ 21336 w 43890"/>
                <a:gd name="connsiteY5" fmla="*/ 1219 h 60960"/>
                <a:gd name="connsiteX6" fmla="*/ 21336 w 43890"/>
                <a:gd name="connsiteY6" fmla="*/ 0 h 60960"/>
                <a:gd name="connsiteX7" fmla="*/ 36576 w 43890"/>
                <a:gd name="connsiteY7" fmla="*/ 1829 h 60960"/>
                <a:gd name="connsiteX8" fmla="*/ 43891 w 43890"/>
                <a:gd name="connsiteY8" fmla="*/ 17069 h 60960"/>
                <a:gd name="connsiteX9" fmla="*/ 27432 w 43890"/>
                <a:gd name="connsiteY9" fmla="*/ 32309 h 60960"/>
                <a:gd name="connsiteX10" fmla="*/ 21945 w 43890"/>
                <a:gd name="connsiteY10" fmla="*/ 536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0" h="60960">
                  <a:moveTo>
                    <a:pt x="21945" y="53645"/>
                  </a:moveTo>
                  <a:lnTo>
                    <a:pt x="13411" y="54254"/>
                  </a:lnTo>
                  <a:lnTo>
                    <a:pt x="10973" y="60960"/>
                  </a:lnTo>
                  <a:lnTo>
                    <a:pt x="0" y="60960"/>
                  </a:lnTo>
                  <a:lnTo>
                    <a:pt x="7925" y="28651"/>
                  </a:lnTo>
                  <a:lnTo>
                    <a:pt x="21336" y="1219"/>
                  </a:lnTo>
                  <a:lnTo>
                    <a:pt x="21336" y="0"/>
                  </a:lnTo>
                  <a:lnTo>
                    <a:pt x="36576" y="1829"/>
                  </a:lnTo>
                  <a:lnTo>
                    <a:pt x="43891" y="17069"/>
                  </a:lnTo>
                  <a:lnTo>
                    <a:pt x="27432" y="32309"/>
                  </a:lnTo>
                  <a:lnTo>
                    <a:pt x="21945" y="53645"/>
                  </a:lnTo>
                  <a:close/>
                </a:path>
              </a:pathLst>
            </a:custGeom>
            <a:grpFill/>
            <a:ln w="6350" cap="flat">
              <a:solidFill>
                <a:srgbClr val="545A8A"/>
              </a:solidFill>
              <a:prstDash val="solid"/>
              <a:miter/>
            </a:ln>
          </p:spPr>
          <p:txBody>
            <a:bodyPr rtlCol="0" anchor="ctr"/>
            <a:lstStyle/>
            <a:p>
              <a:endParaRPr lang="fr-FR" dirty="0"/>
            </a:p>
          </p:txBody>
        </p:sp>
        <p:sp>
          <p:nvSpPr>
            <p:cNvPr id="180" name="Forme libre : forme 139">
              <a:extLst>
                <a:ext uri="{FF2B5EF4-FFF2-40B4-BE49-F238E27FC236}">
                  <a16:creationId xmlns:a16="http://schemas.microsoft.com/office/drawing/2014/main" id="{3C0F3212-5F73-9E5B-CE76-1F19F67828A9}"/>
                </a:ext>
              </a:extLst>
            </p:cNvPr>
            <p:cNvSpPr/>
            <p:nvPr/>
          </p:nvSpPr>
          <p:spPr>
            <a:xfrm>
              <a:off x="5618073" y="4083100"/>
              <a:ext cx="134721" cy="163982"/>
            </a:xfrm>
            <a:custGeom>
              <a:avLst/>
              <a:gdLst>
                <a:gd name="connsiteX0" fmla="*/ 103632 w 134721"/>
                <a:gd name="connsiteY0" fmla="*/ 33528 h 163982"/>
                <a:gd name="connsiteX1" fmla="*/ 102413 w 134721"/>
                <a:gd name="connsiteY1" fmla="*/ 44501 h 163982"/>
                <a:gd name="connsiteX2" fmla="*/ 105461 w 134721"/>
                <a:gd name="connsiteY2" fmla="*/ 63398 h 163982"/>
                <a:gd name="connsiteX3" fmla="*/ 98146 w 134721"/>
                <a:gd name="connsiteY3" fmla="*/ 81077 h 163982"/>
                <a:gd name="connsiteX4" fmla="*/ 107899 w 134721"/>
                <a:gd name="connsiteY4" fmla="*/ 92050 h 163982"/>
                <a:gd name="connsiteX5" fmla="*/ 118872 w 134721"/>
                <a:gd name="connsiteY5" fmla="*/ 94488 h 163982"/>
                <a:gd name="connsiteX6" fmla="*/ 133503 w 134721"/>
                <a:gd name="connsiteY6" fmla="*/ 110947 h 163982"/>
                <a:gd name="connsiteX7" fmla="*/ 134722 w 134721"/>
                <a:gd name="connsiteY7" fmla="*/ 126187 h 163982"/>
                <a:gd name="connsiteX8" fmla="*/ 131064 w 134721"/>
                <a:gd name="connsiteY8" fmla="*/ 131064 h 163982"/>
                <a:gd name="connsiteX9" fmla="*/ 128626 w 134721"/>
                <a:gd name="connsiteY9" fmla="*/ 163373 h 163982"/>
                <a:gd name="connsiteX10" fmla="*/ 119482 w 134721"/>
                <a:gd name="connsiteY10" fmla="*/ 163982 h 163982"/>
                <a:gd name="connsiteX11" fmla="*/ 84125 w 134721"/>
                <a:gd name="connsiteY11" fmla="*/ 145085 h 163982"/>
                <a:gd name="connsiteX12" fmla="*/ 52426 w 134721"/>
                <a:gd name="connsiteY12" fmla="*/ 115214 h 163982"/>
                <a:gd name="connsiteX13" fmla="*/ 23165 w 134721"/>
                <a:gd name="connsiteY13" fmla="*/ 93878 h 163982"/>
                <a:gd name="connsiteX14" fmla="*/ 0 w 134721"/>
                <a:gd name="connsiteY14" fmla="*/ 68885 h 163982"/>
                <a:gd name="connsiteX15" fmla="*/ 8535 w 134721"/>
                <a:gd name="connsiteY15" fmla="*/ 56083 h 163982"/>
                <a:gd name="connsiteX16" fmla="*/ 10363 w 134721"/>
                <a:gd name="connsiteY16" fmla="*/ 44501 h 163982"/>
                <a:gd name="connsiteX17" fmla="*/ 26213 w 134721"/>
                <a:gd name="connsiteY17" fmla="*/ 23774 h 163982"/>
                <a:gd name="connsiteX18" fmla="*/ 42063 w 134721"/>
                <a:gd name="connsiteY18" fmla="*/ 5486 h 163982"/>
                <a:gd name="connsiteX19" fmla="*/ 49987 w 134721"/>
                <a:gd name="connsiteY19" fmla="*/ 4267 h 163982"/>
                <a:gd name="connsiteX20" fmla="*/ 58522 w 134721"/>
                <a:gd name="connsiteY20" fmla="*/ 0 h 163982"/>
                <a:gd name="connsiteX21" fmla="*/ 73152 w 134721"/>
                <a:gd name="connsiteY21" fmla="*/ 23774 h 163982"/>
                <a:gd name="connsiteX22" fmla="*/ 70714 w 134721"/>
                <a:gd name="connsiteY22" fmla="*/ 39624 h 163982"/>
                <a:gd name="connsiteX23" fmla="*/ 77419 w 134721"/>
                <a:gd name="connsiteY23" fmla="*/ 48158 h 163982"/>
                <a:gd name="connsiteX24" fmla="*/ 87173 w 134721"/>
                <a:gd name="connsiteY24" fmla="*/ 48158 h 163982"/>
                <a:gd name="connsiteX25" fmla="*/ 93879 w 134721"/>
                <a:gd name="connsiteY25" fmla="*/ 32309 h 163982"/>
                <a:gd name="connsiteX26" fmla="*/ 103632 w 134721"/>
                <a:gd name="connsiteY26" fmla="*/ 33528 h 16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982">
                  <a:moveTo>
                    <a:pt x="103632" y="33528"/>
                  </a:moveTo>
                  <a:lnTo>
                    <a:pt x="102413" y="44501"/>
                  </a:lnTo>
                  <a:lnTo>
                    <a:pt x="105461" y="63398"/>
                  </a:lnTo>
                  <a:lnTo>
                    <a:pt x="98146" y="81077"/>
                  </a:lnTo>
                  <a:lnTo>
                    <a:pt x="107899" y="92050"/>
                  </a:lnTo>
                  <a:lnTo>
                    <a:pt x="118872" y="94488"/>
                  </a:lnTo>
                  <a:lnTo>
                    <a:pt x="133503" y="110947"/>
                  </a:lnTo>
                  <a:lnTo>
                    <a:pt x="134722" y="126187"/>
                  </a:lnTo>
                  <a:lnTo>
                    <a:pt x="131064" y="131064"/>
                  </a:lnTo>
                  <a:lnTo>
                    <a:pt x="128626" y="163373"/>
                  </a:lnTo>
                  <a:lnTo>
                    <a:pt x="119482" y="163982"/>
                  </a:lnTo>
                  <a:lnTo>
                    <a:pt x="84125" y="145085"/>
                  </a:lnTo>
                  <a:lnTo>
                    <a:pt x="52426" y="115214"/>
                  </a:lnTo>
                  <a:lnTo>
                    <a:pt x="23165" y="93878"/>
                  </a:lnTo>
                  <a:lnTo>
                    <a:pt x="0" y="68885"/>
                  </a:lnTo>
                  <a:lnTo>
                    <a:pt x="8535" y="56083"/>
                  </a:lnTo>
                  <a:lnTo>
                    <a:pt x="10363" y="44501"/>
                  </a:lnTo>
                  <a:lnTo>
                    <a:pt x="26213" y="23774"/>
                  </a:lnTo>
                  <a:lnTo>
                    <a:pt x="42063" y="5486"/>
                  </a:lnTo>
                  <a:lnTo>
                    <a:pt x="49987" y="4267"/>
                  </a:lnTo>
                  <a:lnTo>
                    <a:pt x="58522" y="0"/>
                  </a:lnTo>
                  <a:lnTo>
                    <a:pt x="73152" y="23774"/>
                  </a:lnTo>
                  <a:lnTo>
                    <a:pt x="70714" y="39624"/>
                  </a:lnTo>
                  <a:lnTo>
                    <a:pt x="77419" y="48158"/>
                  </a:lnTo>
                  <a:lnTo>
                    <a:pt x="87173" y="48158"/>
                  </a:lnTo>
                  <a:lnTo>
                    <a:pt x="93879" y="32309"/>
                  </a:lnTo>
                  <a:lnTo>
                    <a:pt x="103632" y="33528"/>
                  </a:lnTo>
                  <a:close/>
                </a:path>
              </a:pathLst>
            </a:custGeom>
            <a:grpFill/>
            <a:ln w="6350" cap="flat">
              <a:solidFill>
                <a:srgbClr val="545A8A"/>
              </a:solidFill>
              <a:prstDash val="solid"/>
              <a:miter/>
            </a:ln>
          </p:spPr>
          <p:txBody>
            <a:bodyPr rtlCol="0" anchor="ctr"/>
            <a:lstStyle/>
            <a:p>
              <a:endParaRPr lang="fr-FR" dirty="0"/>
            </a:p>
          </p:txBody>
        </p:sp>
        <p:sp>
          <p:nvSpPr>
            <p:cNvPr id="181" name="Forme libre : forme 140">
              <a:extLst>
                <a:ext uri="{FF2B5EF4-FFF2-40B4-BE49-F238E27FC236}">
                  <a16:creationId xmlns:a16="http://schemas.microsoft.com/office/drawing/2014/main" id="{FF67DB61-7CF8-648B-8614-3817D9CDC027}"/>
                </a:ext>
              </a:extLst>
            </p:cNvPr>
            <p:cNvSpPr/>
            <p:nvPr/>
          </p:nvSpPr>
          <p:spPr>
            <a:xfrm>
              <a:off x="6325209" y="3120541"/>
              <a:ext cx="536448" cy="530352"/>
            </a:xfrm>
            <a:custGeom>
              <a:avLst/>
              <a:gdLst>
                <a:gd name="connsiteX0" fmla="*/ 518160 w 536448"/>
                <a:gd name="connsiteY0" fmla="*/ 60960 h 530352"/>
                <a:gd name="connsiteX1" fmla="*/ 507797 w 536448"/>
                <a:gd name="connsiteY1" fmla="*/ 79858 h 530352"/>
                <a:gd name="connsiteX2" fmla="*/ 513893 w 536448"/>
                <a:gd name="connsiteY2" fmla="*/ 96926 h 530352"/>
                <a:gd name="connsiteX3" fmla="*/ 507188 w 536448"/>
                <a:gd name="connsiteY3" fmla="*/ 120701 h 530352"/>
                <a:gd name="connsiteX4" fmla="*/ 519380 w 536448"/>
                <a:gd name="connsiteY4" fmla="*/ 152400 h 530352"/>
                <a:gd name="connsiteX5" fmla="*/ 527304 w 536448"/>
                <a:gd name="connsiteY5" fmla="*/ 291389 h 530352"/>
                <a:gd name="connsiteX6" fmla="*/ 533400 w 536448"/>
                <a:gd name="connsiteY6" fmla="*/ 435864 h 530352"/>
                <a:gd name="connsiteX7" fmla="*/ 536448 w 536448"/>
                <a:gd name="connsiteY7" fmla="*/ 513893 h 530352"/>
                <a:gd name="connsiteX8" fmla="*/ 497433 w 536448"/>
                <a:gd name="connsiteY8" fmla="*/ 513893 h 530352"/>
                <a:gd name="connsiteX9" fmla="*/ 497433 w 536448"/>
                <a:gd name="connsiteY9" fmla="*/ 530352 h 530352"/>
                <a:gd name="connsiteX10" fmla="*/ 359664 w 536448"/>
                <a:gd name="connsiteY10" fmla="*/ 455371 h 530352"/>
                <a:gd name="connsiteX11" fmla="*/ 222504 w 536448"/>
                <a:gd name="connsiteY11" fmla="*/ 380390 h 530352"/>
                <a:gd name="connsiteX12" fmla="*/ 188976 w 536448"/>
                <a:gd name="connsiteY12" fmla="*/ 401726 h 530352"/>
                <a:gd name="connsiteX13" fmla="*/ 165812 w 536448"/>
                <a:gd name="connsiteY13" fmla="*/ 416357 h 530352"/>
                <a:gd name="connsiteX14" fmla="*/ 146304 w 536448"/>
                <a:gd name="connsiteY14" fmla="*/ 395021 h 530352"/>
                <a:gd name="connsiteX15" fmla="*/ 92660 w 536448"/>
                <a:gd name="connsiteY15" fmla="*/ 377952 h 530352"/>
                <a:gd name="connsiteX16" fmla="*/ 77420 w 536448"/>
                <a:gd name="connsiteY16" fmla="*/ 353568 h 530352"/>
                <a:gd name="connsiteX17" fmla="*/ 49988 w 536448"/>
                <a:gd name="connsiteY17" fmla="*/ 335280 h 530352"/>
                <a:gd name="connsiteX18" fmla="*/ 34748 w 536448"/>
                <a:gd name="connsiteY18" fmla="*/ 342595 h 530352"/>
                <a:gd name="connsiteX19" fmla="*/ 21945 w 536448"/>
                <a:gd name="connsiteY19" fmla="*/ 320650 h 530352"/>
                <a:gd name="connsiteX20" fmla="*/ 20727 w 536448"/>
                <a:gd name="connsiteY20" fmla="*/ 304190 h 530352"/>
                <a:gd name="connsiteX21" fmla="*/ 0 w 536448"/>
                <a:gd name="connsiteY21" fmla="*/ 275539 h 530352"/>
                <a:gd name="connsiteX22" fmla="*/ 13412 w 536448"/>
                <a:gd name="connsiteY22" fmla="*/ 259080 h 530352"/>
                <a:gd name="connsiteX23" fmla="*/ 9753 w 536448"/>
                <a:gd name="connsiteY23" fmla="*/ 234696 h 530352"/>
                <a:gd name="connsiteX24" fmla="*/ 13412 w 536448"/>
                <a:gd name="connsiteY24" fmla="*/ 213360 h 530352"/>
                <a:gd name="connsiteX25" fmla="*/ 10973 w 536448"/>
                <a:gd name="connsiteY25" fmla="*/ 195072 h 530352"/>
                <a:gd name="connsiteX26" fmla="*/ 15849 w 536448"/>
                <a:gd name="connsiteY26" fmla="*/ 163373 h 530352"/>
                <a:gd name="connsiteX27" fmla="*/ 13412 w 536448"/>
                <a:gd name="connsiteY27" fmla="*/ 145085 h 530352"/>
                <a:gd name="connsiteX28" fmla="*/ 1829 w 536448"/>
                <a:gd name="connsiteY28" fmla="*/ 110338 h 530352"/>
                <a:gd name="connsiteX29" fmla="*/ 17679 w 536448"/>
                <a:gd name="connsiteY29" fmla="*/ 101803 h 530352"/>
                <a:gd name="connsiteX30" fmla="*/ 20117 w 536448"/>
                <a:gd name="connsiteY30" fmla="*/ 84734 h 530352"/>
                <a:gd name="connsiteX31" fmla="*/ 16460 w 536448"/>
                <a:gd name="connsiteY31" fmla="*/ 68885 h 530352"/>
                <a:gd name="connsiteX32" fmla="*/ 38405 w 536448"/>
                <a:gd name="connsiteY32" fmla="*/ 53645 h 530352"/>
                <a:gd name="connsiteX33" fmla="*/ 48159 w 536448"/>
                <a:gd name="connsiteY33" fmla="*/ 40843 h 530352"/>
                <a:gd name="connsiteX34" fmla="*/ 64008 w 536448"/>
                <a:gd name="connsiteY34" fmla="*/ 29870 h 530352"/>
                <a:gd name="connsiteX35" fmla="*/ 64617 w 536448"/>
                <a:gd name="connsiteY35" fmla="*/ 0 h 530352"/>
                <a:gd name="connsiteX36" fmla="*/ 103632 w 536448"/>
                <a:gd name="connsiteY36" fmla="*/ 13411 h 530352"/>
                <a:gd name="connsiteX37" fmla="*/ 117653 w 536448"/>
                <a:gd name="connsiteY37" fmla="*/ 9754 h 530352"/>
                <a:gd name="connsiteX38" fmla="*/ 145085 w 536448"/>
                <a:gd name="connsiteY38" fmla="*/ 16459 h 530352"/>
                <a:gd name="connsiteX39" fmla="*/ 189585 w 536448"/>
                <a:gd name="connsiteY39" fmla="*/ 34138 h 530352"/>
                <a:gd name="connsiteX40" fmla="*/ 206655 w 536448"/>
                <a:gd name="connsiteY40" fmla="*/ 68885 h 530352"/>
                <a:gd name="connsiteX41" fmla="*/ 236525 w 536448"/>
                <a:gd name="connsiteY41" fmla="*/ 76200 h 530352"/>
                <a:gd name="connsiteX42" fmla="*/ 284073 w 536448"/>
                <a:gd name="connsiteY42" fmla="*/ 92659 h 530352"/>
                <a:gd name="connsiteX43" fmla="*/ 320649 w 536448"/>
                <a:gd name="connsiteY43" fmla="*/ 112166 h 530352"/>
                <a:gd name="connsiteX44" fmla="*/ 335889 w 536448"/>
                <a:gd name="connsiteY44" fmla="*/ 101803 h 530352"/>
                <a:gd name="connsiteX45" fmla="*/ 351129 w 536448"/>
                <a:gd name="connsiteY45" fmla="*/ 84125 h 530352"/>
                <a:gd name="connsiteX46" fmla="*/ 341376 w 536448"/>
                <a:gd name="connsiteY46" fmla="*/ 54254 h 530352"/>
                <a:gd name="connsiteX47" fmla="*/ 350520 w 536448"/>
                <a:gd name="connsiteY47" fmla="*/ 34747 h 530352"/>
                <a:gd name="connsiteX48" fmla="*/ 373076 w 536448"/>
                <a:gd name="connsiteY48" fmla="*/ 16459 h 530352"/>
                <a:gd name="connsiteX49" fmla="*/ 395631 w 536448"/>
                <a:gd name="connsiteY49" fmla="*/ 11582 h 530352"/>
                <a:gd name="connsiteX50" fmla="*/ 440741 w 536448"/>
                <a:gd name="connsiteY50" fmla="*/ 19507 h 530352"/>
                <a:gd name="connsiteX51" fmla="*/ 452933 w 536448"/>
                <a:gd name="connsiteY51" fmla="*/ 36576 h 530352"/>
                <a:gd name="connsiteX52" fmla="*/ 465125 w 536448"/>
                <a:gd name="connsiteY52" fmla="*/ 37186 h 530352"/>
                <a:gd name="connsiteX53" fmla="*/ 476097 w 536448"/>
                <a:gd name="connsiteY53" fmla="*/ 43891 h 530352"/>
                <a:gd name="connsiteX54" fmla="*/ 509016 w 536448"/>
                <a:gd name="connsiteY54" fmla="*/ 48158 h 530352"/>
                <a:gd name="connsiteX55" fmla="*/ 518160 w 536448"/>
                <a:gd name="connsiteY55" fmla="*/ 60960 h 53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30352">
                  <a:moveTo>
                    <a:pt x="518160" y="60960"/>
                  </a:moveTo>
                  <a:lnTo>
                    <a:pt x="507797" y="79858"/>
                  </a:lnTo>
                  <a:lnTo>
                    <a:pt x="513893" y="96926"/>
                  </a:lnTo>
                  <a:lnTo>
                    <a:pt x="507188" y="120701"/>
                  </a:lnTo>
                  <a:lnTo>
                    <a:pt x="519380" y="152400"/>
                  </a:lnTo>
                  <a:lnTo>
                    <a:pt x="527304" y="291389"/>
                  </a:lnTo>
                  <a:lnTo>
                    <a:pt x="533400" y="435864"/>
                  </a:lnTo>
                  <a:lnTo>
                    <a:pt x="536448" y="513893"/>
                  </a:lnTo>
                  <a:lnTo>
                    <a:pt x="497433" y="513893"/>
                  </a:lnTo>
                  <a:lnTo>
                    <a:pt x="497433" y="530352"/>
                  </a:lnTo>
                  <a:lnTo>
                    <a:pt x="359664" y="455371"/>
                  </a:lnTo>
                  <a:lnTo>
                    <a:pt x="222504" y="380390"/>
                  </a:lnTo>
                  <a:lnTo>
                    <a:pt x="188976" y="401726"/>
                  </a:lnTo>
                  <a:lnTo>
                    <a:pt x="165812" y="416357"/>
                  </a:lnTo>
                  <a:lnTo>
                    <a:pt x="146304" y="395021"/>
                  </a:lnTo>
                  <a:lnTo>
                    <a:pt x="92660" y="377952"/>
                  </a:lnTo>
                  <a:lnTo>
                    <a:pt x="77420" y="353568"/>
                  </a:lnTo>
                  <a:lnTo>
                    <a:pt x="49988" y="335280"/>
                  </a:lnTo>
                  <a:lnTo>
                    <a:pt x="34748" y="342595"/>
                  </a:lnTo>
                  <a:lnTo>
                    <a:pt x="21945" y="320650"/>
                  </a:lnTo>
                  <a:lnTo>
                    <a:pt x="20727" y="304190"/>
                  </a:lnTo>
                  <a:lnTo>
                    <a:pt x="0" y="275539"/>
                  </a:lnTo>
                  <a:lnTo>
                    <a:pt x="13412" y="259080"/>
                  </a:lnTo>
                  <a:lnTo>
                    <a:pt x="9753" y="234696"/>
                  </a:lnTo>
                  <a:lnTo>
                    <a:pt x="13412" y="213360"/>
                  </a:lnTo>
                  <a:lnTo>
                    <a:pt x="10973" y="195072"/>
                  </a:lnTo>
                  <a:lnTo>
                    <a:pt x="15849" y="163373"/>
                  </a:lnTo>
                  <a:lnTo>
                    <a:pt x="13412" y="145085"/>
                  </a:lnTo>
                  <a:lnTo>
                    <a:pt x="1829" y="110338"/>
                  </a:lnTo>
                  <a:lnTo>
                    <a:pt x="17679" y="101803"/>
                  </a:lnTo>
                  <a:lnTo>
                    <a:pt x="20117" y="84734"/>
                  </a:lnTo>
                  <a:lnTo>
                    <a:pt x="16460" y="68885"/>
                  </a:lnTo>
                  <a:lnTo>
                    <a:pt x="38405" y="53645"/>
                  </a:lnTo>
                  <a:lnTo>
                    <a:pt x="48159" y="40843"/>
                  </a:lnTo>
                  <a:lnTo>
                    <a:pt x="64008" y="29870"/>
                  </a:lnTo>
                  <a:lnTo>
                    <a:pt x="64617" y="0"/>
                  </a:lnTo>
                  <a:lnTo>
                    <a:pt x="103632" y="13411"/>
                  </a:lnTo>
                  <a:lnTo>
                    <a:pt x="117653" y="9754"/>
                  </a:lnTo>
                  <a:lnTo>
                    <a:pt x="145085" y="16459"/>
                  </a:lnTo>
                  <a:lnTo>
                    <a:pt x="189585" y="34138"/>
                  </a:lnTo>
                  <a:lnTo>
                    <a:pt x="206655" y="68885"/>
                  </a:lnTo>
                  <a:lnTo>
                    <a:pt x="236525" y="76200"/>
                  </a:lnTo>
                  <a:lnTo>
                    <a:pt x="284073" y="92659"/>
                  </a:lnTo>
                  <a:lnTo>
                    <a:pt x="320649" y="112166"/>
                  </a:lnTo>
                  <a:lnTo>
                    <a:pt x="335889" y="101803"/>
                  </a:lnTo>
                  <a:lnTo>
                    <a:pt x="351129" y="84125"/>
                  </a:lnTo>
                  <a:lnTo>
                    <a:pt x="341376" y="54254"/>
                  </a:lnTo>
                  <a:lnTo>
                    <a:pt x="350520" y="34747"/>
                  </a:lnTo>
                  <a:lnTo>
                    <a:pt x="373076" y="16459"/>
                  </a:lnTo>
                  <a:lnTo>
                    <a:pt x="395631" y="11582"/>
                  </a:lnTo>
                  <a:lnTo>
                    <a:pt x="440741" y="19507"/>
                  </a:lnTo>
                  <a:lnTo>
                    <a:pt x="452933" y="36576"/>
                  </a:lnTo>
                  <a:lnTo>
                    <a:pt x="465125" y="37186"/>
                  </a:lnTo>
                  <a:lnTo>
                    <a:pt x="476097" y="43891"/>
                  </a:lnTo>
                  <a:lnTo>
                    <a:pt x="509016" y="48158"/>
                  </a:lnTo>
                  <a:lnTo>
                    <a:pt x="518160" y="60960"/>
                  </a:lnTo>
                  <a:close/>
                </a:path>
              </a:pathLst>
            </a:custGeom>
            <a:grpFill/>
            <a:ln w="6350" cap="flat">
              <a:solidFill>
                <a:srgbClr val="545A8A"/>
              </a:solidFill>
              <a:prstDash val="solid"/>
              <a:miter/>
            </a:ln>
          </p:spPr>
          <p:txBody>
            <a:bodyPr rtlCol="0" anchor="ctr"/>
            <a:lstStyle/>
            <a:p>
              <a:endParaRPr lang="fr-FR" dirty="0"/>
            </a:p>
          </p:txBody>
        </p:sp>
        <p:sp>
          <p:nvSpPr>
            <p:cNvPr id="182" name="Forme libre : forme 141">
              <a:extLst>
                <a:ext uri="{FF2B5EF4-FFF2-40B4-BE49-F238E27FC236}">
                  <a16:creationId xmlns:a16="http://schemas.microsoft.com/office/drawing/2014/main" id="{4C7E702B-653E-1B3A-DA76-8B6EF4B75ABC}"/>
                </a:ext>
              </a:extLst>
            </p:cNvPr>
            <p:cNvSpPr/>
            <p:nvPr/>
          </p:nvSpPr>
          <p:spPr>
            <a:xfrm>
              <a:off x="8758733" y="4033112"/>
              <a:ext cx="73152" cy="150571"/>
            </a:xfrm>
            <a:custGeom>
              <a:avLst/>
              <a:gdLst>
                <a:gd name="connsiteX0" fmla="*/ 55473 w 73152"/>
                <a:gd name="connsiteY0" fmla="*/ 141427 h 150571"/>
                <a:gd name="connsiteX1" fmla="*/ 26212 w 73152"/>
                <a:gd name="connsiteY1" fmla="*/ 150571 h 150571"/>
                <a:gd name="connsiteX2" fmla="*/ 8534 w 73152"/>
                <a:gd name="connsiteY2" fmla="*/ 119482 h 150571"/>
                <a:gd name="connsiteX3" fmla="*/ 0 w 73152"/>
                <a:gd name="connsiteY3" fmla="*/ 63399 h 150571"/>
                <a:gd name="connsiteX4" fmla="*/ 12192 w 73152"/>
                <a:gd name="connsiteY4" fmla="*/ 0 h 150571"/>
                <a:gd name="connsiteX5" fmla="*/ 37185 w 73152"/>
                <a:gd name="connsiteY5" fmla="*/ 21336 h 150571"/>
                <a:gd name="connsiteX6" fmla="*/ 54254 w 73152"/>
                <a:gd name="connsiteY6" fmla="*/ 48768 h 150571"/>
                <a:gd name="connsiteX7" fmla="*/ 73152 w 73152"/>
                <a:gd name="connsiteY7" fmla="*/ 89611 h 150571"/>
                <a:gd name="connsiteX8" fmla="*/ 69494 w 73152"/>
                <a:gd name="connsiteY8" fmla="*/ 130455 h 150571"/>
                <a:gd name="connsiteX9" fmla="*/ 55473 w 73152"/>
                <a:gd name="connsiteY9" fmla="*/ 141427 h 1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 h="150571">
                  <a:moveTo>
                    <a:pt x="55473" y="141427"/>
                  </a:moveTo>
                  <a:lnTo>
                    <a:pt x="26212" y="150571"/>
                  </a:lnTo>
                  <a:lnTo>
                    <a:pt x="8534" y="119482"/>
                  </a:lnTo>
                  <a:lnTo>
                    <a:pt x="0" y="63399"/>
                  </a:lnTo>
                  <a:lnTo>
                    <a:pt x="12192" y="0"/>
                  </a:lnTo>
                  <a:lnTo>
                    <a:pt x="37185" y="21336"/>
                  </a:lnTo>
                  <a:lnTo>
                    <a:pt x="54254" y="48768"/>
                  </a:lnTo>
                  <a:lnTo>
                    <a:pt x="73152" y="89611"/>
                  </a:lnTo>
                  <a:lnTo>
                    <a:pt x="69494" y="130455"/>
                  </a:lnTo>
                  <a:lnTo>
                    <a:pt x="55473" y="141427"/>
                  </a:lnTo>
                  <a:close/>
                </a:path>
              </a:pathLst>
            </a:custGeom>
            <a:grpFill/>
            <a:ln w="6350" cap="flat">
              <a:solidFill>
                <a:srgbClr val="545A8A"/>
              </a:solidFill>
              <a:prstDash val="solid"/>
              <a:miter/>
            </a:ln>
          </p:spPr>
          <p:txBody>
            <a:bodyPr rtlCol="0" anchor="ctr"/>
            <a:lstStyle/>
            <a:p>
              <a:endParaRPr lang="fr-FR" dirty="0"/>
            </a:p>
          </p:txBody>
        </p:sp>
        <p:sp>
          <p:nvSpPr>
            <p:cNvPr id="183" name="Forme libre : forme 142">
              <a:extLst>
                <a:ext uri="{FF2B5EF4-FFF2-40B4-BE49-F238E27FC236}">
                  <a16:creationId xmlns:a16="http://schemas.microsoft.com/office/drawing/2014/main" id="{A461CC01-0545-48C7-C0CD-333B4428ACB4}"/>
                </a:ext>
              </a:extLst>
            </p:cNvPr>
            <p:cNvSpPr/>
            <p:nvPr/>
          </p:nvSpPr>
          <p:spPr>
            <a:xfrm>
              <a:off x="6909206" y="5538215"/>
              <a:ext cx="78638" cy="78638"/>
            </a:xfrm>
            <a:custGeom>
              <a:avLst/>
              <a:gdLst>
                <a:gd name="connsiteX0" fmla="*/ 34747 w 78638"/>
                <a:gd name="connsiteY0" fmla="*/ 74371 h 78638"/>
                <a:gd name="connsiteX1" fmla="*/ 22555 w 78638"/>
                <a:gd name="connsiteY1" fmla="*/ 78638 h 78638"/>
                <a:gd name="connsiteX2" fmla="*/ 0 w 78638"/>
                <a:gd name="connsiteY2" fmla="*/ 48158 h 78638"/>
                <a:gd name="connsiteX3" fmla="*/ 19507 w 78638"/>
                <a:gd name="connsiteY3" fmla="*/ 23774 h 78638"/>
                <a:gd name="connsiteX4" fmla="*/ 38404 w 78638"/>
                <a:gd name="connsiteY4" fmla="*/ 8534 h 78638"/>
                <a:gd name="connsiteX5" fmla="*/ 54864 w 78638"/>
                <a:gd name="connsiteY5" fmla="*/ 0 h 78638"/>
                <a:gd name="connsiteX6" fmla="*/ 68275 w 78638"/>
                <a:gd name="connsiteY6" fmla="*/ 12192 h 78638"/>
                <a:gd name="connsiteX7" fmla="*/ 78639 w 78638"/>
                <a:gd name="connsiteY7" fmla="*/ 24384 h 78638"/>
                <a:gd name="connsiteX8" fmla="*/ 67056 w 78638"/>
                <a:gd name="connsiteY8" fmla="*/ 43281 h 78638"/>
                <a:gd name="connsiteX9" fmla="*/ 60351 w 78638"/>
                <a:gd name="connsiteY9" fmla="*/ 56083 h 78638"/>
                <a:gd name="connsiteX10" fmla="*/ 41452 w 78638"/>
                <a:gd name="connsiteY10" fmla="*/ 62179 h 78638"/>
                <a:gd name="connsiteX11" fmla="*/ 34747 w 78638"/>
                <a:gd name="connsiteY11" fmla="*/ 74371 h 7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638">
                  <a:moveTo>
                    <a:pt x="34747" y="74371"/>
                  </a:moveTo>
                  <a:lnTo>
                    <a:pt x="22555" y="78638"/>
                  </a:lnTo>
                  <a:lnTo>
                    <a:pt x="0" y="48158"/>
                  </a:lnTo>
                  <a:lnTo>
                    <a:pt x="19507" y="23774"/>
                  </a:lnTo>
                  <a:lnTo>
                    <a:pt x="38404" y="8534"/>
                  </a:lnTo>
                  <a:lnTo>
                    <a:pt x="54864" y="0"/>
                  </a:lnTo>
                  <a:lnTo>
                    <a:pt x="68275" y="12192"/>
                  </a:lnTo>
                  <a:lnTo>
                    <a:pt x="78639" y="24384"/>
                  </a:lnTo>
                  <a:lnTo>
                    <a:pt x="67056" y="43281"/>
                  </a:lnTo>
                  <a:lnTo>
                    <a:pt x="60351" y="56083"/>
                  </a:lnTo>
                  <a:lnTo>
                    <a:pt x="41452" y="62179"/>
                  </a:lnTo>
                  <a:lnTo>
                    <a:pt x="34747" y="74371"/>
                  </a:lnTo>
                  <a:close/>
                </a:path>
              </a:pathLst>
            </a:custGeom>
            <a:grpFill/>
            <a:ln w="6350" cap="flat">
              <a:solidFill>
                <a:srgbClr val="545A8A"/>
              </a:solidFill>
              <a:prstDash val="solid"/>
              <a:miter/>
            </a:ln>
          </p:spPr>
          <p:txBody>
            <a:bodyPr rtlCol="0" anchor="ctr"/>
            <a:lstStyle/>
            <a:p>
              <a:endParaRPr lang="fr-FR" dirty="0"/>
            </a:p>
          </p:txBody>
        </p:sp>
        <p:sp>
          <p:nvSpPr>
            <p:cNvPr id="184" name="Forme libre : forme 143">
              <a:extLst>
                <a:ext uri="{FF2B5EF4-FFF2-40B4-BE49-F238E27FC236}">
                  <a16:creationId xmlns:a16="http://schemas.microsoft.com/office/drawing/2014/main" id="{0794F22D-92E5-B143-5156-7B7869B575E2}"/>
                </a:ext>
              </a:extLst>
            </p:cNvPr>
            <p:cNvSpPr/>
            <p:nvPr/>
          </p:nvSpPr>
          <p:spPr>
            <a:xfrm>
              <a:off x="6615378" y="2230525"/>
              <a:ext cx="163982" cy="90830"/>
            </a:xfrm>
            <a:custGeom>
              <a:avLst/>
              <a:gdLst>
                <a:gd name="connsiteX0" fmla="*/ 157887 w 163982"/>
                <a:gd name="connsiteY0" fmla="*/ 27432 h 90830"/>
                <a:gd name="connsiteX1" fmla="*/ 163983 w 163982"/>
                <a:gd name="connsiteY1" fmla="*/ 43891 h 90830"/>
                <a:gd name="connsiteX2" fmla="*/ 142037 w 163982"/>
                <a:gd name="connsiteY2" fmla="*/ 56083 h 90830"/>
                <a:gd name="connsiteX3" fmla="*/ 138989 w 163982"/>
                <a:gd name="connsiteY3" fmla="*/ 76810 h 90830"/>
                <a:gd name="connsiteX4" fmla="*/ 109728 w 163982"/>
                <a:gd name="connsiteY4" fmla="*/ 90830 h 90830"/>
                <a:gd name="connsiteX5" fmla="*/ 81077 w 163982"/>
                <a:gd name="connsiteY5" fmla="*/ 90830 h 90830"/>
                <a:gd name="connsiteX6" fmla="*/ 72543 w 163982"/>
                <a:gd name="connsiteY6" fmla="*/ 79248 h 90830"/>
                <a:gd name="connsiteX7" fmla="*/ 57303 w 163982"/>
                <a:gd name="connsiteY7" fmla="*/ 74981 h 90830"/>
                <a:gd name="connsiteX8" fmla="*/ 53645 w 163982"/>
                <a:gd name="connsiteY8" fmla="*/ 65837 h 90830"/>
                <a:gd name="connsiteX9" fmla="*/ 54864 w 163982"/>
                <a:gd name="connsiteY9" fmla="*/ 55474 h 90830"/>
                <a:gd name="connsiteX10" fmla="*/ 41453 w 163982"/>
                <a:gd name="connsiteY10" fmla="*/ 49987 h 90830"/>
                <a:gd name="connsiteX11" fmla="*/ 10364 w 163982"/>
                <a:gd name="connsiteY11" fmla="*/ 43282 h 90830"/>
                <a:gd name="connsiteX12" fmla="*/ 0 w 163982"/>
                <a:gd name="connsiteY12" fmla="*/ 12192 h 90830"/>
                <a:gd name="connsiteX13" fmla="*/ 31090 w 163982"/>
                <a:gd name="connsiteY13" fmla="*/ 1219 h 90830"/>
                <a:gd name="connsiteX14" fmla="*/ 79248 w 163982"/>
                <a:gd name="connsiteY14" fmla="*/ 3658 h 90830"/>
                <a:gd name="connsiteX15" fmla="*/ 106680 w 163982"/>
                <a:gd name="connsiteY15" fmla="*/ 0 h 90830"/>
                <a:gd name="connsiteX16" fmla="*/ 112167 w 163982"/>
                <a:gd name="connsiteY16" fmla="*/ 7315 h 90830"/>
                <a:gd name="connsiteX17" fmla="*/ 127407 w 163982"/>
                <a:gd name="connsiteY17" fmla="*/ 9754 h 90830"/>
                <a:gd name="connsiteX18" fmla="*/ 157887 w 163982"/>
                <a:gd name="connsiteY18" fmla="*/ 27432 h 9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982" h="90830">
                  <a:moveTo>
                    <a:pt x="157887" y="27432"/>
                  </a:moveTo>
                  <a:lnTo>
                    <a:pt x="163983" y="43891"/>
                  </a:lnTo>
                  <a:lnTo>
                    <a:pt x="142037" y="56083"/>
                  </a:lnTo>
                  <a:lnTo>
                    <a:pt x="138989" y="76810"/>
                  </a:lnTo>
                  <a:lnTo>
                    <a:pt x="109728" y="90830"/>
                  </a:lnTo>
                  <a:lnTo>
                    <a:pt x="81077" y="90830"/>
                  </a:lnTo>
                  <a:lnTo>
                    <a:pt x="72543" y="79248"/>
                  </a:lnTo>
                  <a:lnTo>
                    <a:pt x="57303" y="74981"/>
                  </a:lnTo>
                  <a:lnTo>
                    <a:pt x="53645" y="65837"/>
                  </a:lnTo>
                  <a:lnTo>
                    <a:pt x="54864" y="55474"/>
                  </a:lnTo>
                  <a:lnTo>
                    <a:pt x="41453" y="49987"/>
                  </a:lnTo>
                  <a:lnTo>
                    <a:pt x="10364" y="43282"/>
                  </a:lnTo>
                  <a:lnTo>
                    <a:pt x="0" y="12192"/>
                  </a:lnTo>
                  <a:lnTo>
                    <a:pt x="31090" y="1219"/>
                  </a:lnTo>
                  <a:lnTo>
                    <a:pt x="79248" y="3658"/>
                  </a:lnTo>
                  <a:lnTo>
                    <a:pt x="106680" y="0"/>
                  </a:lnTo>
                  <a:lnTo>
                    <a:pt x="112167" y="7315"/>
                  </a:lnTo>
                  <a:lnTo>
                    <a:pt x="127407" y="9754"/>
                  </a:lnTo>
                  <a:lnTo>
                    <a:pt x="157887" y="27432"/>
                  </a:lnTo>
                  <a:close/>
                </a:path>
              </a:pathLst>
            </a:custGeom>
            <a:grpFill/>
            <a:ln w="6350" cap="flat">
              <a:solidFill>
                <a:srgbClr val="545A8A"/>
              </a:solidFill>
              <a:prstDash val="solid"/>
              <a:miter/>
            </a:ln>
          </p:spPr>
          <p:txBody>
            <a:bodyPr rtlCol="0" anchor="ctr"/>
            <a:lstStyle/>
            <a:p>
              <a:endParaRPr lang="fr-FR" dirty="0"/>
            </a:p>
          </p:txBody>
        </p:sp>
        <p:sp>
          <p:nvSpPr>
            <p:cNvPr id="185" name="Forme libre : forme 144">
              <a:extLst>
                <a:ext uri="{FF2B5EF4-FFF2-40B4-BE49-F238E27FC236}">
                  <a16:creationId xmlns:a16="http://schemas.microsoft.com/office/drawing/2014/main" id="{D2A96670-6411-F93F-721A-3DE8309A5438}"/>
                </a:ext>
              </a:extLst>
            </p:cNvPr>
            <p:cNvSpPr/>
            <p:nvPr/>
          </p:nvSpPr>
          <p:spPr>
            <a:xfrm>
              <a:off x="6183782" y="2463392"/>
              <a:ext cx="16458" cy="25603"/>
            </a:xfrm>
            <a:custGeom>
              <a:avLst/>
              <a:gdLst>
                <a:gd name="connsiteX0" fmla="*/ 15240 w 16458"/>
                <a:gd name="connsiteY0" fmla="*/ 24994 h 25603"/>
                <a:gd name="connsiteX1" fmla="*/ 6705 w 16458"/>
                <a:gd name="connsiteY1" fmla="*/ 25603 h 25603"/>
                <a:gd name="connsiteX2" fmla="*/ 0 w 16458"/>
                <a:gd name="connsiteY2" fmla="*/ 22555 h 25603"/>
                <a:gd name="connsiteX3" fmla="*/ 2438 w 16458"/>
                <a:gd name="connsiteY3" fmla="*/ 1219 h 25603"/>
                <a:gd name="connsiteX4" fmla="*/ 10363 w 16458"/>
                <a:gd name="connsiteY4" fmla="*/ 0 h 25603"/>
                <a:gd name="connsiteX5" fmla="*/ 16459 w 16458"/>
                <a:gd name="connsiteY5" fmla="*/ 8534 h 25603"/>
                <a:gd name="connsiteX6" fmla="*/ 15240 w 16458"/>
                <a:gd name="connsiteY6" fmla="*/ 24994 h 2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 h="25603">
                  <a:moveTo>
                    <a:pt x="15240" y="24994"/>
                  </a:moveTo>
                  <a:lnTo>
                    <a:pt x="6705" y="25603"/>
                  </a:lnTo>
                  <a:lnTo>
                    <a:pt x="0" y="22555"/>
                  </a:lnTo>
                  <a:lnTo>
                    <a:pt x="2438" y="1219"/>
                  </a:lnTo>
                  <a:lnTo>
                    <a:pt x="10363" y="0"/>
                  </a:lnTo>
                  <a:lnTo>
                    <a:pt x="16459" y="8534"/>
                  </a:lnTo>
                  <a:lnTo>
                    <a:pt x="15240" y="24994"/>
                  </a:lnTo>
                  <a:close/>
                </a:path>
              </a:pathLst>
            </a:custGeom>
            <a:grpFill/>
            <a:ln w="6350" cap="flat">
              <a:solidFill>
                <a:srgbClr val="545A8A"/>
              </a:solidFill>
              <a:prstDash val="solid"/>
              <a:miter/>
            </a:ln>
          </p:spPr>
          <p:txBody>
            <a:bodyPr rtlCol="0" anchor="ctr"/>
            <a:lstStyle/>
            <a:p>
              <a:endParaRPr lang="fr-FR" dirty="0"/>
            </a:p>
          </p:txBody>
        </p:sp>
        <p:sp>
          <p:nvSpPr>
            <p:cNvPr id="186" name="Forme libre : forme 145">
              <a:extLst>
                <a:ext uri="{FF2B5EF4-FFF2-40B4-BE49-F238E27FC236}">
                  <a16:creationId xmlns:a16="http://schemas.microsoft.com/office/drawing/2014/main" id="{4D6BFF01-55D2-F0DF-5ECC-DF5707417DF0}"/>
                </a:ext>
              </a:extLst>
            </p:cNvPr>
            <p:cNvSpPr/>
            <p:nvPr/>
          </p:nvSpPr>
          <p:spPr>
            <a:xfrm>
              <a:off x="6612330" y="2172004"/>
              <a:ext cx="205435" cy="85953"/>
            </a:xfrm>
            <a:custGeom>
              <a:avLst/>
              <a:gdLst>
                <a:gd name="connsiteX0" fmla="*/ 171298 w 205435"/>
                <a:gd name="connsiteY0" fmla="*/ 18288 h 85953"/>
                <a:gd name="connsiteX1" fmla="*/ 186538 w 205435"/>
                <a:gd name="connsiteY1" fmla="*/ 26213 h 85953"/>
                <a:gd name="connsiteX2" fmla="*/ 192634 w 205435"/>
                <a:gd name="connsiteY2" fmla="*/ 43891 h 85953"/>
                <a:gd name="connsiteX3" fmla="*/ 205436 w 205435"/>
                <a:gd name="connsiteY3" fmla="*/ 65837 h 85953"/>
                <a:gd name="connsiteX4" fmla="*/ 177394 w 205435"/>
                <a:gd name="connsiteY4" fmla="*/ 79858 h 85953"/>
                <a:gd name="connsiteX5" fmla="*/ 160935 w 205435"/>
                <a:gd name="connsiteY5" fmla="*/ 85954 h 85953"/>
                <a:gd name="connsiteX6" fmla="*/ 130455 w 205435"/>
                <a:gd name="connsiteY6" fmla="*/ 68275 h 85953"/>
                <a:gd name="connsiteX7" fmla="*/ 115215 w 205435"/>
                <a:gd name="connsiteY7" fmla="*/ 65837 h 85953"/>
                <a:gd name="connsiteX8" fmla="*/ 109728 w 205435"/>
                <a:gd name="connsiteY8" fmla="*/ 58522 h 85953"/>
                <a:gd name="connsiteX9" fmla="*/ 82296 w 205435"/>
                <a:gd name="connsiteY9" fmla="*/ 62179 h 85953"/>
                <a:gd name="connsiteX10" fmla="*/ 34138 w 205435"/>
                <a:gd name="connsiteY10" fmla="*/ 59741 h 85953"/>
                <a:gd name="connsiteX11" fmla="*/ 3048 w 205435"/>
                <a:gd name="connsiteY11" fmla="*/ 70714 h 85953"/>
                <a:gd name="connsiteX12" fmla="*/ 0 w 205435"/>
                <a:gd name="connsiteY12" fmla="*/ 43282 h 85953"/>
                <a:gd name="connsiteX13" fmla="*/ 10364 w 205435"/>
                <a:gd name="connsiteY13" fmla="*/ 20117 h 85953"/>
                <a:gd name="connsiteX14" fmla="*/ 35357 w 205435"/>
                <a:gd name="connsiteY14" fmla="*/ 7925 h 85953"/>
                <a:gd name="connsiteX15" fmla="*/ 62180 w 205435"/>
                <a:gd name="connsiteY15" fmla="*/ 35357 h 85953"/>
                <a:gd name="connsiteX16" fmla="*/ 84735 w 205435"/>
                <a:gd name="connsiteY16" fmla="*/ 34138 h 85953"/>
                <a:gd name="connsiteX17" fmla="*/ 85344 w 205435"/>
                <a:gd name="connsiteY17" fmla="*/ 6096 h 85953"/>
                <a:gd name="connsiteX18" fmla="*/ 108509 w 205435"/>
                <a:gd name="connsiteY18" fmla="*/ 0 h 85953"/>
                <a:gd name="connsiteX19" fmla="*/ 121311 w 205435"/>
                <a:gd name="connsiteY19" fmla="*/ 4267 h 85953"/>
                <a:gd name="connsiteX20" fmla="*/ 148133 w 205435"/>
                <a:gd name="connsiteY20" fmla="*/ 17678 h 85953"/>
                <a:gd name="connsiteX21" fmla="*/ 171298 w 205435"/>
                <a:gd name="connsiteY21" fmla="*/ 18288 h 8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435" h="85953">
                  <a:moveTo>
                    <a:pt x="171298" y="18288"/>
                  </a:moveTo>
                  <a:lnTo>
                    <a:pt x="186538" y="26213"/>
                  </a:lnTo>
                  <a:lnTo>
                    <a:pt x="192634" y="43891"/>
                  </a:lnTo>
                  <a:lnTo>
                    <a:pt x="205436" y="65837"/>
                  </a:lnTo>
                  <a:lnTo>
                    <a:pt x="177394" y="79858"/>
                  </a:lnTo>
                  <a:lnTo>
                    <a:pt x="160935" y="85954"/>
                  </a:lnTo>
                  <a:lnTo>
                    <a:pt x="130455" y="68275"/>
                  </a:lnTo>
                  <a:lnTo>
                    <a:pt x="115215" y="65837"/>
                  </a:lnTo>
                  <a:lnTo>
                    <a:pt x="109728" y="58522"/>
                  </a:lnTo>
                  <a:lnTo>
                    <a:pt x="82296" y="62179"/>
                  </a:lnTo>
                  <a:lnTo>
                    <a:pt x="34138" y="59741"/>
                  </a:lnTo>
                  <a:lnTo>
                    <a:pt x="3048" y="70714"/>
                  </a:lnTo>
                  <a:lnTo>
                    <a:pt x="0" y="43282"/>
                  </a:lnTo>
                  <a:lnTo>
                    <a:pt x="10364" y="20117"/>
                  </a:lnTo>
                  <a:lnTo>
                    <a:pt x="35357" y="7925"/>
                  </a:lnTo>
                  <a:lnTo>
                    <a:pt x="62180" y="35357"/>
                  </a:lnTo>
                  <a:lnTo>
                    <a:pt x="84735" y="34138"/>
                  </a:lnTo>
                  <a:lnTo>
                    <a:pt x="85344" y="6096"/>
                  </a:lnTo>
                  <a:lnTo>
                    <a:pt x="108509" y="0"/>
                  </a:lnTo>
                  <a:lnTo>
                    <a:pt x="121311" y="4267"/>
                  </a:lnTo>
                  <a:lnTo>
                    <a:pt x="148133" y="17678"/>
                  </a:lnTo>
                  <a:lnTo>
                    <a:pt x="171298" y="18288"/>
                  </a:lnTo>
                  <a:close/>
                </a:path>
              </a:pathLst>
            </a:custGeom>
            <a:grpFill/>
            <a:ln w="6350" cap="flat">
              <a:solidFill>
                <a:srgbClr val="545A8A"/>
              </a:solidFill>
              <a:prstDash val="solid"/>
              <a:miter/>
            </a:ln>
          </p:spPr>
          <p:txBody>
            <a:bodyPr rtlCol="0" anchor="ctr"/>
            <a:lstStyle/>
            <a:p>
              <a:endParaRPr lang="fr-FR" dirty="0"/>
            </a:p>
          </p:txBody>
        </p:sp>
        <p:sp>
          <p:nvSpPr>
            <p:cNvPr id="187" name="Forme libre : forme 146">
              <a:extLst>
                <a:ext uri="{FF2B5EF4-FFF2-40B4-BE49-F238E27FC236}">
                  <a16:creationId xmlns:a16="http://schemas.microsoft.com/office/drawing/2014/main" id="{69E4507E-7D30-C385-8A0C-1B809E8568C7}"/>
                </a:ext>
              </a:extLst>
            </p:cNvPr>
            <p:cNvSpPr/>
            <p:nvPr/>
          </p:nvSpPr>
          <p:spPr>
            <a:xfrm>
              <a:off x="5436412" y="3017519"/>
              <a:ext cx="539496" cy="561441"/>
            </a:xfrm>
            <a:custGeom>
              <a:avLst/>
              <a:gdLst>
                <a:gd name="connsiteX0" fmla="*/ 505968 w 539496"/>
                <a:gd name="connsiteY0" fmla="*/ 23165 h 561441"/>
                <a:gd name="connsiteX1" fmla="*/ 517551 w 539496"/>
                <a:gd name="connsiteY1" fmla="*/ 48158 h 561441"/>
                <a:gd name="connsiteX2" fmla="*/ 519379 w 539496"/>
                <a:gd name="connsiteY2" fmla="*/ 71933 h 561441"/>
                <a:gd name="connsiteX3" fmla="*/ 530962 w 539496"/>
                <a:gd name="connsiteY3" fmla="*/ 113385 h 561441"/>
                <a:gd name="connsiteX4" fmla="*/ 539496 w 539496"/>
                <a:gd name="connsiteY4" fmla="*/ 121920 h 561441"/>
                <a:gd name="connsiteX5" fmla="*/ 533400 w 539496"/>
                <a:gd name="connsiteY5" fmla="*/ 137160 h 561441"/>
                <a:gd name="connsiteX6" fmla="*/ 490119 w 539496"/>
                <a:gd name="connsiteY6" fmla="*/ 143865 h 561441"/>
                <a:gd name="connsiteX7" fmla="*/ 474879 w 539496"/>
                <a:gd name="connsiteY7" fmla="*/ 157886 h 561441"/>
                <a:gd name="connsiteX8" fmla="*/ 455981 w 539496"/>
                <a:gd name="connsiteY8" fmla="*/ 161544 h 561441"/>
                <a:gd name="connsiteX9" fmla="*/ 454152 w 539496"/>
                <a:gd name="connsiteY9" fmla="*/ 190805 h 561441"/>
                <a:gd name="connsiteX10" fmla="*/ 415138 w 539496"/>
                <a:gd name="connsiteY10" fmla="*/ 206045 h 561441"/>
                <a:gd name="connsiteX11" fmla="*/ 402336 w 539496"/>
                <a:gd name="connsiteY11" fmla="*/ 225552 h 561441"/>
                <a:gd name="connsiteX12" fmla="*/ 374904 w 539496"/>
                <a:gd name="connsiteY12" fmla="*/ 235915 h 561441"/>
                <a:gd name="connsiteX13" fmla="*/ 341986 w 539496"/>
                <a:gd name="connsiteY13" fmla="*/ 242011 h 561441"/>
                <a:gd name="connsiteX14" fmla="*/ 287731 w 539496"/>
                <a:gd name="connsiteY14" fmla="*/ 271272 h 561441"/>
                <a:gd name="connsiteX15" fmla="*/ 287122 w 539496"/>
                <a:gd name="connsiteY15" fmla="*/ 317601 h 561441"/>
                <a:gd name="connsiteX16" fmla="*/ 281635 w 539496"/>
                <a:gd name="connsiteY16" fmla="*/ 317601 h 561441"/>
                <a:gd name="connsiteX17" fmla="*/ 282245 w 539496"/>
                <a:gd name="connsiteY17" fmla="*/ 338328 h 561441"/>
                <a:gd name="connsiteX18" fmla="*/ 261519 w 539496"/>
                <a:gd name="connsiteY18" fmla="*/ 339547 h 561441"/>
                <a:gd name="connsiteX19" fmla="*/ 250546 w 539496"/>
                <a:gd name="connsiteY19" fmla="*/ 348691 h 561441"/>
                <a:gd name="connsiteX20" fmla="*/ 235306 w 539496"/>
                <a:gd name="connsiteY20" fmla="*/ 348691 h 561441"/>
                <a:gd name="connsiteX21" fmla="*/ 223114 w 539496"/>
                <a:gd name="connsiteY21" fmla="*/ 343205 h 561441"/>
                <a:gd name="connsiteX22" fmla="*/ 195072 w 539496"/>
                <a:gd name="connsiteY22" fmla="*/ 347472 h 561441"/>
                <a:gd name="connsiteX23" fmla="*/ 183490 w 539496"/>
                <a:gd name="connsiteY23" fmla="*/ 377952 h 561441"/>
                <a:gd name="connsiteX24" fmla="*/ 172517 w 539496"/>
                <a:gd name="connsiteY24" fmla="*/ 381000 h 561441"/>
                <a:gd name="connsiteX25" fmla="*/ 156058 w 539496"/>
                <a:gd name="connsiteY25" fmla="*/ 430377 h 561441"/>
                <a:gd name="connsiteX26" fmla="*/ 107899 w 539496"/>
                <a:gd name="connsiteY26" fmla="*/ 472440 h 561441"/>
                <a:gd name="connsiteX27" fmla="*/ 95707 w 539496"/>
                <a:gd name="connsiteY27" fmla="*/ 526694 h 561441"/>
                <a:gd name="connsiteX28" fmla="*/ 81077 w 539496"/>
                <a:gd name="connsiteY28" fmla="*/ 544373 h 561441"/>
                <a:gd name="connsiteX29" fmla="*/ 76810 w 539496"/>
                <a:gd name="connsiteY29" fmla="*/ 558393 h 561441"/>
                <a:gd name="connsiteX30" fmla="*/ 610 w 539496"/>
                <a:gd name="connsiteY30" fmla="*/ 561441 h 561441"/>
                <a:gd name="connsiteX31" fmla="*/ 0 w 539496"/>
                <a:gd name="connsiteY31" fmla="*/ 561441 h 561441"/>
                <a:gd name="connsiteX32" fmla="*/ 1829 w 539496"/>
                <a:gd name="connsiteY32" fmla="*/ 543153 h 561441"/>
                <a:gd name="connsiteX33" fmla="*/ 15240 w 539496"/>
                <a:gd name="connsiteY33" fmla="*/ 532790 h 561441"/>
                <a:gd name="connsiteX34" fmla="*/ 26823 w 539496"/>
                <a:gd name="connsiteY34" fmla="*/ 512064 h 561441"/>
                <a:gd name="connsiteX35" fmla="*/ 24994 w 539496"/>
                <a:gd name="connsiteY35" fmla="*/ 498653 h 561441"/>
                <a:gd name="connsiteX36" fmla="*/ 37186 w 539496"/>
                <a:gd name="connsiteY36" fmla="*/ 471221 h 561441"/>
                <a:gd name="connsiteX37" fmla="*/ 56693 w 539496"/>
                <a:gd name="connsiteY37" fmla="*/ 446227 h 561441"/>
                <a:gd name="connsiteX38" fmla="*/ 68275 w 539496"/>
                <a:gd name="connsiteY38" fmla="*/ 440131 h 561441"/>
                <a:gd name="connsiteX39" fmla="*/ 78029 w 539496"/>
                <a:gd name="connsiteY39" fmla="*/ 417576 h 561441"/>
                <a:gd name="connsiteX40" fmla="*/ 79248 w 539496"/>
                <a:gd name="connsiteY40" fmla="*/ 396240 h 561441"/>
                <a:gd name="connsiteX41" fmla="*/ 92050 w 539496"/>
                <a:gd name="connsiteY41" fmla="*/ 372465 h 561441"/>
                <a:gd name="connsiteX42" fmla="*/ 115215 w 539496"/>
                <a:gd name="connsiteY42" fmla="*/ 357835 h 561441"/>
                <a:gd name="connsiteX43" fmla="*/ 137160 w 539496"/>
                <a:gd name="connsiteY43" fmla="*/ 318211 h 561441"/>
                <a:gd name="connsiteX44" fmla="*/ 137770 w 539496"/>
                <a:gd name="connsiteY44" fmla="*/ 317601 h 561441"/>
                <a:gd name="connsiteX45" fmla="*/ 155448 w 539496"/>
                <a:gd name="connsiteY45" fmla="*/ 302361 h 561441"/>
                <a:gd name="connsiteX46" fmla="*/ 186538 w 539496"/>
                <a:gd name="connsiteY46" fmla="*/ 298094 h 561441"/>
                <a:gd name="connsiteX47" fmla="*/ 213360 w 539496"/>
                <a:gd name="connsiteY47" fmla="*/ 271272 h 561441"/>
                <a:gd name="connsiteX48" fmla="*/ 230429 w 539496"/>
                <a:gd name="connsiteY48" fmla="*/ 260909 h 561441"/>
                <a:gd name="connsiteX49" fmla="*/ 259080 w 539496"/>
                <a:gd name="connsiteY49" fmla="*/ 227990 h 561441"/>
                <a:gd name="connsiteX50" fmla="*/ 251765 w 539496"/>
                <a:gd name="connsiteY50" fmla="*/ 179832 h 561441"/>
                <a:gd name="connsiteX51" fmla="*/ 265176 w 539496"/>
                <a:gd name="connsiteY51" fmla="*/ 145694 h 561441"/>
                <a:gd name="connsiteX52" fmla="*/ 270663 w 539496"/>
                <a:gd name="connsiteY52" fmla="*/ 124968 h 561441"/>
                <a:gd name="connsiteX53" fmla="*/ 292608 w 539496"/>
                <a:gd name="connsiteY53" fmla="*/ 98755 h 561441"/>
                <a:gd name="connsiteX54" fmla="*/ 325527 w 539496"/>
                <a:gd name="connsiteY54" fmla="*/ 81077 h 561441"/>
                <a:gd name="connsiteX55" fmla="*/ 350520 w 539496"/>
                <a:gd name="connsiteY55" fmla="*/ 64617 h 561441"/>
                <a:gd name="connsiteX56" fmla="*/ 373075 w 539496"/>
                <a:gd name="connsiteY56" fmla="*/ 24384 h 561441"/>
                <a:gd name="connsiteX57" fmla="*/ 384048 w 539496"/>
                <a:gd name="connsiteY57" fmla="*/ 0 h 561441"/>
                <a:gd name="connsiteX58" fmla="*/ 407823 w 539496"/>
                <a:gd name="connsiteY58" fmla="*/ 609 h 561441"/>
                <a:gd name="connsiteX59" fmla="*/ 426720 w 539496"/>
                <a:gd name="connsiteY59" fmla="*/ 17069 h 561441"/>
                <a:gd name="connsiteX60" fmla="*/ 457810 w 539496"/>
                <a:gd name="connsiteY60" fmla="*/ 14630 h 561441"/>
                <a:gd name="connsiteX61" fmla="*/ 491338 w 539496"/>
                <a:gd name="connsiteY61" fmla="*/ 23165 h 561441"/>
                <a:gd name="connsiteX62" fmla="*/ 505968 w 539496"/>
                <a:gd name="connsiteY62" fmla="*/ 23165 h 56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9496" h="561441">
                  <a:moveTo>
                    <a:pt x="505968" y="23165"/>
                  </a:moveTo>
                  <a:lnTo>
                    <a:pt x="517551" y="48158"/>
                  </a:lnTo>
                  <a:lnTo>
                    <a:pt x="519379" y="71933"/>
                  </a:lnTo>
                  <a:lnTo>
                    <a:pt x="530962" y="113385"/>
                  </a:lnTo>
                  <a:lnTo>
                    <a:pt x="539496" y="121920"/>
                  </a:lnTo>
                  <a:lnTo>
                    <a:pt x="533400" y="137160"/>
                  </a:lnTo>
                  <a:lnTo>
                    <a:pt x="490119" y="143865"/>
                  </a:lnTo>
                  <a:lnTo>
                    <a:pt x="474879" y="157886"/>
                  </a:lnTo>
                  <a:lnTo>
                    <a:pt x="455981" y="161544"/>
                  </a:lnTo>
                  <a:lnTo>
                    <a:pt x="454152" y="190805"/>
                  </a:lnTo>
                  <a:lnTo>
                    <a:pt x="415138" y="206045"/>
                  </a:lnTo>
                  <a:lnTo>
                    <a:pt x="402336" y="225552"/>
                  </a:lnTo>
                  <a:lnTo>
                    <a:pt x="374904" y="235915"/>
                  </a:lnTo>
                  <a:lnTo>
                    <a:pt x="341986" y="242011"/>
                  </a:lnTo>
                  <a:lnTo>
                    <a:pt x="287731" y="271272"/>
                  </a:lnTo>
                  <a:lnTo>
                    <a:pt x="287122" y="317601"/>
                  </a:lnTo>
                  <a:lnTo>
                    <a:pt x="281635" y="317601"/>
                  </a:lnTo>
                  <a:lnTo>
                    <a:pt x="282245" y="338328"/>
                  </a:lnTo>
                  <a:lnTo>
                    <a:pt x="261519" y="339547"/>
                  </a:lnTo>
                  <a:lnTo>
                    <a:pt x="250546" y="348691"/>
                  </a:lnTo>
                  <a:lnTo>
                    <a:pt x="235306" y="348691"/>
                  </a:lnTo>
                  <a:lnTo>
                    <a:pt x="223114" y="343205"/>
                  </a:lnTo>
                  <a:lnTo>
                    <a:pt x="195072" y="347472"/>
                  </a:lnTo>
                  <a:lnTo>
                    <a:pt x="183490" y="377952"/>
                  </a:lnTo>
                  <a:lnTo>
                    <a:pt x="172517" y="381000"/>
                  </a:lnTo>
                  <a:lnTo>
                    <a:pt x="156058" y="430377"/>
                  </a:lnTo>
                  <a:lnTo>
                    <a:pt x="107899" y="472440"/>
                  </a:lnTo>
                  <a:lnTo>
                    <a:pt x="95707" y="526694"/>
                  </a:lnTo>
                  <a:lnTo>
                    <a:pt x="81077" y="544373"/>
                  </a:lnTo>
                  <a:lnTo>
                    <a:pt x="76810" y="558393"/>
                  </a:lnTo>
                  <a:lnTo>
                    <a:pt x="610" y="561441"/>
                  </a:lnTo>
                  <a:lnTo>
                    <a:pt x="0" y="561441"/>
                  </a:lnTo>
                  <a:lnTo>
                    <a:pt x="1829" y="543153"/>
                  </a:lnTo>
                  <a:lnTo>
                    <a:pt x="15240" y="532790"/>
                  </a:lnTo>
                  <a:lnTo>
                    <a:pt x="26823" y="512064"/>
                  </a:lnTo>
                  <a:lnTo>
                    <a:pt x="24994" y="498653"/>
                  </a:lnTo>
                  <a:lnTo>
                    <a:pt x="37186" y="471221"/>
                  </a:lnTo>
                  <a:lnTo>
                    <a:pt x="56693" y="446227"/>
                  </a:lnTo>
                  <a:lnTo>
                    <a:pt x="68275" y="440131"/>
                  </a:lnTo>
                  <a:lnTo>
                    <a:pt x="78029" y="417576"/>
                  </a:lnTo>
                  <a:lnTo>
                    <a:pt x="79248" y="396240"/>
                  </a:lnTo>
                  <a:lnTo>
                    <a:pt x="92050" y="372465"/>
                  </a:lnTo>
                  <a:lnTo>
                    <a:pt x="115215" y="357835"/>
                  </a:lnTo>
                  <a:lnTo>
                    <a:pt x="137160" y="318211"/>
                  </a:lnTo>
                  <a:lnTo>
                    <a:pt x="137770" y="317601"/>
                  </a:lnTo>
                  <a:lnTo>
                    <a:pt x="155448" y="302361"/>
                  </a:lnTo>
                  <a:lnTo>
                    <a:pt x="186538" y="298094"/>
                  </a:lnTo>
                  <a:lnTo>
                    <a:pt x="213360" y="271272"/>
                  </a:lnTo>
                  <a:lnTo>
                    <a:pt x="230429" y="260909"/>
                  </a:lnTo>
                  <a:lnTo>
                    <a:pt x="259080" y="227990"/>
                  </a:lnTo>
                  <a:lnTo>
                    <a:pt x="251765" y="179832"/>
                  </a:lnTo>
                  <a:lnTo>
                    <a:pt x="265176" y="145694"/>
                  </a:lnTo>
                  <a:lnTo>
                    <a:pt x="270663" y="124968"/>
                  </a:lnTo>
                  <a:lnTo>
                    <a:pt x="292608" y="98755"/>
                  </a:lnTo>
                  <a:lnTo>
                    <a:pt x="325527" y="81077"/>
                  </a:lnTo>
                  <a:lnTo>
                    <a:pt x="350520" y="64617"/>
                  </a:lnTo>
                  <a:lnTo>
                    <a:pt x="373075" y="24384"/>
                  </a:lnTo>
                  <a:lnTo>
                    <a:pt x="384048" y="0"/>
                  </a:lnTo>
                  <a:lnTo>
                    <a:pt x="407823" y="609"/>
                  </a:lnTo>
                  <a:lnTo>
                    <a:pt x="426720" y="17069"/>
                  </a:lnTo>
                  <a:lnTo>
                    <a:pt x="457810" y="14630"/>
                  </a:lnTo>
                  <a:lnTo>
                    <a:pt x="491338" y="23165"/>
                  </a:lnTo>
                  <a:lnTo>
                    <a:pt x="505968" y="23165"/>
                  </a:lnTo>
                  <a:close/>
                </a:path>
              </a:pathLst>
            </a:custGeom>
            <a:grpFill/>
            <a:ln w="6350" cap="flat">
              <a:solidFill>
                <a:srgbClr val="545A8A"/>
              </a:solidFill>
              <a:prstDash val="solid"/>
              <a:miter/>
            </a:ln>
          </p:spPr>
          <p:txBody>
            <a:bodyPr rtlCol="0" anchor="ctr"/>
            <a:lstStyle/>
            <a:p>
              <a:endParaRPr lang="fr-FR" dirty="0"/>
            </a:p>
          </p:txBody>
        </p:sp>
        <p:sp>
          <p:nvSpPr>
            <p:cNvPr id="188" name="Forme libre : forme 147">
              <a:extLst>
                <a:ext uri="{FF2B5EF4-FFF2-40B4-BE49-F238E27FC236}">
                  <a16:creationId xmlns:a16="http://schemas.microsoft.com/office/drawing/2014/main" id="{C998EFFD-1A16-311E-5CDB-CC3A608F2C94}"/>
                </a:ext>
              </a:extLst>
            </p:cNvPr>
            <p:cNvSpPr/>
            <p:nvPr/>
          </p:nvSpPr>
          <p:spPr>
            <a:xfrm>
              <a:off x="6820814" y="2526181"/>
              <a:ext cx="113994" cy="113995"/>
            </a:xfrm>
            <a:custGeom>
              <a:avLst/>
              <a:gdLst>
                <a:gd name="connsiteX0" fmla="*/ 64008 w 113994"/>
                <a:gd name="connsiteY0" fmla="*/ 113995 h 113995"/>
                <a:gd name="connsiteX1" fmla="*/ 56083 w 113994"/>
                <a:gd name="connsiteY1" fmla="*/ 96317 h 113995"/>
                <a:gd name="connsiteX2" fmla="*/ 57303 w 113994"/>
                <a:gd name="connsiteY2" fmla="*/ 79858 h 113995"/>
                <a:gd name="connsiteX3" fmla="*/ 53644 w 113994"/>
                <a:gd name="connsiteY3" fmla="*/ 63398 h 113995"/>
                <a:gd name="connsiteX4" fmla="*/ 32919 w 113994"/>
                <a:gd name="connsiteY4" fmla="*/ 40234 h 113995"/>
                <a:gd name="connsiteX5" fmla="*/ 20727 w 113994"/>
                <a:gd name="connsiteY5" fmla="*/ 24384 h 113995"/>
                <a:gd name="connsiteX6" fmla="*/ 9753 w 113994"/>
                <a:gd name="connsiteY6" fmla="*/ 13411 h 113995"/>
                <a:gd name="connsiteX7" fmla="*/ 0 w 113994"/>
                <a:gd name="connsiteY7" fmla="*/ 9144 h 113995"/>
                <a:gd name="connsiteX8" fmla="*/ 6705 w 113994"/>
                <a:gd name="connsiteY8" fmla="*/ 3658 h 113995"/>
                <a:gd name="connsiteX9" fmla="*/ 26212 w 113994"/>
                <a:gd name="connsiteY9" fmla="*/ 0 h 113995"/>
                <a:gd name="connsiteX10" fmla="*/ 50596 w 113994"/>
                <a:gd name="connsiteY10" fmla="*/ 11582 h 113995"/>
                <a:gd name="connsiteX11" fmla="*/ 62788 w 113994"/>
                <a:gd name="connsiteY11" fmla="*/ 13411 h 113995"/>
                <a:gd name="connsiteX12" fmla="*/ 78639 w 113994"/>
                <a:gd name="connsiteY12" fmla="*/ 23774 h 113995"/>
                <a:gd name="connsiteX13" fmla="*/ 78028 w 113994"/>
                <a:gd name="connsiteY13" fmla="*/ 36576 h 113995"/>
                <a:gd name="connsiteX14" fmla="*/ 90220 w 113994"/>
                <a:gd name="connsiteY14" fmla="*/ 42672 h 113995"/>
                <a:gd name="connsiteX15" fmla="*/ 96927 w 113994"/>
                <a:gd name="connsiteY15" fmla="*/ 58522 h 113995"/>
                <a:gd name="connsiteX16" fmla="*/ 109119 w 113994"/>
                <a:gd name="connsiteY16" fmla="*/ 68275 h 113995"/>
                <a:gd name="connsiteX17" fmla="*/ 107899 w 113994"/>
                <a:gd name="connsiteY17" fmla="*/ 74371 h 113995"/>
                <a:gd name="connsiteX18" fmla="*/ 113995 w 113994"/>
                <a:gd name="connsiteY18" fmla="*/ 78029 h 113995"/>
                <a:gd name="connsiteX19" fmla="*/ 106071 w 113994"/>
                <a:gd name="connsiteY19" fmla="*/ 81077 h 113995"/>
                <a:gd name="connsiteX20" fmla="*/ 87783 w 113994"/>
                <a:gd name="connsiteY20" fmla="*/ 79858 h 113995"/>
                <a:gd name="connsiteX21" fmla="*/ 84124 w 113994"/>
                <a:gd name="connsiteY21" fmla="*/ 74371 h 113995"/>
                <a:gd name="connsiteX22" fmla="*/ 78028 w 113994"/>
                <a:gd name="connsiteY22" fmla="*/ 77419 h 113995"/>
                <a:gd name="connsiteX23" fmla="*/ 81687 w 113994"/>
                <a:gd name="connsiteY23" fmla="*/ 84125 h 113995"/>
                <a:gd name="connsiteX24" fmla="*/ 74980 w 113994"/>
                <a:gd name="connsiteY24" fmla="*/ 96926 h 113995"/>
                <a:gd name="connsiteX25" fmla="*/ 71323 w 113994"/>
                <a:gd name="connsiteY25" fmla="*/ 109728 h 113995"/>
                <a:gd name="connsiteX26" fmla="*/ 64008 w 113994"/>
                <a:gd name="connsiteY26" fmla="*/ 113995 h 1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994" h="113995">
                  <a:moveTo>
                    <a:pt x="64008" y="113995"/>
                  </a:moveTo>
                  <a:lnTo>
                    <a:pt x="56083" y="96317"/>
                  </a:lnTo>
                  <a:lnTo>
                    <a:pt x="57303" y="79858"/>
                  </a:lnTo>
                  <a:lnTo>
                    <a:pt x="53644" y="63398"/>
                  </a:lnTo>
                  <a:lnTo>
                    <a:pt x="32919" y="40234"/>
                  </a:lnTo>
                  <a:lnTo>
                    <a:pt x="20727" y="24384"/>
                  </a:lnTo>
                  <a:lnTo>
                    <a:pt x="9753" y="13411"/>
                  </a:lnTo>
                  <a:lnTo>
                    <a:pt x="0" y="9144"/>
                  </a:lnTo>
                  <a:lnTo>
                    <a:pt x="6705" y="3658"/>
                  </a:lnTo>
                  <a:lnTo>
                    <a:pt x="26212" y="0"/>
                  </a:lnTo>
                  <a:lnTo>
                    <a:pt x="50596" y="11582"/>
                  </a:lnTo>
                  <a:lnTo>
                    <a:pt x="62788" y="13411"/>
                  </a:lnTo>
                  <a:lnTo>
                    <a:pt x="78639" y="23774"/>
                  </a:lnTo>
                  <a:lnTo>
                    <a:pt x="78028" y="36576"/>
                  </a:lnTo>
                  <a:lnTo>
                    <a:pt x="90220" y="42672"/>
                  </a:lnTo>
                  <a:lnTo>
                    <a:pt x="96927" y="58522"/>
                  </a:lnTo>
                  <a:lnTo>
                    <a:pt x="109119" y="68275"/>
                  </a:lnTo>
                  <a:lnTo>
                    <a:pt x="107899" y="74371"/>
                  </a:lnTo>
                  <a:lnTo>
                    <a:pt x="113995" y="78029"/>
                  </a:lnTo>
                  <a:lnTo>
                    <a:pt x="106071" y="81077"/>
                  </a:lnTo>
                  <a:lnTo>
                    <a:pt x="87783" y="79858"/>
                  </a:lnTo>
                  <a:lnTo>
                    <a:pt x="84124" y="74371"/>
                  </a:lnTo>
                  <a:lnTo>
                    <a:pt x="78028" y="77419"/>
                  </a:lnTo>
                  <a:lnTo>
                    <a:pt x="81687" y="84125"/>
                  </a:lnTo>
                  <a:lnTo>
                    <a:pt x="74980" y="96926"/>
                  </a:lnTo>
                  <a:lnTo>
                    <a:pt x="71323" y="109728"/>
                  </a:lnTo>
                  <a:lnTo>
                    <a:pt x="64008" y="113995"/>
                  </a:lnTo>
                  <a:close/>
                </a:path>
              </a:pathLst>
            </a:custGeom>
            <a:grpFill/>
            <a:ln w="6350" cap="flat">
              <a:solidFill>
                <a:srgbClr val="545A8A"/>
              </a:solidFill>
              <a:prstDash val="solid"/>
              <a:miter/>
            </a:ln>
          </p:spPr>
          <p:txBody>
            <a:bodyPr rtlCol="0" anchor="ctr"/>
            <a:lstStyle/>
            <a:p>
              <a:endParaRPr lang="fr-FR" dirty="0"/>
            </a:p>
          </p:txBody>
        </p:sp>
        <p:sp>
          <p:nvSpPr>
            <p:cNvPr id="189" name="Forme libre : forme 148">
              <a:extLst>
                <a:ext uri="{FF2B5EF4-FFF2-40B4-BE49-F238E27FC236}">
                  <a16:creationId xmlns:a16="http://schemas.microsoft.com/office/drawing/2014/main" id="{37D29903-1FCF-ECEC-4AA6-C5F90469FC58}"/>
                </a:ext>
              </a:extLst>
            </p:cNvPr>
            <p:cNvSpPr/>
            <p:nvPr/>
          </p:nvSpPr>
          <p:spPr>
            <a:xfrm>
              <a:off x="7476134" y="4888381"/>
              <a:ext cx="263346" cy="530961"/>
            </a:xfrm>
            <a:custGeom>
              <a:avLst/>
              <a:gdLst>
                <a:gd name="connsiteX0" fmla="*/ 252984 w 263346"/>
                <a:gd name="connsiteY0" fmla="*/ 59741 h 530961"/>
                <a:gd name="connsiteX1" fmla="*/ 255423 w 263346"/>
                <a:gd name="connsiteY1" fmla="*/ 106680 h 530961"/>
                <a:gd name="connsiteX2" fmla="*/ 263347 w 263346"/>
                <a:gd name="connsiteY2" fmla="*/ 124968 h 530961"/>
                <a:gd name="connsiteX3" fmla="*/ 259080 w 263346"/>
                <a:gd name="connsiteY3" fmla="*/ 143866 h 530961"/>
                <a:gd name="connsiteX4" fmla="*/ 251764 w 263346"/>
                <a:gd name="connsiteY4" fmla="*/ 154839 h 530961"/>
                <a:gd name="connsiteX5" fmla="*/ 242011 w 263346"/>
                <a:gd name="connsiteY5" fmla="*/ 132283 h 530961"/>
                <a:gd name="connsiteX6" fmla="*/ 234696 w 263346"/>
                <a:gd name="connsiteY6" fmla="*/ 143866 h 530961"/>
                <a:gd name="connsiteX7" fmla="*/ 239572 w 263346"/>
                <a:gd name="connsiteY7" fmla="*/ 172517 h 530961"/>
                <a:gd name="connsiteX8" fmla="*/ 235305 w 263346"/>
                <a:gd name="connsiteY8" fmla="*/ 189586 h 530961"/>
                <a:gd name="connsiteX9" fmla="*/ 224943 w 263346"/>
                <a:gd name="connsiteY9" fmla="*/ 198120 h 530961"/>
                <a:gd name="connsiteX10" fmla="*/ 220675 w 263346"/>
                <a:gd name="connsiteY10" fmla="*/ 231648 h 530961"/>
                <a:gd name="connsiteX11" fmla="*/ 204216 w 263346"/>
                <a:gd name="connsiteY11" fmla="*/ 277368 h 530961"/>
                <a:gd name="connsiteX12" fmla="*/ 183489 w 263346"/>
                <a:gd name="connsiteY12" fmla="*/ 331013 h 530961"/>
                <a:gd name="connsiteX13" fmla="*/ 157276 w 263346"/>
                <a:gd name="connsiteY13" fmla="*/ 405384 h 530961"/>
                <a:gd name="connsiteX14" fmla="*/ 139599 w 263346"/>
                <a:gd name="connsiteY14" fmla="*/ 459639 h 530961"/>
                <a:gd name="connsiteX15" fmla="*/ 120700 w 263346"/>
                <a:gd name="connsiteY15" fmla="*/ 505359 h 530961"/>
                <a:gd name="connsiteX16" fmla="*/ 92659 w 263346"/>
                <a:gd name="connsiteY16" fmla="*/ 514503 h 530961"/>
                <a:gd name="connsiteX17" fmla="*/ 61569 w 263346"/>
                <a:gd name="connsiteY17" fmla="*/ 530962 h 530961"/>
                <a:gd name="connsiteX18" fmla="*/ 43281 w 263346"/>
                <a:gd name="connsiteY18" fmla="*/ 521208 h 530961"/>
                <a:gd name="connsiteX19" fmla="*/ 17679 w 263346"/>
                <a:gd name="connsiteY19" fmla="*/ 507187 h 530961"/>
                <a:gd name="connsiteX20" fmla="*/ 10363 w 263346"/>
                <a:gd name="connsiteY20" fmla="*/ 486461 h 530961"/>
                <a:gd name="connsiteX21" fmla="*/ 10363 w 263346"/>
                <a:gd name="connsiteY21" fmla="*/ 451714 h 530961"/>
                <a:gd name="connsiteX22" fmla="*/ 1219 w 263346"/>
                <a:gd name="connsiteY22" fmla="*/ 420624 h 530961"/>
                <a:gd name="connsiteX23" fmla="*/ 0 w 263346"/>
                <a:gd name="connsiteY23" fmla="*/ 391973 h 530961"/>
                <a:gd name="connsiteX24" fmla="*/ 7924 w 263346"/>
                <a:gd name="connsiteY24" fmla="*/ 363931 h 530961"/>
                <a:gd name="connsiteX25" fmla="*/ 23775 w 263346"/>
                <a:gd name="connsiteY25" fmla="*/ 357226 h 530961"/>
                <a:gd name="connsiteX26" fmla="*/ 24993 w 263346"/>
                <a:gd name="connsiteY26" fmla="*/ 344424 h 530961"/>
                <a:gd name="connsiteX27" fmla="*/ 42672 w 263346"/>
                <a:gd name="connsiteY27" fmla="*/ 314554 h 530961"/>
                <a:gd name="connsiteX28" fmla="*/ 47548 w 263346"/>
                <a:gd name="connsiteY28" fmla="*/ 289560 h 530961"/>
                <a:gd name="connsiteX29" fmla="*/ 40843 w 263346"/>
                <a:gd name="connsiteY29" fmla="*/ 271272 h 530961"/>
                <a:gd name="connsiteX30" fmla="*/ 35967 w 263346"/>
                <a:gd name="connsiteY30" fmla="*/ 246279 h 530961"/>
                <a:gd name="connsiteX31" fmla="*/ 35356 w 263346"/>
                <a:gd name="connsiteY31" fmla="*/ 210312 h 530961"/>
                <a:gd name="connsiteX32" fmla="*/ 48768 w 263346"/>
                <a:gd name="connsiteY32" fmla="*/ 188367 h 530961"/>
                <a:gd name="connsiteX33" fmla="*/ 54864 w 263346"/>
                <a:gd name="connsiteY33" fmla="*/ 163373 h 530961"/>
                <a:gd name="connsiteX34" fmla="*/ 71932 w 263346"/>
                <a:gd name="connsiteY34" fmla="*/ 162154 h 530961"/>
                <a:gd name="connsiteX35" fmla="*/ 91440 w 263346"/>
                <a:gd name="connsiteY35" fmla="*/ 154229 h 530961"/>
                <a:gd name="connsiteX36" fmla="*/ 104851 w 263346"/>
                <a:gd name="connsiteY36" fmla="*/ 146914 h 530961"/>
                <a:gd name="connsiteX37" fmla="*/ 119481 w 263346"/>
                <a:gd name="connsiteY37" fmla="*/ 146304 h 530961"/>
                <a:gd name="connsiteX38" fmla="*/ 140208 w 263346"/>
                <a:gd name="connsiteY38" fmla="*/ 124359 h 530961"/>
                <a:gd name="connsiteX39" fmla="*/ 170079 w 263346"/>
                <a:gd name="connsiteY39" fmla="*/ 99975 h 530961"/>
                <a:gd name="connsiteX40" fmla="*/ 181051 w 263346"/>
                <a:gd name="connsiteY40" fmla="*/ 80467 h 530961"/>
                <a:gd name="connsiteX41" fmla="*/ 177393 w 263346"/>
                <a:gd name="connsiteY41" fmla="*/ 63399 h 530961"/>
                <a:gd name="connsiteX42" fmla="*/ 192024 w 263346"/>
                <a:gd name="connsiteY42" fmla="*/ 68275 h 530961"/>
                <a:gd name="connsiteX43" fmla="*/ 212140 w 263346"/>
                <a:gd name="connsiteY43" fmla="*/ 41453 h 530961"/>
                <a:gd name="connsiteX44" fmla="*/ 213969 w 263346"/>
                <a:gd name="connsiteY44" fmla="*/ 17679 h 530961"/>
                <a:gd name="connsiteX45" fmla="*/ 226161 w 263346"/>
                <a:gd name="connsiteY45" fmla="*/ 0 h 530961"/>
                <a:gd name="connsiteX46" fmla="*/ 237135 w 263346"/>
                <a:gd name="connsiteY46" fmla="*/ 17069 h 530961"/>
                <a:gd name="connsiteX47" fmla="*/ 245668 w 263346"/>
                <a:gd name="connsiteY47" fmla="*/ 33528 h 530961"/>
                <a:gd name="connsiteX48" fmla="*/ 252984 w 263346"/>
                <a:gd name="connsiteY48" fmla="*/ 59741 h 5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961">
                  <a:moveTo>
                    <a:pt x="252984" y="59741"/>
                  </a:moveTo>
                  <a:lnTo>
                    <a:pt x="255423" y="106680"/>
                  </a:lnTo>
                  <a:lnTo>
                    <a:pt x="263347" y="124968"/>
                  </a:lnTo>
                  <a:lnTo>
                    <a:pt x="259080" y="143866"/>
                  </a:lnTo>
                  <a:lnTo>
                    <a:pt x="251764" y="154839"/>
                  </a:lnTo>
                  <a:lnTo>
                    <a:pt x="242011" y="132283"/>
                  </a:lnTo>
                  <a:lnTo>
                    <a:pt x="234696" y="143866"/>
                  </a:lnTo>
                  <a:lnTo>
                    <a:pt x="239572" y="172517"/>
                  </a:lnTo>
                  <a:lnTo>
                    <a:pt x="235305" y="189586"/>
                  </a:lnTo>
                  <a:lnTo>
                    <a:pt x="224943" y="198120"/>
                  </a:lnTo>
                  <a:lnTo>
                    <a:pt x="220675" y="231648"/>
                  </a:lnTo>
                  <a:lnTo>
                    <a:pt x="204216" y="277368"/>
                  </a:lnTo>
                  <a:lnTo>
                    <a:pt x="183489" y="331013"/>
                  </a:lnTo>
                  <a:lnTo>
                    <a:pt x="157276" y="405384"/>
                  </a:lnTo>
                  <a:lnTo>
                    <a:pt x="139599" y="459639"/>
                  </a:lnTo>
                  <a:lnTo>
                    <a:pt x="120700" y="505359"/>
                  </a:lnTo>
                  <a:lnTo>
                    <a:pt x="92659" y="514503"/>
                  </a:lnTo>
                  <a:lnTo>
                    <a:pt x="61569" y="530962"/>
                  </a:lnTo>
                  <a:lnTo>
                    <a:pt x="43281" y="521208"/>
                  </a:lnTo>
                  <a:lnTo>
                    <a:pt x="17679" y="507187"/>
                  </a:lnTo>
                  <a:lnTo>
                    <a:pt x="10363" y="486461"/>
                  </a:lnTo>
                  <a:lnTo>
                    <a:pt x="10363" y="451714"/>
                  </a:lnTo>
                  <a:lnTo>
                    <a:pt x="1219" y="420624"/>
                  </a:lnTo>
                  <a:lnTo>
                    <a:pt x="0" y="391973"/>
                  </a:lnTo>
                  <a:lnTo>
                    <a:pt x="7924" y="363931"/>
                  </a:lnTo>
                  <a:lnTo>
                    <a:pt x="23775" y="357226"/>
                  </a:lnTo>
                  <a:lnTo>
                    <a:pt x="24993" y="344424"/>
                  </a:lnTo>
                  <a:lnTo>
                    <a:pt x="42672" y="314554"/>
                  </a:lnTo>
                  <a:lnTo>
                    <a:pt x="47548" y="289560"/>
                  </a:lnTo>
                  <a:lnTo>
                    <a:pt x="40843" y="271272"/>
                  </a:lnTo>
                  <a:lnTo>
                    <a:pt x="35967" y="246279"/>
                  </a:lnTo>
                  <a:lnTo>
                    <a:pt x="35356" y="210312"/>
                  </a:lnTo>
                  <a:lnTo>
                    <a:pt x="48768" y="188367"/>
                  </a:lnTo>
                  <a:lnTo>
                    <a:pt x="54864" y="163373"/>
                  </a:lnTo>
                  <a:lnTo>
                    <a:pt x="71932" y="162154"/>
                  </a:lnTo>
                  <a:lnTo>
                    <a:pt x="91440" y="154229"/>
                  </a:lnTo>
                  <a:lnTo>
                    <a:pt x="104851" y="146914"/>
                  </a:lnTo>
                  <a:lnTo>
                    <a:pt x="119481" y="146304"/>
                  </a:lnTo>
                  <a:lnTo>
                    <a:pt x="140208" y="124359"/>
                  </a:lnTo>
                  <a:lnTo>
                    <a:pt x="170079" y="99975"/>
                  </a:lnTo>
                  <a:lnTo>
                    <a:pt x="181051" y="80467"/>
                  </a:lnTo>
                  <a:lnTo>
                    <a:pt x="177393" y="63399"/>
                  </a:lnTo>
                  <a:lnTo>
                    <a:pt x="192024" y="68275"/>
                  </a:lnTo>
                  <a:lnTo>
                    <a:pt x="212140" y="41453"/>
                  </a:lnTo>
                  <a:lnTo>
                    <a:pt x="213969" y="17679"/>
                  </a:lnTo>
                  <a:lnTo>
                    <a:pt x="226161" y="0"/>
                  </a:lnTo>
                  <a:lnTo>
                    <a:pt x="237135" y="17069"/>
                  </a:lnTo>
                  <a:lnTo>
                    <a:pt x="245668" y="33528"/>
                  </a:lnTo>
                  <a:lnTo>
                    <a:pt x="252984" y="59741"/>
                  </a:lnTo>
                  <a:close/>
                </a:path>
              </a:pathLst>
            </a:custGeom>
            <a:grpFill/>
            <a:ln w="6350" cap="flat">
              <a:solidFill>
                <a:srgbClr val="545A8A"/>
              </a:solidFill>
              <a:prstDash val="solid"/>
              <a:miter/>
            </a:ln>
          </p:spPr>
          <p:txBody>
            <a:bodyPr rtlCol="0" anchor="ctr"/>
            <a:lstStyle/>
            <a:p>
              <a:endParaRPr lang="fr-FR" dirty="0"/>
            </a:p>
          </p:txBody>
        </p:sp>
        <p:sp>
          <p:nvSpPr>
            <p:cNvPr id="190" name="Forme libre : forme 149">
              <a:extLst>
                <a:ext uri="{FF2B5EF4-FFF2-40B4-BE49-F238E27FC236}">
                  <a16:creationId xmlns:a16="http://schemas.microsoft.com/office/drawing/2014/main" id="{B18C176C-058C-5318-45E0-7E3EC4DCCD7F}"/>
                </a:ext>
              </a:extLst>
            </p:cNvPr>
            <p:cNvSpPr/>
            <p:nvPr/>
          </p:nvSpPr>
          <p:spPr>
            <a:xfrm>
              <a:off x="2159812" y="3136391"/>
              <a:ext cx="912571" cy="712012"/>
            </a:xfrm>
            <a:custGeom>
              <a:avLst/>
              <a:gdLst>
                <a:gd name="connsiteX0" fmla="*/ 579120 w 912571"/>
                <a:gd name="connsiteY0" fmla="*/ 269443 h 712012"/>
                <a:gd name="connsiteX1" fmla="*/ 592531 w 912571"/>
                <a:gd name="connsiteY1" fmla="*/ 268224 h 712012"/>
                <a:gd name="connsiteX2" fmla="*/ 573024 w 912571"/>
                <a:gd name="connsiteY2" fmla="*/ 302971 h 712012"/>
                <a:gd name="connsiteX3" fmla="*/ 562051 w 912571"/>
                <a:gd name="connsiteY3" fmla="*/ 331013 h 712012"/>
                <a:gd name="connsiteX4" fmla="*/ 551079 w 912571"/>
                <a:gd name="connsiteY4" fmla="*/ 383438 h 712012"/>
                <a:gd name="connsiteX5" fmla="*/ 544373 w 912571"/>
                <a:gd name="connsiteY5" fmla="*/ 402336 h 712012"/>
                <a:gd name="connsiteX6" fmla="*/ 546811 w 912571"/>
                <a:gd name="connsiteY6" fmla="*/ 423672 h 712012"/>
                <a:gd name="connsiteX7" fmla="*/ 554736 w 912571"/>
                <a:gd name="connsiteY7" fmla="*/ 443179 h 712012"/>
                <a:gd name="connsiteX8" fmla="*/ 557175 w 912571"/>
                <a:gd name="connsiteY8" fmla="*/ 473049 h 712012"/>
                <a:gd name="connsiteX9" fmla="*/ 575463 w 912571"/>
                <a:gd name="connsiteY9" fmla="*/ 502310 h 712012"/>
                <a:gd name="connsiteX10" fmla="*/ 580339 w 912571"/>
                <a:gd name="connsiteY10" fmla="*/ 524865 h 712012"/>
                <a:gd name="connsiteX11" fmla="*/ 590703 w 912571"/>
                <a:gd name="connsiteY11" fmla="*/ 543763 h 712012"/>
                <a:gd name="connsiteX12" fmla="*/ 625450 w 912571"/>
                <a:gd name="connsiteY12" fmla="*/ 554126 h 712012"/>
                <a:gd name="connsiteX13" fmla="*/ 637032 w 912571"/>
                <a:gd name="connsiteY13" fmla="*/ 570585 h 712012"/>
                <a:gd name="connsiteX14" fmla="*/ 668731 w 912571"/>
                <a:gd name="connsiteY14" fmla="*/ 559613 h 712012"/>
                <a:gd name="connsiteX15" fmla="*/ 694944 w 912571"/>
                <a:gd name="connsiteY15" fmla="*/ 555955 h 712012"/>
                <a:gd name="connsiteX16" fmla="*/ 721767 w 912571"/>
                <a:gd name="connsiteY16" fmla="*/ 548640 h 712012"/>
                <a:gd name="connsiteX17" fmla="*/ 743712 w 912571"/>
                <a:gd name="connsiteY17" fmla="*/ 541934 h 712012"/>
                <a:gd name="connsiteX18" fmla="*/ 767487 w 912571"/>
                <a:gd name="connsiteY18" fmla="*/ 526085 h 712012"/>
                <a:gd name="connsiteX19" fmla="*/ 778459 w 912571"/>
                <a:gd name="connsiteY19" fmla="*/ 503529 h 712012"/>
                <a:gd name="connsiteX20" fmla="*/ 785775 w 912571"/>
                <a:gd name="connsiteY20" fmla="*/ 470611 h 712012"/>
                <a:gd name="connsiteX21" fmla="*/ 793090 w 912571"/>
                <a:gd name="connsiteY21" fmla="*/ 459029 h 712012"/>
                <a:gd name="connsiteX22" fmla="*/ 817474 w 912571"/>
                <a:gd name="connsiteY22" fmla="*/ 448665 h 712012"/>
                <a:gd name="connsiteX23" fmla="*/ 854659 w 912571"/>
                <a:gd name="connsiteY23" fmla="*/ 439521 h 712012"/>
                <a:gd name="connsiteX24" fmla="*/ 884530 w 912571"/>
                <a:gd name="connsiteY24" fmla="*/ 441350 h 712012"/>
                <a:gd name="connsiteX25" fmla="*/ 905256 w 912571"/>
                <a:gd name="connsiteY25" fmla="*/ 437693 h 712012"/>
                <a:gd name="connsiteX26" fmla="*/ 912571 w 912571"/>
                <a:gd name="connsiteY26" fmla="*/ 446227 h 712012"/>
                <a:gd name="connsiteX27" fmla="*/ 908914 w 912571"/>
                <a:gd name="connsiteY27" fmla="*/ 465125 h 712012"/>
                <a:gd name="connsiteX28" fmla="*/ 887578 w 912571"/>
                <a:gd name="connsiteY28" fmla="*/ 488289 h 712012"/>
                <a:gd name="connsiteX29" fmla="*/ 876605 w 912571"/>
                <a:gd name="connsiteY29" fmla="*/ 512064 h 712012"/>
                <a:gd name="connsiteX30" fmla="*/ 882091 w 912571"/>
                <a:gd name="connsiteY30" fmla="*/ 518769 h 712012"/>
                <a:gd name="connsiteX31" fmla="*/ 874776 w 912571"/>
                <a:gd name="connsiteY31" fmla="*/ 535838 h 712012"/>
                <a:gd name="connsiteX32" fmla="*/ 861975 w 912571"/>
                <a:gd name="connsiteY32" fmla="*/ 566318 h 712012"/>
                <a:gd name="connsiteX33" fmla="*/ 854659 w 912571"/>
                <a:gd name="connsiteY33" fmla="*/ 555955 h 712012"/>
                <a:gd name="connsiteX34" fmla="*/ 847954 w 912571"/>
                <a:gd name="connsiteY34" fmla="*/ 556565 h 712012"/>
                <a:gd name="connsiteX35" fmla="*/ 841248 w 912571"/>
                <a:gd name="connsiteY35" fmla="*/ 557174 h 712012"/>
                <a:gd name="connsiteX36" fmla="*/ 826008 w 912571"/>
                <a:gd name="connsiteY36" fmla="*/ 580949 h 712012"/>
                <a:gd name="connsiteX37" fmla="*/ 820522 w 912571"/>
                <a:gd name="connsiteY37" fmla="*/ 576072 h 712012"/>
                <a:gd name="connsiteX38" fmla="*/ 816255 w 912571"/>
                <a:gd name="connsiteY38" fmla="*/ 577901 h 712012"/>
                <a:gd name="connsiteX39" fmla="*/ 815645 w 912571"/>
                <a:gd name="connsiteY39" fmla="*/ 583997 h 712012"/>
                <a:gd name="connsiteX40" fmla="*/ 783946 w 912571"/>
                <a:gd name="connsiteY40" fmla="*/ 583387 h 712012"/>
                <a:gd name="connsiteX41" fmla="*/ 752247 w 912571"/>
                <a:gd name="connsiteY41" fmla="*/ 583387 h 712012"/>
                <a:gd name="connsiteX42" fmla="*/ 749199 w 912571"/>
                <a:gd name="connsiteY42" fmla="*/ 605333 h 712012"/>
                <a:gd name="connsiteX43" fmla="*/ 733959 w 912571"/>
                <a:gd name="connsiteY43" fmla="*/ 605942 h 712012"/>
                <a:gd name="connsiteX44" fmla="*/ 744931 w 912571"/>
                <a:gd name="connsiteY44" fmla="*/ 618744 h 712012"/>
                <a:gd name="connsiteX45" fmla="*/ 756514 w 912571"/>
                <a:gd name="connsiteY45" fmla="*/ 627888 h 712012"/>
                <a:gd name="connsiteX46" fmla="*/ 759562 w 912571"/>
                <a:gd name="connsiteY46" fmla="*/ 636422 h 712012"/>
                <a:gd name="connsiteX47" fmla="*/ 764439 w 912571"/>
                <a:gd name="connsiteY47" fmla="*/ 638861 h 712012"/>
                <a:gd name="connsiteX48" fmla="*/ 762000 w 912571"/>
                <a:gd name="connsiteY48" fmla="*/ 652272 h 712012"/>
                <a:gd name="connsiteX49" fmla="*/ 718109 w 912571"/>
                <a:gd name="connsiteY49" fmla="*/ 652272 h 712012"/>
                <a:gd name="connsiteX50" fmla="*/ 697992 w 912571"/>
                <a:gd name="connsiteY50" fmla="*/ 683971 h 712012"/>
                <a:gd name="connsiteX51" fmla="*/ 702259 w 912571"/>
                <a:gd name="connsiteY51" fmla="*/ 691286 h 712012"/>
                <a:gd name="connsiteX52" fmla="*/ 697383 w 912571"/>
                <a:gd name="connsiteY52" fmla="*/ 700430 h 712012"/>
                <a:gd name="connsiteX53" fmla="*/ 694944 w 912571"/>
                <a:gd name="connsiteY53" fmla="*/ 712013 h 712012"/>
                <a:gd name="connsiteX54" fmla="*/ 660807 w 912571"/>
                <a:gd name="connsiteY54" fmla="*/ 669950 h 712012"/>
                <a:gd name="connsiteX55" fmla="*/ 644957 w 912571"/>
                <a:gd name="connsiteY55" fmla="*/ 657149 h 712012"/>
                <a:gd name="connsiteX56" fmla="*/ 618135 w 912571"/>
                <a:gd name="connsiteY56" fmla="*/ 646785 h 712012"/>
                <a:gd name="connsiteX57" fmla="*/ 598627 w 912571"/>
                <a:gd name="connsiteY57" fmla="*/ 649833 h 712012"/>
                <a:gd name="connsiteX58" fmla="*/ 569367 w 912571"/>
                <a:gd name="connsiteY58" fmla="*/ 664464 h 712012"/>
                <a:gd name="connsiteX59" fmla="*/ 551688 w 912571"/>
                <a:gd name="connsiteY59" fmla="*/ 668121 h 712012"/>
                <a:gd name="connsiteX60" fmla="*/ 529133 w 912571"/>
                <a:gd name="connsiteY60" fmla="*/ 657758 h 712012"/>
                <a:gd name="connsiteX61" fmla="*/ 504139 w 912571"/>
                <a:gd name="connsiteY61" fmla="*/ 650443 h 712012"/>
                <a:gd name="connsiteX62" fmla="*/ 474879 w 912571"/>
                <a:gd name="connsiteY62" fmla="*/ 632765 h 712012"/>
                <a:gd name="connsiteX63" fmla="*/ 449885 w 912571"/>
                <a:gd name="connsiteY63" fmla="*/ 627278 h 712012"/>
                <a:gd name="connsiteX64" fmla="*/ 413919 w 912571"/>
                <a:gd name="connsiteY64" fmla="*/ 608990 h 712012"/>
                <a:gd name="connsiteX65" fmla="*/ 387706 w 912571"/>
                <a:gd name="connsiteY65" fmla="*/ 590093 h 712012"/>
                <a:gd name="connsiteX66" fmla="*/ 381000 w 912571"/>
                <a:gd name="connsiteY66" fmla="*/ 579729 h 712012"/>
                <a:gd name="connsiteX67" fmla="*/ 362103 w 912571"/>
                <a:gd name="connsiteY67" fmla="*/ 577291 h 712012"/>
                <a:gd name="connsiteX68" fmla="*/ 329184 w 912571"/>
                <a:gd name="connsiteY68" fmla="*/ 565099 h 712012"/>
                <a:gd name="connsiteX69" fmla="*/ 317602 w 912571"/>
                <a:gd name="connsiteY69" fmla="*/ 547421 h 712012"/>
                <a:gd name="connsiteX70" fmla="*/ 284683 w 912571"/>
                <a:gd name="connsiteY70" fmla="*/ 524865 h 712012"/>
                <a:gd name="connsiteX71" fmla="*/ 271272 w 912571"/>
                <a:gd name="connsiteY71" fmla="*/ 500481 h 712012"/>
                <a:gd name="connsiteX72" fmla="*/ 266395 w 912571"/>
                <a:gd name="connsiteY72" fmla="*/ 480974 h 712012"/>
                <a:gd name="connsiteX73" fmla="*/ 277978 w 912571"/>
                <a:gd name="connsiteY73" fmla="*/ 477317 h 712012"/>
                <a:gd name="connsiteX74" fmla="*/ 276149 w 912571"/>
                <a:gd name="connsiteY74" fmla="*/ 466344 h 712012"/>
                <a:gd name="connsiteX75" fmla="*/ 285903 w 912571"/>
                <a:gd name="connsiteY75" fmla="*/ 455981 h 712012"/>
                <a:gd name="connsiteX76" fmla="*/ 288341 w 912571"/>
                <a:gd name="connsiteY76" fmla="*/ 442569 h 712012"/>
                <a:gd name="connsiteX77" fmla="*/ 279197 w 912571"/>
                <a:gd name="connsiteY77" fmla="*/ 424891 h 712012"/>
                <a:gd name="connsiteX78" fmla="*/ 279197 w 912571"/>
                <a:gd name="connsiteY78" fmla="*/ 409651 h 712012"/>
                <a:gd name="connsiteX79" fmla="*/ 271272 w 912571"/>
                <a:gd name="connsiteY79" fmla="*/ 389534 h 712012"/>
                <a:gd name="connsiteX80" fmla="*/ 248107 w 912571"/>
                <a:gd name="connsiteY80" fmla="*/ 350520 h 712012"/>
                <a:gd name="connsiteX81" fmla="*/ 220066 w 912571"/>
                <a:gd name="connsiteY81" fmla="*/ 320040 h 712012"/>
                <a:gd name="connsiteX82" fmla="*/ 208483 w 912571"/>
                <a:gd name="connsiteY82" fmla="*/ 295656 h 712012"/>
                <a:gd name="connsiteX83" fmla="*/ 183490 w 912571"/>
                <a:gd name="connsiteY83" fmla="*/ 279806 h 712012"/>
                <a:gd name="connsiteX84" fmla="*/ 179223 w 912571"/>
                <a:gd name="connsiteY84" fmla="*/ 270053 h 712012"/>
                <a:gd name="connsiteX85" fmla="*/ 189586 w 912571"/>
                <a:gd name="connsiteY85" fmla="*/ 246278 h 712012"/>
                <a:gd name="connsiteX86" fmla="*/ 174955 w 912571"/>
                <a:gd name="connsiteY86" fmla="*/ 237134 h 712012"/>
                <a:gd name="connsiteX87" fmla="*/ 159715 w 912571"/>
                <a:gd name="connsiteY87" fmla="*/ 217627 h 712012"/>
                <a:gd name="connsiteX88" fmla="*/ 158496 w 912571"/>
                <a:gd name="connsiteY88" fmla="*/ 190805 h 712012"/>
                <a:gd name="connsiteX89" fmla="*/ 141427 w 912571"/>
                <a:gd name="connsiteY89" fmla="*/ 187147 h 712012"/>
                <a:gd name="connsiteX90" fmla="*/ 127407 w 912571"/>
                <a:gd name="connsiteY90" fmla="*/ 167030 h 712012"/>
                <a:gd name="connsiteX91" fmla="*/ 117043 w 912571"/>
                <a:gd name="connsiteY91" fmla="*/ 147523 h 712012"/>
                <a:gd name="connsiteX92" fmla="*/ 118872 w 912571"/>
                <a:gd name="connsiteY92" fmla="*/ 135331 h 712012"/>
                <a:gd name="connsiteX93" fmla="*/ 109728 w 912571"/>
                <a:gd name="connsiteY93" fmla="*/ 106070 h 712012"/>
                <a:gd name="connsiteX94" fmla="*/ 107899 w 912571"/>
                <a:gd name="connsiteY94" fmla="*/ 76200 h 712012"/>
                <a:gd name="connsiteX95" fmla="*/ 112776 w 912571"/>
                <a:gd name="connsiteY95" fmla="*/ 60960 h 712012"/>
                <a:gd name="connsiteX96" fmla="*/ 93879 w 912571"/>
                <a:gd name="connsiteY96" fmla="*/ 45110 h 712012"/>
                <a:gd name="connsiteX97" fmla="*/ 82296 w 912571"/>
                <a:gd name="connsiteY97" fmla="*/ 46939 h 712012"/>
                <a:gd name="connsiteX98" fmla="*/ 67666 w 912571"/>
                <a:gd name="connsiteY98" fmla="*/ 36576 h 712012"/>
                <a:gd name="connsiteX99" fmla="*/ 56693 w 912571"/>
                <a:gd name="connsiteY99" fmla="*/ 52425 h 712012"/>
                <a:gd name="connsiteX100" fmla="*/ 56083 w 912571"/>
                <a:gd name="connsiteY100" fmla="*/ 70713 h 712012"/>
                <a:gd name="connsiteX101" fmla="*/ 49987 w 912571"/>
                <a:gd name="connsiteY101" fmla="*/ 100584 h 712012"/>
                <a:gd name="connsiteX102" fmla="*/ 56083 w 912571"/>
                <a:gd name="connsiteY102" fmla="*/ 116433 h 712012"/>
                <a:gd name="connsiteX103" fmla="*/ 73152 w 912571"/>
                <a:gd name="connsiteY103" fmla="*/ 143256 h 712012"/>
                <a:gd name="connsiteX104" fmla="*/ 75591 w 912571"/>
                <a:gd name="connsiteY104" fmla="*/ 153009 h 712012"/>
                <a:gd name="connsiteX105" fmla="*/ 79858 w 912571"/>
                <a:gd name="connsiteY105" fmla="*/ 155448 h 712012"/>
                <a:gd name="connsiteX106" fmla="*/ 80467 w 912571"/>
                <a:gd name="connsiteY106" fmla="*/ 168859 h 712012"/>
                <a:gd name="connsiteX107" fmla="*/ 86563 w 912571"/>
                <a:gd name="connsiteY107" fmla="*/ 168249 h 712012"/>
                <a:gd name="connsiteX108" fmla="*/ 86563 w 912571"/>
                <a:gd name="connsiteY108" fmla="*/ 193853 h 712012"/>
                <a:gd name="connsiteX109" fmla="*/ 94488 w 912571"/>
                <a:gd name="connsiteY109" fmla="*/ 203606 h 712012"/>
                <a:gd name="connsiteX110" fmla="*/ 97536 w 912571"/>
                <a:gd name="connsiteY110" fmla="*/ 217627 h 712012"/>
                <a:gd name="connsiteX111" fmla="*/ 113995 w 912571"/>
                <a:gd name="connsiteY111" fmla="*/ 237134 h 712012"/>
                <a:gd name="connsiteX112" fmla="*/ 116434 w 912571"/>
                <a:gd name="connsiteY112" fmla="*/ 273710 h 712012"/>
                <a:gd name="connsiteX113" fmla="*/ 122530 w 912571"/>
                <a:gd name="connsiteY113" fmla="*/ 290779 h 712012"/>
                <a:gd name="connsiteX114" fmla="*/ 128016 w 912571"/>
                <a:gd name="connsiteY114" fmla="*/ 309067 h 712012"/>
                <a:gd name="connsiteX115" fmla="*/ 126187 w 912571"/>
                <a:gd name="connsiteY115" fmla="*/ 329793 h 712012"/>
                <a:gd name="connsiteX116" fmla="*/ 142037 w 912571"/>
                <a:gd name="connsiteY116" fmla="*/ 331013 h 712012"/>
                <a:gd name="connsiteX117" fmla="*/ 151791 w 912571"/>
                <a:gd name="connsiteY117" fmla="*/ 348691 h 712012"/>
                <a:gd name="connsiteX118" fmla="*/ 160935 w 912571"/>
                <a:gd name="connsiteY118" fmla="*/ 366369 h 712012"/>
                <a:gd name="connsiteX119" fmla="*/ 159106 w 912571"/>
                <a:gd name="connsiteY119" fmla="*/ 373685 h 712012"/>
                <a:gd name="connsiteX120" fmla="*/ 142037 w 912571"/>
                <a:gd name="connsiteY120" fmla="*/ 387705 h 712012"/>
                <a:gd name="connsiteX121" fmla="*/ 135941 w 912571"/>
                <a:gd name="connsiteY121" fmla="*/ 387705 h 712012"/>
                <a:gd name="connsiteX122" fmla="*/ 131674 w 912571"/>
                <a:gd name="connsiteY122" fmla="*/ 363931 h 712012"/>
                <a:gd name="connsiteX123" fmla="*/ 113995 w 912571"/>
                <a:gd name="connsiteY123" fmla="*/ 341376 h 712012"/>
                <a:gd name="connsiteX124" fmla="*/ 93269 w 912571"/>
                <a:gd name="connsiteY124" fmla="*/ 322478 h 712012"/>
                <a:gd name="connsiteX125" fmla="*/ 78029 w 912571"/>
                <a:gd name="connsiteY125" fmla="*/ 312725 h 712012"/>
                <a:gd name="connsiteX126" fmla="*/ 85344 w 912571"/>
                <a:gd name="connsiteY126" fmla="*/ 284073 h 712012"/>
                <a:gd name="connsiteX127" fmla="*/ 84735 w 912571"/>
                <a:gd name="connsiteY127" fmla="*/ 262737 h 712012"/>
                <a:gd name="connsiteX128" fmla="*/ 71933 w 912571"/>
                <a:gd name="connsiteY128" fmla="*/ 250545 h 712012"/>
                <a:gd name="connsiteX129" fmla="*/ 53035 w 912571"/>
                <a:gd name="connsiteY129" fmla="*/ 233477 h 712012"/>
                <a:gd name="connsiteX130" fmla="*/ 47549 w 912571"/>
                <a:gd name="connsiteY130" fmla="*/ 238353 h 712012"/>
                <a:gd name="connsiteX131" fmla="*/ 41453 w 912571"/>
                <a:gd name="connsiteY131" fmla="*/ 227990 h 712012"/>
                <a:gd name="connsiteX132" fmla="*/ 23165 w 912571"/>
                <a:gd name="connsiteY132" fmla="*/ 218846 h 712012"/>
                <a:gd name="connsiteX133" fmla="*/ 9754 w 912571"/>
                <a:gd name="connsiteY133" fmla="*/ 195681 h 712012"/>
                <a:gd name="connsiteX134" fmla="*/ 12802 w 912571"/>
                <a:gd name="connsiteY134" fmla="*/ 193243 h 712012"/>
                <a:gd name="connsiteX135" fmla="*/ 25603 w 912571"/>
                <a:gd name="connsiteY135" fmla="*/ 195072 h 712012"/>
                <a:gd name="connsiteX136" fmla="*/ 42063 w 912571"/>
                <a:gd name="connsiteY136" fmla="*/ 180441 h 712012"/>
                <a:gd name="connsiteX137" fmla="*/ 48159 w 912571"/>
                <a:gd name="connsiteY137" fmla="*/ 162763 h 712012"/>
                <a:gd name="connsiteX138" fmla="*/ 30480 w 912571"/>
                <a:gd name="connsiteY138" fmla="*/ 134721 h 712012"/>
                <a:gd name="connsiteX139" fmla="*/ 14631 w 912571"/>
                <a:gd name="connsiteY139" fmla="*/ 124358 h 712012"/>
                <a:gd name="connsiteX140" fmla="*/ 9754 w 912571"/>
                <a:gd name="connsiteY140" fmla="*/ 99974 h 712012"/>
                <a:gd name="connsiteX141" fmla="*/ 6096 w 912571"/>
                <a:gd name="connsiteY141" fmla="*/ 73761 h 712012"/>
                <a:gd name="connsiteX142" fmla="*/ 1219 w 912571"/>
                <a:gd name="connsiteY142" fmla="*/ 42672 h 712012"/>
                <a:gd name="connsiteX143" fmla="*/ 0 w 912571"/>
                <a:gd name="connsiteY143" fmla="*/ 7315 h 712012"/>
                <a:gd name="connsiteX144" fmla="*/ 38405 w 912571"/>
                <a:gd name="connsiteY144" fmla="*/ 4267 h 712012"/>
                <a:gd name="connsiteX145" fmla="*/ 81687 w 912571"/>
                <a:gd name="connsiteY145" fmla="*/ 0 h 712012"/>
                <a:gd name="connsiteX146" fmla="*/ 76200 w 912571"/>
                <a:gd name="connsiteY146" fmla="*/ 7925 h 712012"/>
                <a:gd name="connsiteX147" fmla="*/ 118872 w 912571"/>
                <a:gd name="connsiteY147" fmla="*/ 26822 h 712012"/>
                <a:gd name="connsiteX148" fmla="*/ 185319 w 912571"/>
                <a:gd name="connsiteY148" fmla="*/ 54254 h 712012"/>
                <a:gd name="connsiteX149" fmla="*/ 251155 w 912571"/>
                <a:gd name="connsiteY149" fmla="*/ 54254 h 712012"/>
                <a:gd name="connsiteX150" fmla="*/ 277368 w 912571"/>
                <a:gd name="connsiteY150" fmla="*/ 54254 h 712012"/>
                <a:gd name="connsiteX151" fmla="*/ 282245 w 912571"/>
                <a:gd name="connsiteY151" fmla="*/ 37795 h 712012"/>
                <a:gd name="connsiteX152" fmla="*/ 339547 w 912571"/>
                <a:gd name="connsiteY152" fmla="*/ 37795 h 712012"/>
                <a:gd name="connsiteX153" fmla="*/ 347472 w 912571"/>
                <a:gd name="connsiteY153" fmla="*/ 51816 h 712012"/>
                <a:gd name="connsiteX154" fmla="*/ 360274 w 912571"/>
                <a:gd name="connsiteY154" fmla="*/ 64617 h 712012"/>
                <a:gd name="connsiteX155" fmla="*/ 374904 w 912571"/>
                <a:gd name="connsiteY155" fmla="*/ 81686 h 712012"/>
                <a:gd name="connsiteX156" fmla="*/ 379781 w 912571"/>
                <a:gd name="connsiteY156" fmla="*/ 101803 h 712012"/>
                <a:gd name="connsiteX157" fmla="*/ 382219 w 912571"/>
                <a:gd name="connsiteY157" fmla="*/ 123749 h 712012"/>
                <a:gd name="connsiteX158" fmla="*/ 396240 w 912571"/>
                <a:gd name="connsiteY158" fmla="*/ 135331 h 712012"/>
                <a:gd name="connsiteX159" fmla="*/ 420624 w 912571"/>
                <a:gd name="connsiteY159" fmla="*/ 146913 h 712012"/>
                <a:gd name="connsiteX160" fmla="*/ 449885 w 912571"/>
                <a:gd name="connsiteY160" fmla="*/ 116433 h 712012"/>
                <a:gd name="connsiteX161" fmla="*/ 477317 w 912571"/>
                <a:gd name="connsiteY161" fmla="*/ 115214 h 712012"/>
                <a:gd name="connsiteX162" fmla="*/ 496824 w 912571"/>
                <a:gd name="connsiteY162" fmla="*/ 131064 h 712012"/>
                <a:gd name="connsiteX163" fmla="*/ 506578 w 912571"/>
                <a:gd name="connsiteY163" fmla="*/ 157886 h 712012"/>
                <a:gd name="connsiteX164" fmla="*/ 512064 w 912571"/>
                <a:gd name="connsiteY164" fmla="*/ 181051 h 712012"/>
                <a:gd name="connsiteX165" fmla="*/ 526695 w 912571"/>
                <a:gd name="connsiteY165" fmla="*/ 202997 h 712012"/>
                <a:gd name="connsiteX166" fmla="*/ 527914 w 912571"/>
                <a:gd name="connsiteY166" fmla="*/ 230429 h 712012"/>
                <a:gd name="connsiteX167" fmla="*/ 533400 w 912571"/>
                <a:gd name="connsiteY167" fmla="*/ 248717 h 712012"/>
                <a:gd name="connsiteX168" fmla="*/ 557175 w 912571"/>
                <a:gd name="connsiteY168" fmla="*/ 260909 h 712012"/>
                <a:gd name="connsiteX169" fmla="*/ 579120 w 912571"/>
                <a:gd name="connsiteY169" fmla="*/ 269443 h 71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912571" h="712012">
                  <a:moveTo>
                    <a:pt x="579120" y="269443"/>
                  </a:moveTo>
                  <a:lnTo>
                    <a:pt x="592531" y="268224"/>
                  </a:lnTo>
                  <a:lnTo>
                    <a:pt x="573024" y="302971"/>
                  </a:lnTo>
                  <a:lnTo>
                    <a:pt x="562051" y="331013"/>
                  </a:lnTo>
                  <a:lnTo>
                    <a:pt x="551079" y="383438"/>
                  </a:lnTo>
                  <a:lnTo>
                    <a:pt x="544373" y="402336"/>
                  </a:lnTo>
                  <a:lnTo>
                    <a:pt x="546811" y="423672"/>
                  </a:lnTo>
                  <a:lnTo>
                    <a:pt x="554736" y="443179"/>
                  </a:lnTo>
                  <a:lnTo>
                    <a:pt x="557175" y="473049"/>
                  </a:lnTo>
                  <a:lnTo>
                    <a:pt x="575463" y="502310"/>
                  </a:lnTo>
                  <a:lnTo>
                    <a:pt x="580339" y="524865"/>
                  </a:lnTo>
                  <a:lnTo>
                    <a:pt x="590703" y="543763"/>
                  </a:lnTo>
                  <a:lnTo>
                    <a:pt x="625450" y="554126"/>
                  </a:lnTo>
                  <a:lnTo>
                    <a:pt x="637032" y="570585"/>
                  </a:lnTo>
                  <a:lnTo>
                    <a:pt x="668731" y="559613"/>
                  </a:lnTo>
                  <a:lnTo>
                    <a:pt x="694944" y="555955"/>
                  </a:lnTo>
                  <a:lnTo>
                    <a:pt x="721767" y="548640"/>
                  </a:lnTo>
                  <a:lnTo>
                    <a:pt x="743712" y="541934"/>
                  </a:lnTo>
                  <a:lnTo>
                    <a:pt x="767487" y="526085"/>
                  </a:lnTo>
                  <a:lnTo>
                    <a:pt x="778459" y="503529"/>
                  </a:lnTo>
                  <a:lnTo>
                    <a:pt x="785775" y="470611"/>
                  </a:lnTo>
                  <a:lnTo>
                    <a:pt x="793090" y="459029"/>
                  </a:lnTo>
                  <a:lnTo>
                    <a:pt x="817474" y="448665"/>
                  </a:lnTo>
                  <a:lnTo>
                    <a:pt x="854659" y="439521"/>
                  </a:lnTo>
                  <a:lnTo>
                    <a:pt x="884530" y="441350"/>
                  </a:lnTo>
                  <a:lnTo>
                    <a:pt x="905256" y="437693"/>
                  </a:lnTo>
                  <a:lnTo>
                    <a:pt x="912571" y="446227"/>
                  </a:lnTo>
                  <a:lnTo>
                    <a:pt x="908914" y="465125"/>
                  </a:lnTo>
                  <a:lnTo>
                    <a:pt x="887578" y="488289"/>
                  </a:lnTo>
                  <a:lnTo>
                    <a:pt x="876605" y="512064"/>
                  </a:lnTo>
                  <a:lnTo>
                    <a:pt x="882091" y="518769"/>
                  </a:lnTo>
                  <a:lnTo>
                    <a:pt x="874776" y="535838"/>
                  </a:lnTo>
                  <a:lnTo>
                    <a:pt x="861975" y="566318"/>
                  </a:lnTo>
                  <a:lnTo>
                    <a:pt x="854659" y="555955"/>
                  </a:lnTo>
                  <a:lnTo>
                    <a:pt x="847954" y="556565"/>
                  </a:lnTo>
                  <a:lnTo>
                    <a:pt x="841248" y="557174"/>
                  </a:lnTo>
                  <a:lnTo>
                    <a:pt x="826008" y="580949"/>
                  </a:lnTo>
                  <a:lnTo>
                    <a:pt x="820522" y="576072"/>
                  </a:lnTo>
                  <a:lnTo>
                    <a:pt x="816255" y="577901"/>
                  </a:lnTo>
                  <a:lnTo>
                    <a:pt x="815645" y="583997"/>
                  </a:lnTo>
                  <a:lnTo>
                    <a:pt x="783946" y="583387"/>
                  </a:lnTo>
                  <a:lnTo>
                    <a:pt x="752247" y="583387"/>
                  </a:lnTo>
                  <a:lnTo>
                    <a:pt x="749199" y="605333"/>
                  </a:lnTo>
                  <a:lnTo>
                    <a:pt x="733959" y="605942"/>
                  </a:lnTo>
                  <a:lnTo>
                    <a:pt x="744931" y="618744"/>
                  </a:lnTo>
                  <a:lnTo>
                    <a:pt x="756514" y="627888"/>
                  </a:lnTo>
                  <a:lnTo>
                    <a:pt x="759562" y="636422"/>
                  </a:lnTo>
                  <a:lnTo>
                    <a:pt x="764439" y="638861"/>
                  </a:lnTo>
                  <a:lnTo>
                    <a:pt x="762000" y="652272"/>
                  </a:lnTo>
                  <a:lnTo>
                    <a:pt x="718109" y="652272"/>
                  </a:lnTo>
                  <a:lnTo>
                    <a:pt x="697992" y="683971"/>
                  </a:lnTo>
                  <a:lnTo>
                    <a:pt x="702259" y="691286"/>
                  </a:lnTo>
                  <a:lnTo>
                    <a:pt x="697383" y="700430"/>
                  </a:lnTo>
                  <a:lnTo>
                    <a:pt x="694944" y="712013"/>
                  </a:lnTo>
                  <a:lnTo>
                    <a:pt x="660807" y="669950"/>
                  </a:lnTo>
                  <a:lnTo>
                    <a:pt x="644957" y="657149"/>
                  </a:lnTo>
                  <a:lnTo>
                    <a:pt x="618135" y="646785"/>
                  </a:lnTo>
                  <a:lnTo>
                    <a:pt x="598627" y="649833"/>
                  </a:lnTo>
                  <a:lnTo>
                    <a:pt x="569367" y="664464"/>
                  </a:lnTo>
                  <a:lnTo>
                    <a:pt x="551688" y="668121"/>
                  </a:lnTo>
                  <a:lnTo>
                    <a:pt x="529133" y="657758"/>
                  </a:lnTo>
                  <a:lnTo>
                    <a:pt x="504139" y="650443"/>
                  </a:lnTo>
                  <a:lnTo>
                    <a:pt x="474879" y="632765"/>
                  </a:lnTo>
                  <a:lnTo>
                    <a:pt x="449885" y="627278"/>
                  </a:lnTo>
                  <a:lnTo>
                    <a:pt x="413919" y="608990"/>
                  </a:lnTo>
                  <a:lnTo>
                    <a:pt x="387706" y="590093"/>
                  </a:lnTo>
                  <a:lnTo>
                    <a:pt x="381000" y="579729"/>
                  </a:lnTo>
                  <a:lnTo>
                    <a:pt x="362103" y="577291"/>
                  </a:lnTo>
                  <a:lnTo>
                    <a:pt x="329184" y="565099"/>
                  </a:lnTo>
                  <a:lnTo>
                    <a:pt x="317602" y="547421"/>
                  </a:lnTo>
                  <a:lnTo>
                    <a:pt x="284683" y="524865"/>
                  </a:lnTo>
                  <a:lnTo>
                    <a:pt x="271272" y="500481"/>
                  </a:lnTo>
                  <a:lnTo>
                    <a:pt x="266395" y="480974"/>
                  </a:lnTo>
                  <a:lnTo>
                    <a:pt x="277978" y="477317"/>
                  </a:lnTo>
                  <a:lnTo>
                    <a:pt x="276149" y="466344"/>
                  </a:lnTo>
                  <a:lnTo>
                    <a:pt x="285903" y="455981"/>
                  </a:lnTo>
                  <a:lnTo>
                    <a:pt x="288341" y="442569"/>
                  </a:lnTo>
                  <a:lnTo>
                    <a:pt x="279197" y="424891"/>
                  </a:lnTo>
                  <a:lnTo>
                    <a:pt x="279197" y="409651"/>
                  </a:lnTo>
                  <a:lnTo>
                    <a:pt x="271272" y="389534"/>
                  </a:lnTo>
                  <a:lnTo>
                    <a:pt x="248107" y="350520"/>
                  </a:lnTo>
                  <a:lnTo>
                    <a:pt x="220066" y="320040"/>
                  </a:lnTo>
                  <a:lnTo>
                    <a:pt x="208483" y="295656"/>
                  </a:lnTo>
                  <a:lnTo>
                    <a:pt x="183490" y="279806"/>
                  </a:lnTo>
                  <a:lnTo>
                    <a:pt x="179223" y="270053"/>
                  </a:lnTo>
                  <a:lnTo>
                    <a:pt x="189586" y="246278"/>
                  </a:lnTo>
                  <a:lnTo>
                    <a:pt x="174955" y="237134"/>
                  </a:lnTo>
                  <a:lnTo>
                    <a:pt x="159715" y="217627"/>
                  </a:lnTo>
                  <a:lnTo>
                    <a:pt x="158496" y="190805"/>
                  </a:lnTo>
                  <a:lnTo>
                    <a:pt x="141427" y="187147"/>
                  </a:lnTo>
                  <a:lnTo>
                    <a:pt x="127407" y="167030"/>
                  </a:lnTo>
                  <a:lnTo>
                    <a:pt x="117043" y="147523"/>
                  </a:lnTo>
                  <a:lnTo>
                    <a:pt x="118872" y="135331"/>
                  </a:lnTo>
                  <a:lnTo>
                    <a:pt x="109728" y="106070"/>
                  </a:lnTo>
                  <a:lnTo>
                    <a:pt x="107899" y="76200"/>
                  </a:lnTo>
                  <a:lnTo>
                    <a:pt x="112776" y="60960"/>
                  </a:lnTo>
                  <a:lnTo>
                    <a:pt x="93879" y="45110"/>
                  </a:lnTo>
                  <a:lnTo>
                    <a:pt x="82296" y="46939"/>
                  </a:lnTo>
                  <a:lnTo>
                    <a:pt x="67666" y="36576"/>
                  </a:lnTo>
                  <a:lnTo>
                    <a:pt x="56693" y="52425"/>
                  </a:lnTo>
                  <a:lnTo>
                    <a:pt x="56083" y="70713"/>
                  </a:lnTo>
                  <a:lnTo>
                    <a:pt x="49987" y="100584"/>
                  </a:lnTo>
                  <a:lnTo>
                    <a:pt x="56083" y="116433"/>
                  </a:lnTo>
                  <a:lnTo>
                    <a:pt x="73152" y="143256"/>
                  </a:lnTo>
                  <a:lnTo>
                    <a:pt x="75591" y="153009"/>
                  </a:lnTo>
                  <a:lnTo>
                    <a:pt x="79858" y="155448"/>
                  </a:lnTo>
                  <a:lnTo>
                    <a:pt x="80467" y="168859"/>
                  </a:lnTo>
                  <a:lnTo>
                    <a:pt x="86563" y="168249"/>
                  </a:lnTo>
                  <a:lnTo>
                    <a:pt x="86563" y="193853"/>
                  </a:lnTo>
                  <a:lnTo>
                    <a:pt x="94488" y="203606"/>
                  </a:lnTo>
                  <a:lnTo>
                    <a:pt x="97536" y="217627"/>
                  </a:lnTo>
                  <a:lnTo>
                    <a:pt x="113995" y="237134"/>
                  </a:lnTo>
                  <a:lnTo>
                    <a:pt x="116434" y="273710"/>
                  </a:lnTo>
                  <a:lnTo>
                    <a:pt x="122530" y="290779"/>
                  </a:lnTo>
                  <a:lnTo>
                    <a:pt x="128016" y="309067"/>
                  </a:lnTo>
                  <a:lnTo>
                    <a:pt x="126187" y="329793"/>
                  </a:lnTo>
                  <a:lnTo>
                    <a:pt x="142037" y="331013"/>
                  </a:lnTo>
                  <a:lnTo>
                    <a:pt x="151791" y="348691"/>
                  </a:lnTo>
                  <a:lnTo>
                    <a:pt x="160935" y="366369"/>
                  </a:lnTo>
                  <a:lnTo>
                    <a:pt x="159106" y="373685"/>
                  </a:lnTo>
                  <a:lnTo>
                    <a:pt x="142037" y="387705"/>
                  </a:lnTo>
                  <a:lnTo>
                    <a:pt x="135941" y="387705"/>
                  </a:lnTo>
                  <a:lnTo>
                    <a:pt x="131674" y="363931"/>
                  </a:lnTo>
                  <a:lnTo>
                    <a:pt x="113995" y="341376"/>
                  </a:lnTo>
                  <a:lnTo>
                    <a:pt x="93269" y="322478"/>
                  </a:lnTo>
                  <a:lnTo>
                    <a:pt x="78029" y="312725"/>
                  </a:lnTo>
                  <a:lnTo>
                    <a:pt x="85344" y="284073"/>
                  </a:lnTo>
                  <a:lnTo>
                    <a:pt x="84735" y="262737"/>
                  </a:lnTo>
                  <a:lnTo>
                    <a:pt x="71933" y="250545"/>
                  </a:lnTo>
                  <a:lnTo>
                    <a:pt x="53035" y="233477"/>
                  </a:lnTo>
                  <a:lnTo>
                    <a:pt x="47549" y="238353"/>
                  </a:lnTo>
                  <a:lnTo>
                    <a:pt x="41453" y="227990"/>
                  </a:lnTo>
                  <a:lnTo>
                    <a:pt x="23165" y="218846"/>
                  </a:lnTo>
                  <a:lnTo>
                    <a:pt x="9754" y="195681"/>
                  </a:lnTo>
                  <a:lnTo>
                    <a:pt x="12802" y="193243"/>
                  </a:lnTo>
                  <a:lnTo>
                    <a:pt x="25603" y="195072"/>
                  </a:lnTo>
                  <a:lnTo>
                    <a:pt x="42063" y="180441"/>
                  </a:lnTo>
                  <a:lnTo>
                    <a:pt x="48159" y="162763"/>
                  </a:lnTo>
                  <a:lnTo>
                    <a:pt x="30480" y="134721"/>
                  </a:lnTo>
                  <a:lnTo>
                    <a:pt x="14631" y="124358"/>
                  </a:lnTo>
                  <a:lnTo>
                    <a:pt x="9754" y="99974"/>
                  </a:lnTo>
                  <a:lnTo>
                    <a:pt x="6096" y="73761"/>
                  </a:lnTo>
                  <a:lnTo>
                    <a:pt x="1219" y="42672"/>
                  </a:lnTo>
                  <a:lnTo>
                    <a:pt x="0" y="7315"/>
                  </a:lnTo>
                  <a:lnTo>
                    <a:pt x="38405" y="4267"/>
                  </a:lnTo>
                  <a:lnTo>
                    <a:pt x="81687" y="0"/>
                  </a:lnTo>
                  <a:lnTo>
                    <a:pt x="76200" y="7925"/>
                  </a:lnTo>
                  <a:lnTo>
                    <a:pt x="118872" y="26822"/>
                  </a:lnTo>
                  <a:lnTo>
                    <a:pt x="185319" y="54254"/>
                  </a:lnTo>
                  <a:lnTo>
                    <a:pt x="251155" y="54254"/>
                  </a:lnTo>
                  <a:lnTo>
                    <a:pt x="277368" y="54254"/>
                  </a:lnTo>
                  <a:lnTo>
                    <a:pt x="282245" y="37795"/>
                  </a:lnTo>
                  <a:lnTo>
                    <a:pt x="339547" y="37795"/>
                  </a:lnTo>
                  <a:lnTo>
                    <a:pt x="347472" y="51816"/>
                  </a:lnTo>
                  <a:lnTo>
                    <a:pt x="360274" y="64617"/>
                  </a:lnTo>
                  <a:lnTo>
                    <a:pt x="374904" y="81686"/>
                  </a:lnTo>
                  <a:lnTo>
                    <a:pt x="379781" y="101803"/>
                  </a:lnTo>
                  <a:lnTo>
                    <a:pt x="382219" y="123749"/>
                  </a:lnTo>
                  <a:lnTo>
                    <a:pt x="396240" y="135331"/>
                  </a:lnTo>
                  <a:lnTo>
                    <a:pt x="420624" y="146913"/>
                  </a:lnTo>
                  <a:lnTo>
                    <a:pt x="449885" y="116433"/>
                  </a:lnTo>
                  <a:lnTo>
                    <a:pt x="477317" y="115214"/>
                  </a:lnTo>
                  <a:lnTo>
                    <a:pt x="496824" y="131064"/>
                  </a:lnTo>
                  <a:lnTo>
                    <a:pt x="506578" y="157886"/>
                  </a:lnTo>
                  <a:lnTo>
                    <a:pt x="512064" y="181051"/>
                  </a:lnTo>
                  <a:lnTo>
                    <a:pt x="526695" y="202997"/>
                  </a:lnTo>
                  <a:lnTo>
                    <a:pt x="527914" y="230429"/>
                  </a:lnTo>
                  <a:lnTo>
                    <a:pt x="533400" y="248717"/>
                  </a:lnTo>
                  <a:lnTo>
                    <a:pt x="557175" y="260909"/>
                  </a:lnTo>
                  <a:lnTo>
                    <a:pt x="579120" y="269443"/>
                  </a:lnTo>
                  <a:close/>
                </a:path>
              </a:pathLst>
            </a:custGeom>
            <a:grpFill/>
            <a:ln w="6350" cap="flat">
              <a:solidFill>
                <a:srgbClr val="545A8A"/>
              </a:solidFill>
              <a:prstDash val="solid"/>
              <a:miter/>
            </a:ln>
          </p:spPr>
          <p:txBody>
            <a:bodyPr rtlCol="0" anchor="ctr"/>
            <a:lstStyle/>
            <a:p>
              <a:endParaRPr lang="fr-FR" dirty="0"/>
            </a:p>
          </p:txBody>
        </p:sp>
        <p:sp>
          <p:nvSpPr>
            <p:cNvPr id="191" name="Forme libre : forme 150">
              <a:extLst>
                <a:ext uri="{FF2B5EF4-FFF2-40B4-BE49-F238E27FC236}">
                  <a16:creationId xmlns:a16="http://schemas.microsoft.com/office/drawing/2014/main" id="{66A2FDA3-1F1C-78FB-CA99-D4DA93102F87}"/>
                </a:ext>
              </a:extLst>
            </p:cNvPr>
            <p:cNvSpPr/>
            <p:nvPr/>
          </p:nvSpPr>
          <p:spPr>
            <a:xfrm>
              <a:off x="6659270" y="2762096"/>
              <a:ext cx="79857" cy="57302"/>
            </a:xfrm>
            <a:custGeom>
              <a:avLst/>
              <a:gdLst>
                <a:gd name="connsiteX0" fmla="*/ 79857 w 79857"/>
                <a:gd name="connsiteY0" fmla="*/ 38405 h 57302"/>
                <a:gd name="connsiteX1" fmla="*/ 73761 w 79857"/>
                <a:gd name="connsiteY1" fmla="*/ 39624 h 57302"/>
                <a:gd name="connsiteX2" fmla="*/ 68884 w 79857"/>
                <a:gd name="connsiteY2" fmla="*/ 46330 h 57302"/>
                <a:gd name="connsiteX3" fmla="*/ 51816 w 79857"/>
                <a:gd name="connsiteY3" fmla="*/ 45720 h 57302"/>
                <a:gd name="connsiteX4" fmla="*/ 40843 w 79857"/>
                <a:gd name="connsiteY4" fmla="*/ 54254 h 57302"/>
                <a:gd name="connsiteX5" fmla="*/ 20116 w 79857"/>
                <a:gd name="connsiteY5" fmla="*/ 57302 h 57302"/>
                <a:gd name="connsiteX6" fmla="*/ 6096 w 79857"/>
                <a:gd name="connsiteY6" fmla="*/ 48158 h 57302"/>
                <a:gd name="connsiteX7" fmla="*/ 0 w 79857"/>
                <a:gd name="connsiteY7" fmla="*/ 31699 h 57302"/>
                <a:gd name="connsiteX8" fmla="*/ 3048 w 79857"/>
                <a:gd name="connsiteY8" fmla="*/ 18288 h 57302"/>
                <a:gd name="connsiteX9" fmla="*/ 7315 w 79857"/>
                <a:gd name="connsiteY9" fmla="*/ 18898 h 57302"/>
                <a:gd name="connsiteX10" fmla="*/ 7924 w 79857"/>
                <a:gd name="connsiteY10" fmla="*/ 10973 h 57302"/>
                <a:gd name="connsiteX11" fmla="*/ 25603 w 79857"/>
                <a:gd name="connsiteY11" fmla="*/ 4877 h 57302"/>
                <a:gd name="connsiteX12" fmla="*/ 32919 w 79857"/>
                <a:gd name="connsiteY12" fmla="*/ 3048 h 57302"/>
                <a:gd name="connsiteX13" fmla="*/ 43281 w 79857"/>
                <a:gd name="connsiteY13" fmla="*/ 1219 h 57302"/>
                <a:gd name="connsiteX14" fmla="*/ 57912 w 79857"/>
                <a:gd name="connsiteY14" fmla="*/ 0 h 57302"/>
                <a:gd name="connsiteX15" fmla="*/ 74980 w 79857"/>
                <a:gd name="connsiteY15" fmla="*/ 12802 h 57302"/>
                <a:gd name="connsiteX16" fmla="*/ 79857 w 79857"/>
                <a:gd name="connsiteY16" fmla="*/ 38405 h 5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57" h="57302">
                  <a:moveTo>
                    <a:pt x="79857" y="38405"/>
                  </a:moveTo>
                  <a:lnTo>
                    <a:pt x="73761" y="39624"/>
                  </a:lnTo>
                  <a:lnTo>
                    <a:pt x="68884" y="46330"/>
                  </a:lnTo>
                  <a:lnTo>
                    <a:pt x="51816" y="45720"/>
                  </a:lnTo>
                  <a:lnTo>
                    <a:pt x="40843" y="54254"/>
                  </a:lnTo>
                  <a:lnTo>
                    <a:pt x="20116" y="57302"/>
                  </a:lnTo>
                  <a:lnTo>
                    <a:pt x="6096" y="48158"/>
                  </a:lnTo>
                  <a:lnTo>
                    <a:pt x="0" y="31699"/>
                  </a:lnTo>
                  <a:lnTo>
                    <a:pt x="3048" y="18288"/>
                  </a:lnTo>
                  <a:lnTo>
                    <a:pt x="7315" y="18898"/>
                  </a:lnTo>
                  <a:lnTo>
                    <a:pt x="7924" y="10973"/>
                  </a:lnTo>
                  <a:lnTo>
                    <a:pt x="25603" y="4877"/>
                  </a:lnTo>
                  <a:lnTo>
                    <a:pt x="32919" y="3048"/>
                  </a:lnTo>
                  <a:lnTo>
                    <a:pt x="43281" y="1219"/>
                  </a:lnTo>
                  <a:lnTo>
                    <a:pt x="57912" y="0"/>
                  </a:lnTo>
                  <a:lnTo>
                    <a:pt x="74980" y="12802"/>
                  </a:lnTo>
                  <a:lnTo>
                    <a:pt x="79857" y="38405"/>
                  </a:lnTo>
                  <a:close/>
                </a:path>
              </a:pathLst>
            </a:custGeom>
            <a:grpFill/>
            <a:ln w="6350" cap="flat">
              <a:solidFill>
                <a:srgbClr val="545A8A"/>
              </a:solidFill>
              <a:prstDash val="solid"/>
              <a:miter/>
            </a:ln>
          </p:spPr>
          <p:txBody>
            <a:bodyPr rtlCol="0" anchor="ctr"/>
            <a:lstStyle/>
            <a:p>
              <a:endParaRPr lang="fr-FR" dirty="0"/>
            </a:p>
          </p:txBody>
        </p:sp>
        <p:sp>
          <p:nvSpPr>
            <p:cNvPr id="192" name="Forme libre : forme 151">
              <a:extLst>
                <a:ext uri="{FF2B5EF4-FFF2-40B4-BE49-F238E27FC236}">
                  <a16:creationId xmlns:a16="http://schemas.microsoft.com/office/drawing/2014/main" id="{3F660733-DCC1-C20D-C2F6-0255C047D07E}"/>
                </a:ext>
              </a:extLst>
            </p:cNvPr>
            <p:cNvSpPr/>
            <p:nvPr/>
          </p:nvSpPr>
          <p:spPr>
            <a:xfrm>
              <a:off x="5596128" y="3439972"/>
              <a:ext cx="562660" cy="582168"/>
            </a:xfrm>
            <a:custGeom>
              <a:avLst/>
              <a:gdLst>
                <a:gd name="connsiteX0" fmla="*/ 562051 w 562660"/>
                <a:gd name="connsiteY0" fmla="*/ 227381 h 582168"/>
                <a:gd name="connsiteX1" fmla="*/ 562661 w 562660"/>
                <a:gd name="connsiteY1" fmla="*/ 317602 h 582168"/>
                <a:gd name="connsiteX2" fmla="*/ 543763 w 562660"/>
                <a:gd name="connsiteY2" fmla="*/ 343814 h 582168"/>
                <a:gd name="connsiteX3" fmla="*/ 541325 w 562660"/>
                <a:gd name="connsiteY3" fmla="*/ 368198 h 582168"/>
                <a:gd name="connsiteX4" fmla="*/ 510845 w 562660"/>
                <a:gd name="connsiteY4" fmla="*/ 374294 h 582168"/>
                <a:gd name="connsiteX5" fmla="*/ 463905 w 562660"/>
                <a:gd name="connsiteY5" fmla="*/ 377342 h 582168"/>
                <a:gd name="connsiteX6" fmla="*/ 451713 w 562660"/>
                <a:gd name="connsiteY6" fmla="*/ 391363 h 582168"/>
                <a:gd name="connsiteX7" fmla="*/ 429768 w 562660"/>
                <a:gd name="connsiteY7" fmla="*/ 393192 h 582168"/>
                <a:gd name="connsiteX8" fmla="*/ 407823 w 562660"/>
                <a:gd name="connsiteY8" fmla="*/ 393192 h 582168"/>
                <a:gd name="connsiteX9" fmla="*/ 399288 w 562660"/>
                <a:gd name="connsiteY9" fmla="*/ 385877 h 582168"/>
                <a:gd name="connsiteX10" fmla="*/ 380391 w 562660"/>
                <a:gd name="connsiteY10" fmla="*/ 391363 h 582168"/>
                <a:gd name="connsiteX11" fmla="*/ 348081 w 562660"/>
                <a:gd name="connsiteY11" fmla="*/ 407822 h 582168"/>
                <a:gd name="connsiteX12" fmla="*/ 341376 w 562660"/>
                <a:gd name="connsiteY12" fmla="*/ 420014 h 582168"/>
                <a:gd name="connsiteX13" fmla="*/ 315163 w 562660"/>
                <a:gd name="connsiteY13" fmla="*/ 437083 h 582168"/>
                <a:gd name="connsiteX14" fmla="*/ 310287 w 562660"/>
                <a:gd name="connsiteY14" fmla="*/ 447446 h 582168"/>
                <a:gd name="connsiteX15" fmla="*/ 295656 w 562660"/>
                <a:gd name="connsiteY15" fmla="*/ 455371 h 582168"/>
                <a:gd name="connsiteX16" fmla="*/ 279197 w 562660"/>
                <a:gd name="connsiteY16" fmla="*/ 449885 h 582168"/>
                <a:gd name="connsiteX17" fmla="*/ 270053 w 562660"/>
                <a:gd name="connsiteY17" fmla="*/ 459638 h 582168"/>
                <a:gd name="connsiteX18" fmla="*/ 264567 w 562660"/>
                <a:gd name="connsiteY18" fmla="*/ 486461 h 582168"/>
                <a:gd name="connsiteX19" fmla="*/ 237135 w 562660"/>
                <a:gd name="connsiteY19" fmla="*/ 518770 h 582168"/>
                <a:gd name="connsiteX20" fmla="*/ 238353 w 562660"/>
                <a:gd name="connsiteY20" fmla="*/ 532181 h 582168"/>
                <a:gd name="connsiteX21" fmla="*/ 228600 w 562660"/>
                <a:gd name="connsiteY21" fmla="*/ 548640 h 582168"/>
                <a:gd name="connsiteX22" fmla="*/ 231039 w 562660"/>
                <a:gd name="connsiteY22" fmla="*/ 571195 h 582168"/>
                <a:gd name="connsiteX23" fmla="*/ 216408 w 562660"/>
                <a:gd name="connsiteY23" fmla="*/ 577291 h 582168"/>
                <a:gd name="connsiteX24" fmla="*/ 208483 w 562660"/>
                <a:gd name="connsiteY24" fmla="*/ 582168 h 582168"/>
                <a:gd name="connsiteX25" fmla="*/ 202997 w 562660"/>
                <a:gd name="connsiteY25" fmla="*/ 565709 h 582168"/>
                <a:gd name="connsiteX26" fmla="*/ 193243 w 562660"/>
                <a:gd name="connsiteY26" fmla="*/ 569976 h 582168"/>
                <a:gd name="connsiteX27" fmla="*/ 187147 w 562660"/>
                <a:gd name="connsiteY27" fmla="*/ 569366 h 582168"/>
                <a:gd name="connsiteX28" fmla="*/ 181051 w 562660"/>
                <a:gd name="connsiteY28" fmla="*/ 580339 h 582168"/>
                <a:gd name="connsiteX29" fmla="*/ 154229 w 562660"/>
                <a:gd name="connsiteY29" fmla="*/ 580339 h 582168"/>
                <a:gd name="connsiteX30" fmla="*/ 145085 w 562660"/>
                <a:gd name="connsiteY30" fmla="*/ 574243 h 582168"/>
                <a:gd name="connsiteX31" fmla="*/ 140208 w 562660"/>
                <a:gd name="connsiteY31" fmla="*/ 577901 h 582168"/>
                <a:gd name="connsiteX32" fmla="*/ 129845 w 562660"/>
                <a:gd name="connsiteY32" fmla="*/ 566318 h 582168"/>
                <a:gd name="connsiteX33" fmla="*/ 131673 w 562660"/>
                <a:gd name="connsiteY33" fmla="*/ 554736 h 582168"/>
                <a:gd name="connsiteX34" fmla="*/ 127407 w 562660"/>
                <a:gd name="connsiteY34" fmla="*/ 550469 h 582168"/>
                <a:gd name="connsiteX35" fmla="*/ 120091 w 562660"/>
                <a:gd name="connsiteY35" fmla="*/ 554126 h 582168"/>
                <a:gd name="connsiteX36" fmla="*/ 121920 w 562660"/>
                <a:gd name="connsiteY36" fmla="*/ 541325 h 582168"/>
                <a:gd name="connsiteX37" fmla="*/ 128625 w 562660"/>
                <a:gd name="connsiteY37" fmla="*/ 531571 h 582168"/>
                <a:gd name="connsiteX38" fmla="*/ 114605 w 562660"/>
                <a:gd name="connsiteY38" fmla="*/ 515112 h 582168"/>
                <a:gd name="connsiteX39" fmla="*/ 110947 w 562660"/>
                <a:gd name="connsiteY39" fmla="*/ 504139 h 582168"/>
                <a:gd name="connsiteX40" fmla="*/ 103023 w 562660"/>
                <a:gd name="connsiteY40" fmla="*/ 495605 h 582168"/>
                <a:gd name="connsiteX41" fmla="*/ 96317 w 562660"/>
                <a:gd name="connsiteY41" fmla="*/ 494386 h 582168"/>
                <a:gd name="connsiteX42" fmla="*/ 88392 w 562660"/>
                <a:gd name="connsiteY42" fmla="*/ 499872 h 582168"/>
                <a:gd name="connsiteX43" fmla="*/ 76809 w 562660"/>
                <a:gd name="connsiteY43" fmla="*/ 505358 h 582168"/>
                <a:gd name="connsiteX44" fmla="*/ 67665 w 562660"/>
                <a:gd name="connsiteY44" fmla="*/ 513893 h 582168"/>
                <a:gd name="connsiteX45" fmla="*/ 53035 w 562660"/>
                <a:gd name="connsiteY45" fmla="*/ 510845 h 582168"/>
                <a:gd name="connsiteX46" fmla="*/ 43281 w 562660"/>
                <a:gd name="connsiteY46" fmla="*/ 500482 h 582168"/>
                <a:gd name="connsiteX47" fmla="*/ 37795 w 562660"/>
                <a:gd name="connsiteY47" fmla="*/ 499262 h 582168"/>
                <a:gd name="connsiteX48" fmla="*/ 28651 w 562660"/>
                <a:gd name="connsiteY48" fmla="*/ 504749 h 582168"/>
                <a:gd name="connsiteX49" fmla="*/ 23165 w 562660"/>
                <a:gd name="connsiteY49" fmla="*/ 504749 h 582168"/>
                <a:gd name="connsiteX50" fmla="*/ 21336 w 562660"/>
                <a:gd name="connsiteY50" fmla="*/ 490118 h 582168"/>
                <a:gd name="connsiteX51" fmla="*/ 23165 w 562660"/>
                <a:gd name="connsiteY51" fmla="*/ 477926 h 582168"/>
                <a:gd name="connsiteX52" fmla="*/ 20117 w 562660"/>
                <a:gd name="connsiteY52" fmla="*/ 463296 h 582168"/>
                <a:gd name="connsiteX53" fmla="*/ 7925 w 562660"/>
                <a:gd name="connsiteY53" fmla="*/ 452323 h 582168"/>
                <a:gd name="connsiteX54" fmla="*/ 1219 w 562660"/>
                <a:gd name="connsiteY54" fmla="*/ 429768 h 582168"/>
                <a:gd name="connsiteX55" fmla="*/ 0 w 562660"/>
                <a:gd name="connsiteY55" fmla="*/ 405384 h 582168"/>
                <a:gd name="connsiteX56" fmla="*/ 11583 w 562660"/>
                <a:gd name="connsiteY56" fmla="*/ 398069 h 582168"/>
                <a:gd name="connsiteX57" fmla="*/ 17679 w 562660"/>
                <a:gd name="connsiteY57" fmla="*/ 374904 h 582168"/>
                <a:gd name="connsiteX58" fmla="*/ 28651 w 562660"/>
                <a:gd name="connsiteY58" fmla="*/ 374294 h 582168"/>
                <a:gd name="connsiteX59" fmla="*/ 52425 w 562660"/>
                <a:gd name="connsiteY59" fmla="*/ 385267 h 582168"/>
                <a:gd name="connsiteX60" fmla="*/ 71933 w 562660"/>
                <a:gd name="connsiteY60" fmla="*/ 377342 h 582168"/>
                <a:gd name="connsiteX61" fmla="*/ 84735 w 562660"/>
                <a:gd name="connsiteY61" fmla="*/ 379781 h 582168"/>
                <a:gd name="connsiteX62" fmla="*/ 90221 w 562660"/>
                <a:gd name="connsiteY62" fmla="*/ 371246 h 582168"/>
                <a:gd name="connsiteX63" fmla="*/ 227381 w 562660"/>
                <a:gd name="connsiteY63" fmla="*/ 370637 h 582168"/>
                <a:gd name="connsiteX64" fmla="*/ 235305 w 562660"/>
                <a:gd name="connsiteY64" fmla="*/ 343205 h 582168"/>
                <a:gd name="connsiteX65" fmla="*/ 229209 w 562660"/>
                <a:gd name="connsiteY65" fmla="*/ 338328 h 582168"/>
                <a:gd name="connsiteX66" fmla="*/ 213969 w 562660"/>
                <a:gd name="connsiteY66" fmla="*/ 169469 h 582168"/>
                <a:gd name="connsiteX67" fmla="*/ 199339 w 562660"/>
                <a:gd name="connsiteY67" fmla="*/ 610 h 582168"/>
                <a:gd name="connsiteX68" fmla="*/ 251155 w 562660"/>
                <a:gd name="connsiteY68" fmla="*/ 0 h 582168"/>
                <a:gd name="connsiteX69" fmla="*/ 364541 w 562660"/>
                <a:gd name="connsiteY69" fmla="*/ 85344 h 582168"/>
                <a:gd name="connsiteX70" fmla="*/ 478536 w 562660"/>
                <a:gd name="connsiteY70" fmla="*/ 170688 h 582168"/>
                <a:gd name="connsiteX71" fmla="*/ 486461 w 562660"/>
                <a:gd name="connsiteY71" fmla="*/ 188976 h 582168"/>
                <a:gd name="connsiteX72" fmla="*/ 507797 w 562660"/>
                <a:gd name="connsiteY72" fmla="*/ 199949 h 582168"/>
                <a:gd name="connsiteX73" fmla="*/ 523647 w 562660"/>
                <a:gd name="connsiteY73" fmla="*/ 206654 h 582168"/>
                <a:gd name="connsiteX74" fmla="*/ 524256 w 562660"/>
                <a:gd name="connsiteY74" fmla="*/ 231648 h 582168"/>
                <a:gd name="connsiteX75" fmla="*/ 562051 w 562660"/>
                <a:gd name="connsiteY75" fmla="*/ 227381 h 58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2168">
                  <a:moveTo>
                    <a:pt x="562051" y="227381"/>
                  </a:moveTo>
                  <a:lnTo>
                    <a:pt x="562661" y="317602"/>
                  </a:lnTo>
                  <a:lnTo>
                    <a:pt x="543763" y="343814"/>
                  </a:lnTo>
                  <a:lnTo>
                    <a:pt x="541325" y="368198"/>
                  </a:lnTo>
                  <a:lnTo>
                    <a:pt x="510845" y="374294"/>
                  </a:lnTo>
                  <a:lnTo>
                    <a:pt x="463905" y="377342"/>
                  </a:lnTo>
                  <a:lnTo>
                    <a:pt x="451713" y="391363"/>
                  </a:lnTo>
                  <a:lnTo>
                    <a:pt x="429768" y="393192"/>
                  </a:lnTo>
                  <a:lnTo>
                    <a:pt x="407823" y="393192"/>
                  </a:lnTo>
                  <a:lnTo>
                    <a:pt x="399288" y="385877"/>
                  </a:lnTo>
                  <a:lnTo>
                    <a:pt x="380391" y="391363"/>
                  </a:lnTo>
                  <a:lnTo>
                    <a:pt x="348081" y="407822"/>
                  </a:lnTo>
                  <a:lnTo>
                    <a:pt x="341376" y="420014"/>
                  </a:lnTo>
                  <a:lnTo>
                    <a:pt x="315163" y="437083"/>
                  </a:lnTo>
                  <a:lnTo>
                    <a:pt x="310287" y="447446"/>
                  </a:lnTo>
                  <a:lnTo>
                    <a:pt x="295656" y="455371"/>
                  </a:lnTo>
                  <a:lnTo>
                    <a:pt x="279197" y="449885"/>
                  </a:lnTo>
                  <a:lnTo>
                    <a:pt x="270053" y="459638"/>
                  </a:lnTo>
                  <a:lnTo>
                    <a:pt x="264567" y="486461"/>
                  </a:lnTo>
                  <a:lnTo>
                    <a:pt x="237135" y="518770"/>
                  </a:lnTo>
                  <a:lnTo>
                    <a:pt x="238353" y="532181"/>
                  </a:lnTo>
                  <a:lnTo>
                    <a:pt x="228600" y="548640"/>
                  </a:lnTo>
                  <a:lnTo>
                    <a:pt x="231039" y="571195"/>
                  </a:lnTo>
                  <a:lnTo>
                    <a:pt x="216408" y="577291"/>
                  </a:lnTo>
                  <a:lnTo>
                    <a:pt x="208483" y="582168"/>
                  </a:lnTo>
                  <a:lnTo>
                    <a:pt x="202997" y="565709"/>
                  </a:lnTo>
                  <a:lnTo>
                    <a:pt x="193243" y="569976"/>
                  </a:lnTo>
                  <a:lnTo>
                    <a:pt x="187147" y="569366"/>
                  </a:lnTo>
                  <a:lnTo>
                    <a:pt x="181051" y="580339"/>
                  </a:lnTo>
                  <a:lnTo>
                    <a:pt x="154229" y="580339"/>
                  </a:lnTo>
                  <a:lnTo>
                    <a:pt x="145085" y="574243"/>
                  </a:lnTo>
                  <a:lnTo>
                    <a:pt x="140208" y="577901"/>
                  </a:lnTo>
                  <a:lnTo>
                    <a:pt x="129845" y="566318"/>
                  </a:lnTo>
                  <a:lnTo>
                    <a:pt x="131673" y="554736"/>
                  </a:lnTo>
                  <a:lnTo>
                    <a:pt x="127407" y="550469"/>
                  </a:lnTo>
                  <a:lnTo>
                    <a:pt x="120091" y="554126"/>
                  </a:lnTo>
                  <a:lnTo>
                    <a:pt x="121920" y="541325"/>
                  </a:lnTo>
                  <a:lnTo>
                    <a:pt x="128625" y="531571"/>
                  </a:lnTo>
                  <a:lnTo>
                    <a:pt x="114605" y="515112"/>
                  </a:lnTo>
                  <a:lnTo>
                    <a:pt x="110947" y="504139"/>
                  </a:lnTo>
                  <a:lnTo>
                    <a:pt x="103023" y="495605"/>
                  </a:lnTo>
                  <a:lnTo>
                    <a:pt x="96317" y="494386"/>
                  </a:lnTo>
                  <a:lnTo>
                    <a:pt x="88392" y="499872"/>
                  </a:lnTo>
                  <a:lnTo>
                    <a:pt x="76809" y="505358"/>
                  </a:lnTo>
                  <a:lnTo>
                    <a:pt x="67665" y="513893"/>
                  </a:lnTo>
                  <a:lnTo>
                    <a:pt x="53035" y="510845"/>
                  </a:lnTo>
                  <a:lnTo>
                    <a:pt x="43281" y="500482"/>
                  </a:lnTo>
                  <a:lnTo>
                    <a:pt x="37795" y="499262"/>
                  </a:lnTo>
                  <a:lnTo>
                    <a:pt x="28651" y="504749"/>
                  </a:lnTo>
                  <a:lnTo>
                    <a:pt x="23165" y="504749"/>
                  </a:lnTo>
                  <a:lnTo>
                    <a:pt x="21336" y="490118"/>
                  </a:lnTo>
                  <a:lnTo>
                    <a:pt x="23165" y="477926"/>
                  </a:lnTo>
                  <a:lnTo>
                    <a:pt x="20117" y="463296"/>
                  </a:lnTo>
                  <a:lnTo>
                    <a:pt x="7925" y="452323"/>
                  </a:lnTo>
                  <a:lnTo>
                    <a:pt x="1219" y="429768"/>
                  </a:lnTo>
                  <a:lnTo>
                    <a:pt x="0" y="405384"/>
                  </a:lnTo>
                  <a:lnTo>
                    <a:pt x="11583" y="398069"/>
                  </a:lnTo>
                  <a:lnTo>
                    <a:pt x="17679" y="374904"/>
                  </a:lnTo>
                  <a:lnTo>
                    <a:pt x="28651" y="374294"/>
                  </a:lnTo>
                  <a:lnTo>
                    <a:pt x="52425" y="385267"/>
                  </a:lnTo>
                  <a:lnTo>
                    <a:pt x="71933" y="377342"/>
                  </a:lnTo>
                  <a:lnTo>
                    <a:pt x="84735" y="379781"/>
                  </a:lnTo>
                  <a:lnTo>
                    <a:pt x="90221" y="371246"/>
                  </a:lnTo>
                  <a:lnTo>
                    <a:pt x="227381" y="370637"/>
                  </a:lnTo>
                  <a:lnTo>
                    <a:pt x="235305" y="343205"/>
                  </a:lnTo>
                  <a:lnTo>
                    <a:pt x="229209" y="338328"/>
                  </a:lnTo>
                  <a:lnTo>
                    <a:pt x="213969" y="169469"/>
                  </a:lnTo>
                  <a:lnTo>
                    <a:pt x="199339" y="610"/>
                  </a:lnTo>
                  <a:lnTo>
                    <a:pt x="251155" y="0"/>
                  </a:lnTo>
                  <a:lnTo>
                    <a:pt x="364541" y="85344"/>
                  </a:lnTo>
                  <a:lnTo>
                    <a:pt x="478536" y="170688"/>
                  </a:lnTo>
                  <a:lnTo>
                    <a:pt x="486461" y="188976"/>
                  </a:lnTo>
                  <a:lnTo>
                    <a:pt x="507797" y="199949"/>
                  </a:lnTo>
                  <a:lnTo>
                    <a:pt x="523647" y="206654"/>
                  </a:lnTo>
                  <a:lnTo>
                    <a:pt x="524256" y="231648"/>
                  </a:lnTo>
                  <a:lnTo>
                    <a:pt x="562051" y="227381"/>
                  </a:lnTo>
                  <a:close/>
                </a:path>
              </a:pathLst>
            </a:custGeom>
            <a:grpFill/>
            <a:ln w="6350" cap="flat">
              <a:solidFill>
                <a:srgbClr val="545A8A"/>
              </a:solidFill>
              <a:prstDash val="solid"/>
              <a:miter/>
            </a:ln>
          </p:spPr>
          <p:txBody>
            <a:bodyPr rtlCol="0" anchor="ctr"/>
            <a:lstStyle/>
            <a:p>
              <a:endParaRPr lang="fr-FR" dirty="0"/>
            </a:p>
          </p:txBody>
        </p:sp>
        <p:sp>
          <p:nvSpPr>
            <p:cNvPr id="193" name="Forme libre : forme 152">
              <a:extLst>
                <a:ext uri="{FF2B5EF4-FFF2-40B4-BE49-F238E27FC236}">
                  <a16:creationId xmlns:a16="http://schemas.microsoft.com/office/drawing/2014/main" id="{A2C9927E-8EDE-3BD6-BFD2-575F6C33FD3B}"/>
                </a:ext>
              </a:extLst>
            </p:cNvPr>
            <p:cNvSpPr/>
            <p:nvPr/>
          </p:nvSpPr>
          <p:spPr>
            <a:xfrm>
              <a:off x="9138513" y="3308298"/>
              <a:ext cx="300533" cy="720547"/>
            </a:xfrm>
            <a:custGeom>
              <a:avLst/>
              <a:gdLst>
                <a:gd name="connsiteX0" fmla="*/ 300533 w 300533"/>
                <a:gd name="connsiteY0" fmla="*/ 270053 h 720547"/>
                <a:gd name="connsiteX1" fmla="*/ 275540 w 300533"/>
                <a:gd name="connsiteY1" fmla="*/ 295656 h 720547"/>
                <a:gd name="connsiteX2" fmla="*/ 270663 w 300533"/>
                <a:gd name="connsiteY2" fmla="*/ 309677 h 720547"/>
                <a:gd name="connsiteX3" fmla="*/ 252375 w 300533"/>
                <a:gd name="connsiteY3" fmla="*/ 318821 h 720547"/>
                <a:gd name="connsiteX4" fmla="*/ 235305 w 300533"/>
                <a:gd name="connsiteY4" fmla="*/ 335890 h 720547"/>
                <a:gd name="connsiteX5" fmla="*/ 211532 w 300533"/>
                <a:gd name="connsiteY5" fmla="*/ 337718 h 720547"/>
                <a:gd name="connsiteX6" fmla="*/ 202388 w 300533"/>
                <a:gd name="connsiteY6" fmla="*/ 379781 h 720547"/>
                <a:gd name="connsiteX7" fmla="*/ 188976 w 300533"/>
                <a:gd name="connsiteY7" fmla="*/ 387096 h 720547"/>
                <a:gd name="connsiteX8" fmla="*/ 210312 w 300533"/>
                <a:gd name="connsiteY8" fmla="*/ 421234 h 720547"/>
                <a:gd name="connsiteX9" fmla="*/ 235305 w 300533"/>
                <a:gd name="connsiteY9" fmla="*/ 449885 h 720547"/>
                <a:gd name="connsiteX10" fmla="*/ 252984 w 300533"/>
                <a:gd name="connsiteY10" fmla="*/ 476098 h 720547"/>
                <a:gd name="connsiteX11" fmla="*/ 244449 w 300533"/>
                <a:gd name="connsiteY11" fmla="*/ 509626 h 720547"/>
                <a:gd name="connsiteX12" fmla="*/ 233477 w 300533"/>
                <a:gd name="connsiteY12" fmla="*/ 516941 h 720547"/>
                <a:gd name="connsiteX13" fmla="*/ 244449 w 300533"/>
                <a:gd name="connsiteY13" fmla="*/ 536448 h 720547"/>
                <a:gd name="connsiteX14" fmla="*/ 270663 w 300533"/>
                <a:gd name="connsiteY14" fmla="*/ 567538 h 720547"/>
                <a:gd name="connsiteX15" fmla="*/ 276759 w 300533"/>
                <a:gd name="connsiteY15" fmla="*/ 589483 h 720547"/>
                <a:gd name="connsiteX16" fmla="*/ 277977 w 300533"/>
                <a:gd name="connsiteY16" fmla="*/ 607771 h 720547"/>
                <a:gd name="connsiteX17" fmla="*/ 294437 w 300533"/>
                <a:gd name="connsiteY17" fmla="*/ 643738 h 720547"/>
                <a:gd name="connsiteX18" fmla="*/ 278588 w 300533"/>
                <a:gd name="connsiteY18" fmla="*/ 680314 h 720547"/>
                <a:gd name="connsiteX19" fmla="*/ 265176 w 300533"/>
                <a:gd name="connsiteY19" fmla="*/ 720547 h 720547"/>
                <a:gd name="connsiteX20" fmla="*/ 259689 w 300533"/>
                <a:gd name="connsiteY20" fmla="*/ 691286 h 720547"/>
                <a:gd name="connsiteX21" fmla="*/ 267615 w 300533"/>
                <a:gd name="connsiteY21" fmla="*/ 661416 h 720547"/>
                <a:gd name="connsiteX22" fmla="*/ 254204 w 300533"/>
                <a:gd name="connsiteY22" fmla="*/ 638251 h 720547"/>
                <a:gd name="connsiteX23" fmla="*/ 252984 w 300533"/>
                <a:gd name="connsiteY23" fmla="*/ 595579 h 720547"/>
                <a:gd name="connsiteX24" fmla="*/ 237135 w 300533"/>
                <a:gd name="connsiteY24" fmla="*/ 574853 h 720547"/>
                <a:gd name="connsiteX25" fmla="*/ 220676 w 300533"/>
                <a:gd name="connsiteY25" fmla="*/ 528523 h 720547"/>
                <a:gd name="connsiteX26" fmla="*/ 208484 w 300533"/>
                <a:gd name="connsiteY26" fmla="*/ 479146 h 720547"/>
                <a:gd name="connsiteX27" fmla="*/ 189585 w 300533"/>
                <a:gd name="connsiteY27" fmla="*/ 446227 h 720547"/>
                <a:gd name="connsiteX28" fmla="*/ 170079 w 300533"/>
                <a:gd name="connsiteY28" fmla="*/ 466344 h 720547"/>
                <a:gd name="connsiteX29" fmla="*/ 134721 w 300533"/>
                <a:gd name="connsiteY29" fmla="*/ 493776 h 720547"/>
                <a:gd name="connsiteX30" fmla="*/ 114605 w 300533"/>
                <a:gd name="connsiteY30" fmla="*/ 490728 h 720547"/>
                <a:gd name="connsiteX31" fmla="*/ 92660 w 300533"/>
                <a:gd name="connsiteY31" fmla="*/ 481584 h 720547"/>
                <a:gd name="connsiteX32" fmla="*/ 98145 w 300533"/>
                <a:gd name="connsiteY32" fmla="*/ 432816 h 720547"/>
                <a:gd name="connsiteX33" fmla="*/ 85953 w 300533"/>
                <a:gd name="connsiteY33" fmla="*/ 396240 h 720547"/>
                <a:gd name="connsiteX34" fmla="*/ 53645 w 300533"/>
                <a:gd name="connsiteY34" fmla="*/ 351130 h 720547"/>
                <a:gd name="connsiteX35" fmla="*/ 55473 w 300533"/>
                <a:gd name="connsiteY35" fmla="*/ 337109 h 720547"/>
                <a:gd name="connsiteX36" fmla="*/ 34748 w 300533"/>
                <a:gd name="connsiteY36" fmla="*/ 331622 h 720547"/>
                <a:gd name="connsiteX37" fmla="*/ 6705 w 300533"/>
                <a:gd name="connsiteY37" fmla="*/ 299923 h 720547"/>
                <a:gd name="connsiteX38" fmla="*/ 0 w 300533"/>
                <a:gd name="connsiteY38" fmla="*/ 268224 h 720547"/>
                <a:gd name="connsiteX39" fmla="*/ 12801 w 300533"/>
                <a:gd name="connsiteY39" fmla="*/ 274320 h 720547"/>
                <a:gd name="connsiteX40" fmla="*/ 9144 w 300533"/>
                <a:gd name="connsiteY40" fmla="*/ 246278 h 720547"/>
                <a:gd name="connsiteX41" fmla="*/ 24384 w 300533"/>
                <a:gd name="connsiteY41" fmla="*/ 237134 h 720547"/>
                <a:gd name="connsiteX42" fmla="*/ 18288 w 300533"/>
                <a:gd name="connsiteY42" fmla="*/ 220675 h 720547"/>
                <a:gd name="connsiteX43" fmla="*/ 24384 w 300533"/>
                <a:gd name="connsiteY43" fmla="*/ 207264 h 720547"/>
                <a:gd name="connsiteX44" fmla="*/ 18897 w 300533"/>
                <a:gd name="connsiteY44" fmla="*/ 166421 h 720547"/>
                <a:gd name="connsiteX45" fmla="*/ 46940 w 300533"/>
                <a:gd name="connsiteY45" fmla="*/ 175565 h 720547"/>
                <a:gd name="connsiteX46" fmla="*/ 56693 w 300533"/>
                <a:gd name="connsiteY46" fmla="*/ 143256 h 720547"/>
                <a:gd name="connsiteX47" fmla="*/ 54864 w 300533"/>
                <a:gd name="connsiteY47" fmla="*/ 124358 h 720547"/>
                <a:gd name="connsiteX48" fmla="*/ 67056 w 300533"/>
                <a:gd name="connsiteY48" fmla="*/ 91440 h 720547"/>
                <a:gd name="connsiteX49" fmla="*/ 61569 w 300533"/>
                <a:gd name="connsiteY49" fmla="*/ 68885 h 720547"/>
                <a:gd name="connsiteX50" fmla="*/ 99365 w 300533"/>
                <a:gd name="connsiteY50" fmla="*/ 42062 h 720547"/>
                <a:gd name="connsiteX51" fmla="*/ 124968 w 300533"/>
                <a:gd name="connsiteY51" fmla="*/ 48768 h 720547"/>
                <a:gd name="connsiteX52" fmla="*/ 116433 w 300533"/>
                <a:gd name="connsiteY52" fmla="*/ 24994 h 720547"/>
                <a:gd name="connsiteX53" fmla="*/ 126797 w 300533"/>
                <a:gd name="connsiteY53" fmla="*/ 17678 h 720547"/>
                <a:gd name="connsiteX54" fmla="*/ 120701 w 300533"/>
                <a:gd name="connsiteY54" fmla="*/ 3048 h 720547"/>
                <a:gd name="connsiteX55" fmla="*/ 139599 w 300533"/>
                <a:gd name="connsiteY55" fmla="*/ 0 h 720547"/>
                <a:gd name="connsiteX56" fmla="*/ 156057 w 300533"/>
                <a:gd name="connsiteY56" fmla="*/ 23165 h 720547"/>
                <a:gd name="connsiteX57" fmla="*/ 172517 w 300533"/>
                <a:gd name="connsiteY57" fmla="*/ 32309 h 720547"/>
                <a:gd name="connsiteX58" fmla="*/ 180441 w 300533"/>
                <a:gd name="connsiteY58" fmla="*/ 62179 h 720547"/>
                <a:gd name="connsiteX59" fmla="*/ 185928 w 300533"/>
                <a:gd name="connsiteY59" fmla="*/ 94488 h 720547"/>
                <a:gd name="connsiteX60" fmla="*/ 160325 w 300533"/>
                <a:gd name="connsiteY60" fmla="*/ 127406 h 720547"/>
                <a:gd name="connsiteX61" fmla="*/ 164592 w 300533"/>
                <a:gd name="connsiteY61" fmla="*/ 173736 h 720547"/>
                <a:gd name="connsiteX62" fmla="*/ 198729 w 300533"/>
                <a:gd name="connsiteY62" fmla="*/ 167030 h 720547"/>
                <a:gd name="connsiteX63" fmla="*/ 213360 w 300533"/>
                <a:gd name="connsiteY63" fmla="*/ 202997 h 720547"/>
                <a:gd name="connsiteX64" fmla="*/ 235916 w 300533"/>
                <a:gd name="connsiteY64" fmla="*/ 210922 h 720547"/>
                <a:gd name="connsiteX65" fmla="*/ 231039 w 300533"/>
                <a:gd name="connsiteY65" fmla="*/ 243230 h 720547"/>
                <a:gd name="connsiteX66" fmla="*/ 258471 w 300533"/>
                <a:gd name="connsiteY66" fmla="*/ 257861 h 720547"/>
                <a:gd name="connsiteX67" fmla="*/ 274320 w 300533"/>
                <a:gd name="connsiteY67" fmla="*/ 265176 h 720547"/>
                <a:gd name="connsiteX68" fmla="*/ 297485 w 300533"/>
                <a:gd name="connsiteY68" fmla="*/ 253594 h 720547"/>
                <a:gd name="connsiteX69" fmla="*/ 300533 w 300533"/>
                <a:gd name="connsiteY69" fmla="*/ 270053 h 7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0533" h="720547">
                  <a:moveTo>
                    <a:pt x="300533" y="270053"/>
                  </a:moveTo>
                  <a:lnTo>
                    <a:pt x="275540" y="295656"/>
                  </a:lnTo>
                  <a:lnTo>
                    <a:pt x="270663" y="309677"/>
                  </a:lnTo>
                  <a:lnTo>
                    <a:pt x="252375" y="318821"/>
                  </a:lnTo>
                  <a:lnTo>
                    <a:pt x="235305" y="335890"/>
                  </a:lnTo>
                  <a:lnTo>
                    <a:pt x="211532" y="337718"/>
                  </a:lnTo>
                  <a:lnTo>
                    <a:pt x="202388" y="379781"/>
                  </a:lnTo>
                  <a:lnTo>
                    <a:pt x="188976" y="387096"/>
                  </a:lnTo>
                  <a:lnTo>
                    <a:pt x="210312" y="421234"/>
                  </a:lnTo>
                  <a:lnTo>
                    <a:pt x="235305" y="449885"/>
                  </a:lnTo>
                  <a:lnTo>
                    <a:pt x="252984" y="476098"/>
                  </a:lnTo>
                  <a:lnTo>
                    <a:pt x="244449" y="509626"/>
                  </a:lnTo>
                  <a:lnTo>
                    <a:pt x="233477" y="516941"/>
                  </a:lnTo>
                  <a:lnTo>
                    <a:pt x="244449" y="536448"/>
                  </a:lnTo>
                  <a:lnTo>
                    <a:pt x="270663" y="567538"/>
                  </a:lnTo>
                  <a:lnTo>
                    <a:pt x="276759" y="589483"/>
                  </a:lnTo>
                  <a:lnTo>
                    <a:pt x="277977" y="607771"/>
                  </a:lnTo>
                  <a:lnTo>
                    <a:pt x="294437" y="643738"/>
                  </a:lnTo>
                  <a:lnTo>
                    <a:pt x="278588" y="680314"/>
                  </a:lnTo>
                  <a:lnTo>
                    <a:pt x="265176" y="720547"/>
                  </a:lnTo>
                  <a:lnTo>
                    <a:pt x="259689" y="691286"/>
                  </a:lnTo>
                  <a:lnTo>
                    <a:pt x="267615" y="661416"/>
                  </a:lnTo>
                  <a:lnTo>
                    <a:pt x="254204" y="638251"/>
                  </a:lnTo>
                  <a:lnTo>
                    <a:pt x="252984" y="595579"/>
                  </a:lnTo>
                  <a:lnTo>
                    <a:pt x="237135" y="574853"/>
                  </a:lnTo>
                  <a:lnTo>
                    <a:pt x="220676" y="528523"/>
                  </a:lnTo>
                  <a:lnTo>
                    <a:pt x="208484" y="479146"/>
                  </a:lnTo>
                  <a:lnTo>
                    <a:pt x="189585" y="446227"/>
                  </a:lnTo>
                  <a:lnTo>
                    <a:pt x="170079" y="466344"/>
                  </a:lnTo>
                  <a:lnTo>
                    <a:pt x="134721" y="493776"/>
                  </a:lnTo>
                  <a:lnTo>
                    <a:pt x="114605" y="490728"/>
                  </a:lnTo>
                  <a:lnTo>
                    <a:pt x="92660" y="481584"/>
                  </a:lnTo>
                  <a:lnTo>
                    <a:pt x="98145" y="432816"/>
                  </a:lnTo>
                  <a:lnTo>
                    <a:pt x="85953" y="396240"/>
                  </a:lnTo>
                  <a:lnTo>
                    <a:pt x="53645" y="351130"/>
                  </a:lnTo>
                  <a:lnTo>
                    <a:pt x="55473" y="337109"/>
                  </a:lnTo>
                  <a:lnTo>
                    <a:pt x="34748" y="331622"/>
                  </a:lnTo>
                  <a:lnTo>
                    <a:pt x="6705" y="299923"/>
                  </a:lnTo>
                  <a:lnTo>
                    <a:pt x="0" y="268224"/>
                  </a:lnTo>
                  <a:lnTo>
                    <a:pt x="12801" y="274320"/>
                  </a:lnTo>
                  <a:lnTo>
                    <a:pt x="9144" y="246278"/>
                  </a:lnTo>
                  <a:lnTo>
                    <a:pt x="24384" y="237134"/>
                  </a:lnTo>
                  <a:lnTo>
                    <a:pt x="18288" y="220675"/>
                  </a:lnTo>
                  <a:lnTo>
                    <a:pt x="24384" y="207264"/>
                  </a:lnTo>
                  <a:lnTo>
                    <a:pt x="18897" y="166421"/>
                  </a:lnTo>
                  <a:lnTo>
                    <a:pt x="46940" y="175565"/>
                  </a:lnTo>
                  <a:lnTo>
                    <a:pt x="56693" y="143256"/>
                  </a:lnTo>
                  <a:lnTo>
                    <a:pt x="54864" y="124358"/>
                  </a:lnTo>
                  <a:lnTo>
                    <a:pt x="67056" y="91440"/>
                  </a:lnTo>
                  <a:lnTo>
                    <a:pt x="61569" y="68885"/>
                  </a:lnTo>
                  <a:lnTo>
                    <a:pt x="99365" y="42062"/>
                  </a:lnTo>
                  <a:lnTo>
                    <a:pt x="124968" y="48768"/>
                  </a:lnTo>
                  <a:lnTo>
                    <a:pt x="116433" y="24994"/>
                  </a:lnTo>
                  <a:lnTo>
                    <a:pt x="126797" y="17678"/>
                  </a:lnTo>
                  <a:lnTo>
                    <a:pt x="120701" y="3048"/>
                  </a:lnTo>
                  <a:lnTo>
                    <a:pt x="139599" y="0"/>
                  </a:lnTo>
                  <a:lnTo>
                    <a:pt x="156057" y="23165"/>
                  </a:lnTo>
                  <a:lnTo>
                    <a:pt x="172517" y="32309"/>
                  </a:lnTo>
                  <a:lnTo>
                    <a:pt x="180441" y="62179"/>
                  </a:lnTo>
                  <a:lnTo>
                    <a:pt x="185928" y="94488"/>
                  </a:lnTo>
                  <a:lnTo>
                    <a:pt x="160325" y="127406"/>
                  </a:lnTo>
                  <a:lnTo>
                    <a:pt x="164592" y="173736"/>
                  </a:lnTo>
                  <a:lnTo>
                    <a:pt x="198729" y="167030"/>
                  </a:lnTo>
                  <a:lnTo>
                    <a:pt x="213360" y="202997"/>
                  </a:lnTo>
                  <a:lnTo>
                    <a:pt x="235916" y="210922"/>
                  </a:lnTo>
                  <a:lnTo>
                    <a:pt x="231039" y="243230"/>
                  </a:lnTo>
                  <a:lnTo>
                    <a:pt x="258471" y="257861"/>
                  </a:lnTo>
                  <a:lnTo>
                    <a:pt x="274320" y="265176"/>
                  </a:lnTo>
                  <a:lnTo>
                    <a:pt x="297485" y="253594"/>
                  </a:lnTo>
                  <a:lnTo>
                    <a:pt x="300533" y="270053"/>
                  </a:lnTo>
                  <a:close/>
                </a:path>
              </a:pathLst>
            </a:custGeom>
            <a:grpFill/>
            <a:ln w="6350" cap="flat">
              <a:solidFill>
                <a:srgbClr val="545A8A"/>
              </a:solidFill>
              <a:prstDash val="solid"/>
              <a:miter/>
            </a:ln>
          </p:spPr>
          <p:txBody>
            <a:bodyPr rtlCol="0" anchor="ctr"/>
            <a:lstStyle/>
            <a:p>
              <a:endParaRPr lang="fr-FR" dirty="0"/>
            </a:p>
          </p:txBody>
        </p:sp>
        <p:sp>
          <p:nvSpPr>
            <p:cNvPr id="194" name="Forme libre : forme 153">
              <a:extLst>
                <a:ext uri="{FF2B5EF4-FFF2-40B4-BE49-F238E27FC236}">
                  <a16:creationId xmlns:a16="http://schemas.microsoft.com/office/drawing/2014/main" id="{D516063F-6F67-789D-BF81-4889D4B5B2B1}"/>
                </a:ext>
              </a:extLst>
            </p:cNvPr>
            <p:cNvSpPr/>
            <p:nvPr/>
          </p:nvSpPr>
          <p:spPr>
            <a:xfrm>
              <a:off x="6592824" y="2715767"/>
              <a:ext cx="57912" cy="64008"/>
            </a:xfrm>
            <a:custGeom>
              <a:avLst/>
              <a:gdLst>
                <a:gd name="connsiteX0" fmla="*/ 55473 w 57912"/>
                <a:gd name="connsiteY0" fmla="*/ 27432 h 64008"/>
                <a:gd name="connsiteX1" fmla="*/ 50597 w 57912"/>
                <a:gd name="connsiteY1" fmla="*/ 35966 h 64008"/>
                <a:gd name="connsiteX2" fmla="*/ 42063 w 57912"/>
                <a:gd name="connsiteY2" fmla="*/ 39624 h 64008"/>
                <a:gd name="connsiteX3" fmla="*/ 39624 w 57912"/>
                <a:gd name="connsiteY3" fmla="*/ 32309 h 64008"/>
                <a:gd name="connsiteX4" fmla="*/ 28041 w 57912"/>
                <a:gd name="connsiteY4" fmla="*/ 51206 h 64008"/>
                <a:gd name="connsiteX5" fmla="*/ 31089 w 57912"/>
                <a:gd name="connsiteY5" fmla="*/ 64008 h 64008"/>
                <a:gd name="connsiteX6" fmla="*/ 24384 w 57912"/>
                <a:gd name="connsiteY6" fmla="*/ 60960 h 64008"/>
                <a:gd name="connsiteX7" fmla="*/ 14021 w 57912"/>
                <a:gd name="connsiteY7" fmla="*/ 48158 h 64008"/>
                <a:gd name="connsiteX8" fmla="*/ 0 w 57912"/>
                <a:gd name="connsiteY8" fmla="*/ 40234 h 64008"/>
                <a:gd name="connsiteX9" fmla="*/ 3048 w 57912"/>
                <a:gd name="connsiteY9" fmla="*/ 34138 h 64008"/>
                <a:gd name="connsiteX10" fmla="*/ 5487 w 57912"/>
                <a:gd name="connsiteY10" fmla="*/ 12802 h 64008"/>
                <a:gd name="connsiteX11" fmla="*/ 15240 w 57912"/>
                <a:gd name="connsiteY11" fmla="*/ 3658 h 64008"/>
                <a:gd name="connsiteX12" fmla="*/ 20727 w 57912"/>
                <a:gd name="connsiteY12" fmla="*/ 0 h 64008"/>
                <a:gd name="connsiteX13" fmla="*/ 29261 w 57912"/>
                <a:gd name="connsiteY13" fmla="*/ 6706 h 64008"/>
                <a:gd name="connsiteX14" fmla="*/ 34747 w 57912"/>
                <a:gd name="connsiteY14" fmla="*/ 12192 h 64008"/>
                <a:gd name="connsiteX15" fmla="*/ 45111 w 57912"/>
                <a:gd name="connsiteY15" fmla="*/ 16459 h 64008"/>
                <a:gd name="connsiteX16" fmla="*/ 57912 w 57912"/>
                <a:gd name="connsiteY16" fmla="*/ 24384 h 64008"/>
                <a:gd name="connsiteX17" fmla="*/ 55473 w 57912"/>
                <a:gd name="connsiteY17" fmla="*/ 27432 h 6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912" h="64008">
                  <a:moveTo>
                    <a:pt x="55473" y="27432"/>
                  </a:moveTo>
                  <a:lnTo>
                    <a:pt x="50597" y="35966"/>
                  </a:lnTo>
                  <a:lnTo>
                    <a:pt x="42063" y="39624"/>
                  </a:lnTo>
                  <a:lnTo>
                    <a:pt x="39624" y="32309"/>
                  </a:lnTo>
                  <a:lnTo>
                    <a:pt x="28041" y="51206"/>
                  </a:lnTo>
                  <a:lnTo>
                    <a:pt x="31089" y="64008"/>
                  </a:lnTo>
                  <a:lnTo>
                    <a:pt x="24384" y="60960"/>
                  </a:lnTo>
                  <a:lnTo>
                    <a:pt x="14021" y="48158"/>
                  </a:lnTo>
                  <a:lnTo>
                    <a:pt x="0" y="40234"/>
                  </a:lnTo>
                  <a:lnTo>
                    <a:pt x="3048" y="34138"/>
                  </a:lnTo>
                  <a:lnTo>
                    <a:pt x="5487" y="12802"/>
                  </a:lnTo>
                  <a:lnTo>
                    <a:pt x="15240" y="3658"/>
                  </a:lnTo>
                  <a:lnTo>
                    <a:pt x="20727" y="0"/>
                  </a:lnTo>
                  <a:lnTo>
                    <a:pt x="29261" y="6706"/>
                  </a:lnTo>
                  <a:lnTo>
                    <a:pt x="34747" y="12192"/>
                  </a:lnTo>
                  <a:lnTo>
                    <a:pt x="45111" y="16459"/>
                  </a:lnTo>
                  <a:lnTo>
                    <a:pt x="57912" y="24384"/>
                  </a:lnTo>
                  <a:lnTo>
                    <a:pt x="55473" y="27432"/>
                  </a:lnTo>
                  <a:close/>
                </a:path>
              </a:pathLst>
            </a:custGeom>
            <a:grpFill/>
            <a:ln w="6350" cap="flat">
              <a:solidFill>
                <a:srgbClr val="545A8A"/>
              </a:solidFill>
              <a:prstDash val="solid"/>
              <a:miter/>
            </a:ln>
          </p:spPr>
          <p:txBody>
            <a:bodyPr rtlCol="0" anchor="ctr"/>
            <a:lstStyle/>
            <a:p>
              <a:endParaRPr lang="fr-FR" dirty="0"/>
            </a:p>
          </p:txBody>
        </p:sp>
        <p:sp>
          <p:nvSpPr>
            <p:cNvPr id="195" name="Forme libre : forme 154">
              <a:extLst>
                <a:ext uri="{FF2B5EF4-FFF2-40B4-BE49-F238E27FC236}">
                  <a16:creationId xmlns:a16="http://schemas.microsoft.com/office/drawing/2014/main" id="{BDCBAC86-5568-A4D7-1312-C83C61D930D0}"/>
                </a:ext>
              </a:extLst>
            </p:cNvPr>
            <p:cNvSpPr/>
            <p:nvPr/>
          </p:nvSpPr>
          <p:spPr>
            <a:xfrm>
              <a:off x="8658149" y="2390850"/>
              <a:ext cx="1023517" cy="399288"/>
            </a:xfrm>
            <a:custGeom>
              <a:avLst/>
              <a:gdLst>
                <a:gd name="connsiteX0" fmla="*/ 462686 w 1023517"/>
                <a:gd name="connsiteY0" fmla="*/ 73762 h 399288"/>
                <a:gd name="connsiteX1" fmla="*/ 487070 w 1023517"/>
                <a:gd name="connsiteY1" fmla="*/ 66446 h 399288"/>
                <a:gd name="connsiteX2" fmla="*/ 521817 w 1023517"/>
                <a:gd name="connsiteY2" fmla="*/ 61570 h 399288"/>
                <a:gd name="connsiteX3" fmla="*/ 554736 w 1023517"/>
                <a:gd name="connsiteY3" fmla="*/ 67056 h 399288"/>
                <a:gd name="connsiteX4" fmla="*/ 594969 w 1023517"/>
                <a:gd name="connsiteY4" fmla="*/ 84734 h 399288"/>
                <a:gd name="connsiteX5" fmla="*/ 624840 w 1023517"/>
                <a:gd name="connsiteY5" fmla="*/ 104242 h 399288"/>
                <a:gd name="connsiteX6" fmla="*/ 652881 w 1023517"/>
                <a:gd name="connsiteY6" fmla="*/ 104242 h 399288"/>
                <a:gd name="connsiteX7" fmla="*/ 694334 w 1023517"/>
                <a:gd name="connsiteY7" fmla="*/ 110338 h 399288"/>
                <a:gd name="connsiteX8" fmla="*/ 716280 w 1023517"/>
                <a:gd name="connsiteY8" fmla="*/ 100584 h 399288"/>
                <a:gd name="connsiteX9" fmla="*/ 752246 w 1023517"/>
                <a:gd name="connsiteY9" fmla="*/ 94488 h 399288"/>
                <a:gd name="connsiteX10" fmla="*/ 779068 w 1023517"/>
                <a:gd name="connsiteY10" fmla="*/ 67666 h 399288"/>
                <a:gd name="connsiteX11" fmla="*/ 799795 w 1023517"/>
                <a:gd name="connsiteY11" fmla="*/ 71933 h 399288"/>
                <a:gd name="connsiteX12" fmla="*/ 823569 w 1023517"/>
                <a:gd name="connsiteY12" fmla="*/ 84734 h 399288"/>
                <a:gd name="connsiteX13" fmla="*/ 857707 w 1023517"/>
                <a:gd name="connsiteY13" fmla="*/ 81077 h 399288"/>
                <a:gd name="connsiteX14" fmla="*/ 861364 w 1023517"/>
                <a:gd name="connsiteY14" fmla="*/ 109728 h 399288"/>
                <a:gd name="connsiteX15" fmla="*/ 863193 w 1023517"/>
                <a:gd name="connsiteY15" fmla="*/ 148133 h 399288"/>
                <a:gd name="connsiteX16" fmla="*/ 880262 w 1023517"/>
                <a:gd name="connsiteY16" fmla="*/ 163373 h 399288"/>
                <a:gd name="connsiteX17" fmla="*/ 894283 w 1023517"/>
                <a:gd name="connsiteY17" fmla="*/ 158496 h 399288"/>
                <a:gd name="connsiteX18" fmla="*/ 927811 w 1023517"/>
                <a:gd name="connsiteY18" fmla="*/ 164592 h 399288"/>
                <a:gd name="connsiteX19" fmla="*/ 943051 w 1023517"/>
                <a:gd name="connsiteY19" fmla="*/ 150571 h 399288"/>
                <a:gd name="connsiteX20" fmla="*/ 974750 w 1023517"/>
                <a:gd name="connsiteY20" fmla="*/ 162763 h 399288"/>
                <a:gd name="connsiteX21" fmla="*/ 1018641 w 1023517"/>
                <a:gd name="connsiteY21" fmla="*/ 189586 h 399288"/>
                <a:gd name="connsiteX22" fmla="*/ 1023518 w 1023517"/>
                <a:gd name="connsiteY22" fmla="*/ 202997 h 399288"/>
                <a:gd name="connsiteX23" fmla="*/ 996696 w 1023517"/>
                <a:gd name="connsiteY23" fmla="*/ 198730 h 399288"/>
                <a:gd name="connsiteX24" fmla="*/ 955243 w 1023517"/>
                <a:gd name="connsiteY24" fmla="*/ 203606 h 399288"/>
                <a:gd name="connsiteX25" fmla="*/ 940003 w 1023517"/>
                <a:gd name="connsiteY25" fmla="*/ 214579 h 399288"/>
                <a:gd name="connsiteX26" fmla="*/ 932078 w 1023517"/>
                <a:gd name="connsiteY26" fmla="*/ 240182 h 399288"/>
                <a:gd name="connsiteX27" fmla="*/ 893064 w 1023517"/>
                <a:gd name="connsiteY27" fmla="*/ 254813 h 399288"/>
                <a:gd name="connsiteX28" fmla="*/ 873556 w 1023517"/>
                <a:gd name="connsiteY28" fmla="*/ 275539 h 399288"/>
                <a:gd name="connsiteX29" fmla="*/ 837590 w 1023517"/>
                <a:gd name="connsiteY29" fmla="*/ 267614 h 399288"/>
                <a:gd name="connsiteX30" fmla="*/ 818083 w 1023517"/>
                <a:gd name="connsiteY30" fmla="*/ 263957 h 399288"/>
                <a:gd name="connsiteX31" fmla="*/ 815035 w 1023517"/>
                <a:gd name="connsiteY31" fmla="*/ 288950 h 399288"/>
                <a:gd name="connsiteX32" fmla="*/ 832713 w 1023517"/>
                <a:gd name="connsiteY32" fmla="*/ 303581 h 399288"/>
                <a:gd name="connsiteX33" fmla="*/ 844296 w 1023517"/>
                <a:gd name="connsiteY33" fmla="*/ 316382 h 399288"/>
                <a:gd name="connsiteX34" fmla="*/ 829665 w 1023517"/>
                <a:gd name="connsiteY34" fmla="*/ 329794 h 399288"/>
                <a:gd name="connsiteX35" fmla="*/ 817473 w 1023517"/>
                <a:gd name="connsiteY35" fmla="*/ 350520 h 399288"/>
                <a:gd name="connsiteX36" fmla="*/ 787603 w 1023517"/>
                <a:gd name="connsiteY36" fmla="*/ 363931 h 399288"/>
                <a:gd name="connsiteX37" fmla="*/ 741273 w 1023517"/>
                <a:gd name="connsiteY37" fmla="*/ 365150 h 399288"/>
                <a:gd name="connsiteX38" fmla="*/ 697382 w 1023517"/>
                <a:gd name="connsiteY38" fmla="*/ 378562 h 399288"/>
                <a:gd name="connsiteX39" fmla="*/ 670560 w 1023517"/>
                <a:gd name="connsiteY39" fmla="*/ 399288 h 399288"/>
                <a:gd name="connsiteX40" fmla="*/ 650443 w 1023517"/>
                <a:gd name="connsiteY40" fmla="*/ 387706 h 399288"/>
                <a:gd name="connsiteX41" fmla="*/ 612648 w 1023517"/>
                <a:gd name="connsiteY41" fmla="*/ 387706 h 399288"/>
                <a:gd name="connsiteX42" fmla="*/ 555345 w 1023517"/>
                <a:gd name="connsiteY42" fmla="*/ 363931 h 399288"/>
                <a:gd name="connsiteX43" fmla="*/ 521208 w 1023517"/>
                <a:gd name="connsiteY43" fmla="*/ 358445 h 399288"/>
                <a:gd name="connsiteX44" fmla="*/ 482193 w 1023517"/>
                <a:gd name="connsiteY44" fmla="*/ 363931 h 399288"/>
                <a:gd name="connsiteX45" fmla="*/ 413308 w 1023517"/>
                <a:gd name="connsiteY45" fmla="*/ 354787 h 399288"/>
                <a:gd name="connsiteX46" fmla="*/ 379171 w 1023517"/>
                <a:gd name="connsiteY46" fmla="*/ 356006 h 399288"/>
                <a:gd name="connsiteX47" fmla="*/ 350520 w 1023517"/>
                <a:gd name="connsiteY47" fmla="*/ 332842 h 399288"/>
                <a:gd name="connsiteX48" fmla="*/ 320040 w 1023517"/>
                <a:gd name="connsiteY48" fmla="*/ 297485 h 399288"/>
                <a:gd name="connsiteX49" fmla="*/ 299313 w 1023517"/>
                <a:gd name="connsiteY49" fmla="*/ 293218 h 399288"/>
                <a:gd name="connsiteX50" fmla="*/ 250545 w 1023517"/>
                <a:gd name="connsiteY50" fmla="*/ 268834 h 399288"/>
                <a:gd name="connsiteX51" fmla="*/ 206654 w 1023517"/>
                <a:gd name="connsiteY51" fmla="*/ 263957 h 399288"/>
                <a:gd name="connsiteX52" fmla="*/ 167030 w 1023517"/>
                <a:gd name="connsiteY52" fmla="*/ 257251 h 399288"/>
                <a:gd name="connsiteX53" fmla="*/ 148742 w 1023517"/>
                <a:gd name="connsiteY53" fmla="*/ 240182 h 399288"/>
                <a:gd name="connsiteX54" fmla="*/ 140208 w 1023517"/>
                <a:gd name="connsiteY54" fmla="*/ 195682 h 399288"/>
                <a:gd name="connsiteX55" fmla="*/ 104851 w 1023517"/>
                <a:gd name="connsiteY55" fmla="*/ 164592 h 399288"/>
                <a:gd name="connsiteX56" fmla="*/ 54864 w 1023517"/>
                <a:gd name="connsiteY56" fmla="*/ 150571 h 399288"/>
                <a:gd name="connsiteX57" fmla="*/ 20116 w 1023517"/>
                <a:gd name="connsiteY57" fmla="*/ 130454 h 399288"/>
                <a:gd name="connsiteX58" fmla="*/ 0 w 1023517"/>
                <a:gd name="connsiteY58" fmla="*/ 103632 h 399288"/>
                <a:gd name="connsiteX59" fmla="*/ 28651 w 1023517"/>
                <a:gd name="connsiteY59" fmla="*/ 96926 h 399288"/>
                <a:gd name="connsiteX60" fmla="*/ 69494 w 1023517"/>
                <a:gd name="connsiteY60" fmla="*/ 64618 h 399288"/>
                <a:gd name="connsiteX61" fmla="*/ 105460 w 1023517"/>
                <a:gd name="connsiteY61" fmla="*/ 46939 h 399288"/>
                <a:gd name="connsiteX62" fmla="*/ 137769 w 1023517"/>
                <a:gd name="connsiteY62" fmla="*/ 58522 h 399288"/>
                <a:gd name="connsiteX63" fmla="*/ 169468 w 1023517"/>
                <a:gd name="connsiteY63" fmla="*/ 59131 h 399288"/>
                <a:gd name="connsiteX64" fmla="*/ 198729 w 1023517"/>
                <a:gd name="connsiteY64" fmla="*/ 76810 h 399288"/>
                <a:gd name="connsiteX65" fmla="*/ 229209 w 1023517"/>
                <a:gd name="connsiteY65" fmla="*/ 78029 h 399288"/>
                <a:gd name="connsiteX66" fmla="*/ 277977 w 1023517"/>
                <a:gd name="connsiteY66" fmla="*/ 87782 h 399288"/>
                <a:gd name="connsiteX67" fmla="*/ 292608 w 1023517"/>
                <a:gd name="connsiteY67" fmla="*/ 60960 h 399288"/>
                <a:gd name="connsiteX68" fmla="*/ 268224 w 1023517"/>
                <a:gd name="connsiteY68" fmla="*/ 39014 h 399288"/>
                <a:gd name="connsiteX69" fmla="*/ 276148 w 1023517"/>
                <a:gd name="connsiteY69" fmla="*/ 0 h 399288"/>
                <a:gd name="connsiteX70" fmla="*/ 318820 w 1023517"/>
                <a:gd name="connsiteY70" fmla="*/ 15240 h 399288"/>
                <a:gd name="connsiteX71" fmla="*/ 348081 w 1023517"/>
                <a:gd name="connsiteY71" fmla="*/ 20117 h 399288"/>
                <a:gd name="connsiteX72" fmla="*/ 388924 w 1023517"/>
                <a:gd name="connsiteY72" fmla="*/ 29870 h 399288"/>
                <a:gd name="connsiteX73" fmla="*/ 410870 w 1023517"/>
                <a:gd name="connsiteY73" fmla="*/ 57912 h 399288"/>
                <a:gd name="connsiteX74" fmla="*/ 462686 w 1023517"/>
                <a:gd name="connsiteY74" fmla="*/ 73762 h 39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23517" h="399288">
                  <a:moveTo>
                    <a:pt x="462686" y="73762"/>
                  </a:moveTo>
                  <a:lnTo>
                    <a:pt x="487070" y="66446"/>
                  </a:lnTo>
                  <a:lnTo>
                    <a:pt x="521817" y="61570"/>
                  </a:lnTo>
                  <a:lnTo>
                    <a:pt x="554736" y="67056"/>
                  </a:lnTo>
                  <a:lnTo>
                    <a:pt x="594969" y="84734"/>
                  </a:lnTo>
                  <a:lnTo>
                    <a:pt x="624840" y="104242"/>
                  </a:lnTo>
                  <a:lnTo>
                    <a:pt x="652881" y="104242"/>
                  </a:lnTo>
                  <a:lnTo>
                    <a:pt x="694334" y="110338"/>
                  </a:lnTo>
                  <a:lnTo>
                    <a:pt x="716280" y="100584"/>
                  </a:lnTo>
                  <a:lnTo>
                    <a:pt x="752246" y="94488"/>
                  </a:lnTo>
                  <a:lnTo>
                    <a:pt x="779068" y="67666"/>
                  </a:lnTo>
                  <a:lnTo>
                    <a:pt x="799795" y="71933"/>
                  </a:lnTo>
                  <a:lnTo>
                    <a:pt x="823569" y="84734"/>
                  </a:lnTo>
                  <a:lnTo>
                    <a:pt x="857707" y="81077"/>
                  </a:lnTo>
                  <a:lnTo>
                    <a:pt x="861364" y="109728"/>
                  </a:lnTo>
                  <a:lnTo>
                    <a:pt x="863193" y="148133"/>
                  </a:lnTo>
                  <a:lnTo>
                    <a:pt x="880262" y="163373"/>
                  </a:lnTo>
                  <a:lnTo>
                    <a:pt x="894283" y="158496"/>
                  </a:lnTo>
                  <a:lnTo>
                    <a:pt x="927811" y="164592"/>
                  </a:lnTo>
                  <a:lnTo>
                    <a:pt x="943051" y="150571"/>
                  </a:lnTo>
                  <a:lnTo>
                    <a:pt x="974750" y="162763"/>
                  </a:lnTo>
                  <a:lnTo>
                    <a:pt x="1018641" y="189586"/>
                  </a:lnTo>
                  <a:lnTo>
                    <a:pt x="1023518" y="202997"/>
                  </a:lnTo>
                  <a:lnTo>
                    <a:pt x="996696" y="198730"/>
                  </a:lnTo>
                  <a:lnTo>
                    <a:pt x="955243" y="203606"/>
                  </a:lnTo>
                  <a:lnTo>
                    <a:pt x="940003" y="214579"/>
                  </a:lnTo>
                  <a:lnTo>
                    <a:pt x="932078" y="240182"/>
                  </a:lnTo>
                  <a:lnTo>
                    <a:pt x="893064" y="254813"/>
                  </a:lnTo>
                  <a:lnTo>
                    <a:pt x="873556" y="275539"/>
                  </a:lnTo>
                  <a:lnTo>
                    <a:pt x="837590" y="267614"/>
                  </a:lnTo>
                  <a:lnTo>
                    <a:pt x="818083" y="263957"/>
                  </a:lnTo>
                  <a:lnTo>
                    <a:pt x="815035" y="288950"/>
                  </a:lnTo>
                  <a:lnTo>
                    <a:pt x="832713" y="303581"/>
                  </a:lnTo>
                  <a:lnTo>
                    <a:pt x="844296" y="316382"/>
                  </a:lnTo>
                  <a:lnTo>
                    <a:pt x="829665" y="329794"/>
                  </a:lnTo>
                  <a:lnTo>
                    <a:pt x="817473" y="350520"/>
                  </a:lnTo>
                  <a:lnTo>
                    <a:pt x="787603" y="363931"/>
                  </a:lnTo>
                  <a:lnTo>
                    <a:pt x="741273" y="365150"/>
                  </a:lnTo>
                  <a:lnTo>
                    <a:pt x="697382" y="378562"/>
                  </a:lnTo>
                  <a:lnTo>
                    <a:pt x="670560" y="399288"/>
                  </a:lnTo>
                  <a:lnTo>
                    <a:pt x="650443" y="387706"/>
                  </a:lnTo>
                  <a:lnTo>
                    <a:pt x="612648" y="387706"/>
                  </a:lnTo>
                  <a:lnTo>
                    <a:pt x="555345" y="363931"/>
                  </a:lnTo>
                  <a:lnTo>
                    <a:pt x="521208" y="358445"/>
                  </a:lnTo>
                  <a:lnTo>
                    <a:pt x="482193" y="363931"/>
                  </a:lnTo>
                  <a:lnTo>
                    <a:pt x="413308" y="354787"/>
                  </a:lnTo>
                  <a:lnTo>
                    <a:pt x="379171" y="356006"/>
                  </a:lnTo>
                  <a:lnTo>
                    <a:pt x="350520" y="332842"/>
                  </a:lnTo>
                  <a:lnTo>
                    <a:pt x="320040" y="297485"/>
                  </a:lnTo>
                  <a:lnTo>
                    <a:pt x="299313" y="293218"/>
                  </a:lnTo>
                  <a:lnTo>
                    <a:pt x="250545" y="268834"/>
                  </a:lnTo>
                  <a:lnTo>
                    <a:pt x="206654" y="263957"/>
                  </a:lnTo>
                  <a:lnTo>
                    <a:pt x="167030" y="257251"/>
                  </a:lnTo>
                  <a:lnTo>
                    <a:pt x="148742" y="240182"/>
                  </a:lnTo>
                  <a:lnTo>
                    <a:pt x="140208" y="195682"/>
                  </a:lnTo>
                  <a:lnTo>
                    <a:pt x="104851" y="164592"/>
                  </a:lnTo>
                  <a:lnTo>
                    <a:pt x="54864" y="150571"/>
                  </a:lnTo>
                  <a:lnTo>
                    <a:pt x="20116" y="130454"/>
                  </a:lnTo>
                  <a:lnTo>
                    <a:pt x="0" y="103632"/>
                  </a:lnTo>
                  <a:lnTo>
                    <a:pt x="28651" y="96926"/>
                  </a:lnTo>
                  <a:lnTo>
                    <a:pt x="69494" y="64618"/>
                  </a:lnTo>
                  <a:lnTo>
                    <a:pt x="105460" y="46939"/>
                  </a:lnTo>
                  <a:lnTo>
                    <a:pt x="137769" y="58522"/>
                  </a:lnTo>
                  <a:lnTo>
                    <a:pt x="169468" y="59131"/>
                  </a:lnTo>
                  <a:lnTo>
                    <a:pt x="198729" y="76810"/>
                  </a:lnTo>
                  <a:lnTo>
                    <a:pt x="229209" y="78029"/>
                  </a:lnTo>
                  <a:lnTo>
                    <a:pt x="277977" y="87782"/>
                  </a:lnTo>
                  <a:lnTo>
                    <a:pt x="292608" y="60960"/>
                  </a:lnTo>
                  <a:lnTo>
                    <a:pt x="268224" y="39014"/>
                  </a:lnTo>
                  <a:lnTo>
                    <a:pt x="276148" y="0"/>
                  </a:lnTo>
                  <a:lnTo>
                    <a:pt x="318820" y="15240"/>
                  </a:lnTo>
                  <a:lnTo>
                    <a:pt x="348081" y="20117"/>
                  </a:lnTo>
                  <a:lnTo>
                    <a:pt x="388924" y="29870"/>
                  </a:lnTo>
                  <a:lnTo>
                    <a:pt x="410870" y="57912"/>
                  </a:lnTo>
                  <a:lnTo>
                    <a:pt x="462686" y="73762"/>
                  </a:lnTo>
                  <a:close/>
                </a:path>
              </a:pathLst>
            </a:custGeom>
            <a:grpFill/>
            <a:ln w="6350" cap="flat">
              <a:solidFill>
                <a:srgbClr val="545A8A"/>
              </a:solidFill>
              <a:prstDash val="solid"/>
              <a:miter/>
            </a:ln>
          </p:spPr>
          <p:txBody>
            <a:bodyPr rtlCol="0" anchor="ctr"/>
            <a:lstStyle/>
            <a:p>
              <a:endParaRPr lang="fr-FR" dirty="0"/>
            </a:p>
          </p:txBody>
        </p:sp>
        <p:sp>
          <p:nvSpPr>
            <p:cNvPr id="196" name="Forme libre : forme 155">
              <a:extLst>
                <a:ext uri="{FF2B5EF4-FFF2-40B4-BE49-F238E27FC236}">
                  <a16:creationId xmlns:a16="http://schemas.microsoft.com/office/drawing/2014/main" id="{FBDD191E-C4B0-A947-E268-3A33173271FE}"/>
                </a:ext>
              </a:extLst>
            </p:cNvPr>
            <p:cNvSpPr/>
            <p:nvPr/>
          </p:nvSpPr>
          <p:spPr>
            <a:xfrm>
              <a:off x="7045757" y="4821325"/>
              <a:ext cx="362712" cy="642518"/>
            </a:xfrm>
            <a:custGeom>
              <a:avLst/>
              <a:gdLst>
                <a:gd name="connsiteX0" fmla="*/ 66446 w 362712"/>
                <a:gd name="connsiteY0" fmla="*/ 642519 h 642518"/>
                <a:gd name="connsiteX1" fmla="*/ 41452 w 362712"/>
                <a:gd name="connsiteY1" fmla="*/ 642519 h 642518"/>
                <a:gd name="connsiteX2" fmla="*/ 39624 w 362712"/>
                <a:gd name="connsiteY2" fmla="*/ 624840 h 642518"/>
                <a:gd name="connsiteX3" fmla="*/ 35966 w 362712"/>
                <a:gd name="connsiteY3" fmla="*/ 607162 h 642518"/>
                <a:gd name="connsiteX4" fmla="*/ 33528 w 362712"/>
                <a:gd name="connsiteY4" fmla="*/ 593141 h 642518"/>
                <a:gd name="connsiteX5" fmla="*/ 42062 w 362712"/>
                <a:gd name="connsiteY5" fmla="*/ 549859 h 642518"/>
                <a:gd name="connsiteX6" fmla="*/ 35356 w 362712"/>
                <a:gd name="connsiteY6" fmla="*/ 521818 h 642518"/>
                <a:gd name="connsiteX7" fmla="*/ 21945 w 362712"/>
                <a:gd name="connsiteY7" fmla="*/ 466954 h 642518"/>
                <a:gd name="connsiteX8" fmla="*/ 59740 w 362712"/>
                <a:gd name="connsiteY8" fmla="*/ 422453 h 642518"/>
                <a:gd name="connsiteX9" fmla="*/ 70104 w 362712"/>
                <a:gd name="connsiteY9" fmla="*/ 394411 h 642518"/>
                <a:gd name="connsiteX10" fmla="*/ 74980 w 362712"/>
                <a:gd name="connsiteY10" fmla="*/ 390754 h 642518"/>
                <a:gd name="connsiteX11" fmla="*/ 80467 w 362712"/>
                <a:gd name="connsiteY11" fmla="*/ 367589 h 642518"/>
                <a:gd name="connsiteX12" fmla="*/ 75590 w 362712"/>
                <a:gd name="connsiteY12" fmla="*/ 356007 h 642518"/>
                <a:gd name="connsiteX13" fmla="*/ 78028 w 362712"/>
                <a:gd name="connsiteY13" fmla="*/ 326746 h 642518"/>
                <a:gd name="connsiteX14" fmla="*/ 85953 w 362712"/>
                <a:gd name="connsiteY14" fmla="*/ 299923 h 642518"/>
                <a:gd name="connsiteX15" fmla="*/ 88392 w 362712"/>
                <a:gd name="connsiteY15" fmla="*/ 249936 h 642518"/>
                <a:gd name="connsiteX16" fmla="*/ 71323 w 362712"/>
                <a:gd name="connsiteY16" fmla="*/ 237744 h 642518"/>
                <a:gd name="connsiteX17" fmla="*/ 54864 w 362712"/>
                <a:gd name="connsiteY17" fmla="*/ 234696 h 642518"/>
                <a:gd name="connsiteX18" fmla="*/ 48158 w 362712"/>
                <a:gd name="connsiteY18" fmla="*/ 224943 h 642518"/>
                <a:gd name="connsiteX19" fmla="*/ 32308 w 362712"/>
                <a:gd name="connsiteY19" fmla="*/ 217018 h 642518"/>
                <a:gd name="connsiteX20" fmla="*/ 3657 w 362712"/>
                <a:gd name="connsiteY20" fmla="*/ 217627 h 642518"/>
                <a:gd name="connsiteX21" fmla="*/ 2438 w 362712"/>
                <a:gd name="connsiteY21" fmla="*/ 202997 h 642518"/>
                <a:gd name="connsiteX22" fmla="*/ 0 w 362712"/>
                <a:gd name="connsiteY22" fmla="*/ 174955 h 642518"/>
                <a:gd name="connsiteX23" fmla="*/ 104851 w 362712"/>
                <a:gd name="connsiteY23" fmla="*/ 142647 h 642518"/>
                <a:gd name="connsiteX24" fmla="*/ 124358 w 362712"/>
                <a:gd name="connsiteY24" fmla="*/ 161544 h 642518"/>
                <a:gd name="connsiteX25" fmla="*/ 133502 w 362712"/>
                <a:gd name="connsiteY25" fmla="*/ 157887 h 642518"/>
                <a:gd name="connsiteX26" fmla="*/ 146913 w 362712"/>
                <a:gd name="connsiteY26" fmla="*/ 167640 h 642518"/>
                <a:gd name="connsiteX27" fmla="*/ 148132 w 362712"/>
                <a:gd name="connsiteY27" fmla="*/ 183490 h 642518"/>
                <a:gd name="connsiteX28" fmla="*/ 140208 w 362712"/>
                <a:gd name="connsiteY28" fmla="*/ 201778 h 642518"/>
                <a:gd name="connsiteX29" fmla="*/ 141427 w 362712"/>
                <a:gd name="connsiteY29" fmla="*/ 229210 h 642518"/>
                <a:gd name="connsiteX30" fmla="*/ 162763 w 362712"/>
                <a:gd name="connsiteY30" fmla="*/ 253594 h 642518"/>
                <a:gd name="connsiteX31" fmla="*/ 174345 w 362712"/>
                <a:gd name="connsiteY31" fmla="*/ 226162 h 642518"/>
                <a:gd name="connsiteX32" fmla="*/ 189585 w 362712"/>
                <a:gd name="connsiteY32" fmla="*/ 218237 h 642518"/>
                <a:gd name="connsiteX33" fmla="*/ 188976 w 362712"/>
                <a:gd name="connsiteY33" fmla="*/ 167640 h 642518"/>
                <a:gd name="connsiteX34" fmla="*/ 175564 w 362712"/>
                <a:gd name="connsiteY34" fmla="*/ 139599 h 642518"/>
                <a:gd name="connsiteX35" fmla="*/ 163982 w 362712"/>
                <a:gd name="connsiteY35" fmla="*/ 126797 h 642518"/>
                <a:gd name="connsiteX36" fmla="*/ 161544 w 362712"/>
                <a:gd name="connsiteY36" fmla="*/ 126797 h 642518"/>
                <a:gd name="connsiteX37" fmla="*/ 157886 w 362712"/>
                <a:gd name="connsiteY37" fmla="*/ 82296 h 642518"/>
                <a:gd name="connsiteX38" fmla="*/ 167030 w 362712"/>
                <a:gd name="connsiteY38" fmla="*/ 45111 h 642518"/>
                <a:gd name="connsiteX39" fmla="*/ 180441 w 362712"/>
                <a:gd name="connsiteY39" fmla="*/ 43891 h 642518"/>
                <a:gd name="connsiteX40" fmla="*/ 221284 w 362712"/>
                <a:gd name="connsiteY40" fmla="*/ 54864 h 642518"/>
                <a:gd name="connsiteX41" fmla="*/ 230428 w 362712"/>
                <a:gd name="connsiteY41" fmla="*/ 49987 h 642518"/>
                <a:gd name="connsiteX42" fmla="*/ 254203 w 362712"/>
                <a:gd name="connsiteY42" fmla="*/ 48768 h 642518"/>
                <a:gd name="connsiteX43" fmla="*/ 267004 w 362712"/>
                <a:gd name="connsiteY43" fmla="*/ 37186 h 642518"/>
                <a:gd name="connsiteX44" fmla="*/ 287731 w 362712"/>
                <a:gd name="connsiteY44" fmla="*/ 37795 h 642518"/>
                <a:gd name="connsiteX45" fmla="*/ 325526 w 362712"/>
                <a:gd name="connsiteY45" fmla="*/ 22555 h 642518"/>
                <a:gd name="connsiteX46" fmla="*/ 353568 w 362712"/>
                <a:gd name="connsiteY46" fmla="*/ 0 h 642518"/>
                <a:gd name="connsiteX47" fmla="*/ 359054 w 362712"/>
                <a:gd name="connsiteY47" fmla="*/ 17069 h 642518"/>
                <a:gd name="connsiteX48" fmla="*/ 356006 w 362712"/>
                <a:gd name="connsiteY48" fmla="*/ 56083 h 642518"/>
                <a:gd name="connsiteX49" fmla="*/ 359054 w 362712"/>
                <a:gd name="connsiteY49" fmla="*/ 90831 h 642518"/>
                <a:gd name="connsiteX50" fmla="*/ 357835 w 362712"/>
                <a:gd name="connsiteY50" fmla="*/ 151791 h 642518"/>
                <a:gd name="connsiteX51" fmla="*/ 362712 w 362712"/>
                <a:gd name="connsiteY51" fmla="*/ 170688 h 642518"/>
                <a:gd name="connsiteX52" fmla="*/ 351129 w 362712"/>
                <a:gd name="connsiteY52" fmla="*/ 198730 h 642518"/>
                <a:gd name="connsiteX53" fmla="*/ 336499 w 362712"/>
                <a:gd name="connsiteY53" fmla="*/ 226162 h 642518"/>
                <a:gd name="connsiteX54" fmla="*/ 313944 w 362712"/>
                <a:gd name="connsiteY54" fmla="*/ 250546 h 642518"/>
                <a:gd name="connsiteX55" fmla="*/ 281635 w 362712"/>
                <a:gd name="connsiteY55" fmla="*/ 265176 h 642518"/>
                <a:gd name="connsiteX56" fmla="*/ 242011 w 362712"/>
                <a:gd name="connsiteY56" fmla="*/ 284074 h 642518"/>
                <a:gd name="connsiteX57" fmla="*/ 201777 w 362712"/>
                <a:gd name="connsiteY57" fmla="*/ 326136 h 642518"/>
                <a:gd name="connsiteX58" fmla="*/ 188366 w 362712"/>
                <a:gd name="connsiteY58" fmla="*/ 333451 h 642518"/>
                <a:gd name="connsiteX59" fmla="*/ 162763 w 362712"/>
                <a:gd name="connsiteY59" fmla="*/ 361493 h 642518"/>
                <a:gd name="connsiteX60" fmla="*/ 148742 w 362712"/>
                <a:gd name="connsiteY60" fmla="*/ 370027 h 642518"/>
                <a:gd name="connsiteX61" fmla="*/ 143865 w 362712"/>
                <a:gd name="connsiteY61" fmla="*/ 398069 h 642518"/>
                <a:gd name="connsiteX62" fmla="*/ 158496 w 362712"/>
                <a:gd name="connsiteY62" fmla="*/ 427939 h 642518"/>
                <a:gd name="connsiteX63" fmla="*/ 163982 w 362712"/>
                <a:gd name="connsiteY63" fmla="*/ 450495 h 642518"/>
                <a:gd name="connsiteX64" fmla="*/ 163982 w 362712"/>
                <a:gd name="connsiteY64" fmla="*/ 462687 h 642518"/>
                <a:gd name="connsiteX65" fmla="*/ 170078 w 362712"/>
                <a:gd name="connsiteY65" fmla="*/ 460248 h 642518"/>
                <a:gd name="connsiteX66" fmla="*/ 167030 w 362712"/>
                <a:gd name="connsiteY66" fmla="*/ 498653 h 642518"/>
                <a:gd name="connsiteX67" fmla="*/ 160324 w 362712"/>
                <a:gd name="connsiteY67" fmla="*/ 516941 h 642518"/>
                <a:gd name="connsiteX68" fmla="*/ 167640 w 362712"/>
                <a:gd name="connsiteY68" fmla="*/ 523647 h 642518"/>
                <a:gd name="connsiteX69" fmla="*/ 161544 w 362712"/>
                <a:gd name="connsiteY69" fmla="*/ 540106 h 642518"/>
                <a:gd name="connsiteX70" fmla="*/ 146913 w 362712"/>
                <a:gd name="connsiteY70" fmla="*/ 554127 h 642518"/>
                <a:gd name="connsiteX71" fmla="*/ 118262 w 362712"/>
                <a:gd name="connsiteY71" fmla="*/ 566928 h 642518"/>
                <a:gd name="connsiteX72" fmla="*/ 76200 w 362712"/>
                <a:gd name="connsiteY72" fmla="*/ 588264 h 642518"/>
                <a:gd name="connsiteX73" fmla="*/ 60960 w 362712"/>
                <a:gd name="connsiteY73" fmla="*/ 602895 h 642518"/>
                <a:gd name="connsiteX74" fmla="*/ 62788 w 362712"/>
                <a:gd name="connsiteY74" fmla="*/ 619354 h 642518"/>
                <a:gd name="connsiteX75" fmla="*/ 70713 w 362712"/>
                <a:gd name="connsiteY75" fmla="*/ 621792 h 642518"/>
                <a:gd name="connsiteX76" fmla="*/ 66446 w 362712"/>
                <a:gd name="connsiteY76" fmla="*/ 642519 h 6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2518">
                  <a:moveTo>
                    <a:pt x="66446" y="642519"/>
                  </a:moveTo>
                  <a:lnTo>
                    <a:pt x="41452" y="642519"/>
                  </a:lnTo>
                  <a:lnTo>
                    <a:pt x="39624" y="624840"/>
                  </a:lnTo>
                  <a:lnTo>
                    <a:pt x="35966" y="607162"/>
                  </a:lnTo>
                  <a:lnTo>
                    <a:pt x="33528" y="593141"/>
                  </a:lnTo>
                  <a:lnTo>
                    <a:pt x="42062" y="549859"/>
                  </a:lnTo>
                  <a:lnTo>
                    <a:pt x="35356" y="521818"/>
                  </a:lnTo>
                  <a:lnTo>
                    <a:pt x="21945" y="466954"/>
                  </a:lnTo>
                  <a:lnTo>
                    <a:pt x="59740" y="422453"/>
                  </a:lnTo>
                  <a:lnTo>
                    <a:pt x="70104" y="394411"/>
                  </a:lnTo>
                  <a:lnTo>
                    <a:pt x="74980" y="390754"/>
                  </a:lnTo>
                  <a:lnTo>
                    <a:pt x="80467" y="367589"/>
                  </a:lnTo>
                  <a:lnTo>
                    <a:pt x="75590" y="356007"/>
                  </a:lnTo>
                  <a:lnTo>
                    <a:pt x="78028" y="326746"/>
                  </a:lnTo>
                  <a:lnTo>
                    <a:pt x="85953" y="299923"/>
                  </a:lnTo>
                  <a:lnTo>
                    <a:pt x="88392" y="249936"/>
                  </a:lnTo>
                  <a:lnTo>
                    <a:pt x="71323" y="237744"/>
                  </a:lnTo>
                  <a:lnTo>
                    <a:pt x="54864" y="234696"/>
                  </a:lnTo>
                  <a:lnTo>
                    <a:pt x="48158" y="224943"/>
                  </a:lnTo>
                  <a:lnTo>
                    <a:pt x="32308" y="217018"/>
                  </a:lnTo>
                  <a:lnTo>
                    <a:pt x="3657" y="217627"/>
                  </a:lnTo>
                  <a:lnTo>
                    <a:pt x="2438" y="202997"/>
                  </a:lnTo>
                  <a:lnTo>
                    <a:pt x="0" y="174955"/>
                  </a:lnTo>
                  <a:lnTo>
                    <a:pt x="104851" y="142647"/>
                  </a:lnTo>
                  <a:lnTo>
                    <a:pt x="124358" y="161544"/>
                  </a:lnTo>
                  <a:lnTo>
                    <a:pt x="133502" y="157887"/>
                  </a:lnTo>
                  <a:lnTo>
                    <a:pt x="146913" y="167640"/>
                  </a:lnTo>
                  <a:lnTo>
                    <a:pt x="148132" y="183490"/>
                  </a:lnTo>
                  <a:lnTo>
                    <a:pt x="140208" y="201778"/>
                  </a:lnTo>
                  <a:lnTo>
                    <a:pt x="141427" y="229210"/>
                  </a:lnTo>
                  <a:lnTo>
                    <a:pt x="162763" y="253594"/>
                  </a:lnTo>
                  <a:lnTo>
                    <a:pt x="174345" y="226162"/>
                  </a:lnTo>
                  <a:lnTo>
                    <a:pt x="189585" y="218237"/>
                  </a:lnTo>
                  <a:lnTo>
                    <a:pt x="188976" y="167640"/>
                  </a:lnTo>
                  <a:lnTo>
                    <a:pt x="175564" y="139599"/>
                  </a:lnTo>
                  <a:lnTo>
                    <a:pt x="163982" y="126797"/>
                  </a:lnTo>
                  <a:lnTo>
                    <a:pt x="161544" y="126797"/>
                  </a:lnTo>
                  <a:lnTo>
                    <a:pt x="157886" y="82296"/>
                  </a:lnTo>
                  <a:lnTo>
                    <a:pt x="167030" y="45111"/>
                  </a:lnTo>
                  <a:lnTo>
                    <a:pt x="180441" y="43891"/>
                  </a:lnTo>
                  <a:lnTo>
                    <a:pt x="221284" y="54864"/>
                  </a:lnTo>
                  <a:lnTo>
                    <a:pt x="230428" y="49987"/>
                  </a:lnTo>
                  <a:lnTo>
                    <a:pt x="254203" y="48768"/>
                  </a:lnTo>
                  <a:lnTo>
                    <a:pt x="267004" y="37186"/>
                  </a:lnTo>
                  <a:lnTo>
                    <a:pt x="287731" y="37795"/>
                  </a:lnTo>
                  <a:lnTo>
                    <a:pt x="325526" y="22555"/>
                  </a:lnTo>
                  <a:lnTo>
                    <a:pt x="353568" y="0"/>
                  </a:lnTo>
                  <a:lnTo>
                    <a:pt x="359054" y="17069"/>
                  </a:lnTo>
                  <a:lnTo>
                    <a:pt x="356006" y="56083"/>
                  </a:lnTo>
                  <a:lnTo>
                    <a:pt x="359054" y="90831"/>
                  </a:lnTo>
                  <a:lnTo>
                    <a:pt x="357835" y="151791"/>
                  </a:lnTo>
                  <a:lnTo>
                    <a:pt x="362712" y="170688"/>
                  </a:lnTo>
                  <a:lnTo>
                    <a:pt x="351129" y="198730"/>
                  </a:lnTo>
                  <a:lnTo>
                    <a:pt x="336499" y="226162"/>
                  </a:lnTo>
                  <a:lnTo>
                    <a:pt x="313944" y="250546"/>
                  </a:lnTo>
                  <a:lnTo>
                    <a:pt x="281635" y="265176"/>
                  </a:lnTo>
                  <a:lnTo>
                    <a:pt x="242011" y="284074"/>
                  </a:lnTo>
                  <a:lnTo>
                    <a:pt x="201777" y="326136"/>
                  </a:lnTo>
                  <a:lnTo>
                    <a:pt x="188366" y="333451"/>
                  </a:lnTo>
                  <a:lnTo>
                    <a:pt x="162763" y="361493"/>
                  </a:lnTo>
                  <a:lnTo>
                    <a:pt x="148742" y="370027"/>
                  </a:lnTo>
                  <a:lnTo>
                    <a:pt x="143865" y="398069"/>
                  </a:lnTo>
                  <a:lnTo>
                    <a:pt x="158496" y="427939"/>
                  </a:lnTo>
                  <a:lnTo>
                    <a:pt x="163982" y="450495"/>
                  </a:lnTo>
                  <a:lnTo>
                    <a:pt x="163982" y="462687"/>
                  </a:lnTo>
                  <a:lnTo>
                    <a:pt x="170078" y="460248"/>
                  </a:lnTo>
                  <a:lnTo>
                    <a:pt x="167030" y="498653"/>
                  </a:lnTo>
                  <a:lnTo>
                    <a:pt x="160324" y="516941"/>
                  </a:lnTo>
                  <a:lnTo>
                    <a:pt x="167640" y="523647"/>
                  </a:lnTo>
                  <a:lnTo>
                    <a:pt x="161544" y="540106"/>
                  </a:lnTo>
                  <a:lnTo>
                    <a:pt x="146913" y="554127"/>
                  </a:lnTo>
                  <a:lnTo>
                    <a:pt x="118262" y="566928"/>
                  </a:lnTo>
                  <a:lnTo>
                    <a:pt x="76200" y="588264"/>
                  </a:lnTo>
                  <a:lnTo>
                    <a:pt x="60960" y="602895"/>
                  </a:lnTo>
                  <a:lnTo>
                    <a:pt x="62788" y="619354"/>
                  </a:lnTo>
                  <a:lnTo>
                    <a:pt x="70713" y="621792"/>
                  </a:lnTo>
                  <a:lnTo>
                    <a:pt x="66446" y="642519"/>
                  </a:lnTo>
                  <a:close/>
                </a:path>
              </a:pathLst>
            </a:custGeom>
            <a:grpFill/>
            <a:ln w="6350" cap="flat">
              <a:solidFill>
                <a:srgbClr val="545A8A"/>
              </a:solidFill>
              <a:prstDash val="solid"/>
              <a:miter/>
            </a:ln>
          </p:spPr>
          <p:txBody>
            <a:bodyPr rtlCol="0" anchor="ctr"/>
            <a:lstStyle/>
            <a:p>
              <a:endParaRPr lang="fr-FR" dirty="0"/>
            </a:p>
          </p:txBody>
        </p:sp>
        <p:sp>
          <p:nvSpPr>
            <p:cNvPr id="197" name="Forme libre : forme 156">
              <a:extLst>
                <a:ext uri="{FF2B5EF4-FFF2-40B4-BE49-F238E27FC236}">
                  <a16:creationId xmlns:a16="http://schemas.microsoft.com/office/drawing/2014/main" id="{B1EC0A93-5963-684A-4BE9-CA9C398D72F5}"/>
                </a:ext>
              </a:extLst>
            </p:cNvPr>
            <p:cNvSpPr/>
            <p:nvPr/>
          </p:nvSpPr>
          <p:spPr>
            <a:xfrm>
              <a:off x="5434584" y="3344874"/>
              <a:ext cx="412699" cy="500481"/>
            </a:xfrm>
            <a:custGeom>
              <a:avLst/>
              <a:gdLst>
                <a:gd name="connsiteX0" fmla="*/ 412699 w 412699"/>
                <a:gd name="connsiteY0" fmla="*/ 95098 h 500481"/>
                <a:gd name="connsiteX1" fmla="*/ 360883 w 412699"/>
                <a:gd name="connsiteY1" fmla="*/ 95707 h 500481"/>
                <a:gd name="connsiteX2" fmla="*/ 375513 w 412699"/>
                <a:gd name="connsiteY2" fmla="*/ 264566 h 500481"/>
                <a:gd name="connsiteX3" fmla="*/ 390753 w 412699"/>
                <a:gd name="connsiteY3" fmla="*/ 433426 h 500481"/>
                <a:gd name="connsiteX4" fmla="*/ 396849 w 412699"/>
                <a:gd name="connsiteY4" fmla="*/ 438302 h 500481"/>
                <a:gd name="connsiteX5" fmla="*/ 388925 w 412699"/>
                <a:gd name="connsiteY5" fmla="*/ 465734 h 500481"/>
                <a:gd name="connsiteX6" fmla="*/ 251765 w 412699"/>
                <a:gd name="connsiteY6" fmla="*/ 466344 h 500481"/>
                <a:gd name="connsiteX7" fmla="*/ 246279 w 412699"/>
                <a:gd name="connsiteY7" fmla="*/ 474878 h 500481"/>
                <a:gd name="connsiteX8" fmla="*/ 233477 w 412699"/>
                <a:gd name="connsiteY8" fmla="*/ 472440 h 500481"/>
                <a:gd name="connsiteX9" fmla="*/ 213969 w 412699"/>
                <a:gd name="connsiteY9" fmla="*/ 480365 h 500481"/>
                <a:gd name="connsiteX10" fmla="*/ 190195 w 412699"/>
                <a:gd name="connsiteY10" fmla="*/ 469392 h 500481"/>
                <a:gd name="connsiteX11" fmla="*/ 179223 w 412699"/>
                <a:gd name="connsiteY11" fmla="*/ 470002 h 500481"/>
                <a:gd name="connsiteX12" fmla="*/ 173127 w 412699"/>
                <a:gd name="connsiteY12" fmla="*/ 493166 h 500481"/>
                <a:gd name="connsiteX13" fmla="*/ 161544 w 412699"/>
                <a:gd name="connsiteY13" fmla="*/ 500482 h 500481"/>
                <a:gd name="connsiteX14" fmla="*/ 139599 w 412699"/>
                <a:gd name="connsiteY14" fmla="*/ 473659 h 500481"/>
                <a:gd name="connsiteX15" fmla="*/ 118872 w 412699"/>
                <a:gd name="connsiteY15" fmla="*/ 444398 h 500481"/>
                <a:gd name="connsiteX16" fmla="*/ 96927 w 412699"/>
                <a:gd name="connsiteY16" fmla="*/ 434035 h 500481"/>
                <a:gd name="connsiteX17" fmla="*/ 80467 w 412699"/>
                <a:gd name="connsiteY17" fmla="*/ 423062 h 500481"/>
                <a:gd name="connsiteX18" fmla="*/ 61569 w 412699"/>
                <a:gd name="connsiteY18" fmla="*/ 423062 h 500481"/>
                <a:gd name="connsiteX19" fmla="*/ 44501 w 412699"/>
                <a:gd name="connsiteY19" fmla="*/ 431597 h 500481"/>
                <a:gd name="connsiteX20" fmla="*/ 28041 w 412699"/>
                <a:gd name="connsiteY20" fmla="*/ 428549 h 500481"/>
                <a:gd name="connsiteX21" fmla="*/ 15849 w 412699"/>
                <a:gd name="connsiteY21" fmla="*/ 440741 h 500481"/>
                <a:gd name="connsiteX22" fmla="*/ 13411 w 412699"/>
                <a:gd name="connsiteY22" fmla="*/ 420014 h 500481"/>
                <a:gd name="connsiteX23" fmla="*/ 23165 w 412699"/>
                <a:gd name="connsiteY23" fmla="*/ 400507 h 500481"/>
                <a:gd name="connsiteX24" fmla="*/ 28041 w 412699"/>
                <a:gd name="connsiteY24" fmla="*/ 363931 h 500481"/>
                <a:gd name="connsiteX25" fmla="*/ 25603 w 412699"/>
                <a:gd name="connsiteY25" fmla="*/ 324917 h 500481"/>
                <a:gd name="connsiteX26" fmla="*/ 21945 w 412699"/>
                <a:gd name="connsiteY26" fmla="*/ 305410 h 500481"/>
                <a:gd name="connsiteX27" fmla="*/ 25603 w 412699"/>
                <a:gd name="connsiteY27" fmla="*/ 285902 h 500481"/>
                <a:gd name="connsiteX28" fmla="*/ 17069 w 412699"/>
                <a:gd name="connsiteY28" fmla="*/ 267614 h 500481"/>
                <a:gd name="connsiteX29" fmla="*/ 0 w 412699"/>
                <a:gd name="connsiteY29" fmla="*/ 250546 h 500481"/>
                <a:gd name="connsiteX30" fmla="*/ 7925 w 412699"/>
                <a:gd name="connsiteY30" fmla="*/ 237744 h 500481"/>
                <a:gd name="connsiteX31" fmla="*/ 140208 w 412699"/>
                <a:gd name="connsiteY31" fmla="*/ 237744 h 500481"/>
                <a:gd name="connsiteX32" fmla="*/ 134721 w 412699"/>
                <a:gd name="connsiteY32" fmla="*/ 181051 h 500481"/>
                <a:gd name="connsiteX33" fmla="*/ 143865 w 412699"/>
                <a:gd name="connsiteY33" fmla="*/ 160934 h 500481"/>
                <a:gd name="connsiteX34" fmla="*/ 175565 w 412699"/>
                <a:gd name="connsiteY34" fmla="*/ 157886 h 500481"/>
                <a:gd name="connsiteX35" fmla="*/ 176784 w 412699"/>
                <a:gd name="connsiteY35" fmla="*/ 57302 h 500481"/>
                <a:gd name="connsiteX36" fmla="*/ 286512 w 412699"/>
                <a:gd name="connsiteY36" fmla="*/ 59741 h 500481"/>
                <a:gd name="connsiteX37" fmla="*/ 287731 w 412699"/>
                <a:gd name="connsiteY37" fmla="*/ 0 h 500481"/>
                <a:gd name="connsiteX38" fmla="*/ 412699 w 412699"/>
                <a:gd name="connsiteY38" fmla="*/ 95098 h 50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500481">
                  <a:moveTo>
                    <a:pt x="412699" y="95098"/>
                  </a:moveTo>
                  <a:lnTo>
                    <a:pt x="360883" y="95707"/>
                  </a:lnTo>
                  <a:lnTo>
                    <a:pt x="375513" y="264566"/>
                  </a:lnTo>
                  <a:lnTo>
                    <a:pt x="390753" y="433426"/>
                  </a:lnTo>
                  <a:lnTo>
                    <a:pt x="396849" y="438302"/>
                  </a:lnTo>
                  <a:lnTo>
                    <a:pt x="388925" y="465734"/>
                  </a:lnTo>
                  <a:lnTo>
                    <a:pt x="251765" y="466344"/>
                  </a:lnTo>
                  <a:lnTo>
                    <a:pt x="246279" y="474878"/>
                  </a:lnTo>
                  <a:lnTo>
                    <a:pt x="233477" y="472440"/>
                  </a:lnTo>
                  <a:lnTo>
                    <a:pt x="213969" y="480365"/>
                  </a:lnTo>
                  <a:lnTo>
                    <a:pt x="190195" y="469392"/>
                  </a:lnTo>
                  <a:lnTo>
                    <a:pt x="179223" y="470002"/>
                  </a:lnTo>
                  <a:lnTo>
                    <a:pt x="173127" y="493166"/>
                  </a:lnTo>
                  <a:lnTo>
                    <a:pt x="161544" y="500482"/>
                  </a:lnTo>
                  <a:lnTo>
                    <a:pt x="139599" y="473659"/>
                  </a:lnTo>
                  <a:lnTo>
                    <a:pt x="118872" y="444398"/>
                  </a:lnTo>
                  <a:lnTo>
                    <a:pt x="96927" y="434035"/>
                  </a:lnTo>
                  <a:lnTo>
                    <a:pt x="80467" y="423062"/>
                  </a:lnTo>
                  <a:lnTo>
                    <a:pt x="61569" y="423062"/>
                  </a:lnTo>
                  <a:lnTo>
                    <a:pt x="44501" y="431597"/>
                  </a:lnTo>
                  <a:lnTo>
                    <a:pt x="28041" y="428549"/>
                  </a:lnTo>
                  <a:lnTo>
                    <a:pt x="15849" y="440741"/>
                  </a:lnTo>
                  <a:lnTo>
                    <a:pt x="13411" y="420014"/>
                  </a:lnTo>
                  <a:lnTo>
                    <a:pt x="23165" y="400507"/>
                  </a:lnTo>
                  <a:lnTo>
                    <a:pt x="28041" y="363931"/>
                  </a:lnTo>
                  <a:lnTo>
                    <a:pt x="25603" y="324917"/>
                  </a:lnTo>
                  <a:lnTo>
                    <a:pt x="21945" y="305410"/>
                  </a:lnTo>
                  <a:lnTo>
                    <a:pt x="25603" y="285902"/>
                  </a:lnTo>
                  <a:lnTo>
                    <a:pt x="17069" y="267614"/>
                  </a:lnTo>
                  <a:lnTo>
                    <a:pt x="0" y="250546"/>
                  </a:lnTo>
                  <a:lnTo>
                    <a:pt x="7925" y="237744"/>
                  </a:lnTo>
                  <a:lnTo>
                    <a:pt x="140208" y="237744"/>
                  </a:lnTo>
                  <a:lnTo>
                    <a:pt x="134721" y="181051"/>
                  </a:lnTo>
                  <a:lnTo>
                    <a:pt x="143865" y="160934"/>
                  </a:lnTo>
                  <a:lnTo>
                    <a:pt x="175565" y="157886"/>
                  </a:lnTo>
                  <a:lnTo>
                    <a:pt x="176784" y="57302"/>
                  </a:lnTo>
                  <a:lnTo>
                    <a:pt x="286512" y="59741"/>
                  </a:lnTo>
                  <a:lnTo>
                    <a:pt x="287731" y="0"/>
                  </a:lnTo>
                  <a:lnTo>
                    <a:pt x="412699" y="95098"/>
                  </a:lnTo>
                  <a:close/>
                </a:path>
              </a:pathLst>
            </a:custGeom>
            <a:grpFill/>
            <a:ln w="6350" cap="flat">
              <a:solidFill>
                <a:srgbClr val="545A8A"/>
              </a:solidFill>
              <a:prstDash val="solid"/>
              <a:miter/>
            </a:ln>
          </p:spPr>
          <p:txBody>
            <a:bodyPr rtlCol="0" anchor="ctr"/>
            <a:lstStyle/>
            <a:p>
              <a:endParaRPr lang="fr-FR" dirty="0"/>
            </a:p>
          </p:txBody>
        </p:sp>
        <p:sp>
          <p:nvSpPr>
            <p:cNvPr id="198" name="Forme libre : forme 157">
              <a:extLst>
                <a:ext uri="{FF2B5EF4-FFF2-40B4-BE49-F238E27FC236}">
                  <a16:creationId xmlns:a16="http://schemas.microsoft.com/office/drawing/2014/main" id="{4A985953-E3B5-E321-A28B-1A046DDE0C05}"/>
                </a:ext>
              </a:extLst>
            </p:cNvPr>
            <p:cNvSpPr/>
            <p:nvPr/>
          </p:nvSpPr>
          <p:spPr>
            <a:xfrm>
              <a:off x="7132929" y="4778653"/>
              <a:ext cx="102413" cy="296265"/>
            </a:xfrm>
            <a:custGeom>
              <a:avLst/>
              <a:gdLst>
                <a:gd name="connsiteX0" fmla="*/ 74372 w 102413"/>
                <a:gd name="connsiteY0" fmla="*/ 169469 h 296265"/>
                <a:gd name="connsiteX1" fmla="*/ 76809 w 102413"/>
                <a:gd name="connsiteY1" fmla="*/ 169469 h 296265"/>
                <a:gd name="connsiteX2" fmla="*/ 88392 w 102413"/>
                <a:gd name="connsiteY2" fmla="*/ 182271 h 296265"/>
                <a:gd name="connsiteX3" fmla="*/ 101804 w 102413"/>
                <a:gd name="connsiteY3" fmla="*/ 210312 h 296265"/>
                <a:gd name="connsiteX4" fmla="*/ 102413 w 102413"/>
                <a:gd name="connsiteY4" fmla="*/ 260909 h 296265"/>
                <a:gd name="connsiteX5" fmla="*/ 87173 w 102413"/>
                <a:gd name="connsiteY5" fmla="*/ 268834 h 296265"/>
                <a:gd name="connsiteX6" fmla="*/ 75591 w 102413"/>
                <a:gd name="connsiteY6" fmla="*/ 296266 h 296265"/>
                <a:gd name="connsiteX7" fmla="*/ 54255 w 102413"/>
                <a:gd name="connsiteY7" fmla="*/ 271882 h 296265"/>
                <a:gd name="connsiteX8" fmla="*/ 53036 w 102413"/>
                <a:gd name="connsiteY8" fmla="*/ 244450 h 296265"/>
                <a:gd name="connsiteX9" fmla="*/ 60960 w 102413"/>
                <a:gd name="connsiteY9" fmla="*/ 226162 h 296265"/>
                <a:gd name="connsiteX10" fmla="*/ 59741 w 102413"/>
                <a:gd name="connsiteY10" fmla="*/ 210312 h 296265"/>
                <a:gd name="connsiteX11" fmla="*/ 46329 w 102413"/>
                <a:gd name="connsiteY11" fmla="*/ 200559 h 296265"/>
                <a:gd name="connsiteX12" fmla="*/ 37185 w 102413"/>
                <a:gd name="connsiteY12" fmla="*/ 204216 h 296265"/>
                <a:gd name="connsiteX13" fmla="*/ 17679 w 102413"/>
                <a:gd name="connsiteY13" fmla="*/ 185319 h 296265"/>
                <a:gd name="connsiteX14" fmla="*/ 0 w 102413"/>
                <a:gd name="connsiteY14" fmla="*/ 175565 h 296265"/>
                <a:gd name="connsiteX15" fmla="*/ 12192 w 102413"/>
                <a:gd name="connsiteY15" fmla="*/ 138989 h 296265"/>
                <a:gd name="connsiteX16" fmla="*/ 23165 w 102413"/>
                <a:gd name="connsiteY16" fmla="*/ 125578 h 296265"/>
                <a:gd name="connsiteX17" fmla="*/ 17679 w 102413"/>
                <a:gd name="connsiteY17" fmla="*/ 92659 h 296265"/>
                <a:gd name="connsiteX18" fmla="*/ 25604 w 102413"/>
                <a:gd name="connsiteY18" fmla="*/ 60960 h 296265"/>
                <a:gd name="connsiteX19" fmla="*/ 31700 w 102413"/>
                <a:gd name="connsiteY19" fmla="*/ 50597 h 296265"/>
                <a:gd name="connsiteX20" fmla="*/ 23775 w 102413"/>
                <a:gd name="connsiteY20" fmla="*/ 17679 h 296265"/>
                <a:gd name="connsiteX21" fmla="*/ 7925 w 102413"/>
                <a:gd name="connsiteY21" fmla="*/ 0 h 296265"/>
                <a:gd name="connsiteX22" fmla="*/ 41453 w 102413"/>
                <a:gd name="connsiteY22" fmla="*/ 7315 h 296265"/>
                <a:gd name="connsiteX23" fmla="*/ 47549 w 102413"/>
                <a:gd name="connsiteY23" fmla="*/ 17679 h 296265"/>
                <a:gd name="connsiteX24" fmla="*/ 46940 w 102413"/>
                <a:gd name="connsiteY24" fmla="*/ 22555 h 296265"/>
                <a:gd name="connsiteX25" fmla="*/ 57912 w 102413"/>
                <a:gd name="connsiteY25" fmla="*/ 47549 h 296265"/>
                <a:gd name="connsiteX26" fmla="*/ 59132 w 102413"/>
                <a:gd name="connsiteY26" fmla="*/ 94488 h 296265"/>
                <a:gd name="connsiteX27" fmla="*/ 48159 w 102413"/>
                <a:gd name="connsiteY27" fmla="*/ 116434 h 296265"/>
                <a:gd name="connsiteX28" fmla="*/ 57912 w 102413"/>
                <a:gd name="connsiteY28" fmla="*/ 145085 h 296265"/>
                <a:gd name="connsiteX29" fmla="*/ 56693 w 102413"/>
                <a:gd name="connsiteY29" fmla="*/ 162154 h 296265"/>
                <a:gd name="connsiteX30" fmla="*/ 64008 w 102413"/>
                <a:gd name="connsiteY30" fmla="*/ 173736 h 296265"/>
                <a:gd name="connsiteX31" fmla="*/ 63399 w 102413"/>
                <a:gd name="connsiteY31" fmla="*/ 188367 h 296265"/>
                <a:gd name="connsiteX32" fmla="*/ 68885 w 102413"/>
                <a:gd name="connsiteY32" fmla="*/ 196901 h 296265"/>
                <a:gd name="connsiteX33" fmla="*/ 74981 w 102413"/>
                <a:gd name="connsiteY33" fmla="*/ 187147 h 296265"/>
                <a:gd name="connsiteX34" fmla="*/ 86564 w 102413"/>
                <a:gd name="connsiteY34" fmla="*/ 202387 h 296265"/>
                <a:gd name="connsiteX35" fmla="*/ 87783 w 102413"/>
                <a:gd name="connsiteY35" fmla="*/ 197511 h 296265"/>
                <a:gd name="connsiteX36" fmla="*/ 81687 w 102413"/>
                <a:gd name="connsiteY36" fmla="*/ 176784 h 296265"/>
                <a:gd name="connsiteX37" fmla="*/ 74981 w 102413"/>
                <a:gd name="connsiteY37" fmla="*/ 174955 h 296265"/>
                <a:gd name="connsiteX38" fmla="*/ 74372 w 102413"/>
                <a:gd name="connsiteY38" fmla="*/ 169469 h 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13" h="296265">
                  <a:moveTo>
                    <a:pt x="74372" y="169469"/>
                  </a:moveTo>
                  <a:lnTo>
                    <a:pt x="76809" y="169469"/>
                  </a:lnTo>
                  <a:lnTo>
                    <a:pt x="88392" y="182271"/>
                  </a:lnTo>
                  <a:lnTo>
                    <a:pt x="101804" y="210312"/>
                  </a:lnTo>
                  <a:lnTo>
                    <a:pt x="102413" y="260909"/>
                  </a:lnTo>
                  <a:lnTo>
                    <a:pt x="87173" y="268834"/>
                  </a:lnTo>
                  <a:lnTo>
                    <a:pt x="75591" y="296266"/>
                  </a:lnTo>
                  <a:lnTo>
                    <a:pt x="54255" y="271882"/>
                  </a:lnTo>
                  <a:lnTo>
                    <a:pt x="53036" y="244450"/>
                  </a:lnTo>
                  <a:lnTo>
                    <a:pt x="60960" y="226162"/>
                  </a:lnTo>
                  <a:lnTo>
                    <a:pt x="59741" y="210312"/>
                  </a:lnTo>
                  <a:lnTo>
                    <a:pt x="46329" y="200559"/>
                  </a:lnTo>
                  <a:lnTo>
                    <a:pt x="37185" y="204216"/>
                  </a:lnTo>
                  <a:lnTo>
                    <a:pt x="17679" y="185319"/>
                  </a:lnTo>
                  <a:lnTo>
                    <a:pt x="0" y="175565"/>
                  </a:lnTo>
                  <a:lnTo>
                    <a:pt x="12192" y="138989"/>
                  </a:lnTo>
                  <a:lnTo>
                    <a:pt x="23165" y="125578"/>
                  </a:lnTo>
                  <a:lnTo>
                    <a:pt x="17679" y="92659"/>
                  </a:lnTo>
                  <a:lnTo>
                    <a:pt x="25604" y="60960"/>
                  </a:lnTo>
                  <a:lnTo>
                    <a:pt x="31700" y="50597"/>
                  </a:lnTo>
                  <a:lnTo>
                    <a:pt x="23775" y="17679"/>
                  </a:lnTo>
                  <a:lnTo>
                    <a:pt x="7925" y="0"/>
                  </a:lnTo>
                  <a:lnTo>
                    <a:pt x="41453" y="7315"/>
                  </a:lnTo>
                  <a:lnTo>
                    <a:pt x="47549" y="17679"/>
                  </a:lnTo>
                  <a:lnTo>
                    <a:pt x="46940" y="22555"/>
                  </a:lnTo>
                  <a:lnTo>
                    <a:pt x="57912" y="47549"/>
                  </a:lnTo>
                  <a:lnTo>
                    <a:pt x="59132" y="94488"/>
                  </a:lnTo>
                  <a:lnTo>
                    <a:pt x="48159" y="116434"/>
                  </a:lnTo>
                  <a:lnTo>
                    <a:pt x="57912" y="145085"/>
                  </a:lnTo>
                  <a:lnTo>
                    <a:pt x="56693" y="162154"/>
                  </a:lnTo>
                  <a:lnTo>
                    <a:pt x="64008" y="173736"/>
                  </a:lnTo>
                  <a:lnTo>
                    <a:pt x="63399" y="188367"/>
                  </a:lnTo>
                  <a:lnTo>
                    <a:pt x="68885" y="196901"/>
                  </a:lnTo>
                  <a:lnTo>
                    <a:pt x="74981" y="187147"/>
                  </a:lnTo>
                  <a:lnTo>
                    <a:pt x="86564" y="202387"/>
                  </a:lnTo>
                  <a:lnTo>
                    <a:pt x="87783" y="197511"/>
                  </a:lnTo>
                  <a:lnTo>
                    <a:pt x="81687" y="176784"/>
                  </a:lnTo>
                  <a:lnTo>
                    <a:pt x="74981" y="174955"/>
                  </a:lnTo>
                  <a:lnTo>
                    <a:pt x="74372" y="169469"/>
                  </a:lnTo>
                  <a:close/>
                </a:path>
              </a:pathLst>
            </a:custGeom>
            <a:grpFill/>
            <a:ln w="6350" cap="flat">
              <a:solidFill>
                <a:srgbClr val="545A8A"/>
              </a:solidFill>
              <a:prstDash val="solid"/>
              <a:miter/>
            </a:ln>
          </p:spPr>
          <p:txBody>
            <a:bodyPr rtlCol="0" anchor="ctr"/>
            <a:lstStyle/>
            <a:p>
              <a:endParaRPr lang="fr-FR" dirty="0"/>
            </a:p>
          </p:txBody>
        </p:sp>
        <p:sp>
          <p:nvSpPr>
            <p:cNvPr id="199" name="Forme libre : forme 158">
              <a:extLst>
                <a:ext uri="{FF2B5EF4-FFF2-40B4-BE49-F238E27FC236}">
                  <a16:creationId xmlns:a16="http://schemas.microsoft.com/office/drawing/2014/main" id="{41448FDC-C86F-4298-AFDB-6778BD972C3E}"/>
                </a:ext>
              </a:extLst>
            </p:cNvPr>
            <p:cNvSpPr/>
            <p:nvPr/>
          </p:nvSpPr>
          <p:spPr>
            <a:xfrm>
              <a:off x="9464649" y="4157471"/>
              <a:ext cx="150571" cy="212140"/>
            </a:xfrm>
            <a:custGeom>
              <a:avLst/>
              <a:gdLst>
                <a:gd name="connsiteX0" fmla="*/ 71324 w 150571"/>
                <a:gd name="connsiteY0" fmla="*/ 16459 h 212140"/>
                <a:gd name="connsiteX1" fmla="*/ 79857 w 150571"/>
                <a:gd name="connsiteY1" fmla="*/ 20117 h 212140"/>
                <a:gd name="connsiteX2" fmla="*/ 101193 w 150571"/>
                <a:gd name="connsiteY2" fmla="*/ 43891 h 212140"/>
                <a:gd name="connsiteX3" fmla="*/ 116433 w 150571"/>
                <a:gd name="connsiteY3" fmla="*/ 70104 h 212140"/>
                <a:gd name="connsiteX4" fmla="*/ 120092 w 150571"/>
                <a:gd name="connsiteY4" fmla="*/ 96317 h 212140"/>
                <a:gd name="connsiteX5" fmla="*/ 117044 w 150571"/>
                <a:gd name="connsiteY5" fmla="*/ 113995 h 212140"/>
                <a:gd name="connsiteX6" fmla="*/ 120701 w 150571"/>
                <a:gd name="connsiteY6" fmla="*/ 127406 h 212140"/>
                <a:gd name="connsiteX7" fmla="*/ 123749 w 150571"/>
                <a:gd name="connsiteY7" fmla="*/ 150571 h 212140"/>
                <a:gd name="connsiteX8" fmla="*/ 136551 w 150571"/>
                <a:gd name="connsiteY8" fmla="*/ 161544 h 212140"/>
                <a:gd name="connsiteX9" fmla="*/ 150572 w 150571"/>
                <a:gd name="connsiteY9" fmla="*/ 196291 h 212140"/>
                <a:gd name="connsiteX10" fmla="*/ 150572 w 150571"/>
                <a:gd name="connsiteY10" fmla="*/ 209093 h 212140"/>
                <a:gd name="connsiteX11" fmla="*/ 126188 w 150571"/>
                <a:gd name="connsiteY11" fmla="*/ 212141 h 212140"/>
                <a:gd name="connsiteX12" fmla="*/ 92660 w 150571"/>
                <a:gd name="connsiteY12" fmla="*/ 182880 h 212140"/>
                <a:gd name="connsiteX13" fmla="*/ 51207 w 150571"/>
                <a:gd name="connsiteY13" fmla="*/ 151790 h 212140"/>
                <a:gd name="connsiteX14" fmla="*/ 46329 w 150571"/>
                <a:gd name="connsiteY14" fmla="*/ 131673 h 212140"/>
                <a:gd name="connsiteX15" fmla="*/ 25604 w 150571"/>
                <a:gd name="connsiteY15" fmla="*/ 105461 h 212140"/>
                <a:gd name="connsiteX16" fmla="*/ 19508 w 150571"/>
                <a:gd name="connsiteY16" fmla="*/ 73152 h 212140"/>
                <a:gd name="connsiteX17" fmla="*/ 6096 w 150571"/>
                <a:gd name="connsiteY17" fmla="*/ 51816 h 212140"/>
                <a:gd name="connsiteX18" fmla="*/ 8535 w 150571"/>
                <a:gd name="connsiteY18" fmla="*/ 23165 h 212140"/>
                <a:gd name="connsiteX19" fmla="*/ 0 w 150571"/>
                <a:gd name="connsiteY19" fmla="*/ 6705 h 212140"/>
                <a:gd name="connsiteX20" fmla="*/ 5487 w 150571"/>
                <a:gd name="connsiteY20" fmla="*/ 0 h 212140"/>
                <a:gd name="connsiteX21" fmla="*/ 34748 w 150571"/>
                <a:gd name="connsiteY21" fmla="*/ 17069 h 212140"/>
                <a:gd name="connsiteX22" fmla="*/ 38405 w 150571"/>
                <a:gd name="connsiteY22" fmla="*/ 37185 h 212140"/>
                <a:gd name="connsiteX23" fmla="*/ 60960 w 150571"/>
                <a:gd name="connsiteY23" fmla="*/ 32309 h 212140"/>
                <a:gd name="connsiteX24" fmla="*/ 71324 w 150571"/>
                <a:gd name="connsiteY24" fmla="*/ 16459 h 21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571" h="212140">
                  <a:moveTo>
                    <a:pt x="71324" y="16459"/>
                  </a:moveTo>
                  <a:lnTo>
                    <a:pt x="79857" y="20117"/>
                  </a:lnTo>
                  <a:lnTo>
                    <a:pt x="101193" y="43891"/>
                  </a:lnTo>
                  <a:lnTo>
                    <a:pt x="116433" y="70104"/>
                  </a:lnTo>
                  <a:lnTo>
                    <a:pt x="120092" y="96317"/>
                  </a:lnTo>
                  <a:lnTo>
                    <a:pt x="117044" y="113995"/>
                  </a:lnTo>
                  <a:lnTo>
                    <a:pt x="120701" y="127406"/>
                  </a:lnTo>
                  <a:lnTo>
                    <a:pt x="123749" y="150571"/>
                  </a:lnTo>
                  <a:lnTo>
                    <a:pt x="136551" y="161544"/>
                  </a:lnTo>
                  <a:lnTo>
                    <a:pt x="150572" y="196291"/>
                  </a:lnTo>
                  <a:lnTo>
                    <a:pt x="150572" y="209093"/>
                  </a:lnTo>
                  <a:lnTo>
                    <a:pt x="126188" y="212141"/>
                  </a:lnTo>
                  <a:lnTo>
                    <a:pt x="92660" y="182880"/>
                  </a:lnTo>
                  <a:lnTo>
                    <a:pt x="51207" y="151790"/>
                  </a:lnTo>
                  <a:lnTo>
                    <a:pt x="46329" y="131673"/>
                  </a:lnTo>
                  <a:lnTo>
                    <a:pt x="25604" y="105461"/>
                  </a:lnTo>
                  <a:lnTo>
                    <a:pt x="19508" y="73152"/>
                  </a:lnTo>
                  <a:lnTo>
                    <a:pt x="6096" y="51816"/>
                  </a:lnTo>
                  <a:lnTo>
                    <a:pt x="8535" y="23165"/>
                  </a:lnTo>
                  <a:lnTo>
                    <a:pt x="0" y="6705"/>
                  </a:lnTo>
                  <a:lnTo>
                    <a:pt x="5487" y="0"/>
                  </a:lnTo>
                  <a:lnTo>
                    <a:pt x="34748" y="17069"/>
                  </a:lnTo>
                  <a:lnTo>
                    <a:pt x="38405" y="37185"/>
                  </a:lnTo>
                  <a:lnTo>
                    <a:pt x="60960" y="32309"/>
                  </a:lnTo>
                  <a:lnTo>
                    <a:pt x="71324" y="16459"/>
                  </a:lnTo>
                  <a:close/>
                </a:path>
              </a:pathLst>
            </a:custGeom>
            <a:grpFill/>
            <a:ln w="6350" cap="flat">
              <a:solidFill>
                <a:srgbClr val="545A8A"/>
              </a:solidFill>
              <a:prstDash val="solid"/>
              <a:miter/>
            </a:ln>
          </p:spPr>
          <p:txBody>
            <a:bodyPr rtlCol="0" anchor="ctr"/>
            <a:lstStyle/>
            <a:p>
              <a:endParaRPr lang="fr-FR" dirty="0"/>
            </a:p>
          </p:txBody>
        </p:sp>
        <p:sp>
          <p:nvSpPr>
            <p:cNvPr id="200" name="Forme libre : forme 159">
              <a:extLst>
                <a:ext uri="{FF2B5EF4-FFF2-40B4-BE49-F238E27FC236}">
                  <a16:creationId xmlns:a16="http://schemas.microsoft.com/office/drawing/2014/main" id="{D9740770-4672-CA08-859D-8750E189CEB2}"/>
                </a:ext>
              </a:extLst>
            </p:cNvPr>
            <p:cNvSpPr/>
            <p:nvPr/>
          </p:nvSpPr>
          <p:spPr>
            <a:xfrm>
              <a:off x="9802368" y="4145888"/>
              <a:ext cx="323088" cy="241401"/>
            </a:xfrm>
            <a:custGeom>
              <a:avLst/>
              <a:gdLst>
                <a:gd name="connsiteX0" fmla="*/ 281025 w 323088"/>
                <a:gd name="connsiteY0" fmla="*/ 109728 h 241401"/>
                <a:gd name="connsiteX1" fmla="*/ 250545 w 323088"/>
                <a:gd name="connsiteY1" fmla="*/ 103023 h 241401"/>
                <a:gd name="connsiteX2" fmla="*/ 210921 w 323088"/>
                <a:gd name="connsiteY2" fmla="*/ 103023 h 241401"/>
                <a:gd name="connsiteX3" fmla="*/ 200559 w 323088"/>
                <a:gd name="connsiteY3" fmla="*/ 147523 h 241401"/>
                <a:gd name="connsiteX4" fmla="*/ 187757 w 323088"/>
                <a:gd name="connsiteY4" fmla="*/ 160935 h 241401"/>
                <a:gd name="connsiteX5" fmla="*/ 171907 w 323088"/>
                <a:gd name="connsiteY5" fmla="*/ 215189 h 241401"/>
                <a:gd name="connsiteX6" fmla="*/ 143865 w 323088"/>
                <a:gd name="connsiteY6" fmla="*/ 223723 h 241401"/>
                <a:gd name="connsiteX7" fmla="*/ 110947 w 323088"/>
                <a:gd name="connsiteY7" fmla="*/ 212751 h 241401"/>
                <a:gd name="connsiteX8" fmla="*/ 94488 w 323088"/>
                <a:gd name="connsiteY8" fmla="*/ 216408 h 241401"/>
                <a:gd name="connsiteX9" fmla="*/ 74371 w 323088"/>
                <a:gd name="connsiteY9" fmla="*/ 235915 h 241401"/>
                <a:gd name="connsiteX10" fmla="*/ 52425 w 323088"/>
                <a:gd name="connsiteY10" fmla="*/ 233477 h 241401"/>
                <a:gd name="connsiteX11" fmla="*/ 29871 w 323088"/>
                <a:gd name="connsiteY11" fmla="*/ 241402 h 241401"/>
                <a:gd name="connsiteX12" fmla="*/ 6096 w 323088"/>
                <a:gd name="connsiteY12" fmla="*/ 218847 h 241401"/>
                <a:gd name="connsiteX13" fmla="*/ 0 w 323088"/>
                <a:gd name="connsiteY13" fmla="*/ 192634 h 241401"/>
                <a:gd name="connsiteX14" fmla="*/ 25603 w 323088"/>
                <a:gd name="connsiteY14" fmla="*/ 206045 h 241401"/>
                <a:gd name="connsiteX15" fmla="*/ 51816 w 323088"/>
                <a:gd name="connsiteY15" fmla="*/ 198730 h 241401"/>
                <a:gd name="connsiteX16" fmla="*/ 57912 w 323088"/>
                <a:gd name="connsiteY16" fmla="*/ 165811 h 241401"/>
                <a:gd name="connsiteX17" fmla="*/ 72543 w 323088"/>
                <a:gd name="connsiteY17" fmla="*/ 158496 h 241401"/>
                <a:gd name="connsiteX18" fmla="*/ 113995 w 323088"/>
                <a:gd name="connsiteY18" fmla="*/ 149962 h 241401"/>
                <a:gd name="connsiteX19" fmla="*/ 137160 w 323088"/>
                <a:gd name="connsiteY19" fmla="*/ 118872 h 241401"/>
                <a:gd name="connsiteX20" fmla="*/ 153009 w 323088"/>
                <a:gd name="connsiteY20" fmla="*/ 94488 h 241401"/>
                <a:gd name="connsiteX21" fmla="*/ 170079 w 323088"/>
                <a:gd name="connsiteY21" fmla="*/ 114605 h 241401"/>
                <a:gd name="connsiteX22" fmla="*/ 176784 w 323088"/>
                <a:gd name="connsiteY22" fmla="*/ 101194 h 241401"/>
                <a:gd name="connsiteX23" fmla="*/ 193243 w 323088"/>
                <a:gd name="connsiteY23" fmla="*/ 102413 h 241401"/>
                <a:gd name="connsiteX24" fmla="*/ 193853 w 323088"/>
                <a:gd name="connsiteY24" fmla="*/ 77419 h 241401"/>
                <a:gd name="connsiteX25" fmla="*/ 194463 w 323088"/>
                <a:gd name="connsiteY25" fmla="*/ 57912 h 241401"/>
                <a:gd name="connsiteX26" fmla="*/ 219456 w 323088"/>
                <a:gd name="connsiteY26" fmla="*/ 31090 h 241401"/>
                <a:gd name="connsiteX27" fmla="*/ 235305 w 323088"/>
                <a:gd name="connsiteY27" fmla="*/ 610 h 241401"/>
                <a:gd name="connsiteX28" fmla="*/ 249327 w 323088"/>
                <a:gd name="connsiteY28" fmla="*/ 0 h 241401"/>
                <a:gd name="connsiteX29" fmla="*/ 268224 w 323088"/>
                <a:gd name="connsiteY29" fmla="*/ 20117 h 241401"/>
                <a:gd name="connsiteX30" fmla="*/ 270663 w 323088"/>
                <a:gd name="connsiteY30" fmla="*/ 37186 h 241401"/>
                <a:gd name="connsiteX31" fmla="*/ 293827 w 323088"/>
                <a:gd name="connsiteY31" fmla="*/ 48159 h 241401"/>
                <a:gd name="connsiteX32" fmla="*/ 323088 w 323088"/>
                <a:gd name="connsiteY32" fmla="*/ 59741 h 241401"/>
                <a:gd name="connsiteX33" fmla="*/ 321869 w 323088"/>
                <a:gd name="connsiteY33" fmla="*/ 74981 h 241401"/>
                <a:gd name="connsiteX34" fmla="*/ 298704 w 323088"/>
                <a:gd name="connsiteY34" fmla="*/ 76810 h 241401"/>
                <a:gd name="connsiteX35" fmla="*/ 305409 w 323088"/>
                <a:gd name="connsiteY35" fmla="*/ 96317 h 241401"/>
                <a:gd name="connsiteX36" fmla="*/ 281025 w 323088"/>
                <a:gd name="connsiteY36" fmla="*/ 109728 h 24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088" h="241401">
                  <a:moveTo>
                    <a:pt x="281025" y="109728"/>
                  </a:moveTo>
                  <a:lnTo>
                    <a:pt x="250545" y="103023"/>
                  </a:lnTo>
                  <a:lnTo>
                    <a:pt x="210921" y="103023"/>
                  </a:lnTo>
                  <a:lnTo>
                    <a:pt x="200559" y="147523"/>
                  </a:lnTo>
                  <a:lnTo>
                    <a:pt x="187757" y="160935"/>
                  </a:lnTo>
                  <a:lnTo>
                    <a:pt x="171907" y="215189"/>
                  </a:lnTo>
                  <a:lnTo>
                    <a:pt x="143865" y="223723"/>
                  </a:lnTo>
                  <a:lnTo>
                    <a:pt x="110947" y="212751"/>
                  </a:lnTo>
                  <a:lnTo>
                    <a:pt x="94488" y="216408"/>
                  </a:lnTo>
                  <a:lnTo>
                    <a:pt x="74371" y="235915"/>
                  </a:lnTo>
                  <a:lnTo>
                    <a:pt x="52425" y="233477"/>
                  </a:lnTo>
                  <a:lnTo>
                    <a:pt x="29871" y="241402"/>
                  </a:lnTo>
                  <a:lnTo>
                    <a:pt x="6096" y="218847"/>
                  </a:lnTo>
                  <a:lnTo>
                    <a:pt x="0" y="192634"/>
                  </a:lnTo>
                  <a:lnTo>
                    <a:pt x="25603" y="206045"/>
                  </a:lnTo>
                  <a:lnTo>
                    <a:pt x="51816" y="198730"/>
                  </a:lnTo>
                  <a:lnTo>
                    <a:pt x="57912" y="165811"/>
                  </a:lnTo>
                  <a:lnTo>
                    <a:pt x="72543" y="158496"/>
                  </a:lnTo>
                  <a:lnTo>
                    <a:pt x="113995" y="149962"/>
                  </a:lnTo>
                  <a:lnTo>
                    <a:pt x="137160" y="118872"/>
                  </a:lnTo>
                  <a:lnTo>
                    <a:pt x="153009" y="94488"/>
                  </a:lnTo>
                  <a:lnTo>
                    <a:pt x="170079" y="114605"/>
                  </a:lnTo>
                  <a:lnTo>
                    <a:pt x="176784" y="101194"/>
                  </a:lnTo>
                  <a:lnTo>
                    <a:pt x="193243" y="102413"/>
                  </a:lnTo>
                  <a:lnTo>
                    <a:pt x="193853" y="77419"/>
                  </a:lnTo>
                  <a:lnTo>
                    <a:pt x="194463" y="57912"/>
                  </a:lnTo>
                  <a:lnTo>
                    <a:pt x="219456" y="31090"/>
                  </a:lnTo>
                  <a:lnTo>
                    <a:pt x="235305" y="610"/>
                  </a:lnTo>
                  <a:lnTo>
                    <a:pt x="249327" y="0"/>
                  </a:lnTo>
                  <a:lnTo>
                    <a:pt x="268224" y="20117"/>
                  </a:lnTo>
                  <a:lnTo>
                    <a:pt x="270663" y="37186"/>
                  </a:lnTo>
                  <a:lnTo>
                    <a:pt x="293827" y="48159"/>
                  </a:lnTo>
                  <a:lnTo>
                    <a:pt x="323088" y="59741"/>
                  </a:lnTo>
                  <a:lnTo>
                    <a:pt x="321869" y="74981"/>
                  </a:lnTo>
                  <a:lnTo>
                    <a:pt x="298704" y="76810"/>
                  </a:lnTo>
                  <a:lnTo>
                    <a:pt x="305409" y="96317"/>
                  </a:lnTo>
                  <a:lnTo>
                    <a:pt x="281025" y="109728"/>
                  </a:lnTo>
                  <a:close/>
                </a:path>
              </a:pathLst>
            </a:custGeom>
            <a:grpFill/>
            <a:ln w="6350" cap="flat">
              <a:solidFill>
                <a:srgbClr val="545A8A"/>
              </a:solidFill>
              <a:prstDash val="solid"/>
              <a:miter/>
            </a:ln>
          </p:spPr>
          <p:txBody>
            <a:bodyPr rtlCol="0" anchor="ctr"/>
            <a:lstStyle/>
            <a:p>
              <a:endParaRPr lang="fr-FR" dirty="0"/>
            </a:p>
          </p:txBody>
        </p:sp>
        <p:sp>
          <p:nvSpPr>
            <p:cNvPr id="201" name="Forme libre : forme 160">
              <a:extLst>
                <a:ext uri="{FF2B5EF4-FFF2-40B4-BE49-F238E27FC236}">
                  <a16:creationId xmlns:a16="http://schemas.microsoft.com/office/drawing/2014/main" id="{4A77DAFC-B488-E29F-D422-D650295BF742}"/>
                </a:ext>
              </a:extLst>
            </p:cNvPr>
            <p:cNvSpPr/>
            <p:nvPr/>
          </p:nvSpPr>
          <p:spPr>
            <a:xfrm>
              <a:off x="6412992" y="5080405"/>
              <a:ext cx="454761" cy="473659"/>
            </a:xfrm>
            <a:custGeom>
              <a:avLst/>
              <a:gdLst>
                <a:gd name="connsiteX0" fmla="*/ 391363 w 454761"/>
                <a:gd name="connsiteY0" fmla="*/ 22555 h 473659"/>
                <a:gd name="connsiteX1" fmla="*/ 419405 w 454761"/>
                <a:gd name="connsiteY1" fmla="*/ 14021 h 473659"/>
                <a:gd name="connsiteX2" fmla="*/ 441351 w 454761"/>
                <a:gd name="connsiteY2" fmla="*/ 15850 h 473659"/>
                <a:gd name="connsiteX3" fmla="*/ 454761 w 454761"/>
                <a:gd name="connsiteY3" fmla="*/ 24994 h 473659"/>
                <a:gd name="connsiteX4" fmla="*/ 454761 w 454761"/>
                <a:gd name="connsiteY4" fmla="*/ 28042 h 473659"/>
                <a:gd name="connsiteX5" fmla="*/ 435255 w 454761"/>
                <a:gd name="connsiteY5" fmla="*/ 37186 h 473659"/>
                <a:gd name="connsiteX6" fmla="*/ 424891 w 454761"/>
                <a:gd name="connsiteY6" fmla="*/ 37186 h 473659"/>
                <a:gd name="connsiteX7" fmla="*/ 402336 w 454761"/>
                <a:gd name="connsiteY7" fmla="*/ 52426 h 473659"/>
                <a:gd name="connsiteX8" fmla="*/ 390144 w 454761"/>
                <a:gd name="connsiteY8" fmla="*/ 35967 h 473659"/>
                <a:gd name="connsiteX9" fmla="*/ 337109 w 454761"/>
                <a:gd name="connsiteY9" fmla="*/ 49987 h 473659"/>
                <a:gd name="connsiteX10" fmla="*/ 311505 w 454761"/>
                <a:gd name="connsiteY10" fmla="*/ 51207 h 473659"/>
                <a:gd name="connsiteX11" fmla="*/ 306629 w 454761"/>
                <a:gd name="connsiteY11" fmla="*/ 190805 h 473659"/>
                <a:gd name="connsiteX12" fmla="*/ 273101 w 454761"/>
                <a:gd name="connsiteY12" fmla="*/ 192024 h 473659"/>
                <a:gd name="connsiteX13" fmla="*/ 269443 w 454761"/>
                <a:gd name="connsiteY13" fmla="*/ 306019 h 473659"/>
                <a:gd name="connsiteX14" fmla="*/ 262737 w 454761"/>
                <a:gd name="connsiteY14" fmla="*/ 450495 h 473659"/>
                <a:gd name="connsiteX15" fmla="*/ 232257 w 454761"/>
                <a:gd name="connsiteY15" fmla="*/ 470611 h 473659"/>
                <a:gd name="connsiteX16" fmla="*/ 214579 w 454761"/>
                <a:gd name="connsiteY16" fmla="*/ 473659 h 473659"/>
                <a:gd name="connsiteX17" fmla="*/ 193853 w 454761"/>
                <a:gd name="connsiteY17" fmla="*/ 466344 h 473659"/>
                <a:gd name="connsiteX18" fmla="*/ 178613 w 454761"/>
                <a:gd name="connsiteY18" fmla="*/ 463296 h 473659"/>
                <a:gd name="connsiteX19" fmla="*/ 173736 w 454761"/>
                <a:gd name="connsiteY19" fmla="*/ 446837 h 473659"/>
                <a:gd name="connsiteX20" fmla="*/ 161544 w 454761"/>
                <a:gd name="connsiteY20" fmla="*/ 435864 h 473659"/>
                <a:gd name="connsiteX21" fmla="*/ 144475 w 454761"/>
                <a:gd name="connsiteY21" fmla="*/ 455371 h 473659"/>
                <a:gd name="connsiteX22" fmla="*/ 120701 w 454761"/>
                <a:gd name="connsiteY22" fmla="*/ 425501 h 473659"/>
                <a:gd name="connsiteX23" fmla="*/ 108509 w 454761"/>
                <a:gd name="connsiteY23" fmla="*/ 397459 h 473659"/>
                <a:gd name="connsiteX24" fmla="*/ 102413 w 454761"/>
                <a:gd name="connsiteY24" fmla="*/ 359055 h 473659"/>
                <a:gd name="connsiteX25" fmla="*/ 95097 w 454761"/>
                <a:gd name="connsiteY25" fmla="*/ 331013 h 473659"/>
                <a:gd name="connsiteX26" fmla="*/ 85344 w 454761"/>
                <a:gd name="connsiteY26" fmla="*/ 270663 h 473659"/>
                <a:gd name="connsiteX27" fmla="*/ 85953 w 454761"/>
                <a:gd name="connsiteY27" fmla="*/ 223723 h 473659"/>
                <a:gd name="connsiteX28" fmla="*/ 82296 w 454761"/>
                <a:gd name="connsiteY28" fmla="*/ 202387 h 473659"/>
                <a:gd name="connsiteX29" fmla="*/ 69495 w 454761"/>
                <a:gd name="connsiteY29" fmla="*/ 185928 h 473659"/>
                <a:gd name="connsiteX30" fmla="*/ 52425 w 454761"/>
                <a:gd name="connsiteY30" fmla="*/ 153619 h 473659"/>
                <a:gd name="connsiteX31" fmla="*/ 35357 w 454761"/>
                <a:gd name="connsiteY31" fmla="*/ 106680 h 473659"/>
                <a:gd name="connsiteX32" fmla="*/ 28651 w 454761"/>
                <a:gd name="connsiteY32" fmla="*/ 82296 h 473659"/>
                <a:gd name="connsiteX33" fmla="*/ 1829 w 454761"/>
                <a:gd name="connsiteY33" fmla="*/ 43891 h 473659"/>
                <a:gd name="connsiteX34" fmla="*/ 0 w 454761"/>
                <a:gd name="connsiteY34" fmla="*/ 14021 h 473659"/>
                <a:gd name="connsiteX35" fmla="*/ 16459 w 454761"/>
                <a:gd name="connsiteY35" fmla="*/ 6706 h 473659"/>
                <a:gd name="connsiteX36" fmla="*/ 37185 w 454761"/>
                <a:gd name="connsiteY36" fmla="*/ 0 h 473659"/>
                <a:gd name="connsiteX37" fmla="*/ 59131 w 454761"/>
                <a:gd name="connsiteY37" fmla="*/ 1219 h 473659"/>
                <a:gd name="connsiteX38" fmla="*/ 79248 w 454761"/>
                <a:gd name="connsiteY38" fmla="*/ 18898 h 473659"/>
                <a:gd name="connsiteX39" fmla="*/ 84125 w 454761"/>
                <a:gd name="connsiteY39" fmla="*/ 15850 h 473659"/>
                <a:gd name="connsiteX40" fmla="*/ 222504 w 454761"/>
                <a:gd name="connsiteY40" fmla="*/ 14631 h 473659"/>
                <a:gd name="connsiteX41" fmla="*/ 245669 w 454761"/>
                <a:gd name="connsiteY41" fmla="*/ 32919 h 473659"/>
                <a:gd name="connsiteX42" fmla="*/ 327965 w 454761"/>
                <a:gd name="connsiteY42" fmla="*/ 38405 h 473659"/>
                <a:gd name="connsiteX43" fmla="*/ 391363 w 454761"/>
                <a:gd name="connsiteY43" fmla="*/ 22555 h 4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659">
                  <a:moveTo>
                    <a:pt x="391363" y="22555"/>
                  </a:moveTo>
                  <a:lnTo>
                    <a:pt x="419405" y="14021"/>
                  </a:lnTo>
                  <a:lnTo>
                    <a:pt x="441351" y="15850"/>
                  </a:lnTo>
                  <a:lnTo>
                    <a:pt x="454761" y="24994"/>
                  </a:lnTo>
                  <a:lnTo>
                    <a:pt x="454761" y="28042"/>
                  </a:lnTo>
                  <a:lnTo>
                    <a:pt x="435255" y="37186"/>
                  </a:lnTo>
                  <a:lnTo>
                    <a:pt x="424891" y="37186"/>
                  </a:lnTo>
                  <a:lnTo>
                    <a:pt x="402336" y="52426"/>
                  </a:lnTo>
                  <a:lnTo>
                    <a:pt x="390144" y="35967"/>
                  </a:lnTo>
                  <a:lnTo>
                    <a:pt x="337109" y="49987"/>
                  </a:lnTo>
                  <a:lnTo>
                    <a:pt x="311505" y="51207"/>
                  </a:lnTo>
                  <a:lnTo>
                    <a:pt x="306629" y="190805"/>
                  </a:lnTo>
                  <a:lnTo>
                    <a:pt x="273101" y="192024"/>
                  </a:lnTo>
                  <a:lnTo>
                    <a:pt x="269443" y="306019"/>
                  </a:lnTo>
                  <a:lnTo>
                    <a:pt x="262737" y="450495"/>
                  </a:lnTo>
                  <a:lnTo>
                    <a:pt x="232257" y="470611"/>
                  </a:lnTo>
                  <a:lnTo>
                    <a:pt x="214579" y="473659"/>
                  </a:lnTo>
                  <a:lnTo>
                    <a:pt x="193853" y="466344"/>
                  </a:lnTo>
                  <a:lnTo>
                    <a:pt x="178613" y="463296"/>
                  </a:lnTo>
                  <a:lnTo>
                    <a:pt x="173736" y="446837"/>
                  </a:lnTo>
                  <a:lnTo>
                    <a:pt x="161544" y="435864"/>
                  </a:lnTo>
                  <a:lnTo>
                    <a:pt x="144475" y="455371"/>
                  </a:lnTo>
                  <a:lnTo>
                    <a:pt x="120701" y="425501"/>
                  </a:lnTo>
                  <a:lnTo>
                    <a:pt x="108509" y="397459"/>
                  </a:lnTo>
                  <a:lnTo>
                    <a:pt x="102413" y="359055"/>
                  </a:lnTo>
                  <a:lnTo>
                    <a:pt x="95097" y="331013"/>
                  </a:lnTo>
                  <a:lnTo>
                    <a:pt x="85344" y="270663"/>
                  </a:lnTo>
                  <a:lnTo>
                    <a:pt x="85953" y="223723"/>
                  </a:lnTo>
                  <a:lnTo>
                    <a:pt x="82296" y="202387"/>
                  </a:lnTo>
                  <a:lnTo>
                    <a:pt x="69495" y="185928"/>
                  </a:lnTo>
                  <a:lnTo>
                    <a:pt x="52425" y="153619"/>
                  </a:lnTo>
                  <a:lnTo>
                    <a:pt x="35357" y="106680"/>
                  </a:lnTo>
                  <a:lnTo>
                    <a:pt x="28651" y="82296"/>
                  </a:lnTo>
                  <a:lnTo>
                    <a:pt x="1829" y="43891"/>
                  </a:lnTo>
                  <a:lnTo>
                    <a:pt x="0" y="14021"/>
                  </a:lnTo>
                  <a:lnTo>
                    <a:pt x="16459" y="6706"/>
                  </a:lnTo>
                  <a:lnTo>
                    <a:pt x="37185" y="0"/>
                  </a:lnTo>
                  <a:lnTo>
                    <a:pt x="59131" y="1219"/>
                  </a:lnTo>
                  <a:lnTo>
                    <a:pt x="79248" y="18898"/>
                  </a:lnTo>
                  <a:lnTo>
                    <a:pt x="84125" y="15850"/>
                  </a:lnTo>
                  <a:lnTo>
                    <a:pt x="222504" y="14631"/>
                  </a:lnTo>
                  <a:lnTo>
                    <a:pt x="245669" y="32919"/>
                  </a:lnTo>
                  <a:lnTo>
                    <a:pt x="327965" y="38405"/>
                  </a:lnTo>
                  <a:lnTo>
                    <a:pt x="391363" y="22555"/>
                  </a:lnTo>
                  <a:close/>
                </a:path>
              </a:pathLst>
            </a:custGeom>
            <a:grpFill/>
            <a:ln w="6350" cap="flat">
              <a:solidFill>
                <a:srgbClr val="545A8A"/>
              </a:solidFill>
              <a:prstDash val="solid"/>
              <a:miter/>
            </a:ln>
          </p:spPr>
          <p:txBody>
            <a:bodyPr rtlCol="0" anchor="ctr"/>
            <a:lstStyle/>
            <a:p>
              <a:endParaRPr lang="fr-FR" dirty="0"/>
            </a:p>
          </p:txBody>
        </p:sp>
        <p:sp>
          <p:nvSpPr>
            <p:cNvPr id="202" name="Forme libre : forme 161">
              <a:extLst>
                <a:ext uri="{FF2B5EF4-FFF2-40B4-BE49-F238E27FC236}">
                  <a16:creationId xmlns:a16="http://schemas.microsoft.com/office/drawing/2014/main" id="{E510E346-C6BB-5756-E902-63B1269CCFBA}"/>
                </a:ext>
              </a:extLst>
            </p:cNvPr>
            <p:cNvSpPr/>
            <p:nvPr/>
          </p:nvSpPr>
          <p:spPr>
            <a:xfrm>
              <a:off x="6022848" y="3498493"/>
              <a:ext cx="529742" cy="462686"/>
            </a:xfrm>
            <a:custGeom>
              <a:avLst/>
              <a:gdLst>
                <a:gd name="connsiteX0" fmla="*/ 491337 w 529742"/>
                <a:gd name="connsiteY0" fmla="*/ 23774 h 462686"/>
                <a:gd name="connsiteX1" fmla="*/ 501091 w 529742"/>
                <a:gd name="connsiteY1" fmla="*/ 84734 h 462686"/>
                <a:gd name="connsiteX2" fmla="*/ 514503 w 529742"/>
                <a:gd name="connsiteY2" fmla="*/ 95098 h 462686"/>
                <a:gd name="connsiteX3" fmla="*/ 515112 w 529742"/>
                <a:gd name="connsiteY3" fmla="*/ 107290 h 462686"/>
                <a:gd name="connsiteX4" fmla="*/ 529743 w 529742"/>
                <a:gd name="connsiteY4" fmla="*/ 120701 h 462686"/>
                <a:gd name="connsiteX5" fmla="*/ 522427 w 529742"/>
                <a:gd name="connsiteY5" fmla="*/ 137770 h 462686"/>
                <a:gd name="connsiteX6" fmla="*/ 511455 w 529742"/>
                <a:gd name="connsiteY6" fmla="*/ 217018 h 462686"/>
                <a:gd name="connsiteX7" fmla="*/ 510235 w 529742"/>
                <a:gd name="connsiteY7" fmla="*/ 268224 h 462686"/>
                <a:gd name="connsiteX8" fmla="*/ 467563 w 529742"/>
                <a:gd name="connsiteY8" fmla="*/ 304800 h 462686"/>
                <a:gd name="connsiteX9" fmla="*/ 453543 w 529742"/>
                <a:gd name="connsiteY9" fmla="*/ 356616 h 462686"/>
                <a:gd name="connsiteX10" fmla="*/ 468173 w 529742"/>
                <a:gd name="connsiteY10" fmla="*/ 371246 h 462686"/>
                <a:gd name="connsiteX11" fmla="*/ 468173 w 529742"/>
                <a:gd name="connsiteY11" fmla="*/ 396240 h 462686"/>
                <a:gd name="connsiteX12" fmla="*/ 490728 w 529742"/>
                <a:gd name="connsiteY12" fmla="*/ 396850 h 462686"/>
                <a:gd name="connsiteX13" fmla="*/ 487071 w 529742"/>
                <a:gd name="connsiteY13" fmla="*/ 415747 h 462686"/>
                <a:gd name="connsiteX14" fmla="*/ 477927 w 529742"/>
                <a:gd name="connsiteY14" fmla="*/ 417576 h 462686"/>
                <a:gd name="connsiteX15" fmla="*/ 476707 w 529742"/>
                <a:gd name="connsiteY15" fmla="*/ 430378 h 462686"/>
                <a:gd name="connsiteX16" fmla="*/ 470611 w 529742"/>
                <a:gd name="connsiteY16" fmla="*/ 430987 h 462686"/>
                <a:gd name="connsiteX17" fmla="*/ 446837 w 529742"/>
                <a:gd name="connsiteY17" fmla="*/ 388315 h 462686"/>
                <a:gd name="connsiteX18" fmla="*/ 438303 w 529742"/>
                <a:gd name="connsiteY18" fmla="*/ 386486 h 462686"/>
                <a:gd name="connsiteX19" fmla="*/ 412089 w 529742"/>
                <a:gd name="connsiteY19" fmla="*/ 408432 h 462686"/>
                <a:gd name="connsiteX20" fmla="*/ 385267 w 529742"/>
                <a:gd name="connsiteY20" fmla="*/ 396850 h 462686"/>
                <a:gd name="connsiteX21" fmla="*/ 366979 w 529742"/>
                <a:gd name="connsiteY21" fmla="*/ 395021 h 462686"/>
                <a:gd name="connsiteX22" fmla="*/ 357225 w 529742"/>
                <a:gd name="connsiteY22" fmla="*/ 400507 h 462686"/>
                <a:gd name="connsiteX23" fmla="*/ 337109 w 529742"/>
                <a:gd name="connsiteY23" fmla="*/ 399288 h 462686"/>
                <a:gd name="connsiteX24" fmla="*/ 316992 w 529742"/>
                <a:gd name="connsiteY24" fmla="*/ 415747 h 462686"/>
                <a:gd name="connsiteX25" fmla="*/ 299313 w 529742"/>
                <a:gd name="connsiteY25" fmla="*/ 416966 h 462686"/>
                <a:gd name="connsiteX26" fmla="*/ 257861 w 529742"/>
                <a:gd name="connsiteY26" fmla="*/ 396850 h 462686"/>
                <a:gd name="connsiteX27" fmla="*/ 241401 w 529742"/>
                <a:gd name="connsiteY27" fmla="*/ 405994 h 462686"/>
                <a:gd name="connsiteX28" fmla="*/ 223723 w 529742"/>
                <a:gd name="connsiteY28" fmla="*/ 405384 h 462686"/>
                <a:gd name="connsiteX29" fmla="*/ 210921 w 529742"/>
                <a:gd name="connsiteY29" fmla="*/ 390754 h 462686"/>
                <a:gd name="connsiteX30" fmla="*/ 176784 w 529742"/>
                <a:gd name="connsiteY30" fmla="*/ 376123 h 462686"/>
                <a:gd name="connsiteX31" fmla="*/ 139599 w 529742"/>
                <a:gd name="connsiteY31" fmla="*/ 381000 h 462686"/>
                <a:gd name="connsiteX32" fmla="*/ 131064 w 529742"/>
                <a:gd name="connsiteY32" fmla="*/ 388925 h 462686"/>
                <a:gd name="connsiteX33" fmla="*/ 126187 w 529742"/>
                <a:gd name="connsiteY33" fmla="*/ 411480 h 462686"/>
                <a:gd name="connsiteX34" fmla="*/ 116433 w 529742"/>
                <a:gd name="connsiteY34" fmla="*/ 427330 h 462686"/>
                <a:gd name="connsiteX35" fmla="*/ 113995 w 529742"/>
                <a:gd name="connsiteY35" fmla="*/ 462686 h 462686"/>
                <a:gd name="connsiteX36" fmla="*/ 87783 w 529742"/>
                <a:gd name="connsiteY36" fmla="*/ 440131 h 462686"/>
                <a:gd name="connsiteX37" fmla="*/ 75591 w 529742"/>
                <a:gd name="connsiteY37" fmla="*/ 440131 h 462686"/>
                <a:gd name="connsiteX38" fmla="*/ 64008 w 529742"/>
                <a:gd name="connsiteY38" fmla="*/ 451714 h 462686"/>
                <a:gd name="connsiteX39" fmla="*/ 64617 w 529742"/>
                <a:gd name="connsiteY39" fmla="*/ 424891 h 462686"/>
                <a:gd name="connsiteX40" fmla="*/ 24993 w 529742"/>
                <a:gd name="connsiteY40" fmla="*/ 415747 h 462686"/>
                <a:gd name="connsiteX41" fmla="*/ 23775 w 529742"/>
                <a:gd name="connsiteY41" fmla="*/ 396850 h 462686"/>
                <a:gd name="connsiteX42" fmla="*/ 4877 w 529742"/>
                <a:gd name="connsiteY42" fmla="*/ 371246 h 462686"/>
                <a:gd name="connsiteX43" fmla="*/ 0 w 529742"/>
                <a:gd name="connsiteY43" fmla="*/ 353568 h 462686"/>
                <a:gd name="connsiteX44" fmla="*/ 3048 w 529742"/>
                <a:gd name="connsiteY44" fmla="*/ 334670 h 462686"/>
                <a:gd name="connsiteX45" fmla="*/ 24993 w 529742"/>
                <a:gd name="connsiteY45" fmla="*/ 332842 h 462686"/>
                <a:gd name="connsiteX46" fmla="*/ 37185 w 529742"/>
                <a:gd name="connsiteY46" fmla="*/ 318821 h 462686"/>
                <a:gd name="connsiteX47" fmla="*/ 84125 w 529742"/>
                <a:gd name="connsiteY47" fmla="*/ 315773 h 462686"/>
                <a:gd name="connsiteX48" fmla="*/ 114605 w 529742"/>
                <a:gd name="connsiteY48" fmla="*/ 309677 h 462686"/>
                <a:gd name="connsiteX49" fmla="*/ 117043 w 529742"/>
                <a:gd name="connsiteY49" fmla="*/ 285293 h 462686"/>
                <a:gd name="connsiteX50" fmla="*/ 135941 w 529742"/>
                <a:gd name="connsiteY50" fmla="*/ 259080 h 462686"/>
                <a:gd name="connsiteX51" fmla="*/ 135331 w 529742"/>
                <a:gd name="connsiteY51" fmla="*/ 168859 h 462686"/>
                <a:gd name="connsiteX52" fmla="*/ 182880 w 529742"/>
                <a:gd name="connsiteY52" fmla="*/ 151790 h 462686"/>
                <a:gd name="connsiteX53" fmla="*/ 280416 w 529742"/>
                <a:gd name="connsiteY53" fmla="*/ 74981 h 462686"/>
                <a:gd name="connsiteX54" fmla="*/ 395021 w 529742"/>
                <a:gd name="connsiteY54" fmla="*/ 0 h 462686"/>
                <a:gd name="connsiteX55" fmla="*/ 448665 w 529742"/>
                <a:gd name="connsiteY55" fmla="*/ 17069 h 462686"/>
                <a:gd name="connsiteX56" fmla="*/ 468173 w 529742"/>
                <a:gd name="connsiteY56" fmla="*/ 38405 h 462686"/>
                <a:gd name="connsiteX57" fmla="*/ 491337 w 529742"/>
                <a:gd name="connsiteY57" fmla="*/ 23774 h 46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686">
                  <a:moveTo>
                    <a:pt x="491337" y="23774"/>
                  </a:moveTo>
                  <a:lnTo>
                    <a:pt x="501091" y="84734"/>
                  </a:lnTo>
                  <a:lnTo>
                    <a:pt x="514503" y="95098"/>
                  </a:lnTo>
                  <a:lnTo>
                    <a:pt x="515112" y="107290"/>
                  </a:lnTo>
                  <a:lnTo>
                    <a:pt x="529743" y="120701"/>
                  </a:lnTo>
                  <a:lnTo>
                    <a:pt x="522427" y="137770"/>
                  </a:lnTo>
                  <a:lnTo>
                    <a:pt x="511455" y="217018"/>
                  </a:lnTo>
                  <a:lnTo>
                    <a:pt x="510235" y="268224"/>
                  </a:lnTo>
                  <a:lnTo>
                    <a:pt x="467563" y="304800"/>
                  </a:lnTo>
                  <a:lnTo>
                    <a:pt x="453543" y="356616"/>
                  </a:lnTo>
                  <a:lnTo>
                    <a:pt x="468173" y="371246"/>
                  </a:lnTo>
                  <a:lnTo>
                    <a:pt x="468173" y="396240"/>
                  </a:lnTo>
                  <a:lnTo>
                    <a:pt x="490728" y="396850"/>
                  </a:lnTo>
                  <a:lnTo>
                    <a:pt x="487071" y="415747"/>
                  </a:lnTo>
                  <a:lnTo>
                    <a:pt x="477927" y="417576"/>
                  </a:lnTo>
                  <a:lnTo>
                    <a:pt x="476707" y="430378"/>
                  </a:lnTo>
                  <a:lnTo>
                    <a:pt x="470611" y="430987"/>
                  </a:lnTo>
                  <a:lnTo>
                    <a:pt x="446837" y="388315"/>
                  </a:lnTo>
                  <a:lnTo>
                    <a:pt x="438303" y="386486"/>
                  </a:lnTo>
                  <a:lnTo>
                    <a:pt x="412089" y="408432"/>
                  </a:lnTo>
                  <a:lnTo>
                    <a:pt x="385267" y="396850"/>
                  </a:lnTo>
                  <a:lnTo>
                    <a:pt x="366979" y="395021"/>
                  </a:lnTo>
                  <a:lnTo>
                    <a:pt x="357225" y="400507"/>
                  </a:lnTo>
                  <a:lnTo>
                    <a:pt x="337109" y="399288"/>
                  </a:lnTo>
                  <a:lnTo>
                    <a:pt x="316992" y="415747"/>
                  </a:lnTo>
                  <a:lnTo>
                    <a:pt x="299313" y="416966"/>
                  </a:lnTo>
                  <a:lnTo>
                    <a:pt x="257861" y="396850"/>
                  </a:lnTo>
                  <a:lnTo>
                    <a:pt x="241401" y="405994"/>
                  </a:lnTo>
                  <a:lnTo>
                    <a:pt x="223723" y="405384"/>
                  </a:lnTo>
                  <a:lnTo>
                    <a:pt x="210921" y="390754"/>
                  </a:lnTo>
                  <a:lnTo>
                    <a:pt x="176784" y="376123"/>
                  </a:lnTo>
                  <a:lnTo>
                    <a:pt x="139599" y="381000"/>
                  </a:lnTo>
                  <a:lnTo>
                    <a:pt x="131064" y="388925"/>
                  </a:lnTo>
                  <a:lnTo>
                    <a:pt x="126187" y="411480"/>
                  </a:lnTo>
                  <a:lnTo>
                    <a:pt x="116433" y="427330"/>
                  </a:lnTo>
                  <a:lnTo>
                    <a:pt x="113995" y="462686"/>
                  </a:lnTo>
                  <a:lnTo>
                    <a:pt x="87783" y="440131"/>
                  </a:lnTo>
                  <a:lnTo>
                    <a:pt x="75591" y="440131"/>
                  </a:lnTo>
                  <a:lnTo>
                    <a:pt x="64008" y="451714"/>
                  </a:lnTo>
                  <a:lnTo>
                    <a:pt x="64617" y="424891"/>
                  </a:lnTo>
                  <a:lnTo>
                    <a:pt x="24993" y="415747"/>
                  </a:lnTo>
                  <a:lnTo>
                    <a:pt x="23775" y="396850"/>
                  </a:lnTo>
                  <a:lnTo>
                    <a:pt x="4877" y="371246"/>
                  </a:lnTo>
                  <a:lnTo>
                    <a:pt x="0" y="353568"/>
                  </a:lnTo>
                  <a:lnTo>
                    <a:pt x="3048" y="334670"/>
                  </a:lnTo>
                  <a:lnTo>
                    <a:pt x="24993" y="332842"/>
                  </a:lnTo>
                  <a:lnTo>
                    <a:pt x="37185" y="318821"/>
                  </a:lnTo>
                  <a:lnTo>
                    <a:pt x="84125" y="315773"/>
                  </a:lnTo>
                  <a:lnTo>
                    <a:pt x="114605" y="309677"/>
                  </a:lnTo>
                  <a:lnTo>
                    <a:pt x="117043" y="285293"/>
                  </a:lnTo>
                  <a:lnTo>
                    <a:pt x="135941" y="259080"/>
                  </a:lnTo>
                  <a:lnTo>
                    <a:pt x="135331" y="168859"/>
                  </a:lnTo>
                  <a:lnTo>
                    <a:pt x="182880" y="151790"/>
                  </a:lnTo>
                  <a:lnTo>
                    <a:pt x="280416" y="74981"/>
                  </a:lnTo>
                  <a:lnTo>
                    <a:pt x="395021" y="0"/>
                  </a:lnTo>
                  <a:lnTo>
                    <a:pt x="448665" y="17069"/>
                  </a:lnTo>
                  <a:lnTo>
                    <a:pt x="468173" y="38405"/>
                  </a:lnTo>
                  <a:lnTo>
                    <a:pt x="491337" y="23774"/>
                  </a:lnTo>
                  <a:close/>
                </a:path>
              </a:pathLst>
            </a:custGeom>
            <a:grpFill/>
            <a:ln w="6350" cap="flat">
              <a:solidFill>
                <a:srgbClr val="545A8A"/>
              </a:solidFill>
              <a:prstDash val="solid"/>
              <a:miter/>
            </a:ln>
          </p:spPr>
          <p:txBody>
            <a:bodyPr rtlCol="0" anchor="ctr"/>
            <a:lstStyle/>
            <a:p>
              <a:endParaRPr lang="fr-FR" dirty="0"/>
            </a:p>
          </p:txBody>
        </p:sp>
        <p:sp>
          <p:nvSpPr>
            <p:cNvPr id="203" name="Forme libre : forme 162">
              <a:extLst>
                <a:ext uri="{FF2B5EF4-FFF2-40B4-BE49-F238E27FC236}">
                  <a16:creationId xmlns:a16="http://schemas.microsoft.com/office/drawing/2014/main" id="{50875CE3-E005-6069-7024-ACD936255CA9}"/>
                </a:ext>
              </a:extLst>
            </p:cNvPr>
            <p:cNvSpPr/>
            <p:nvPr/>
          </p:nvSpPr>
          <p:spPr>
            <a:xfrm>
              <a:off x="6105753" y="3874616"/>
              <a:ext cx="407822" cy="376732"/>
            </a:xfrm>
            <a:custGeom>
              <a:avLst/>
              <a:gdLst>
                <a:gd name="connsiteX0" fmla="*/ 393801 w 407822"/>
                <a:gd name="connsiteY0" fmla="*/ 54255 h 376732"/>
                <a:gd name="connsiteX1" fmla="*/ 407823 w 407822"/>
                <a:gd name="connsiteY1" fmla="*/ 69495 h 376732"/>
                <a:gd name="connsiteX2" fmla="*/ 404165 w 407822"/>
                <a:gd name="connsiteY2" fmla="*/ 76810 h 376732"/>
                <a:gd name="connsiteX3" fmla="*/ 402336 w 407822"/>
                <a:gd name="connsiteY3" fmla="*/ 89611 h 376732"/>
                <a:gd name="connsiteX4" fmla="*/ 373685 w 407822"/>
                <a:gd name="connsiteY4" fmla="*/ 120091 h 376732"/>
                <a:gd name="connsiteX5" fmla="*/ 365151 w 407822"/>
                <a:gd name="connsiteY5" fmla="*/ 145085 h 376732"/>
                <a:gd name="connsiteX6" fmla="*/ 360273 w 407822"/>
                <a:gd name="connsiteY6" fmla="*/ 165202 h 376732"/>
                <a:gd name="connsiteX7" fmla="*/ 352959 w 407822"/>
                <a:gd name="connsiteY7" fmla="*/ 174346 h 376732"/>
                <a:gd name="connsiteX8" fmla="*/ 346253 w 407822"/>
                <a:gd name="connsiteY8" fmla="*/ 201778 h 376732"/>
                <a:gd name="connsiteX9" fmla="*/ 327965 w 407822"/>
                <a:gd name="connsiteY9" fmla="*/ 217627 h 376732"/>
                <a:gd name="connsiteX10" fmla="*/ 323088 w 407822"/>
                <a:gd name="connsiteY10" fmla="*/ 237135 h 376732"/>
                <a:gd name="connsiteX11" fmla="*/ 315164 w 407822"/>
                <a:gd name="connsiteY11" fmla="*/ 252984 h 376732"/>
                <a:gd name="connsiteX12" fmla="*/ 312116 w 407822"/>
                <a:gd name="connsiteY12" fmla="*/ 269443 h 376732"/>
                <a:gd name="connsiteX13" fmla="*/ 288341 w 407822"/>
                <a:gd name="connsiteY13" fmla="*/ 282855 h 376732"/>
                <a:gd name="connsiteX14" fmla="*/ 268833 w 407822"/>
                <a:gd name="connsiteY14" fmla="*/ 266395 h 376732"/>
                <a:gd name="connsiteX15" fmla="*/ 256032 w 407822"/>
                <a:gd name="connsiteY15" fmla="*/ 267005 h 376732"/>
                <a:gd name="connsiteX16" fmla="*/ 235305 w 407822"/>
                <a:gd name="connsiteY16" fmla="*/ 290170 h 376732"/>
                <a:gd name="connsiteX17" fmla="*/ 225552 w 407822"/>
                <a:gd name="connsiteY17" fmla="*/ 290170 h 376732"/>
                <a:gd name="connsiteX18" fmla="*/ 209093 w 407822"/>
                <a:gd name="connsiteY18" fmla="*/ 327965 h 376732"/>
                <a:gd name="connsiteX19" fmla="*/ 200559 w 407822"/>
                <a:gd name="connsiteY19" fmla="*/ 356007 h 376732"/>
                <a:gd name="connsiteX20" fmla="*/ 164592 w 407822"/>
                <a:gd name="connsiteY20" fmla="*/ 370027 h 376732"/>
                <a:gd name="connsiteX21" fmla="*/ 151791 w 407822"/>
                <a:gd name="connsiteY21" fmla="*/ 368199 h 376732"/>
                <a:gd name="connsiteX22" fmla="*/ 138380 w 407822"/>
                <a:gd name="connsiteY22" fmla="*/ 376733 h 376732"/>
                <a:gd name="connsiteX23" fmla="*/ 110947 w 407822"/>
                <a:gd name="connsiteY23" fmla="*/ 376123 h 376732"/>
                <a:gd name="connsiteX24" fmla="*/ 92050 w 407822"/>
                <a:gd name="connsiteY24" fmla="*/ 351130 h 376732"/>
                <a:gd name="connsiteX25" fmla="*/ 80467 w 407822"/>
                <a:gd name="connsiteY25" fmla="*/ 323088 h 376732"/>
                <a:gd name="connsiteX26" fmla="*/ 56083 w 407822"/>
                <a:gd name="connsiteY26" fmla="*/ 297485 h 376732"/>
                <a:gd name="connsiteX27" fmla="*/ 30480 w 407822"/>
                <a:gd name="connsiteY27" fmla="*/ 297485 h 376732"/>
                <a:gd name="connsiteX28" fmla="*/ 0 w 407822"/>
                <a:gd name="connsiteY28" fmla="*/ 297485 h 376732"/>
                <a:gd name="connsiteX29" fmla="*/ 1829 w 407822"/>
                <a:gd name="connsiteY29" fmla="*/ 234696 h 376732"/>
                <a:gd name="connsiteX30" fmla="*/ 610 w 407822"/>
                <a:gd name="connsiteY30" fmla="*/ 209703 h 376732"/>
                <a:gd name="connsiteX31" fmla="*/ 7315 w 407822"/>
                <a:gd name="connsiteY31" fmla="*/ 185319 h 376732"/>
                <a:gd name="connsiteX32" fmla="*/ 17679 w 407822"/>
                <a:gd name="connsiteY32" fmla="*/ 173127 h 376732"/>
                <a:gd name="connsiteX33" fmla="*/ 34747 w 407822"/>
                <a:gd name="connsiteY33" fmla="*/ 148743 h 376732"/>
                <a:gd name="connsiteX34" fmla="*/ 31090 w 407822"/>
                <a:gd name="connsiteY34" fmla="*/ 138379 h 376732"/>
                <a:gd name="connsiteX35" fmla="*/ 37795 w 407822"/>
                <a:gd name="connsiteY35" fmla="*/ 122530 h 376732"/>
                <a:gd name="connsiteX36" fmla="*/ 29871 w 407822"/>
                <a:gd name="connsiteY36" fmla="*/ 99365 h 376732"/>
                <a:gd name="connsiteX37" fmla="*/ 31090 w 407822"/>
                <a:gd name="connsiteY37" fmla="*/ 86563 h 376732"/>
                <a:gd name="connsiteX38" fmla="*/ 33528 w 407822"/>
                <a:gd name="connsiteY38" fmla="*/ 51207 h 376732"/>
                <a:gd name="connsiteX39" fmla="*/ 43282 w 407822"/>
                <a:gd name="connsiteY39" fmla="*/ 35357 h 376732"/>
                <a:gd name="connsiteX40" fmla="*/ 48159 w 407822"/>
                <a:gd name="connsiteY40" fmla="*/ 12802 h 376732"/>
                <a:gd name="connsiteX41" fmla="*/ 56693 w 407822"/>
                <a:gd name="connsiteY41" fmla="*/ 4877 h 376732"/>
                <a:gd name="connsiteX42" fmla="*/ 93879 w 407822"/>
                <a:gd name="connsiteY42" fmla="*/ 0 h 376732"/>
                <a:gd name="connsiteX43" fmla="*/ 128016 w 407822"/>
                <a:gd name="connsiteY43" fmla="*/ 14631 h 376732"/>
                <a:gd name="connsiteX44" fmla="*/ 140817 w 407822"/>
                <a:gd name="connsiteY44" fmla="*/ 29261 h 376732"/>
                <a:gd name="connsiteX45" fmla="*/ 158496 w 407822"/>
                <a:gd name="connsiteY45" fmla="*/ 29871 h 376732"/>
                <a:gd name="connsiteX46" fmla="*/ 174956 w 407822"/>
                <a:gd name="connsiteY46" fmla="*/ 20727 h 376732"/>
                <a:gd name="connsiteX47" fmla="*/ 216408 w 407822"/>
                <a:gd name="connsiteY47" fmla="*/ 40843 h 376732"/>
                <a:gd name="connsiteX48" fmla="*/ 234087 w 407822"/>
                <a:gd name="connsiteY48" fmla="*/ 39624 h 376732"/>
                <a:gd name="connsiteX49" fmla="*/ 254204 w 407822"/>
                <a:gd name="connsiteY49" fmla="*/ 23165 h 376732"/>
                <a:gd name="connsiteX50" fmla="*/ 274320 w 407822"/>
                <a:gd name="connsiteY50" fmla="*/ 24384 h 376732"/>
                <a:gd name="connsiteX51" fmla="*/ 284073 w 407822"/>
                <a:gd name="connsiteY51" fmla="*/ 18898 h 376732"/>
                <a:gd name="connsiteX52" fmla="*/ 302361 w 407822"/>
                <a:gd name="connsiteY52" fmla="*/ 20727 h 376732"/>
                <a:gd name="connsiteX53" fmla="*/ 329184 w 407822"/>
                <a:gd name="connsiteY53" fmla="*/ 32309 h 376732"/>
                <a:gd name="connsiteX54" fmla="*/ 355397 w 407822"/>
                <a:gd name="connsiteY54" fmla="*/ 10363 h 376732"/>
                <a:gd name="connsiteX55" fmla="*/ 363932 w 407822"/>
                <a:gd name="connsiteY55" fmla="*/ 12192 h 376732"/>
                <a:gd name="connsiteX56" fmla="*/ 387705 w 407822"/>
                <a:gd name="connsiteY56" fmla="*/ 54864 h 376732"/>
                <a:gd name="connsiteX57" fmla="*/ 393801 w 407822"/>
                <a:gd name="connsiteY57" fmla="*/ 54255 h 37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732">
                  <a:moveTo>
                    <a:pt x="393801" y="54255"/>
                  </a:moveTo>
                  <a:lnTo>
                    <a:pt x="407823" y="69495"/>
                  </a:lnTo>
                  <a:lnTo>
                    <a:pt x="404165" y="76810"/>
                  </a:lnTo>
                  <a:lnTo>
                    <a:pt x="402336" y="89611"/>
                  </a:lnTo>
                  <a:lnTo>
                    <a:pt x="373685" y="120091"/>
                  </a:lnTo>
                  <a:lnTo>
                    <a:pt x="365151" y="145085"/>
                  </a:lnTo>
                  <a:lnTo>
                    <a:pt x="360273" y="165202"/>
                  </a:lnTo>
                  <a:lnTo>
                    <a:pt x="352959" y="174346"/>
                  </a:lnTo>
                  <a:lnTo>
                    <a:pt x="346253" y="201778"/>
                  </a:lnTo>
                  <a:lnTo>
                    <a:pt x="327965" y="217627"/>
                  </a:lnTo>
                  <a:lnTo>
                    <a:pt x="323088" y="237135"/>
                  </a:lnTo>
                  <a:lnTo>
                    <a:pt x="315164" y="252984"/>
                  </a:lnTo>
                  <a:lnTo>
                    <a:pt x="312116" y="269443"/>
                  </a:lnTo>
                  <a:lnTo>
                    <a:pt x="288341" y="282855"/>
                  </a:lnTo>
                  <a:lnTo>
                    <a:pt x="268833" y="266395"/>
                  </a:lnTo>
                  <a:lnTo>
                    <a:pt x="256032" y="267005"/>
                  </a:lnTo>
                  <a:lnTo>
                    <a:pt x="235305" y="290170"/>
                  </a:lnTo>
                  <a:lnTo>
                    <a:pt x="225552" y="290170"/>
                  </a:lnTo>
                  <a:lnTo>
                    <a:pt x="209093" y="327965"/>
                  </a:lnTo>
                  <a:lnTo>
                    <a:pt x="200559" y="356007"/>
                  </a:lnTo>
                  <a:lnTo>
                    <a:pt x="164592" y="370027"/>
                  </a:lnTo>
                  <a:lnTo>
                    <a:pt x="151791" y="368199"/>
                  </a:lnTo>
                  <a:lnTo>
                    <a:pt x="138380" y="376733"/>
                  </a:lnTo>
                  <a:lnTo>
                    <a:pt x="110947" y="376123"/>
                  </a:lnTo>
                  <a:lnTo>
                    <a:pt x="92050" y="351130"/>
                  </a:lnTo>
                  <a:lnTo>
                    <a:pt x="80467" y="323088"/>
                  </a:lnTo>
                  <a:lnTo>
                    <a:pt x="56083" y="297485"/>
                  </a:lnTo>
                  <a:lnTo>
                    <a:pt x="30480" y="297485"/>
                  </a:lnTo>
                  <a:lnTo>
                    <a:pt x="0" y="297485"/>
                  </a:lnTo>
                  <a:lnTo>
                    <a:pt x="1829" y="234696"/>
                  </a:lnTo>
                  <a:lnTo>
                    <a:pt x="610" y="209703"/>
                  </a:lnTo>
                  <a:lnTo>
                    <a:pt x="7315" y="185319"/>
                  </a:lnTo>
                  <a:lnTo>
                    <a:pt x="17679" y="173127"/>
                  </a:lnTo>
                  <a:lnTo>
                    <a:pt x="34747" y="148743"/>
                  </a:lnTo>
                  <a:lnTo>
                    <a:pt x="31090" y="138379"/>
                  </a:lnTo>
                  <a:lnTo>
                    <a:pt x="37795" y="122530"/>
                  </a:lnTo>
                  <a:lnTo>
                    <a:pt x="29871" y="99365"/>
                  </a:lnTo>
                  <a:lnTo>
                    <a:pt x="31090" y="86563"/>
                  </a:lnTo>
                  <a:lnTo>
                    <a:pt x="33528" y="51207"/>
                  </a:lnTo>
                  <a:lnTo>
                    <a:pt x="43282" y="35357"/>
                  </a:lnTo>
                  <a:lnTo>
                    <a:pt x="48159" y="12802"/>
                  </a:lnTo>
                  <a:lnTo>
                    <a:pt x="56693" y="4877"/>
                  </a:lnTo>
                  <a:lnTo>
                    <a:pt x="93879" y="0"/>
                  </a:lnTo>
                  <a:lnTo>
                    <a:pt x="128016" y="14631"/>
                  </a:lnTo>
                  <a:lnTo>
                    <a:pt x="140817" y="29261"/>
                  </a:lnTo>
                  <a:lnTo>
                    <a:pt x="158496" y="29871"/>
                  </a:lnTo>
                  <a:lnTo>
                    <a:pt x="174956" y="20727"/>
                  </a:lnTo>
                  <a:lnTo>
                    <a:pt x="216408" y="40843"/>
                  </a:lnTo>
                  <a:lnTo>
                    <a:pt x="234087" y="39624"/>
                  </a:lnTo>
                  <a:lnTo>
                    <a:pt x="254204" y="23165"/>
                  </a:lnTo>
                  <a:lnTo>
                    <a:pt x="274320" y="24384"/>
                  </a:lnTo>
                  <a:lnTo>
                    <a:pt x="284073" y="18898"/>
                  </a:lnTo>
                  <a:lnTo>
                    <a:pt x="302361" y="20727"/>
                  </a:lnTo>
                  <a:lnTo>
                    <a:pt x="329184" y="32309"/>
                  </a:lnTo>
                  <a:lnTo>
                    <a:pt x="355397" y="10363"/>
                  </a:lnTo>
                  <a:lnTo>
                    <a:pt x="363932" y="12192"/>
                  </a:lnTo>
                  <a:lnTo>
                    <a:pt x="387705" y="54864"/>
                  </a:lnTo>
                  <a:lnTo>
                    <a:pt x="393801" y="54255"/>
                  </a:lnTo>
                  <a:close/>
                </a:path>
              </a:pathLst>
            </a:custGeom>
            <a:grpFill/>
            <a:ln w="6350" cap="flat">
              <a:solidFill>
                <a:srgbClr val="545A8A"/>
              </a:solidFill>
              <a:prstDash val="solid"/>
              <a:miter/>
            </a:ln>
          </p:spPr>
          <p:txBody>
            <a:bodyPr rtlCol="0" anchor="ctr"/>
            <a:lstStyle/>
            <a:p>
              <a:endParaRPr lang="fr-FR" dirty="0"/>
            </a:p>
          </p:txBody>
        </p:sp>
        <p:sp>
          <p:nvSpPr>
            <p:cNvPr id="204" name="Forme libre : forme 163">
              <a:extLst>
                <a:ext uri="{FF2B5EF4-FFF2-40B4-BE49-F238E27FC236}">
                  <a16:creationId xmlns:a16="http://schemas.microsoft.com/office/drawing/2014/main" id="{D4A099A4-C919-176C-6B82-C7AA6CE6CD9B}"/>
                </a:ext>
              </a:extLst>
            </p:cNvPr>
            <p:cNvSpPr/>
            <p:nvPr/>
          </p:nvSpPr>
          <p:spPr>
            <a:xfrm>
              <a:off x="3005328" y="3829506"/>
              <a:ext cx="162153" cy="168249"/>
            </a:xfrm>
            <a:custGeom>
              <a:avLst/>
              <a:gdLst>
                <a:gd name="connsiteX0" fmla="*/ 162153 w 162153"/>
                <a:gd name="connsiteY0" fmla="*/ 610 h 168249"/>
                <a:gd name="connsiteX1" fmla="*/ 159105 w 162153"/>
                <a:gd name="connsiteY1" fmla="*/ 4877 h 168249"/>
                <a:gd name="connsiteX2" fmla="*/ 156057 w 162153"/>
                <a:gd name="connsiteY2" fmla="*/ 13411 h 168249"/>
                <a:gd name="connsiteX3" fmla="*/ 158496 w 162153"/>
                <a:gd name="connsiteY3" fmla="*/ 27432 h 168249"/>
                <a:gd name="connsiteX4" fmla="*/ 149352 w 162153"/>
                <a:gd name="connsiteY4" fmla="*/ 40843 h 168249"/>
                <a:gd name="connsiteX5" fmla="*/ 144475 w 162153"/>
                <a:gd name="connsiteY5" fmla="*/ 56693 h 168249"/>
                <a:gd name="connsiteX6" fmla="*/ 141427 w 162153"/>
                <a:gd name="connsiteY6" fmla="*/ 73762 h 168249"/>
                <a:gd name="connsiteX7" fmla="*/ 142647 w 162153"/>
                <a:gd name="connsiteY7" fmla="*/ 84125 h 168249"/>
                <a:gd name="connsiteX8" fmla="*/ 142037 w 162153"/>
                <a:gd name="connsiteY8" fmla="*/ 101803 h 168249"/>
                <a:gd name="connsiteX9" fmla="*/ 136551 w 162153"/>
                <a:gd name="connsiteY9" fmla="*/ 105461 h 168249"/>
                <a:gd name="connsiteX10" fmla="*/ 132283 w 162153"/>
                <a:gd name="connsiteY10" fmla="*/ 122530 h 168249"/>
                <a:gd name="connsiteX11" fmla="*/ 133503 w 162153"/>
                <a:gd name="connsiteY11" fmla="*/ 132893 h 168249"/>
                <a:gd name="connsiteX12" fmla="*/ 126187 w 162153"/>
                <a:gd name="connsiteY12" fmla="*/ 142646 h 168249"/>
                <a:gd name="connsiteX13" fmla="*/ 126797 w 162153"/>
                <a:gd name="connsiteY13" fmla="*/ 153010 h 168249"/>
                <a:gd name="connsiteX14" fmla="*/ 131673 w 162153"/>
                <a:gd name="connsiteY14" fmla="*/ 159715 h 168249"/>
                <a:gd name="connsiteX15" fmla="*/ 123139 w 162153"/>
                <a:gd name="connsiteY15" fmla="*/ 168250 h 168249"/>
                <a:gd name="connsiteX16" fmla="*/ 112776 w 162153"/>
                <a:gd name="connsiteY16" fmla="*/ 165202 h 168249"/>
                <a:gd name="connsiteX17" fmla="*/ 107899 w 162153"/>
                <a:gd name="connsiteY17" fmla="*/ 157277 h 168249"/>
                <a:gd name="connsiteX18" fmla="*/ 96926 w 162153"/>
                <a:gd name="connsiteY18" fmla="*/ 154229 h 168249"/>
                <a:gd name="connsiteX19" fmla="*/ 89002 w 162153"/>
                <a:gd name="connsiteY19" fmla="*/ 159106 h 168249"/>
                <a:gd name="connsiteX20" fmla="*/ 67056 w 162153"/>
                <a:gd name="connsiteY20" fmla="*/ 148742 h 168249"/>
                <a:gd name="connsiteX21" fmla="*/ 61570 w 162153"/>
                <a:gd name="connsiteY21" fmla="*/ 153619 h 168249"/>
                <a:gd name="connsiteX22" fmla="*/ 50597 w 162153"/>
                <a:gd name="connsiteY22" fmla="*/ 141427 h 168249"/>
                <a:gd name="connsiteX23" fmla="*/ 35357 w 162153"/>
                <a:gd name="connsiteY23" fmla="*/ 125578 h 168249"/>
                <a:gd name="connsiteX24" fmla="*/ 28651 w 162153"/>
                <a:gd name="connsiteY24" fmla="*/ 112776 h 168249"/>
                <a:gd name="connsiteX25" fmla="*/ 15240 w 162153"/>
                <a:gd name="connsiteY25" fmla="*/ 99974 h 168249"/>
                <a:gd name="connsiteX26" fmla="*/ 0 w 162153"/>
                <a:gd name="connsiteY26" fmla="*/ 82296 h 168249"/>
                <a:gd name="connsiteX27" fmla="*/ 4267 w 162153"/>
                <a:gd name="connsiteY27" fmla="*/ 76200 h 168249"/>
                <a:gd name="connsiteX28" fmla="*/ 9144 w 162153"/>
                <a:gd name="connsiteY28" fmla="*/ 82296 h 168249"/>
                <a:gd name="connsiteX29" fmla="*/ 12192 w 162153"/>
                <a:gd name="connsiteY29" fmla="*/ 79858 h 168249"/>
                <a:gd name="connsiteX30" fmla="*/ 23165 w 162153"/>
                <a:gd name="connsiteY30" fmla="*/ 78029 h 168249"/>
                <a:gd name="connsiteX31" fmla="*/ 28042 w 162153"/>
                <a:gd name="connsiteY31" fmla="*/ 68885 h 168249"/>
                <a:gd name="connsiteX32" fmla="*/ 32918 w 162153"/>
                <a:gd name="connsiteY32" fmla="*/ 68885 h 168249"/>
                <a:gd name="connsiteX33" fmla="*/ 34138 w 162153"/>
                <a:gd name="connsiteY33" fmla="*/ 49378 h 168249"/>
                <a:gd name="connsiteX34" fmla="*/ 42062 w 162153"/>
                <a:gd name="connsiteY34" fmla="*/ 48768 h 168249"/>
                <a:gd name="connsiteX35" fmla="*/ 49378 w 162153"/>
                <a:gd name="connsiteY35" fmla="*/ 48768 h 168249"/>
                <a:gd name="connsiteX36" fmla="*/ 57912 w 162153"/>
                <a:gd name="connsiteY36" fmla="*/ 38405 h 168249"/>
                <a:gd name="connsiteX37" fmla="*/ 67056 w 162153"/>
                <a:gd name="connsiteY37" fmla="*/ 46330 h 168249"/>
                <a:gd name="connsiteX38" fmla="*/ 70714 w 162153"/>
                <a:gd name="connsiteY38" fmla="*/ 41453 h 168249"/>
                <a:gd name="connsiteX39" fmla="*/ 78029 w 162153"/>
                <a:gd name="connsiteY39" fmla="*/ 36576 h 168249"/>
                <a:gd name="connsiteX40" fmla="*/ 90830 w 162153"/>
                <a:gd name="connsiteY40" fmla="*/ 26213 h 168249"/>
                <a:gd name="connsiteX41" fmla="*/ 92050 w 162153"/>
                <a:gd name="connsiteY41" fmla="*/ 17678 h 168249"/>
                <a:gd name="connsiteX42" fmla="*/ 95098 w 162153"/>
                <a:gd name="connsiteY42" fmla="*/ 18288 h 168249"/>
                <a:gd name="connsiteX43" fmla="*/ 100584 w 162153"/>
                <a:gd name="connsiteY43" fmla="*/ 9144 h 168249"/>
                <a:gd name="connsiteX44" fmla="*/ 104242 w 162153"/>
                <a:gd name="connsiteY44" fmla="*/ 7925 h 168249"/>
                <a:gd name="connsiteX45" fmla="*/ 109728 w 162153"/>
                <a:gd name="connsiteY45" fmla="*/ 14021 h 168249"/>
                <a:gd name="connsiteX46" fmla="*/ 116433 w 162153"/>
                <a:gd name="connsiteY46" fmla="*/ 15240 h 168249"/>
                <a:gd name="connsiteX47" fmla="*/ 124359 w 162153"/>
                <a:gd name="connsiteY47" fmla="*/ 10363 h 168249"/>
                <a:gd name="connsiteX48" fmla="*/ 132893 w 162153"/>
                <a:gd name="connsiteY48" fmla="*/ 10363 h 168249"/>
                <a:gd name="connsiteX49" fmla="*/ 145085 w 162153"/>
                <a:gd name="connsiteY49" fmla="*/ 5486 h 168249"/>
                <a:gd name="connsiteX50" fmla="*/ 150571 w 162153"/>
                <a:gd name="connsiteY50" fmla="*/ 0 h 168249"/>
                <a:gd name="connsiteX51" fmla="*/ 162153 w 162153"/>
                <a:gd name="connsiteY51" fmla="*/ 610 h 1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2153" h="168249">
                  <a:moveTo>
                    <a:pt x="162153" y="610"/>
                  </a:moveTo>
                  <a:lnTo>
                    <a:pt x="159105" y="4877"/>
                  </a:lnTo>
                  <a:lnTo>
                    <a:pt x="156057" y="13411"/>
                  </a:lnTo>
                  <a:lnTo>
                    <a:pt x="158496" y="27432"/>
                  </a:lnTo>
                  <a:lnTo>
                    <a:pt x="149352" y="40843"/>
                  </a:lnTo>
                  <a:lnTo>
                    <a:pt x="144475" y="56693"/>
                  </a:lnTo>
                  <a:lnTo>
                    <a:pt x="141427" y="73762"/>
                  </a:lnTo>
                  <a:lnTo>
                    <a:pt x="142647" y="84125"/>
                  </a:lnTo>
                  <a:lnTo>
                    <a:pt x="142037" y="101803"/>
                  </a:lnTo>
                  <a:lnTo>
                    <a:pt x="136551" y="105461"/>
                  </a:lnTo>
                  <a:lnTo>
                    <a:pt x="132283" y="122530"/>
                  </a:lnTo>
                  <a:lnTo>
                    <a:pt x="133503" y="132893"/>
                  </a:lnTo>
                  <a:lnTo>
                    <a:pt x="126187" y="142646"/>
                  </a:lnTo>
                  <a:lnTo>
                    <a:pt x="126797" y="153010"/>
                  </a:lnTo>
                  <a:lnTo>
                    <a:pt x="131673" y="159715"/>
                  </a:lnTo>
                  <a:lnTo>
                    <a:pt x="123139" y="168250"/>
                  </a:lnTo>
                  <a:lnTo>
                    <a:pt x="112776" y="165202"/>
                  </a:lnTo>
                  <a:lnTo>
                    <a:pt x="107899" y="157277"/>
                  </a:lnTo>
                  <a:lnTo>
                    <a:pt x="96926" y="154229"/>
                  </a:lnTo>
                  <a:lnTo>
                    <a:pt x="89002" y="159106"/>
                  </a:lnTo>
                  <a:lnTo>
                    <a:pt x="67056" y="148742"/>
                  </a:lnTo>
                  <a:lnTo>
                    <a:pt x="61570" y="153619"/>
                  </a:lnTo>
                  <a:lnTo>
                    <a:pt x="50597" y="141427"/>
                  </a:lnTo>
                  <a:lnTo>
                    <a:pt x="35357" y="125578"/>
                  </a:lnTo>
                  <a:lnTo>
                    <a:pt x="28651" y="112776"/>
                  </a:lnTo>
                  <a:lnTo>
                    <a:pt x="15240" y="99974"/>
                  </a:lnTo>
                  <a:lnTo>
                    <a:pt x="0" y="82296"/>
                  </a:lnTo>
                  <a:lnTo>
                    <a:pt x="4267" y="76200"/>
                  </a:lnTo>
                  <a:lnTo>
                    <a:pt x="9144" y="82296"/>
                  </a:lnTo>
                  <a:lnTo>
                    <a:pt x="12192" y="79858"/>
                  </a:lnTo>
                  <a:lnTo>
                    <a:pt x="23165" y="78029"/>
                  </a:lnTo>
                  <a:lnTo>
                    <a:pt x="28042" y="68885"/>
                  </a:lnTo>
                  <a:lnTo>
                    <a:pt x="32918" y="68885"/>
                  </a:lnTo>
                  <a:lnTo>
                    <a:pt x="34138" y="49378"/>
                  </a:lnTo>
                  <a:lnTo>
                    <a:pt x="42062" y="48768"/>
                  </a:lnTo>
                  <a:lnTo>
                    <a:pt x="49378" y="48768"/>
                  </a:lnTo>
                  <a:lnTo>
                    <a:pt x="57912" y="38405"/>
                  </a:lnTo>
                  <a:lnTo>
                    <a:pt x="67056" y="46330"/>
                  </a:lnTo>
                  <a:lnTo>
                    <a:pt x="70714" y="41453"/>
                  </a:lnTo>
                  <a:lnTo>
                    <a:pt x="78029" y="36576"/>
                  </a:lnTo>
                  <a:lnTo>
                    <a:pt x="90830" y="26213"/>
                  </a:lnTo>
                  <a:lnTo>
                    <a:pt x="92050" y="17678"/>
                  </a:lnTo>
                  <a:lnTo>
                    <a:pt x="95098" y="18288"/>
                  </a:lnTo>
                  <a:lnTo>
                    <a:pt x="100584" y="9144"/>
                  </a:lnTo>
                  <a:lnTo>
                    <a:pt x="104242" y="7925"/>
                  </a:lnTo>
                  <a:lnTo>
                    <a:pt x="109728" y="14021"/>
                  </a:lnTo>
                  <a:lnTo>
                    <a:pt x="116433" y="15240"/>
                  </a:lnTo>
                  <a:lnTo>
                    <a:pt x="124359" y="10363"/>
                  </a:lnTo>
                  <a:lnTo>
                    <a:pt x="132893" y="10363"/>
                  </a:lnTo>
                  <a:lnTo>
                    <a:pt x="145085" y="5486"/>
                  </a:lnTo>
                  <a:lnTo>
                    <a:pt x="150571" y="0"/>
                  </a:lnTo>
                  <a:lnTo>
                    <a:pt x="162153" y="610"/>
                  </a:lnTo>
                  <a:close/>
                </a:path>
              </a:pathLst>
            </a:custGeom>
            <a:grpFill/>
            <a:ln w="6350" cap="flat">
              <a:solidFill>
                <a:srgbClr val="545A8A"/>
              </a:solidFill>
              <a:prstDash val="solid"/>
              <a:miter/>
            </a:ln>
          </p:spPr>
          <p:txBody>
            <a:bodyPr rtlCol="0" anchor="ctr"/>
            <a:lstStyle/>
            <a:p>
              <a:endParaRPr lang="fr-FR" dirty="0"/>
            </a:p>
          </p:txBody>
        </p:sp>
        <p:sp>
          <p:nvSpPr>
            <p:cNvPr id="205" name="Forme libre : forme 164">
              <a:extLst>
                <a:ext uri="{FF2B5EF4-FFF2-40B4-BE49-F238E27FC236}">
                  <a16:creationId xmlns:a16="http://schemas.microsoft.com/office/drawing/2014/main" id="{E6338272-6E6F-AB2D-0E3B-D8D88AE873EE}"/>
                </a:ext>
              </a:extLst>
            </p:cNvPr>
            <p:cNvSpPr/>
            <p:nvPr/>
          </p:nvSpPr>
          <p:spPr>
            <a:xfrm>
              <a:off x="6147816" y="1716632"/>
              <a:ext cx="641298" cy="451104"/>
            </a:xfrm>
            <a:custGeom>
              <a:avLst/>
              <a:gdLst>
                <a:gd name="connsiteX0" fmla="*/ 641299 w 641298"/>
                <a:gd name="connsiteY0" fmla="*/ 53035 h 451104"/>
                <a:gd name="connsiteX1" fmla="*/ 602285 w 641298"/>
                <a:gd name="connsiteY1" fmla="*/ 65837 h 451104"/>
                <a:gd name="connsiteX2" fmla="*/ 582777 w 641298"/>
                <a:gd name="connsiteY2" fmla="*/ 68885 h 451104"/>
                <a:gd name="connsiteX3" fmla="*/ 587655 w 641298"/>
                <a:gd name="connsiteY3" fmla="*/ 45720 h 451104"/>
                <a:gd name="connsiteX4" fmla="*/ 552297 w 641298"/>
                <a:gd name="connsiteY4" fmla="*/ 32918 h 451104"/>
                <a:gd name="connsiteX5" fmla="*/ 516331 w 641298"/>
                <a:gd name="connsiteY5" fmla="*/ 43891 h 451104"/>
                <a:gd name="connsiteX6" fmla="*/ 509625 w 641298"/>
                <a:gd name="connsiteY6" fmla="*/ 68275 h 451104"/>
                <a:gd name="connsiteX7" fmla="*/ 488899 w 641298"/>
                <a:gd name="connsiteY7" fmla="*/ 82906 h 451104"/>
                <a:gd name="connsiteX8" fmla="*/ 460248 w 641298"/>
                <a:gd name="connsiteY8" fmla="*/ 74981 h 451104"/>
                <a:gd name="connsiteX9" fmla="*/ 427939 w 641298"/>
                <a:gd name="connsiteY9" fmla="*/ 76200 h 451104"/>
                <a:gd name="connsiteX10" fmla="*/ 396849 w 641298"/>
                <a:gd name="connsiteY10" fmla="*/ 59131 h 451104"/>
                <a:gd name="connsiteX11" fmla="*/ 383439 w 641298"/>
                <a:gd name="connsiteY11" fmla="*/ 67666 h 451104"/>
                <a:gd name="connsiteX12" fmla="*/ 367589 w 641298"/>
                <a:gd name="connsiteY12" fmla="*/ 68885 h 451104"/>
                <a:gd name="connsiteX13" fmla="*/ 368199 w 641298"/>
                <a:gd name="connsiteY13" fmla="*/ 90830 h 451104"/>
                <a:gd name="connsiteX14" fmla="*/ 319431 w 641298"/>
                <a:gd name="connsiteY14" fmla="*/ 85344 h 451104"/>
                <a:gd name="connsiteX15" fmla="*/ 315773 w 641298"/>
                <a:gd name="connsiteY15" fmla="*/ 104242 h 451104"/>
                <a:gd name="connsiteX16" fmla="*/ 291389 w 641298"/>
                <a:gd name="connsiteY16" fmla="*/ 104242 h 451104"/>
                <a:gd name="connsiteX17" fmla="*/ 277368 w 641298"/>
                <a:gd name="connsiteY17" fmla="*/ 128016 h 451104"/>
                <a:gd name="connsiteX18" fmla="*/ 256641 w 641298"/>
                <a:gd name="connsiteY18" fmla="*/ 165202 h 451104"/>
                <a:gd name="connsiteX19" fmla="*/ 221895 w 641298"/>
                <a:gd name="connsiteY19" fmla="*/ 213360 h 451104"/>
                <a:gd name="connsiteX20" fmla="*/ 232867 w 641298"/>
                <a:gd name="connsiteY20" fmla="*/ 225552 h 451104"/>
                <a:gd name="connsiteX21" fmla="*/ 224943 w 641298"/>
                <a:gd name="connsiteY21" fmla="*/ 238963 h 451104"/>
                <a:gd name="connsiteX22" fmla="*/ 198729 w 641298"/>
                <a:gd name="connsiteY22" fmla="*/ 238354 h 451104"/>
                <a:gd name="connsiteX23" fmla="*/ 184099 w 641298"/>
                <a:gd name="connsiteY23" fmla="*/ 271272 h 451104"/>
                <a:gd name="connsiteX24" fmla="*/ 190195 w 641298"/>
                <a:gd name="connsiteY24" fmla="*/ 318211 h 451104"/>
                <a:gd name="connsiteX25" fmla="*/ 209093 w 641298"/>
                <a:gd name="connsiteY25" fmla="*/ 335890 h 451104"/>
                <a:gd name="connsiteX26" fmla="*/ 204216 w 641298"/>
                <a:gd name="connsiteY26" fmla="*/ 377952 h 451104"/>
                <a:gd name="connsiteX27" fmla="*/ 183489 w 641298"/>
                <a:gd name="connsiteY27" fmla="*/ 402336 h 451104"/>
                <a:gd name="connsiteX28" fmla="*/ 172517 w 641298"/>
                <a:gd name="connsiteY28" fmla="*/ 423062 h 451104"/>
                <a:gd name="connsiteX29" fmla="*/ 152400 w 641298"/>
                <a:gd name="connsiteY29" fmla="*/ 401117 h 451104"/>
                <a:gd name="connsiteX30" fmla="*/ 99975 w 641298"/>
                <a:gd name="connsiteY30" fmla="*/ 442570 h 451104"/>
                <a:gd name="connsiteX31" fmla="*/ 62789 w 641298"/>
                <a:gd name="connsiteY31" fmla="*/ 451104 h 451104"/>
                <a:gd name="connsiteX32" fmla="*/ 23165 w 641298"/>
                <a:gd name="connsiteY32" fmla="*/ 432816 h 451104"/>
                <a:gd name="connsiteX33" fmla="*/ 12192 w 641298"/>
                <a:gd name="connsiteY33" fmla="*/ 394411 h 451104"/>
                <a:gd name="connsiteX34" fmla="*/ 0 w 641298"/>
                <a:gd name="connsiteY34" fmla="*/ 312115 h 451104"/>
                <a:gd name="connsiteX35" fmla="*/ 24384 w 641298"/>
                <a:gd name="connsiteY35" fmla="*/ 289560 h 451104"/>
                <a:gd name="connsiteX36" fmla="*/ 93269 w 641298"/>
                <a:gd name="connsiteY36" fmla="*/ 259690 h 451104"/>
                <a:gd name="connsiteX37" fmla="*/ 142647 w 641298"/>
                <a:gd name="connsiteY37" fmla="*/ 223723 h 451104"/>
                <a:gd name="connsiteX38" fmla="*/ 186537 w 641298"/>
                <a:gd name="connsiteY38" fmla="*/ 176174 h 451104"/>
                <a:gd name="connsiteX39" fmla="*/ 240792 w 641298"/>
                <a:gd name="connsiteY39" fmla="*/ 110947 h 451104"/>
                <a:gd name="connsiteX40" fmla="*/ 279807 w 641298"/>
                <a:gd name="connsiteY40" fmla="*/ 85954 h 451104"/>
                <a:gd name="connsiteX41" fmla="*/ 342595 w 641298"/>
                <a:gd name="connsiteY41" fmla="*/ 44501 h 451104"/>
                <a:gd name="connsiteX42" fmla="*/ 394411 w 641298"/>
                <a:gd name="connsiteY42" fmla="*/ 29870 h 451104"/>
                <a:gd name="connsiteX43" fmla="*/ 435255 w 641298"/>
                <a:gd name="connsiteY43" fmla="*/ 31699 h 451104"/>
                <a:gd name="connsiteX44" fmla="*/ 466953 w 641298"/>
                <a:gd name="connsiteY44" fmla="*/ 4877 h 451104"/>
                <a:gd name="connsiteX45" fmla="*/ 512064 w 641298"/>
                <a:gd name="connsiteY45" fmla="*/ 6096 h 451104"/>
                <a:gd name="connsiteX46" fmla="*/ 554736 w 641298"/>
                <a:gd name="connsiteY46" fmla="*/ 0 h 451104"/>
                <a:gd name="connsiteX47" fmla="*/ 638251 w 641298"/>
                <a:gd name="connsiteY47" fmla="*/ 23774 h 451104"/>
                <a:gd name="connsiteX48" fmla="*/ 608381 w 641298"/>
                <a:gd name="connsiteY48" fmla="*/ 32309 h 451104"/>
                <a:gd name="connsiteX49" fmla="*/ 641299 w 641298"/>
                <a:gd name="connsiteY49" fmla="*/ 53035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1298" h="451104">
                  <a:moveTo>
                    <a:pt x="641299" y="53035"/>
                  </a:moveTo>
                  <a:lnTo>
                    <a:pt x="602285" y="65837"/>
                  </a:lnTo>
                  <a:lnTo>
                    <a:pt x="582777" y="68885"/>
                  </a:lnTo>
                  <a:lnTo>
                    <a:pt x="587655" y="45720"/>
                  </a:lnTo>
                  <a:lnTo>
                    <a:pt x="552297" y="32918"/>
                  </a:lnTo>
                  <a:lnTo>
                    <a:pt x="516331" y="43891"/>
                  </a:lnTo>
                  <a:lnTo>
                    <a:pt x="509625" y="68275"/>
                  </a:lnTo>
                  <a:lnTo>
                    <a:pt x="488899" y="82906"/>
                  </a:lnTo>
                  <a:lnTo>
                    <a:pt x="460248" y="74981"/>
                  </a:lnTo>
                  <a:lnTo>
                    <a:pt x="427939" y="76200"/>
                  </a:lnTo>
                  <a:lnTo>
                    <a:pt x="396849" y="59131"/>
                  </a:lnTo>
                  <a:lnTo>
                    <a:pt x="383439" y="67666"/>
                  </a:lnTo>
                  <a:lnTo>
                    <a:pt x="367589" y="68885"/>
                  </a:lnTo>
                  <a:lnTo>
                    <a:pt x="368199" y="90830"/>
                  </a:lnTo>
                  <a:lnTo>
                    <a:pt x="319431" y="85344"/>
                  </a:lnTo>
                  <a:lnTo>
                    <a:pt x="315773" y="104242"/>
                  </a:lnTo>
                  <a:lnTo>
                    <a:pt x="291389" y="104242"/>
                  </a:lnTo>
                  <a:lnTo>
                    <a:pt x="277368" y="128016"/>
                  </a:lnTo>
                  <a:lnTo>
                    <a:pt x="256641" y="165202"/>
                  </a:lnTo>
                  <a:lnTo>
                    <a:pt x="221895" y="213360"/>
                  </a:lnTo>
                  <a:lnTo>
                    <a:pt x="232867" y="225552"/>
                  </a:lnTo>
                  <a:lnTo>
                    <a:pt x="224943" y="238963"/>
                  </a:lnTo>
                  <a:lnTo>
                    <a:pt x="198729" y="238354"/>
                  </a:lnTo>
                  <a:lnTo>
                    <a:pt x="184099" y="271272"/>
                  </a:lnTo>
                  <a:lnTo>
                    <a:pt x="190195" y="318211"/>
                  </a:lnTo>
                  <a:lnTo>
                    <a:pt x="209093" y="335890"/>
                  </a:lnTo>
                  <a:lnTo>
                    <a:pt x="204216" y="377952"/>
                  </a:lnTo>
                  <a:lnTo>
                    <a:pt x="183489" y="402336"/>
                  </a:lnTo>
                  <a:lnTo>
                    <a:pt x="172517" y="423062"/>
                  </a:lnTo>
                  <a:lnTo>
                    <a:pt x="152400" y="401117"/>
                  </a:lnTo>
                  <a:lnTo>
                    <a:pt x="99975" y="442570"/>
                  </a:lnTo>
                  <a:lnTo>
                    <a:pt x="62789" y="451104"/>
                  </a:lnTo>
                  <a:lnTo>
                    <a:pt x="23165" y="432816"/>
                  </a:lnTo>
                  <a:lnTo>
                    <a:pt x="12192" y="394411"/>
                  </a:lnTo>
                  <a:lnTo>
                    <a:pt x="0" y="312115"/>
                  </a:lnTo>
                  <a:lnTo>
                    <a:pt x="24384" y="289560"/>
                  </a:lnTo>
                  <a:lnTo>
                    <a:pt x="93269" y="259690"/>
                  </a:lnTo>
                  <a:lnTo>
                    <a:pt x="142647" y="223723"/>
                  </a:lnTo>
                  <a:lnTo>
                    <a:pt x="186537" y="176174"/>
                  </a:lnTo>
                  <a:lnTo>
                    <a:pt x="240792" y="110947"/>
                  </a:lnTo>
                  <a:lnTo>
                    <a:pt x="279807" y="85954"/>
                  </a:lnTo>
                  <a:lnTo>
                    <a:pt x="342595" y="44501"/>
                  </a:lnTo>
                  <a:lnTo>
                    <a:pt x="394411" y="29870"/>
                  </a:lnTo>
                  <a:lnTo>
                    <a:pt x="435255" y="31699"/>
                  </a:lnTo>
                  <a:lnTo>
                    <a:pt x="466953" y="4877"/>
                  </a:lnTo>
                  <a:lnTo>
                    <a:pt x="512064" y="6096"/>
                  </a:lnTo>
                  <a:lnTo>
                    <a:pt x="554736" y="0"/>
                  </a:lnTo>
                  <a:lnTo>
                    <a:pt x="638251" y="23774"/>
                  </a:lnTo>
                  <a:lnTo>
                    <a:pt x="608381" y="32309"/>
                  </a:lnTo>
                  <a:lnTo>
                    <a:pt x="641299" y="53035"/>
                  </a:lnTo>
                  <a:close/>
                </a:path>
              </a:pathLst>
            </a:custGeom>
            <a:grpFill/>
            <a:ln w="6350" cap="flat">
              <a:solidFill>
                <a:srgbClr val="545A8A"/>
              </a:solidFill>
              <a:prstDash val="solid"/>
              <a:miter/>
            </a:ln>
          </p:spPr>
          <p:txBody>
            <a:bodyPr rtlCol="0" anchor="ctr"/>
            <a:lstStyle/>
            <a:p>
              <a:endParaRPr lang="fr-FR" dirty="0"/>
            </a:p>
          </p:txBody>
        </p:sp>
        <p:sp>
          <p:nvSpPr>
            <p:cNvPr id="206" name="Forme libre : forme 165">
              <a:extLst>
                <a:ext uri="{FF2B5EF4-FFF2-40B4-BE49-F238E27FC236}">
                  <a16:creationId xmlns:a16="http://schemas.microsoft.com/office/drawing/2014/main" id="{FAFA9754-B45C-6397-F20B-33616F7AE684}"/>
                </a:ext>
              </a:extLst>
            </p:cNvPr>
            <p:cNvSpPr/>
            <p:nvPr/>
          </p:nvSpPr>
          <p:spPr>
            <a:xfrm>
              <a:off x="6472733" y="1494738"/>
              <a:ext cx="90220" cy="28651"/>
            </a:xfrm>
            <a:custGeom>
              <a:avLst/>
              <a:gdLst>
                <a:gd name="connsiteX0" fmla="*/ 90220 w 90220"/>
                <a:gd name="connsiteY0" fmla="*/ 17069 h 28651"/>
                <a:gd name="connsiteX1" fmla="*/ 43891 w 90220"/>
                <a:gd name="connsiteY1" fmla="*/ 28651 h 28651"/>
                <a:gd name="connsiteX2" fmla="*/ 2438 w 90220"/>
                <a:gd name="connsiteY2" fmla="*/ 21946 h 28651"/>
                <a:gd name="connsiteX3" fmla="*/ 15849 w 90220"/>
                <a:gd name="connsiteY3" fmla="*/ 14630 h 28651"/>
                <a:gd name="connsiteX4" fmla="*/ 0 w 90220"/>
                <a:gd name="connsiteY4" fmla="*/ 5486 h 28651"/>
                <a:gd name="connsiteX5" fmla="*/ 44500 w 90220"/>
                <a:gd name="connsiteY5" fmla="*/ 0 h 28651"/>
                <a:gd name="connsiteX6" fmla="*/ 56083 w 90220"/>
                <a:gd name="connsiteY6" fmla="*/ 10363 h 28651"/>
                <a:gd name="connsiteX7" fmla="*/ 90220 w 90220"/>
                <a:gd name="connsiteY7" fmla="*/ 17069 h 2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0" h="28651">
                  <a:moveTo>
                    <a:pt x="90220" y="17069"/>
                  </a:moveTo>
                  <a:lnTo>
                    <a:pt x="43891" y="28651"/>
                  </a:lnTo>
                  <a:lnTo>
                    <a:pt x="2438" y="21946"/>
                  </a:lnTo>
                  <a:lnTo>
                    <a:pt x="15849" y="14630"/>
                  </a:lnTo>
                  <a:lnTo>
                    <a:pt x="0" y="5486"/>
                  </a:lnTo>
                  <a:lnTo>
                    <a:pt x="44500" y="0"/>
                  </a:lnTo>
                  <a:lnTo>
                    <a:pt x="56083" y="10363"/>
                  </a:lnTo>
                  <a:lnTo>
                    <a:pt x="90220" y="17069"/>
                  </a:lnTo>
                  <a:close/>
                </a:path>
              </a:pathLst>
            </a:custGeom>
            <a:grpFill/>
            <a:ln w="6350" cap="flat">
              <a:solidFill>
                <a:srgbClr val="545A8A"/>
              </a:solidFill>
              <a:prstDash val="solid"/>
              <a:miter/>
            </a:ln>
          </p:spPr>
          <p:txBody>
            <a:bodyPr rtlCol="0" anchor="ctr"/>
            <a:lstStyle/>
            <a:p>
              <a:endParaRPr lang="fr-FR" dirty="0"/>
            </a:p>
          </p:txBody>
        </p:sp>
        <p:sp>
          <p:nvSpPr>
            <p:cNvPr id="207" name="Forme libre : forme 166">
              <a:extLst>
                <a:ext uri="{FF2B5EF4-FFF2-40B4-BE49-F238E27FC236}">
                  <a16:creationId xmlns:a16="http://schemas.microsoft.com/office/drawing/2014/main" id="{1C25B35C-7BE2-96D9-4E7D-A78ED8FB7A5B}"/>
                </a:ext>
              </a:extLst>
            </p:cNvPr>
            <p:cNvSpPr/>
            <p:nvPr/>
          </p:nvSpPr>
          <p:spPr>
            <a:xfrm>
              <a:off x="6238646" y="1450847"/>
              <a:ext cx="245058" cy="92659"/>
            </a:xfrm>
            <a:custGeom>
              <a:avLst/>
              <a:gdLst>
                <a:gd name="connsiteX0" fmla="*/ 168249 w 245058"/>
                <a:gd name="connsiteY0" fmla="*/ 9144 h 92659"/>
                <a:gd name="connsiteX1" fmla="*/ 245059 w 245058"/>
                <a:gd name="connsiteY1" fmla="*/ 29870 h 92659"/>
                <a:gd name="connsiteX2" fmla="*/ 192633 w 245058"/>
                <a:gd name="connsiteY2" fmla="*/ 40843 h 92659"/>
                <a:gd name="connsiteX3" fmla="*/ 185319 w 245058"/>
                <a:gd name="connsiteY3" fmla="*/ 61570 h 92659"/>
                <a:gd name="connsiteX4" fmla="*/ 167031 w 245058"/>
                <a:gd name="connsiteY4" fmla="*/ 67056 h 92659"/>
                <a:gd name="connsiteX5" fmla="*/ 161544 w 245058"/>
                <a:gd name="connsiteY5" fmla="*/ 91440 h 92659"/>
                <a:gd name="connsiteX6" fmla="*/ 134721 w 245058"/>
                <a:gd name="connsiteY6" fmla="*/ 92659 h 92659"/>
                <a:gd name="connsiteX7" fmla="*/ 82905 w 245058"/>
                <a:gd name="connsiteY7" fmla="*/ 74981 h 92659"/>
                <a:gd name="connsiteX8" fmla="*/ 101193 w 245058"/>
                <a:gd name="connsiteY8" fmla="*/ 64618 h 92659"/>
                <a:gd name="connsiteX9" fmla="*/ 66447 w 245058"/>
                <a:gd name="connsiteY9" fmla="*/ 56083 h 92659"/>
                <a:gd name="connsiteX10" fmla="*/ 19507 w 245058"/>
                <a:gd name="connsiteY10" fmla="*/ 32309 h 92659"/>
                <a:gd name="connsiteX11" fmla="*/ 0 w 245058"/>
                <a:gd name="connsiteY11" fmla="*/ 10973 h 92659"/>
                <a:gd name="connsiteX12" fmla="*/ 56692 w 245058"/>
                <a:gd name="connsiteY12" fmla="*/ 1219 h 92659"/>
                <a:gd name="connsiteX13" fmla="*/ 70713 w 245058"/>
                <a:gd name="connsiteY13" fmla="*/ 10363 h 92659"/>
                <a:gd name="connsiteX14" fmla="*/ 101193 w 245058"/>
                <a:gd name="connsiteY14" fmla="*/ 10363 h 92659"/>
                <a:gd name="connsiteX15" fmla="*/ 107289 w 245058"/>
                <a:gd name="connsiteY15" fmla="*/ 1219 h 92659"/>
                <a:gd name="connsiteX16" fmla="*/ 138988 w 245058"/>
                <a:gd name="connsiteY16" fmla="*/ 0 h 92659"/>
                <a:gd name="connsiteX17" fmla="*/ 168249 w 245058"/>
                <a:gd name="connsiteY17" fmla="*/ 9144 h 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058" h="92659">
                  <a:moveTo>
                    <a:pt x="168249" y="9144"/>
                  </a:moveTo>
                  <a:lnTo>
                    <a:pt x="245059" y="29870"/>
                  </a:lnTo>
                  <a:lnTo>
                    <a:pt x="192633" y="40843"/>
                  </a:lnTo>
                  <a:lnTo>
                    <a:pt x="185319" y="61570"/>
                  </a:lnTo>
                  <a:lnTo>
                    <a:pt x="167031" y="67056"/>
                  </a:lnTo>
                  <a:lnTo>
                    <a:pt x="161544" y="91440"/>
                  </a:lnTo>
                  <a:lnTo>
                    <a:pt x="134721" y="92659"/>
                  </a:lnTo>
                  <a:lnTo>
                    <a:pt x="82905" y="74981"/>
                  </a:lnTo>
                  <a:lnTo>
                    <a:pt x="101193" y="64618"/>
                  </a:lnTo>
                  <a:lnTo>
                    <a:pt x="66447" y="56083"/>
                  </a:lnTo>
                  <a:lnTo>
                    <a:pt x="19507" y="32309"/>
                  </a:lnTo>
                  <a:lnTo>
                    <a:pt x="0" y="10973"/>
                  </a:lnTo>
                  <a:lnTo>
                    <a:pt x="56692" y="1219"/>
                  </a:lnTo>
                  <a:lnTo>
                    <a:pt x="70713" y="10363"/>
                  </a:lnTo>
                  <a:lnTo>
                    <a:pt x="101193" y="10363"/>
                  </a:lnTo>
                  <a:lnTo>
                    <a:pt x="107289" y="1219"/>
                  </a:lnTo>
                  <a:lnTo>
                    <a:pt x="138988" y="0"/>
                  </a:lnTo>
                  <a:lnTo>
                    <a:pt x="168249" y="9144"/>
                  </a:lnTo>
                  <a:close/>
                </a:path>
              </a:pathLst>
            </a:custGeom>
            <a:grpFill/>
            <a:ln w="6350" cap="flat">
              <a:solidFill>
                <a:srgbClr val="545A8A"/>
              </a:solidFill>
              <a:prstDash val="solid"/>
              <a:miter/>
            </a:ln>
          </p:spPr>
          <p:txBody>
            <a:bodyPr rtlCol="0" anchor="ctr"/>
            <a:lstStyle/>
            <a:p>
              <a:endParaRPr lang="fr-FR" dirty="0"/>
            </a:p>
          </p:txBody>
        </p:sp>
        <p:sp>
          <p:nvSpPr>
            <p:cNvPr id="208" name="Forme libre : forme 167">
              <a:extLst>
                <a:ext uri="{FF2B5EF4-FFF2-40B4-BE49-F238E27FC236}">
                  <a16:creationId xmlns:a16="http://schemas.microsoft.com/office/drawing/2014/main" id="{23E29FCC-769D-ED7A-DC6B-3978167B5F6E}"/>
                </a:ext>
              </a:extLst>
            </p:cNvPr>
            <p:cNvSpPr/>
            <p:nvPr/>
          </p:nvSpPr>
          <p:spPr>
            <a:xfrm>
              <a:off x="6383730" y="1434997"/>
              <a:ext cx="217018" cy="33528"/>
            </a:xfrm>
            <a:custGeom>
              <a:avLst/>
              <a:gdLst>
                <a:gd name="connsiteX0" fmla="*/ 171908 w 217018"/>
                <a:gd name="connsiteY0" fmla="*/ 6706 h 33528"/>
                <a:gd name="connsiteX1" fmla="*/ 217018 w 217018"/>
                <a:gd name="connsiteY1" fmla="*/ 15850 h 33528"/>
                <a:gd name="connsiteX2" fmla="*/ 190196 w 217018"/>
                <a:gd name="connsiteY2" fmla="*/ 30480 h 33528"/>
                <a:gd name="connsiteX3" fmla="*/ 128626 w 217018"/>
                <a:gd name="connsiteY3" fmla="*/ 33528 h 33528"/>
                <a:gd name="connsiteX4" fmla="*/ 63399 w 217018"/>
                <a:gd name="connsiteY4" fmla="*/ 28651 h 33528"/>
                <a:gd name="connsiteX5" fmla="*/ 57303 w 217018"/>
                <a:gd name="connsiteY5" fmla="*/ 21336 h 33528"/>
                <a:gd name="connsiteX6" fmla="*/ 26213 w 217018"/>
                <a:gd name="connsiteY6" fmla="*/ 21336 h 33528"/>
                <a:gd name="connsiteX7" fmla="*/ 0 w 217018"/>
                <a:gd name="connsiteY7" fmla="*/ 9144 h 33528"/>
                <a:gd name="connsiteX8" fmla="*/ 64008 w 217018"/>
                <a:gd name="connsiteY8" fmla="*/ 1829 h 33528"/>
                <a:gd name="connsiteX9" fmla="*/ 96927 w 217018"/>
                <a:gd name="connsiteY9" fmla="*/ 7925 h 33528"/>
                <a:gd name="connsiteX10" fmla="*/ 115824 w 217018"/>
                <a:gd name="connsiteY10" fmla="*/ 0 h 33528"/>
                <a:gd name="connsiteX11" fmla="*/ 171908 w 217018"/>
                <a:gd name="connsiteY11" fmla="*/ 6706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 h="33528">
                  <a:moveTo>
                    <a:pt x="171908" y="6706"/>
                  </a:moveTo>
                  <a:lnTo>
                    <a:pt x="217018" y="15850"/>
                  </a:lnTo>
                  <a:lnTo>
                    <a:pt x="190196" y="30480"/>
                  </a:lnTo>
                  <a:lnTo>
                    <a:pt x="128626" y="33528"/>
                  </a:lnTo>
                  <a:lnTo>
                    <a:pt x="63399" y="28651"/>
                  </a:lnTo>
                  <a:lnTo>
                    <a:pt x="57303" y="21336"/>
                  </a:lnTo>
                  <a:lnTo>
                    <a:pt x="26213" y="21336"/>
                  </a:lnTo>
                  <a:lnTo>
                    <a:pt x="0" y="9144"/>
                  </a:lnTo>
                  <a:lnTo>
                    <a:pt x="64008" y="1829"/>
                  </a:lnTo>
                  <a:lnTo>
                    <a:pt x="96927" y="7925"/>
                  </a:lnTo>
                  <a:lnTo>
                    <a:pt x="115824" y="0"/>
                  </a:lnTo>
                  <a:lnTo>
                    <a:pt x="171908" y="6706"/>
                  </a:lnTo>
                  <a:close/>
                </a:path>
              </a:pathLst>
            </a:custGeom>
            <a:grpFill/>
            <a:ln w="6350" cap="flat">
              <a:solidFill>
                <a:srgbClr val="545A8A"/>
              </a:solidFill>
              <a:prstDash val="solid"/>
              <a:miter/>
            </a:ln>
          </p:spPr>
          <p:txBody>
            <a:bodyPr rtlCol="0" anchor="ctr"/>
            <a:lstStyle/>
            <a:p>
              <a:endParaRPr lang="fr-FR" dirty="0"/>
            </a:p>
          </p:txBody>
        </p:sp>
        <p:sp>
          <p:nvSpPr>
            <p:cNvPr id="209" name="Forme libre : forme 168">
              <a:extLst>
                <a:ext uri="{FF2B5EF4-FFF2-40B4-BE49-F238E27FC236}">
                  <a16:creationId xmlns:a16="http://schemas.microsoft.com/office/drawing/2014/main" id="{D872C5A2-41AA-5DCA-9927-3B2B744911F8}"/>
                </a:ext>
              </a:extLst>
            </p:cNvPr>
            <p:cNvSpPr/>
            <p:nvPr/>
          </p:nvSpPr>
          <p:spPr>
            <a:xfrm>
              <a:off x="8680094" y="3226612"/>
              <a:ext cx="285292" cy="157276"/>
            </a:xfrm>
            <a:custGeom>
              <a:avLst/>
              <a:gdLst>
                <a:gd name="connsiteX0" fmla="*/ 274929 w 285292"/>
                <a:gd name="connsiteY0" fmla="*/ 99974 h 157276"/>
                <a:gd name="connsiteX1" fmla="*/ 276148 w 285292"/>
                <a:gd name="connsiteY1" fmla="*/ 116434 h 157276"/>
                <a:gd name="connsiteX2" fmla="*/ 285292 w 285292"/>
                <a:gd name="connsiteY2" fmla="*/ 141427 h 157276"/>
                <a:gd name="connsiteX3" fmla="*/ 284683 w 285292"/>
                <a:gd name="connsiteY3" fmla="*/ 156667 h 157276"/>
                <a:gd name="connsiteX4" fmla="*/ 256641 w 285292"/>
                <a:gd name="connsiteY4" fmla="*/ 157277 h 157276"/>
                <a:gd name="connsiteX5" fmla="*/ 214579 w 285292"/>
                <a:gd name="connsiteY5" fmla="*/ 148133 h 157276"/>
                <a:gd name="connsiteX6" fmla="*/ 188367 w 285292"/>
                <a:gd name="connsiteY6" fmla="*/ 144475 h 157276"/>
                <a:gd name="connsiteX7" fmla="*/ 165201 w 285292"/>
                <a:gd name="connsiteY7" fmla="*/ 124968 h 157276"/>
                <a:gd name="connsiteX8" fmla="*/ 118263 w 285292"/>
                <a:gd name="connsiteY8" fmla="*/ 119482 h 157276"/>
                <a:gd name="connsiteX9" fmla="*/ 70713 w 285292"/>
                <a:gd name="connsiteY9" fmla="*/ 97536 h 157276"/>
                <a:gd name="connsiteX10" fmla="*/ 35356 w 285292"/>
                <a:gd name="connsiteY10" fmla="*/ 78638 h 157276"/>
                <a:gd name="connsiteX11" fmla="*/ 0 w 285292"/>
                <a:gd name="connsiteY11" fmla="*/ 64008 h 157276"/>
                <a:gd name="connsiteX12" fmla="*/ 5487 w 285292"/>
                <a:gd name="connsiteY12" fmla="*/ 27432 h 157276"/>
                <a:gd name="connsiteX13" fmla="*/ 22555 w 285292"/>
                <a:gd name="connsiteY13" fmla="*/ 9144 h 157276"/>
                <a:gd name="connsiteX14" fmla="*/ 34137 w 285292"/>
                <a:gd name="connsiteY14" fmla="*/ 0 h 157276"/>
                <a:gd name="connsiteX15" fmla="*/ 63399 w 285292"/>
                <a:gd name="connsiteY15" fmla="*/ 12192 h 157276"/>
                <a:gd name="connsiteX16" fmla="*/ 102412 w 285292"/>
                <a:gd name="connsiteY16" fmla="*/ 37795 h 157276"/>
                <a:gd name="connsiteX17" fmla="*/ 122529 w 285292"/>
                <a:gd name="connsiteY17" fmla="*/ 43282 h 157276"/>
                <a:gd name="connsiteX18" fmla="*/ 137769 w 285292"/>
                <a:gd name="connsiteY18" fmla="*/ 62179 h 157276"/>
                <a:gd name="connsiteX19" fmla="*/ 165201 w 285292"/>
                <a:gd name="connsiteY19" fmla="*/ 69494 h 157276"/>
                <a:gd name="connsiteX20" fmla="*/ 195681 w 285292"/>
                <a:gd name="connsiteY20" fmla="*/ 87173 h 157276"/>
                <a:gd name="connsiteX21" fmla="*/ 235305 w 285292"/>
                <a:gd name="connsiteY21" fmla="*/ 95707 h 157276"/>
                <a:gd name="connsiteX22" fmla="*/ 274929 w 285292"/>
                <a:gd name="connsiteY22" fmla="*/ 99974 h 15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292" h="157276">
                  <a:moveTo>
                    <a:pt x="274929" y="99974"/>
                  </a:moveTo>
                  <a:lnTo>
                    <a:pt x="276148" y="116434"/>
                  </a:lnTo>
                  <a:lnTo>
                    <a:pt x="285292" y="141427"/>
                  </a:lnTo>
                  <a:lnTo>
                    <a:pt x="284683" y="156667"/>
                  </a:lnTo>
                  <a:lnTo>
                    <a:pt x="256641" y="157277"/>
                  </a:lnTo>
                  <a:lnTo>
                    <a:pt x="214579" y="148133"/>
                  </a:lnTo>
                  <a:lnTo>
                    <a:pt x="188367" y="144475"/>
                  </a:lnTo>
                  <a:lnTo>
                    <a:pt x="165201" y="124968"/>
                  </a:lnTo>
                  <a:lnTo>
                    <a:pt x="118263" y="119482"/>
                  </a:lnTo>
                  <a:lnTo>
                    <a:pt x="70713" y="97536"/>
                  </a:lnTo>
                  <a:lnTo>
                    <a:pt x="35356" y="78638"/>
                  </a:lnTo>
                  <a:lnTo>
                    <a:pt x="0" y="64008"/>
                  </a:lnTo>
                  <a:lnTo>
                    <a:pt x="5487" y="27432"/>
                  </a:lnTo>
                  <a:lnTo>
                    <a:pt x="22555" y="9144"/>
                  </a:lnTo>
                  <a:lnTo>
                    <a:pt x="34137" y="0"/>
                  </a:lnTo>
                  <a:lnTo>
                    <a:pt x="63399" y="12192"/>
                  </a:lnTo>
                  <a:lnTo>
                    <a:pt x="102412" y="37795"/>
                  </a:lnTo>
                  <a:lnTo>
                    <a:pt x="122529" y="43282"/>
                  </a:lnTo>
                  <a:lnTo>
                    <a:pt x="137769" y="62179"/>
                  </a:lnTo>
                  <a:lnTo>
                    <a:pt x="165201" y="69494"/>
                  </a:lnTo>
                  <a:lnTo>
                    <a:pt x="195681" y="87173"/>
                  </a:lnTo>
                  <a:lnTo>
                    <a:pt x="235305" y="95707"/>
                  </a:lnTo>
                  <a:lnTo>
                    <a:pt x="274929" y="99974"/>
                  </a:lnTo>
                  <a:close/>
                </a:path>
              </a:pathLst>
            </a:custGeom>
            <a:grpFill/>
            <a:ln w="6350" cap="flat">
              <a:solidFill>
                <a:srgbClr val="545A8A"/>
              </a:solidFill>
              <a:prstDash val="solid"/>
              <a:miter/>
            </a:ln>
          </p:spPr>
          <p:txBody>
            <a:bodyPr rtlCol="0" anchor="ctr"/>
            <a:lstStyle/>
            <a:p>
              <a:endParaRPr lang="fr-FR" dirty="0"/>
            </a:p>
          </p:txBody>
        </p:sp>
        <p:sp>
          <p:nvSpPr>
            <p:cNvPr id="210" name="Forme libre : forme 169">
              <a:extLst>
                <a:ext uri="{FF2B5EF4-FFF2-40B4-BE49-F238E27FC236}">
                  <a16:creationId xmlns:a16="http://schemas.microsoft.com/office/drawing/2014/main" id="{87AA3D85-F7E7-6113-2B33-646A973C00B1}"/>
                </a:ext>
              </a:extLst>
            </p:cNvPr>
            <p:cNvSpPr/>
            <p:nvPr/>
          </p:nvSpPr>
          <p:spPr>
            <a:xfrm>
              <a:off x="7780934" y="3441800"/>
              <a:ext cx="254202" cy="323697"/>
            </a:xfrm>
            <a:custGeom>
              <a:avLst/>
              <a:gdLst>
                <a:gd name="connsiteX0" fmla="*/ 45111 w 254202"/>
                <a:gd name="connsiteY0" fmla="*/ 323698 h 323697"/>
                <a:gd name="connsiteX1" fmla="*/ 31699 w 254202"/>
                <a:gd name="connsiteY1" fmla="*/ 296266 h 323697"/>
                <a:gd name="connsiteX2" fmla="*/ 0 w 254202"/>
                <a:gd name="connsiteY2" fmla="*/ 231648 h 323697"/>
                <a:gd name="connsiteX3" fmla="*/ 99364 w 254202"/>
                <a:gd name="connsiteY3" fmla="*/ 192634 h 323697"/>
                <a:gd name="connsiteX4" fmla="*/ 115215 w 254202"/>
                <a:gd name="connsiteY4" fmla="*/ 114605 h 323697"/>
                <a:gd name="connsiteX5" fmla="*/ 96927 w 254202"/>
                <a:gd name="connsiteY5" fmla="*/ 86563 h 323697"/>
                <a:gd name="connsiteX6" fmla="*/ 96927 w 254202"/>
                <a:gd name="connsiteY6" fmla="*/ 70714 h 323697"/>
                <a:gd name="connsiteX7" fmla="*/ 104851 w 254202"/>
                <a:gd name="connsiteY7" fmla="*/ 54864 h 323697"/>
                <a:gd name="connsiteX8" fmla="*/ 103632 w 254202"/>
                <a:gd name="connsiteY8" fmla="*/ 39015 h 323697"/>
                <a:gd name="connsiteX9" fmla="*/ 118263 w 254202"/>
                <a:gd name="connsiteY9" fmla="*/ 31090 h 323697"/>
                <a:gd name="connsiteX10" fmla="*/ 111556 w 254202"/>
                <a:gd name="connsiteY10" fmla="*/ 25603 h 323697"/>
                <a:gd name="connsiteX11" fmla="*/ 111556 w 254202"/>
                <a:gd name="connsiteY11" fmla="*/ 0 h 323697"/>
                <a:gd name="connsiteX12" fmla="*/ 128625 w 254202"/>
                <a:gd name="connsiteY12" fmla="*/ 0 h 323697"/>
                <a:gd name="connsiteX13" fmla="*/ 146913 w 254202"/>
                <a:gd name="connsiteY13" fmla="*/ 26823 h 323697"/>
                <a:gd name="connsiteX14" fmla="*/ 167031 w 254202"/>
                <a:gd name="connsiteY14" fmla="*/ 40843 h 323697"/>
                <a:gd name="connsiteX15" fmla="*/ 192024 w 254202"/>
                <a:gd name="connsiteY15" fmla="*/ 46330 h 323697"/>
                <a:gd name="connsiteX16" fmla="*/ 212751 w 254202"/>
                <a:gd name="connsiteY16" fmla="*/ 53035 h 323697"/>
                <a:gd name="connsiteX17" fmla="*/ 230428 w 254202"/>
                <a:gd name="connsiteY17" fmla="*/ 75591 h 323697"/>
                <a:gd name="connsiteX18" fmla="*/ 240792 w 254202"/>
                <a:gd name="connsiteY18" fmla="*/ 88392 h 323697"/>
                <a:gd name="connsiteX19" fmla="*/ 252984 w 254202"/>
                <a:gd name="connsiteY19" fmla="*/ 93879 h 323697"/>
                <a:gd name="connsiteX20" fmla="*/ 254203 w 254202"/>
                <a:gd name="connsiteY20" fmla="*/ 102413 h 323697"/>
                <a:gd name="connsiteX21" fmla="*/ 243840 w 254202"/>
                <a:gd name="connsiteY21" fmla="*/ 125578 h 323697"/>
                <a:gd name="connsiteX22" fmla="*/ 239572 w 254202"/>
                <a:gd name="connsiteY22" fmla="*/ 136551 h 323697"/>
                <a:gd name="connsiteX23" fmla="*/ 226161 w 254202"/>
                <a:gd name="connsiteY23" fmla="*/ 149352 h 323697"/>
                <a:gd name="connsiteX24" fmla="*/ 215799 w 254202"/>
                <a:gd name="connsiteY24" fmla="*/ 176175 h 323697"/>
                <a:gd name="connsiteX25" fmla="*/ 200559 w 254202"/>
                <a:gd name="connsiteY25" fmla="*/ 173736 h 323697"/>
                <a:gd name="connsiteX26" fmla="*/ 194463 w 254202"/>
                <a:gd name="connsiteY26" fmla="*/ 183490 h 323697"/>
                <a:gd name="connsiteX27" fmla="*/ 190195 w 254202"/>
                <a:gd name="connsiteY27" fmla="*/ 202997 h 323697"/>
                <a:gd name="connsiteX28" fmla="*/ 196900 w 254202"/>
                <a:gd name="connsiteY28" fmla="*/ 229210 h 323697"/>
                <a:gd name="connsiteX29" fmla="*/ 193852 w 254202"/>
                <a:gd name="connsiteY29" fmla="*/ 234087 h 323697"/>
                <a:gd name="connsiteX30" fmla="*/ 178612 w 254202"/>
                <a:gd name="connsiteY30" fmla="*/ 234087 h 323697"/>
                <a:gd name="connsiteX31" fmla="*/ 158496 w 254202"/>
                <a:gd name="connsiteY31" fmla="*/ 248717 h 323697"/>
                <a:gd name="connsiteX32" fmla="*/ 156667 w 254202"/>
                <a:gd name="connsiteY32" fmla="*/ 267615 h 323697"/>
                <a:gd name="connsiteX33" fmla="*/ 149352 w 254202"/>
                <a:gd name="connsiteY33" fmla="*/ 276149 h 323697"/>
                <a:gd name="connsiteX34" fmla="*/ 128016 w 254202"/>
                <a:gd name="connsiteY34" fmla="*/ 275539 h 323697"/>
                <a:gd name="connsiteX35" fmla="*/ 115824 w 254202"/>
                <a:gd name="connsiteY35" fmla="*/ 285293 h 323697"/>
                <a:gd name="connsiteX36" fmla="*/ 117043 w 254202"/>
                <a:gd name="connsiteY36" fmla="*/ 301143 h 323697"/>
                <a:gd name="connsiteX37" fmla="*/ 101193 w 254202"/>
                <a:gd name="connsiteY37" fmla="*/ 312115 h 323697"/>
                <a:gd name="connsiteX38" fmla="*/ 82296 w 254202"/>
                <a:gd name="connsiteY38" fmla="*/ 308458 h 323697"/>
                <a:gd name="connsiteX39" fmla="*/ 60351 w 254202"/>
                <a:gd name="connsiteY39" fmla="*/ 321869 h 323697"/>
                <a:gd name="connsiteX40" fmla="*/ 45111 w 254202"/>
                <a:gd name="connsiteY40" fmla="*/ 323698 h 32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4202" h="323697">
                  <a:moveTo>
                    <a:pt x="45111" y="323698"/>
                  </a:moveTo>
                  <a:lnTo>
                    <a:pt x="31699" y="296266"/>
                  </a:lnTo>
                  <a:lnTo>
                    <a:pt x="0" y="231648"/>
                  </a:lnTo>
                  <a:lnTo>
                    <a:pt x="99364" y="192634"/>
                  </a:lnTo>
                  <a:lnTo>
                    <a:pt x="115215" y="114605"/>
                  </a:lnTo>
                  <a:lnTo>
                    <a:pt x="96927" y="86563"/>
                  </a:lnTo>
                  <a:lnTo>
                    <a:pt x="96927" y="70714"/>
                  </a:lnTo>
                  <a:lnTo>
                    <a:pt x="104851" y="54864"/>
                  </a:lnTo>
                  <a:lnTo>
                    <a:pt x="103632" y="39015"/>
                  </a:lnTo>
                  <a:lnTo>
                    <a:pt x="118263" y="31090"/>
                  </a:lnTo>
                  <a:lnTo>
                    <a:pt x="111556" y="25603"/>
                  </a:lnTo>
                  <a:lnTo>
                    <a:pt x="111556" y="0"/>
                  </a:lnTo>
                  <a:lnTo>
                    <a:pt x="128625" y="0"/>
                  </a:lnTo>
                  <a:lnTo>
                    <a:pt x="146913" y="26823"/>
                  </a:lnTo>
                  <a:lnTo>
                    <a:pt x="167031" y="40843"/>
                  </a:lnTo>
                  <a:lnTo>
                    <a:pt x="192024" y="46330"/>
                  </a:lnTo>
                  <a:lnTo>
                    <a:pt x="212751" y="53035"/>
                  </a:lnTo>
                  <a:lnTo>
                    <a:pt x="230428" y="75591"/>
                  </a:lnTo>
                  <a:lnTo>
                    <a:pt x="240792" y="88392"/>
                  </a:lnTo>
                  <a:lnTo>
                    <a:pt x="252984" y="93879"/>
                  </a:lnTo>
                  <a:lnTo>
                    <a:pt x="254203" y="102413"/>
                  </a:lnTo>
                  <a:lnTo>
                    <a:pt x="243840" y="125578"/>
                  </a:lnTo>
                  <a:lnTo>
                    <a:pt x="239572" y="136551"/>
                  </a:lnTo>
                  <a:lnTo>
                    <a:pt x="226161" y="149352"/>
                  </a:lnTo>
                  <a:lnTo>
                    <a:pt x="215799" y="176175"/>
                  </a:lnTo>
                  <a:lnTo>
                    <a:pt x="200559" y="173736"/>
                  </a:lnTo>
                  <a:lnTo>
                    <a:pt x="194463" y="183490"/>
                  </a:lnTo>
                  <a:lnTo>
                    <a:pt x="190195" y="202997"/>
                  </a:lnTo>
                  <a:lnTo>
                    <a:pt x="196900" y="229210"/>
                  </a:lnTo>
                  <a:lnTo>
                    <a:pt x="193852" y="234087"/>
                  </a:lnTo>
                  <a:lnTo>
                    <a:pt x="178612" y="234087"/>
                  </a:lnTo>
                  <a:lnTo>
                    <a:pt x="158496" y="248717"/>
                  </a:lnTo>
                  <a:lnTo>
                    <a:pt x="156667" y="267615"/>
                  </a:lnTo>
                  <a:lnTo>
                    <a:pt x="149352" y="276149"/>
                  </a:lnTo>
                  <a:lnTo>
                    <a:pt x="128016" y="275539"/>
                  </a:lnTo>
                  <a:lnTo>
                    <a:pt x="115824" y="285293"/>
                  </a:lnTo>
                  <a:lnTo>
                    <a:pt x="117043" y="301143"/>
                  </a:lnTo>
                  <a:lnTo>
                    <a:pt x="101193" y="312115"/>
                  </a:lnTo>
                  <a:lnTo>
                    <a:pt x="82296" y="308458"/>
                  </a:lnTo>
                  <a:lnTo>
                    <a:pt x="60351" y="321869"/>
                  </a:lnTo>
                  <a:lnTo>
                    <a:pt x="45111" y="323698"/>
                  </a:lnTo>
                  <a:close/>
                </a:path>
              </a:pathLst>
            </a:custGeom>
            <a:grpFill/>
            <a:ln w="6350" cap="flat">
              <a:solidFill>
                <a:srgbClr val="545A8A"/>
              </a:solidFill>
              <a:prstDash val="solid"/>
              <a:miter/>
            </a:ln>
          </p:spPr>
          <p:txBody>
            <a:bodyPr rtlCol="0" anchor="ctr"/>
            <a:lstStyle/>
            <a:p>
              <a:endParaRPr lang="fr-FR" dirty="0"/>
            </a:p>
          </p:txBody>
        </p:sp>
        <p:sp>
          <p:nvSpPr>
            <p:cNvPr id="211" name="Forme libre : forme 170">
              <a:extLst>
                <a:ext uri="{FF2B5EF4-FFF2-40B4-BE49-F238E27FC236}">
                  <a16:creationId xmlns:a16="http://schemas.microsoft.com/office/drawing/2014/main" id="{E62DF59D-501E-3C92-EA1B-21C5EA76053F}"/>
                </a:ext>
              </a:extLst>
            </p:cNvPr>
            <p:cNvSpPr/>
            <p:nvPr/>
          </p:nvSpPr>
          <p:spPr>
            <a:xfrm>
              <a:off x="7893710" y="3384498"/>
              <a:ext cx="12801" cy="26212"/>
            </a:xfrm>
            <a:custGeom>
              <a:avLst/>
              <a:gdLst>
                <a:gd name="connsiteX0" fmla="*/ 7924 w 12801"/>
                <a:gd name="connsiteY0" fmla="*/ 26213 h 26212"/>
                <a:gd name="connsiteX1" fmla="*/ 0 w 12801"/>
                <a:gd name="connsiteY1" fmla="*/ 12802 h 26212"/>
                <a:gd name="connsiteX2" fmla="*/ 8535 w 12801"/>
                <a:gd name="connsiteY2" fmla="*/ 0 h 26212"/>
                <a:gd name="connsiteX3" fmla="*/ 12801 w 12801"/>
                <a:gd name="connsiteY3" fmla="*/ 3048 h 26212"/>
                <a:gd name="connsiteX4" fmla="*/ 11583 w 12801"/>
                <a:gd name="connsiteY4" fmla="*/ 19507 h 26212"/>
                <a:gd name="connsiteX5" fmla="*/ 7924 w 12801"/>
                <a:gd name="connsiteY5" fmla="*/ 26213 h 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1" h="26212">
                  <a:moveTo>
                    <a:pt x="7924" y="26213"/>
                  </a:moveTo>
                  <a:lnTo>
                    <a:pt x="0" y="12802"/>
                  </a:lnTo>
                  <a:lnTo>
                    <a:pt x="8535" y="0"/>
                  </a:lnTo>
                  <a:lnTo>
                    <a:pt x="12801" y="3048"/>
                  </a:lnTo>
                  <a:lnTo>
                    <a:pt x="11583" y="19507"/>
                  </a:lnTo>
                  <a:lnTo>
                    <a:pt x="7924" y="26213"/>
                  </a:lnTo>
                  <a:close/>
                </a:path>
              </a:pathLst>
            </a:custGeom>
            <a:grpFill/>
            <a:ln w="6350" cap="flat">
              <a:solidFill>
                <a:srgbClr val="545A8A"/>
              </a:solidFill>
              <a:prstDash val="solid"/>
              <a:miter/>
            </a:ln>
          </p:spPr>
          <p:txBody>
            <a:bodyPr rtlCol="0" anchor="ctr"/>
            <a:lstStyle/>
            <a:p>
              <a:endParaRPr lang="fr-FR" dirty="0"/>
            </a:p>
          </p:txBody>
        </p:sp>
        <p:sp>
          <p:nvSpPr>
            <p:cNvPr id="212" name="Forme libre : forme 171">
              <a:extLst>
                <a:ext uri="{FF2B5EF4-FFF2-40B4-BE49-F238E27FC236}">
                  <a16:creationId xmlns:a16="http://schemas.microsoft.com/office/drawing/2014/main" id="{43F4275F-DE04-8A80-186E-92798BFC9B8C}"/>
                </a:ext>
              </a:extLst>
            </p:cNvPr>
            <p:cNvSpPr/>
            <p:nvPr/>
          </p:nvSpPr>
          <p:spPr>
            <a:xfrm>
              <a:off x="8033918" y="2963874"/>
              <a:ext cx="510234" cy="526084"/>
            </a:xfrm>
            <a:custGeom>
              <a:avLst/>
              <a:gdLst>
                <a:gd name="connsiteX0" fmla="*/ 510235 w 510234"/>
                <a:gd name="connsiteY0" fmla="*/ 64008 h 526084"/>
                <a:gd name="connsiteX1" fmla="*/ 487071 w 510234"/>
                <a:gd name="connsiteY1" fmla="*/ 96926 h 526084"/>
                <a:gd name="connsiteX2" fmla="*/ 452323 w 510234"/>
                <a:gd name="connsiteY2" fmla="*/ 103022 h 526084"/>
                <a:gd name="connsiteX3" fmla="*/ 400507 w 510234"/>
                <a:gd name="connsiteY3" fmla="*/ 93269 h 526084"/>
                <a:gd name="connsiteX4" fmla="*/ 388315 w 510234"/>
                <a:gd name="connsiteY4" fmla="*/ 110338 h 526084"/>
                <a:gd name="connsiteX5" fmla="*/ 408432 w 510234"/>
                <a:gd name="connsiteY5" fmla="*/ 144475 h 526084"/>
                <a:gd name="connsiteX6" fmla="*/ 426111 w 510234"/>
                <a:gd name="connsiteY6" fmla="*/ 171298 h 526084"/>
                <a:gd name="connsiteX7" fmla="*/ 457200 w 510234"/>
                <a:gd name="connsiteY7" fmla="*/ 190195 h 526084"/>
                <a:gd name="connsiteX8" fmla="*/ 434035 w 510234"/>
                <a:gd name="connsiteY8" fmla="*/ 212750 h 526084"/>
                <a:gd name="connsiteX9" fmla="*/ 440131 w 510234"/>
                <a:gd name="connsiteY9" fmla="*/ 240792 h 526084"/>
                <a:gd name="connsiteX10" fmla="*/ 416356 w 510234"/>
                <a:gd name="connsiteY10" fmla="*/ 280416 h 526084"/>
                <a:gd name="connsiteX11" fmla="*/ 402945 w 510234"/>
                <a:gd name="connsiteY11" fmla="*/ 320040 h 526084"/>
                <a:gd name="connsiteX12" fmla="*/ 375513 w 510234"/>
                <a:gd name="connsiteY12" fmla="*/ 360883 h 526084"/>
                <a:gd name="connsiteX13" fmla="*/ 335889 w 510234"/>
                <a:gd name="connsiteY13" fmla="*/ 357835 h 526084"/>
                <a:gd name="connsiteX14" fmla="*/ 306019 w 510234"/>
                <a:gd name="connsiteY14" fmla="*/ 399288 h 526084"/>
                <a:gd name="connsiteX15" fmla="*/ 330403 w 510234"/>
                <a:gd name="connsiteY15" fmla="*/ 416357 h 526084"/>
                <a:gd name="connsiteX16" fmla="*/ 338937 w 510234"/>
                <a:gd name="connsiteY16" fmla="*/ 446837 h 526084"/>
                <a:gd name="connsiteX17" fmla="*/ 360273 w 510234"/>
                <a:gd name="connsiteY17" fmla="*/ 466344 h 526084"/>
                <a:gd name="connsiteX18" fmla="*/ 371247 w 510234"/>
                <a:gd name="connsiteY18" fmla="*/ 499872 h 526084"/>
                <a:gd name="connsiteX19" fmla="*/ 297484 w 510234"/>
                <a:gd name="connsiteY19" fmla="*/ 499872 h 526084"/>
                <a:gd name="connsiteX20" fmla="*/ 277977 w 510234"/>
                <a:gd name="connsiteY20" fmla="*/ 526085 h 526084"/>
                <a:gd name="connsiteX21" fmla="*/ 252375 w 510234"/>
                <a:gd name="connsiteY21" fmla="*/ 516331 h 526084"/>
                <a:gd name="connsiteX22" fmla="*/ 238963 w 510234"/>
                <a:gd name="connsiteY22" fmla="*/ 488290 h 526084"/>
                <a:gd name="connsiteX23" fmla="*/ 209092 w 510234"/>
                <a:gd name="connsiteY23" fmla="*/ 458419 h 526084"/>
                <a:gd name="connsiteX24" fmla="*/ 148132 w 510234"/>
                <a:gd name="connsiteY24" fmla="*/ 465734 h 526084"/>
                <a:gd name="connsiteX25" fmla="*/ 93268 w 510234"/>
                <a:gd name="connsiteY25" fmla="*/ 466344 h 526084"/>
                <a:gd name="connsiteX26" fmla="*/ 46939 w 510234"/>
                <a:gd name="connsiteY26" fmla="*/ 471830 h 526084"/>
                <a:gd name="connsiteX27" fmla="*/ 53644 w 510234"/>
                <a:gd name="connsiteY27" fmla="*/ 426720 h 526084"/>
                <a:gd name="connsiteX28" fmla="*/ 99364 w 510234"/>
                <a:gd name="connsiteY28" fmla="*/ 405994 h 526084"/>
                <a:gd name="connsiteX29" fmla="*/ 93879 w 510234"/>
                <a:gd name="connsiteY29" fmla="*/ 388315 h 526084"/>
                <a:gd name="connsiteX30" fmla="*/ 77419 w 510234"/>
                <a:gd name="connsiteY30" fmla="*/ 381610 h 526084"/>
                <a:gd name="connsiteX31" fmla="*/ 71323 w 510234"/>
                <a:gd name="connsiteY31" fmla="*/ 347472 h 526084"/>
                <a:gd name="connsiteX32" fmla="*/ 36576 w 510234"/>
                <a:gd name="connsiteY32" fmla="*/ 330403 h 526084"/>
                <a:gd name="connsiteX33" fmla="*/ 19507 w 510234"/>
                <a:gd name="connsiteY33" fmla="*/ 306629 h 526084"/>
                <a:gd name="connsiteX34" fmla="*/ 0 w 510234"/>
                <a:gd name="connsiteY34" fmla="*/ 285902 h 526084"/>
                <a:gd name="connsiteX35" fmla="*/ 58521 w 510234"/>
                <a:gd name="connsiteY35" fmla="*/ 306019 h 526084"/>
                <a:gd name="connsiteX36" fmla="*/ 90831 w 510234"/>
                <a:gd name="connsiteY36" fmla="*/ 299923 h 526084"/>
                <a:gd name="connsiteX37" fmla="*/ 111556 w 510234"/>
                <a:gd name="connsiteY37" fmla="*/ 304800 h 526084"/>
                <a:gd name="connsiteX38" fmla="*/ 117043 w 510234"/>
                <a:gd name="connsiteY38" fmla="*/ 296266 h 526084"/>
                <a:gd name="connsiteX39" fmla="*/ 140817 w 510234"/>
                <a:gd name="connsiteY39" fmla="*/ 299923 h 526084"/>
                <a:gd name="connsiteX40" fmla="*/ 181051 w 510234"/>
                <a:gd name="connsiteY40" fmla="*/ 283464 h 526084"/>
                <a:gd name="connsiteX41" fmla="*/ 176175 w 510234"/>
                <a:gd name="connsiteY41" fmla="*/ 250546 h 526084"/>
                <a:gd name="connsiteX42" fmla="*/ 190195 w 510234"/>
                <a:gd name="connsiteY42" fmla="*/ 227990 h 526084"/>
                <a:gd name="connsiteX43" fmla="*/ 215188 w 510234"/>
                <a:gd name="connsiteY43" fmla="*/ 227990 h 526084"/>
                <a:gd name="connsiteX44" fmla="*/ 216408 w 510234"/>
                <a:gd name="connsiteY44" fmla="*/ 217627 h 526084"/>
                <a:gd name="connsiteX45" fmla="*/ 240792 w 510234"/>
                <a:gd name="connsiteY45" fmla="*/ 212141 h 526084"/>
                <a:gd name="connsiteX46" fmla="*/ 253593 w 510234"/>
                <a:gd name="connsiteY46" fmla="*/ 215798 h 526084"/>
                <a:gd name="connsiteX47" fmla="*/ 264567 w 510234"/>
                <a:gd name="connsiteY47" fmla="*/ 204826 h 526084"/>
                <a:gd name="connsiteX48" fmla="*/ 257860 w 510234"/>
                <a:gd name="connsiteY48" fmla="*/ 181051 h 526084"/>
                <a:gd name="connsiteX49" fmla="*/ 266395 w 510234"/>
                <a:gd name="connsiteY49" fmla="*/ 157886 h 526084"/>
                <a:gd name="connsiteX50" fmla="*/ 285292 w 510234"/>
                <a:gd name="connsiteY50" fmla="*/ 147523 h 526084"/>
                <a:gd name="connsiteX51" fmla="*/ 266395 w 510234"/>
                <a:gd name="connsiteY51" fmla="*/ 121920 h 526084"/>
                <a:gd name="connsiteX52" fmla="*/ 298095 w 510234"/>
                <a:gd name="connsiteY52" fmla="*/ 123139 h 526084"/>
                <a:gd name="connsiteX53" fmla="*/ 303580 w 510234"/>
                <a:gd name="connsiteY53" fmla="*/ 109118 h 526084"/>
                <a:gd name="connsiteX54" fmla="*/ 298704 w 510234"/>
                <a:gd name="connsiteY54" fmla="*/ 93878 h 526084"/>
                <a:gd name="connsiteX55" fmla="*/ 310896 w 510234"/>
                <a:gd name="connsiteY55" fmla="*/ 77419 h 526084"/>
                <a:gd name="connsiteX56" fmla="*/ 302361 w 510234"/>
                <a:gd name="connsiteY56" fmla="*/ 57912 h 526084"/>
                <a:gd name="connsiteX57" fmla="*/ 290779 w 510234"/>
                <a:gd name="connsiteY57" fmla="*/ 41453 h 526084"/>
                <a:gd name="connsiteX58" fmla="*/ 305409 w 510234"/>
                <a:gd name="connsiteY58" fmla="*/ 24384 h 526084"/>
                <a:gd name="connsiteX59" fmla="*/ 337719 w 510234"/>
                <a:gd name="connsiteY59" fmla="*/ 16459 h 526084"/>
                <a:gd name="connsiteX60" fmla="*/ 373684 w 510234"/>
                <a:gd name="connsiteY60" fmla="*/ 11582 h 526084"/>
                <a:gd name="connsiteX61" fmla="*/ 388315 w 510234"/>
                <a:gd name="connsiteY61" fmla="*/ 4877 h 526084"/>
                <a:gd name="connsiteX62" fmla="*/ 405993 w 510234"/>
                <a:gd name="connsiteY62" fmla="*/ 0 h 526084"/>
                <a:gd name="connsiteX63" fmla="*/ 434644 w 510234"/>
                <a:gd name="connsiteY63" fmla="*/ 18288 h 526084"/>
                <a:gd name="connsiteX64" fmla="*/ 452323 w 510234"/>
                <a:gd name="connsiteY64" fmla="*/ 48768 h 526084"/>
                <a:gd name="connsiteX65" fmla="*/ 510235 w 510234"/>
                <a:gd name="connsiteY65" fmla="*/ 64008 h 52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0234" h="526084">
                  <a:moveTo>
                    <a:pt x="510235" y="64008"/>
                  </a:moveTo>
                  <a:lnTo>
                    <a:pt x="487071" y="96926"/>
                  </a:lnTo>
                  <a:lnTo>
                    <a:pt x="452323" y="103022"/>
                  </a:lnTo>
                  <a:lnTo>
                    <a:pt x="400507" y="93269"/>
                  </a:lnTo>
                  <a:lnTo>
                    <a:pt x="388315" y="110338"/>
                  </a:lnTo>
                  <a:lnTo>
                    <a:pt x="408432" y="144475"/>
                  </a:lnTo>
                  <a:lnTo>
                    <a:pt x="426111" y="171298"/>
                  </a:lnTo>
                  <a:lnTo>
                    <a:pt x="457200" y="190195"/>
                  </a:lnTo>
                  <a:lnTo>
                    <a:pt x="434035" y="212750"/>
                  </a:lnTo>
                  <a:lnTo>
                    <a:pt x="440131" y="240792"/>
                  </a:lnTo>
                  <a:lnTo>
                    <a:pt x="416356" y="280416"/>
                  </a:lnTo>
                  <a:lnTo>
                    <a:pt x="402945" y="320040"/>
                  </a:lnTo>
                  <a:lnTo>
                    <a:pt x="375513" y="360883"/>
                  </a:lnTo>
                  <a:lnTo>
                    <a:pt x="335889" y="357835"/>
                  </a:lnTo>
                  <a:lnTo>
                    <a:pt x="306019" y="399288"/>
                  </a:lnTo>
                  <a:lnTo>
                    <a:pt x="330403" y="416357"/>
                  </a:lnTo>
                  <a:lnTo>
                    <a:pt x="338937" y="446837"/>
                  </a:lnTo>
                  <a:lnTo>
                    <a:pt x="360273" y="466344"/>
                  </a:lnTo>
                  <a:lnTo>
                    <a:pt x="371247" y="499872"/>
                  </a:lnTo>
                  <a:lnTo>
                    <a:pt x="297484" y="499872"/>
                  </a:lnTo>
                  <a:lnTo>
                    <a:pt x="277977" y="526085"/>
                  </a:lnTo>
                  <a:lnTo>
                    <a:pt x="252375" y="516331"/>
                  </a:lnTo>
                  <a:lnTo>
                    <a:pt x="238963" y="488290"/>
                  </a:lnTo>
                  <a:lnTo>
                    <a:pt x="209092" y="458419"/>
                  </a:lnTo>
                  <a:lnTo>
                    <a:pt x="148132" y="465734"/>
                  </a:lnTo>
                  <a:lnTo>
                    <a:pt x="93268" y="466344"/>
                  </a:lnTo>
                  <a:lnTo>
                    <a:pt x="46939" y="471830"/>
                  </a:lnTo>
                  <a:lnTo>
                    <a:pt x="53644" y="426720"/>
                  </a:lnTo>
                  <a:lnTo>
                    <a:pt x="99364" y="405994"/>
                  </a:lnTo>
                  <a:lnTo>
                    <a:pt x="93879" y="388315"/>
                  </a:lnTo>
                  <a:lnTo>
                    <a:pt x="77419" y="381610"/>
                  </a:lnTo>
                  <a:lnTo>
                    <a:pt x="71323" y="347472"/>
                  </a:lnTo>
                  <a:lnTo>
                    <a:pt x="36576" y="330403"/>
                  </a:lnTo>
                  <a:lnTo>
                    <a:pt x="19507" y="306629"/>
                  </a:lnTo>
                  <a:lnTo>
                    <a:pt x="0" y="285902"/>
                  </a:lnTo>
                  <a:lnTo>
                    <a:pt x="58521" y="306019"/>
                  </a:lnTo>
                  <a:lnTo>
                    <a:pt x="90831" y="299923"/>
                  </a:lnTo>
                  <a:lnTo>
                    <a:pt x="111556" y="304800"/>
                  </a:lnTo>
                  <a:lnTo>
                    <a:pt x="117043" y="296266"/>
                  </a:lnTo>
                  <a:lnTo>
                    <a:pt x="140817" y="299923"/>
                  </a:lnTo>
                  <a:lnTo>
                    <a:pt x="181051" y="283464"/>
                  </a:lnTo>
                  <a:lnTo>
                    <a:pt x="176175" y="250546"/>
                  </a:lnTo>
                  <a:lnTo>
                    <a:pt x="190195" y="227990"/>
                  </a:lnTo>
                  <a:lnTo>
                    <a:pt x="215188" y="227990"/>
                  </a:lnTo>
                  <a:lnTo>
                    <a:pt x="216408" y="217627"/>
                  </a:lnTo>
                  <a:lnTo>
                    <a:pt x="240792" y="212141"/>
                  </a:lnTo>
                  <a:lnTo>
                    <a:pt x="253593" y="215798"/>
                  </a:lnTo>
                  <a:lnTo>
                    <a:pt x="264567" y="204826"/>
                  </a:lnTo>
                  <a:lnTo>
                    <a:pt x="257860" y="181051"/>
                  </a:lnTo>
                  <a:lnTo>
                    <a:pt x="266395" y="157886"/>
                  </a:lnTo>
                  <a:lnTo>
                    <a:pt x="285292" y="147523"/>
                  </a:lnTo>
                  <a:lnTo>
                    <a:pt x="266395" y="121920"/>
                  </a:lnTo>
                  <a:lnTo>
                    <a:pt x="298095" y="123139"/>
                  </a:lnTo>
                  <a:lnTo>
                    <a:pt x="303580" y="109118"/>
                  </a:lnTo>
                  <a:lnTo>
                    <a:pt x="298704" y="93878"/>
                  </a:lnTo>
                  <a:lnTo>
                    <a:pt x="310896" y="77419"/>
                  </a:lnTo>
                  <a:lnTo>
                    <a:pt x="302361" y="57912"/>
                  </a:lnTo>
                  <a:lnTo>
                    <a:pt x="290779" y="41453"/>
                  </a:lnTo>
                  <a:lnTo>
                    <a:pt x="305409" y="24384"/>
                  </a:lnTo>
                  <a:lnTo>
                    <a:pt x="337719" y="16459"/>
                  </a:lnTo>
                  <a:lnTo>
                    <a:pt x="373684" y="11582"/>
                  </a:lnTo>
                  <a:lnTo>
                    <a:pt x="388315" y="4877"/>
                  </a:lnTo>
                  <a:lnTo>
                    <a:pt x="405993" y="0"/>
                  </a:lnTo>
                  <a:lnTo>
                    <a:pt x="434644" y="18288"/>
                  </a:lnTo>
                  <a:lnTo>
                    <a:pt x="452323" y="48768"/>
                  </a:lnTo>
                  <a:lnTo>
                    <a:pt x="510235" y="64008"/>
                  </a:lnTo>
                  <a:close/>
                </a:path>
              </a:pathLst>
            </a:custGeom>
            <a:grpFill/>
            <a:ln w="6350" cap="flat">
              <a:solidFill>
                <a:srgbClr val="545A8A"/>
              </a:solidFill>
              <a:prstDash val="solid"/>
              <a:miter/>
            </a:ln>
          </p:spPr>
          <p:txBody>
            <a:bodyPr rtlCol="0" anchor="ctr"/>
            <a:lstStyle/>
            <a:p>
              <a:endParaRPr lang="fr-FR" dirty="0"/>
            </a:p>
          </p:txBody>
        </p:sp>
        <p:sp>
          <p:nvSpPr>
            <p:cNvPr id="213" name="Forme libre : forme 172">
              <a:extLst>
                <a:ext uri="{FF2B5EF4-FFF2-40B4-BE49-F238E27FC236}">
                  <a16:creationId xmlns:a16="http://schemas.microsoft.com/office/drawing/2014/main" id="{AB9B0F1F-ACD5-868F-9B99-1E7037B8FE83}"/>
                </a:ext>
              </a:extLst>
            </p:cNvPr>
            <p:cNvSpPr/>
            <p:nvPr/>
          </p:nvSpPr>
          <p:spPr>
            <a:xfrm>
              <a:off x="3154680" y="4041037"/>
              <a:ext cx="196291" cy="93878"/>
            </a:xfrm>
            <a:custGeom>
              <a:avLst/>
              <a:gdLst>
                <a:gd name="connsiteX0" fmla="*/ 193853 w 196291"/>
                <a:gd name="connsiteY0" fmla="*/ 37186 h 93878"/>
                <a:gd name="connsiteX1" fmla="*/ 189585 w 196291"/>
                <a:gd name="connsiteY1" fmla="*/ 42672 h 93878"/>
                <a:gd name="connsiteX2" fmla="*/ 196291 w 196291"/>
                <a:gd name="connsiteY2" fmla="*/ 65837 h 93878"/>
                <a:gd name="connsiteX3" fmla="*/ 189585 w 196291"/>
                <a:gd name="connsiteY3" fmla="*/ 77419 h 93878"/>
                <a:gd name="connsiteX4" fmla="*/ 178613 w 196291"/>
                <a:gd name="connsiteY4" fmla="*/ 74371 h 93878"/>
                <a:gd name="connsiteX5" fmla="*/ 173127 w 196291"/>
                <a:gd name="connsiteY5" fmla="*/ 93269 h 93878"/>
                <a:gd name="connsiteX6" fmla="*/ 162153 w 196291"/>
                <a:gd name="connsiteY6" fmla="*/ 82296 h 93878"/>
                <a:gd name="connsiteX7" fmla="*/ 156057 w 196291"/>
                <a:gd name="connsiteY7" fmla="*/ 60960 h 93878"/>
                <a:gd name="connsiteX8" fmla="*/ 164592 w 196291"/>
                <a:gd name="connsiteY8" fmla="*/ 50597 h 93878"/>
                <a:gd name="connsiteX9" fmla="*/ 156057 w 196291"/>
                <a:gd name="connsiteY9" fmla="*/ 48158 h 93878"/>
                <a:gd name="connsiteX10" fmla="*/ 150571 w 196291"/>
                <a:gd name="connsiteY10" fmla="*/ 35357 h 93878"/>
                <a:gd name="connsiteX11" fmla="*/ 133503 w 196291"/>
                <a:gd name="connsiteY11" fmla="*/ 24384 h 93878"/>
                <a:gd name="connsiteX12" fmla="*/ 118872 w 196291"/>
                <a:gd name="connsiteY12" fmla="*/ 26822 h 93878"/>
                <a:gd name="connsiteX13" fmla="*/ 110947 w 196291"/>
                <a:gd name="connsiteY13" fmla="*/ 40234 h 93878"/>
                <a:gd name="connsiteX14" fmla="*/ 96317 w 196291"/>
                <a:gd name="connsiteY14" fmla="*/ 49987 h 93878"/>
                <a:gd name="connsiteX15" fmla="*/ 89001 w 196291"/>
                <a:gd name="connsiteY15" fmla="*/ 51206 h 93878"/>
                <a:gd name="connsiteX16" fmla="*/ 85344 w 196291"/>
                <a:gd name="connsiteY16" fmla="*/ 59741 h 93878"/>
                <a:gd name="connsiteX17" fmla="*/ 100584 w 196291"/>
                <a:gd name="connsiteY17" fmla="*/ 81077 h 93878"/>
                <a:gd name="connsiteX18" fmla="*/ 90831 w 196291"/>
                <a:gd name="connsiteY18" fmla="*/ 85954 h 93878"/>
                <a:gd name="connsiteX19" fmla="*/ 85953 w 196291"/>
                <a:gd name="connsiteY19" fmla="*/ 91440 h 93878"/>
                <a:gd name="connsiteX20" fmla="*/ 69495 w 196291"/>
                <a:gd name="connsiteY20" fmla="*/ 93878 h 93878"/>
                <a:gd name="connsiteX21" fmla="*/ 64617 w 196291"/>
                <a:gd name="connsiteY21" fmla="*/ 70104 h 93878"/>
                <a:gd name="connsiteX22" fmla="*/ 59741 w 196291"/>
                <a:gd name="connsiteY22" fmla="*/ 76810 h 93878"/>
                <a:gd name="connsiteX23" fmla="*/ 48768 w 196291"/>
                <a:gd name="connsiteY23" fmla="*/ 74371 h 93878"/>
                <a:gd name="connsiteX24" fmla="*/ 42672 w 196291"/>
                <a:gd name="connsiteY24" fmla="*/ 59131 h 93878"/>
                <a:gd name="connsiteX25" fmla="*/ 28651 w 196291"/>
                <a:gd name="connsiteY25" fmla="*/ 56083 h 93878"/>
                <a:gd name="connsiteX26" fmla="*/ 19507 w 196291"/>
                <a:gd name="connsiteY26" fmla="*/ 51816 h 93878"/>
                <a:gd name="connsiteX27" fmla="*/ 4877 w 196291"/>
                <a:gd name="connsiteY27" fmla="*/ 51816 h 93878"/>
                <a:gd name="connsiteX28" fmla="*/ 3657 w 196291"/>
                <a:gd name="connsiteY28" fmla="*/ 60350 h 93878"/>
                <a:gd name="connsiteX29" fmla="*/ 0 w 196291"/>
                <a:gd name="connsiteY29" fmla="*/ 54254 h 93878"/>
                <a:gd name="connsiteX30" fmla="*/ 1829 w 196291"/>
                <a:gd name="connsiteY30" fmla="*/ 46330 h 93878"/>
                <a:gd name="connsiteX31" fmla="*/ 5487 w 196291"/>
                <a:gd name="connsiteY31" fmla="*/ 38405 h 93878"/>
                <a:gd name="connsiteX32" fmla="*/ 4267 w 196291"/>
                <a:gd name="connsiteY32" fmla="*/ 31699 h 93878"/>
                <a:gd name="connsiteX33" fmla="*/ 9753 w 196291"/>
                <a:gd name="connsiteY33" fmla="*/ 26822 h 93878"/>
                <a:gd name="connsiteX34" fmla="*/ 3048 w 196291"/>
                <a:gd name="connsiteY34" fmla="*/ 21336 h 93878"/>
                <a:gd name="connsiteX35" fmla="*/ 3657 w 196291"/>
                <a:gd name="connsiteY35" fmla="*/ 5486 h 93878"/>
                <a:gd name="connsiteX36" fmla="*/ 17069 w 196291"/>
                <a:gd name="connsiteY36" fmla="*/ 1829 h 93878"/>
                <a:gd name="connsiteX37" fmla="*/ 28651 w 196291"/>
                <a:gd name="connsiteY37" fmla="*/ 15850 h 93878"/>
                <a:gd name="connsiteX38" fmla="*/ 27432 w 196291"/>
                <a:gd name="connsiteY38" fmla="*/ 24384 h 93878"/>
                <a:gd name="connsiteX39" fmla="*/ 40843 w 196291"/>
                <a:gd name="connsiteY39" fmla="*/ 26213 h 93878"/>
                <a:gd name="connsiteX40" fmla="*/ 44501 w 196291"/>
                <a:gd name="connsiteY40" fmla="*/ 22555 h 93878"/>
                <a:gd name="connsiteX41" fmla="*/ 53645 w 196291"/>
                <a:gd name="connsiteY41" fmla="*/ 32309 h 93878"/>
                <a:gd name="connsiteX42" fmla="*/ 70713 w 196291"/>
                <a:gd name="connsiteY42" fmla="*/ 29261 h 93878"/>
                <a:gd name="connsiteX43" fmla="*/ 85953 w 196291"/>
                <a:gd name="connsiteY43" fmla="*/ 19507 h 93878"/>
                <a:gd name="connsiteX44" fmla="*/ 107289 w 196291"/>
                <a:gd name="connsiteY44" fmla="*/ 11582 h 93878"/>
                <a:gd name="connsiteX45" fmla="*/ 119481 w 196291"/>
                <a:gd name="connsiteY45" fmla="*/ 0 h 93878"/>
                <a:gd name="connsiteX46" fmla="*/ 138379 w 196291"/>
                <a:gd name="connsiteY46" fmla="*/ 2438 h 93878"/>
                <a:gd name="connsiteX47" fmla="*/ 137160 w 196291"/>
                <a:gd name="connsiteY47" fmla="*/ 6096 h 93878"/>
                <a:gd name="connsiteX48" fmla="*/ 156057 w 196291"/>
                <a:gd name="connsiteY48" fmla="*/ 7315 h 93878"/>
                <a:gd name="connsiteX49" fmla="*/ 170688 w 196291"/>
                <a:gd name="connsiteY49" fmla="*/ 14630 h 93878"/>
                <a:gd name="connsiteX50" fmla="*/ 181661 w 196291"/>
                <a:gd name="connsiteY50" fmla="*/ 26213 h 93878"/>
                <a:gd name="connsiteX51" fmla="*/ 193853 w 196291"/>
                <a:gd name="connsiteY51" fmla="*/ 37186 h 9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6291" h="93878">
                  <a:moveTo>
                    <a:pt x="193853" y="37186"/>
                  </a:moveTo>
                  <a:lnTo>
                    <a:pt x="189585" y="42672"/>
                  </a:lnTo>
                  <a:lnTo>
                    <a:pt x="196291" y="65837"/>
                  </a:lnTo>
                  <a:lnTo>
                    <a:pt x="189585" y="77419"/>
                  </a:lnTo>
                  <a:lnTo>
                    <a:pt x="178613" y="74371"/>
                  </a:lnTo>
                  <a:lnTo>
                    <a:pt x="173127" y="93269"/>
                  </a:lnTo>
                  <a:lnTo>
                    <a:pt x="162153" y="82296"/>
                  </a:lnTo>
                  <a:lnTo>
                    <a:pt x="156057" y="60960"/>
                  </a:lnTo>
                  <a:lnTo>
                    <a:pt x="164592" y="50597"/>
                  </a:lnTo>
                  <a:lnTo>
                    <a:pt x="156057" y="48158"/>
                  </a:lnTo>
                  <a:lnTo>
                    <a:pt x="150571" y="35357"/>
                  </a:lnTo>
                  <a:lnTo>
                    <a:pt x="133503" y="24384"/>
                  </a:lnTo>
                  <a:lnTo>
                    <a:pt x="118872" y="26822"/>
                  </a:lnTo>
                  <a:lnTo>
                    <a:pt x="110947" y="40234"/>
                  </a:lnTo>
                  <a:lnTo>
                    <a:pt x="96317" y="49987"/>
                  </a:lnTo>
                  <a:lnTo>
                    <a:pt x="89001" y="51206"/>
                  </a:lnTo>
                  <a:lnTo>
                    <a:pt x="85344" y="59741"/>
                  </a:lnTo>
                  <a:lnTo>
                    <a:pt x="100584" y="81077"/>
                  </a:lnTo>
                  <a:lnTo>
                    <a:pt x="90831" y="85954"/>
                  </a:lnTo>
                  <a:lnTo>
                    <a:pt x="85953" y="91440"/>
                  </a:lnTo>
                  <a:lnTo>
                    <a:pt x="69495" y="93878"/>
                  </a:lnTo>
                  <a:lnTo>
                    <a:pt x="64617" y="70104"/>
                  </a:lnTo>
                  <a:lnTo>
                    <a:pt x="59741" y="76810"/>
                  </a:lnTo>
                  <a:lnTo>
                    <a:pt x="48768" y="74371"/>
                  </a:lnTo>
                  <a:lnTo>
                    <a:pt x="42672" y="59131"/>
                  </a:lnTo>
                  <a:lnTo>
                    <a:pt x="28651" y="56083"/>
                  </a:lnTo>
                  <a:lnTo>
                    <a:pt x="19507" y="51816"/>
                  </a:lnTo>
                  <a:lnTo>
                    <a:pt x="4877" y="51816"/>
                  </a:lnTo>
                  <a:lnTo>
                    <a:pt x="3657" y="60350"/>
                  </a:lnTo>
                  <a:lnTo>
                    <a:pt x="0" y="54254"/>
                  </a:lnTo>
                  <a:lnTo>
                    <a:pt x="1829" y="46330"/>
                  </a:lnTo>
                  <a:lnTo>
                    <a:pt x="5487" y="38405"/>
                  </a:lnTo>
                  <a:lnTo>
                    <a:pt x="4267" y="31699"/>
                  </a:lnTo>
                  <a:lnTo>
                    <a:pt x="9753" y="26822"/>
                  </a:lnTo>
                  <a:lnTo>
                    <a:pt x="3048" y="21336"/>
                  </a:lnTo>
                  <a:lnTo>
                    <a:pt x="3657" y="5486"/>
                  </a:lnTo>
                  <a:lnTo>
                    <a:pt x="17069" y="1829"/>
                  </a:lnTo>
                  <a:lnTo>
                    <a:pt x="28651" y="15850"/>
                  </a:lnTo>
                  <a:lnTo>
                    <a:pt x="27432" y="24384"/>
                  </a:lnTo>
                  <a:lnTo>
                    <a:pt x="40843" y="26213"/>
                  </a:lnTo>
                  <a:lnTo>
                    <a:pt x="44501" y="22555"/>
                  </a:lnTo>
                  <a:lnTo>
                    <a:pt x="53645" y="32309"/>
                  </a:lnTo>
                  <a:lnTo>
                    <a:pt x="70713" y="29261"/>
                  </a:lnTo>
                  <a:lnTo>
                    <a:pt x="85953" y="19507"/>
                  </a:lnTo>
                  <a:lnTo>
                    <a:pt x="107289" y="11582"/>
                  </a:lnTo>
                  <a:lnTo>
                    <a:pt x="119481" y="0"/>
                  </a:lnTo>
                  <a:lnTo>
                    <a:pt x="138379" y="2438"/>
                  </a:lnTo>
                  <a:lnTo>
                    <a:pt x="137160" y="6096"/>
                  </a:lnTo>
                  <a:lnTo>
                    <a:pt x="156057" y="7315"/>
                  </a:lnTo>
                  <a:lnTo>
                    <a:pt x="170688" y="14630"/>
                  </a:lnTo>
                  <a:lnTo>
                    <a:pt x="181661" y="26213"/>
                  </a:lnTo>
                  <a:lnTo>
                    <a:pt x="193853" y="37186"/>
                  </a:lnTo>
                  <a:close/>
                </a:path>
              </a:pathLst>
            </a:custGeom>
            <a:grpFill/>
            <a:ln w="6350" cap="flat">
              <a:solidFill>
                <a:srgbClr val="545A8A"/>
              </a:solidFill>
              <a:prstDash val="solid"/>
              <a:miter/>
            </a:ln>
          </p:spPr>
          <p:txBody>
            <a:bodyPr rtlCol="0" anchor="ctr"/>
            <a:lstStyle/>
            <a:p>
              <a:endParaRPr lang="fr-FR" dirty="0"/>
            </a:p>
          </p:txBody>
        </p:sp>
        <p:sp>
          <p:nvSpPr>
            <p:cNvPr id="214" name="Forme libre : forme 173">
              <a:extLst>
                <a:ext uri="{FF2B5EF4-FFF2-40B4-BE49-F238E27FC236}">
                  <a16:creationId xmlns:a16="http://schemas.microsoft.com/office/drawing/2014/main" id="{29F28F75-6D97-4A3A-70AB-0FCF076D8276}"/>
                </a:ext>
              </a:extLst>
            </p:cNvPr>
            <p:cNvSpPr/>
            <p:nvPr/>
          </p:nvSpPr>
          <p:spPr>
            <a:xfrm>
              <a:off x="3202228" y="4419599"/>
              <a:ext cx="455980" cy="715670"/>
            </a:xfrm>
            <a:custGeom>
              <a:avLst/>
              <a:gdLst>
                <a:gd name="connsiteX0" fmla="*/ 397459 w 455980"/>
                <a:gd name="connsiteY0" fmla="*/ 165811 h 715670"/>
                <a:gd name="connsiteX1" fmla="*/ 366370 w 455980"/>
                <a:gd name="connsiteY1" fmla="*/ 163982 h 715670"/>
                <a:gd name="connsiteX2" fmla="*/ 361493 w 455980"/>
                <a:gd name="connsiteY2" fmla="*/ 170078 h 715670"/>
                <a:gd name="connsiteX3" fmla="*/ 333451 w 455980"/>
                <a:gd name="connsiteY3" fmla="*/ 177393 h 715670"/>
                <a:gd name="connsiteX4" fmla="*/ 295047 w 455980"/>
                <a:gd name="connsiteY4" fmla="*/ 204216 h 715670"/>
                <a:gd name="connsiteX5" fmla="*/ 293218 w 455980"/>
                <a:gd name="connsiteY5" fmla="*/ 222504 h 715670"/>
                <a:gd name="connsiteX6" fmla="*/ 284683 w 455980"/>
                <a:gd name="connsiteY6" fmla="*/ 235915 h 715670"/>
                <a:gd name="connsiteX7" fmla="*/ 288951 w 455980"/>
                <a:gd name="connsiteY7" fmla="*/ 257251 h 715670"/>
                <a:gd name="connsiteX8" fmla="*/ 268224 w 455980"/>
                <a:gd name="connsiteY8" fmla="*/ 268224 h 715670"/>
                <a:gd name="connsiteX9" fmla="*/ 269443 w 455980"/>
                <a:gd name="connsiteY9" fmla="*/ 285293 h 715670"/>
                <a:gd name="connsiteX10" fmla="*/ 260299 w 455980"/>
                <a:gd name="connsiteY10" fmla="*/ 291998 h 715670"/>
                <a:gd name="connsiteX11" fmla="*/ 276149 w 455980"/>
                <a:gd name="connsiteY11" fmla="*/ 327355 h 715670"/>
                <a:gd name="connsiteX12" fmla="*/ 296266 w 455980"/>
                <a:gd name="connsiteY12" fmla="*/ 351129 h 715670"/>
                <a:gd name="connsiteX13" fmla="*/ 290170 w 455980"/>
                <a:gd name="connsiteY13" fmla="*/ 368198 h 715670"/>
                <a:gd name="connsiteX14" fmla="*/ 313335 w 455980"/>
                <a:gd name="connsiteY14" fmla="*/ 370027 h 715670"/>
                <a:gd name="connsiteX15" fmla="*/ 327355 w 455980"/>
                <a:gd name="connsiteY15" fmla="*/ 391363 h 715670"/>
                <a:gd name="connsiteX16" fmla="*/ 357835 w 455980"/>
                <a:gd name="connsiteY16" fmla="*/ 391973 h 715670"/>
                <a:gd name="connsiteX17" fmla="*/ 384658 w 455980"/>
                <a:gd name="connsiteY17" fmla="*/ 369417 h 715670"/>
                <a:gd name="connsiteX18" fmla="*/ 385267 w 455980"/>
                <a:gd name="connsiteY18" fmla="*/ 428549 h 715670"/>
                <a:gd name="connsiteX19" fmla="*/ 401117 w 455980"/>
                <a:gd name="connsiteY19" fmla="*/ 432816 h 715670"/>
                <a:gd name="connsiteX20" fmla="*/ 420624 w 455980"/>
                <a:gd name="connsiteY20" fmla="*/ 426110 h 715670"/>
                <a:gd name="connsiteX21" fmla="*/ 454152 w 455980"/>
                <a:gd name="connsiteY21" fmla="*/ 489509 h 715670"/>
                <a:gd name="connsiteX22" fmla="*/ 447447 w 455980"/>
                <a:gd name="connsiteY22" fmla="*/ 502310 h 715670"/>
                <a:gd name="connsiteX23" fmla="*/ 447447 w 455980"/>
                <a:gd name="connsiteY23" fmla="*/ 530352 h 715670"/>
                <a:gd name="connsiteX24" fmla="*/ 449275 w 455980"/>
                <a:gd name="connsiteY24" fmla="*/ 563270 h 715670"/>
                <a:gd name="connsiteX25" fmla="*/ 437693 w 455980"/>
                <a:gd name="connsiteY25" fmla="*/ 582777 h 715670"/>
                <a:gd name="connsiteX26" fmla="*/ 445008 w 455980"/>
                <a:gd name="connsiteY26" fmla="*/ 597408 h 715670"/>
                <a:gd name="connsiteX27" fmla="*/ 438303 w 455980"/>
                <a:gd name="connsiteY27" fmla="*/ 610819 h 715670"/>
                <a:gd name="connsiteX28" fmla="*/ 455981 w 455980"/>
                <a:gd name="connsiteY28" fmla="*/ 643737 h 715670"/>
                <a:gd name="connsiteX29" fmla="*/ 438303 w 455980"/>
                <a:gd name="connsiteY29" fmla="*/ 685800 h 715670"/>
                <a:gd name="connsiteX30" fmla="*/ 431597 w 455980"/>
                <a:gd name="connsiteY30" fmla="*/ 705917 h 715670"/>
                <a:gd name="connsiteX31" fmla="*/ 414528 w 455980"/>
                <a:gd name="connsiteY31" fmla="*/ 715670 h 715670"/>
                <a:gd name="connsiteX32" fmla="*/ 378562 w 455980"/>
                <a:gd name="connsiteY32" fmla="*/ 693115 h 715670"/>
                <a:gd name="connsiteX33" fmla="*/ 373685 w 455980"/>
                <a:gd name="connsiteY33" fmla="*/ 677265 h 715670"/>
                <a:gd name="connsiteX34" fmla="*/ 302362 w 455980"/>
                <a:gd name="connsiteY34" fmla="*/ 638251 h 715670"/>
                <a:gd name="connsiteX35" fmla="*/ 237135 w 455980"/>
                <a:gd name="connsiteY35" fmla="*/ 594969 h 715670"/>
                <a:gd name="connsiteX36" fmla="*/ 208483 w 455980"/>
                <a:gd name="connsiteY36" fmla="*/ 571195 h 715670"/>
                <a:gd name="connsiteX37" fmla="*/ 191415 w 455980"/>
                <a:gd name="connsiteY37" fmla="*/ 538886 h 715670"/>
                <a:gd name="connsiteX38" fmla="*/ 196291 w 455980"/>
                <a:gd name="connsiteY38" fmla="*/ 527304 h 715670"/>
                <a:gd name="connsiteX39" fmla="*/ 163373 w 455980"/>
                <a:gd name="connsiteY39" fmla="*/ 476097 h 715670"/>
                <a:gd name="connsiteX40" fmla="*/ 124359 w 455980"/>
                <a:gd name="connsiteY40" fmla="*/ 404165 h 715670"/>
                <a:gd name="connsiteX41" fmla="*/ 87783 w 455980"/>
                <a:gd name="connsiteY41" fmla="*/ 326136 h 715670"/>
                <a:gd name="connsiteX42" fmla="*/ 73152 w 455980"/>
                <a:gd name="connsiteY42" fmla="*/ 307848 h 715670"/>
                <a:gd name="connsiteX43" fmla="*/ 60960 w 455980"/>
                <a:gd name="connsiteY43" fmla="*/ 279197 h 715670"/>
                <a:gd name="connsiteX44" fmla="*/ 32919 w 455980"/>
                <a:gd name="connsiteY44" fmla="*/ 253593 h 715670"/>
                <a:gd name="connsiteX45" fmla="*/ 7925 w 455980"/>
                <a:gd name="connsiteY45" fmla="*/ 237744 h 715670"/>
                <a:gd name="connsiteX46" fmla="*/ 18288 w 455980"/>
                <a:gd name="connsiteY46" fmla="*/ 220675 h 715670"/>
                <a:gd name="connsiteX47" fmla="*/ 0 w 455980"/>
                <a:gd name="connsiteY47" fmla="*/ 182880 h 715670"/>
                <a:gd name="connsiteX48" fmla="*/ 10363 w 455980"/>
                <a:gd name="connsiteY48" fmla="*/ 155448 h 715670"/>
                <a:gd name="connsiteX49" fmla="*/ 37186 w 455980"/>
                <a:gd name="connsiteY49" fmla="*/ 131064 h 715670"/>
                <a:gd name="connsiteX50" fmla="*/ 41453 w 455980"/>
                <a:gd name="connsiteY50" fmla="*/ 147523 h 715670"/>
                <a:gd name="connsiteX51" fmla="*/ 31699 w 455980"/>
                <a:gd name="connsiteY51" fmla="*/ 156667 h 715670"/>
                <a:gd name="connsiteX52" fmla="*/ 33528 w 455980"/>
                <a:gd name="connsiteY52" fmla="*/ 170688 h 715670"/>
                <a:gd name="connsiteX53" fmla="*/ 47549 w 455980"/>
                <a:gd name="connsiteY53" fmla="*/ 167640 h 715670"/>
                <a:gd name="connsiteX54" fmla="*/ 61570 w 455980"/>
                <a:gd name="connsiteY54" fmla="*/ 171907 h 715670"/>
                <a:gd name="connsiteX55" fmla="*/ 76810 w 455980"/>
                <a:gd name="connsiteY55" fmla="*/ 192024 h 715670"/>
                <a:gd name="connsiteX56" fmla="*/ 95707 w 455980"/>
                <a:gd name="connsiteY56" fmla="*/ 175565 h 715670"/>
                <a:gd name="connsiteX57" fmla="*/ 101194 w 455980"/>
                <a:gd name="connsiteY57" fmla="*/ 149352 h 715670"/>
                <a:gd name="connsiteX58" fmla="*/ 121920 w 455980"/>
                <a:gd name="connsiteY58" fmla="*/ 115214 h 715670"/>
                <a:gd name="connsiteX59" fmla="*/ 162763 w 455980"/>
                <a:gd name="connsiteY59" fmla="*/ 99974 h 715670"/>
                <a:gd name="connsiteX60" fmla="*/ 199949 w 455980"/>
                <a:gd name="connsiteY60" fmla="*/ 58521 h 715670"/>
                <a:gd name="connsiteX61" fmla="*/ 210312 w 455980"/>
                <a:gd name="connsiteY61" fmla="*/ 33528 h 715670"/>
                <a:gd name="connsiteX62" fmla="*/ 205435 w 455980"/>
                <a:gd name="connsiteY62" fmla="*/ 3657 h 715670"/>
                <a:gd name="connsiteX63" fmla="*/ 214579 w 455980"/>
                <a:gd name="connsiteY63" fmla="*/ 0 h 715670"/>
                <a:gd name="connsiteX64" fmla="*/ 237744 w 455980"/>
                <a:gd name="connsiteY64" fmla="*/ 18288 h 715670"/>
                <a:gd name="connsiteX65" fmla="*/ 248717 w 455980"/>
                <a:gd name="connsiteY65" fmla="*/ 37185 h 715670"/>
                <a:gd name="connsiteX66" fmla="*/ 264567 w 455980"/>
                <a:gd name="connsiteY66" fmla="*/ 46939 h 715670"/>
                <a:gd name="connsiteX67" fmla="*/ 285903 w 455980"/>
                <a:gd name="connsiteY67" fmla="*/ 87782 h 715670"/>
                <a:gd name="connsiteX68" fmla="*/ 311506 w 455980"/>
                <a:gd name="connsiteY68" fmla="*/ 93269 h 715670"/>
                <a:gd name="connsiteX69" fmla="*/ 330403 w 455980"/>
                <a:gd name="connsiteY69" fmla="*/ 82905 h 715670"/>
                <a:gd name="connsiteX70" fmla="*/ 343205 w 455980"/>
                <a:gd name="connsiteY70" fmla="*/ 89611 h 715670"/>
                <a:gd name="connsiteX71" fmla="*/ 363931 w 455980"/>
                <a:gd name="connsiteY71" fmla="*/ 85953 h 715670"/>
                <a:gd name="connsiteX72" fmla="*/ 390754 w 455980"/>
                <a:gd name="connsiteY72" fmla="*/ 104241 h 715670"/>
                <a:gd name="connsiteX73" fmla="*/ 369418 w 455980"/>
                <a:gd name="connsiteY73" fmla="*/ 144475 h 715670"/>
                <a:gd name="connsiteX74" fmla="*/ 379781 w 455980"/>
                <a:gd name="connsiteY74" fmla="*/ 145085 h 715670"/>
                <a:gd name="connsiteX75" fmla="*/ 397459 w 455980"/>
                <a:gd name="connsiteY75" fmla="*/ 165811 h 71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55980" h="715670">
                  <a:moveTo>
                    <a:pt x="397459" y="165811"/>
                  </a:moveTo>
                  <a:lnTo>
                    <a:pt x="366370" y="163982"/>
                  </a:lnTo>
                  <a:lnTo>
                    <a:pt x="361493" y="170078"/>
                  </a:lnTo>
                  <a:lnTo>
                    <a:pt x="333451" y="177393"/>
                  </a:lnTo>
                  <a:lnTo>
                    <a:pt x="295047" y="204216"/>
                  </a:lnTo>
                  <a:lnTo>
                    <a:pt x="293218" y="222504"/>
                  </a:lnTo>
                  <a:lnTo>
                    <a:pt x="284683" y="235915"/>
                  </a:lnTo>
                  <a:lnTo>
                    <a:pt x="288951" y="257251"/>
                  </a:lnTo>
                  <a:lnTo>
                    <a:pt x="268224" y="268224"/>
                  </a:lnTo>
                  <a:lnTo>
                    <a:pt x="269443" y="285293"/>
                  </a:lnTo>
                  <a:lnTo>
                    <a:pt x="260299" y="291998"/>
                  </a:lnTo>
                  <a:lnTo>
                    <a:pt x="276149" y="327355"/>
                  </a:lnTo>
                  <a:lnTo>
                    <a:pt x="296266" y="351129"/>
                  </a:lnTo>
                  <a:lnTo>
                    <a:pt x="290170" y="368198"/>
                  </a:lnTo>
                  <a:lnTo>
                    <a:pt x="313335" y="370027"/>
                  </a:lnTo>
                  <a:lnTo>
                    <a:pt x="327355" y="391363"/>
                  </a:lnTo>
                  <a:lnTo>
                    <a:pt x="357835" y="391973"/>
                  </a:lnTo>
                  <a:lnTo>
                    <a:pt x="384658" y="369417"/>
                  </a:lnTo>
                  <a:lnTo>
                    <a:pt x="385267" y="428549"/>
                  </a:lnTo>
                  <a:lnTo>
                    <a:pt x="401117" y="432816"/>
                  </a:lnTo>
                  <a:lnTo>
                    <a:pt x="420624" y="426110"/>
                  </a:lnTo>
                  <a:lnTo>
                    <a:pt x="454152" y="489509"/>
                  </a:lnTo>
                  <a:lnTo>
                    <a:pt x="447447" y="502310"/>
                  </a:lnTo>
                  <a:lnTo>
                    <a:pt x="447447" y="530352"/>
                  </a:lnTo>
                  <a:lnTo>
                    <a:pt x="449275" y="563270"/>
                  </a:lnTo>
                  <a:lnTo>
                    <a:pt x="437693" y="582777"/>
                  </a:lnTo>
                  <a:lnTo>
                    <a:pt x="445008" y="597408"/>
                  </a:lnTo>
                  <a:lnTo>
                    <a:pt x="438303" y="610819"/>
                  </a:lnTo>
                  <a:lnTo>
                    <a:pt x="455981" y="643737"/>
                  </a:lnTo>
                  <a:lnTo>
                    <a:pt x="438303" y="685800"/>
                  </a:lnTo>
                  <a:lnTo>
                    <a:pt x="431597" y="705917"/>
                  </a:lnTo>
                  <a:lnTo>
                    <a:pt x="414528" y="715670"/>
                  </a:lnTo>
                  <a:lnTo>
                    <a:pt x="378562" y="693115"/>
                  </a:lnTo>
                  <a:lnTo>
                    <a:pt x="373685" y="677265"/>
                  </a:lnTo>
                  <a:lnTo>
                    <a:pt x="302362" y="638251"/>
                  </a:lnTo>
                  <a:lnTo>
                    <a:pt x="237135" y="594969"/>
                  </a:lnTo>
                  <a:lnTo>
                    <a:pt x="208483" y="571195"/>
                  </a:lnTo>
                  <a:lnTo>
                    <a:pt x="191415" y="538886"/>
                  </a:lnTo>
                  <a:lnTo>
                    <a:pt x="196291" y="527304"/>
                  </a:lnTo>
                  <a:lnTo>
                    <a:pt x="163373" y="476097"/>
                  </a:lnTo>
                  <a:lnTo>
                    <a:pt x="124359" y="404165"/>
                  </a:lnTo>
                  <a:lnTo>
                    <a:pt x="87783" y="326136"/>
                  </a:lnTo>
                  <a:lnTo>
                    <a:pt x="73152" y="307848"/>
                  </a:lnTo>
                  <a:lnTo>
                    <a:pt x="60960" y="279197"/>
                  </a:lnTo>
                  <a:lnTo>
                    <a:pt x="32919" y="253593"/>
                  </a:lnTo>
                  <a:lnTo>
                    <a:pt x="7925" y="237744"/>
                  </a:lnTo>
                  <a:lnTo>
                    <a:pt x="18288" y="220675"/>
                  </a:lnTo>
                  <a:lnTo>
                    <a:pt x="0" y="182880"/>
                  </a:lnTo>
                  <a:lnTo>
                    <a:pt x="10363" y="155448"/>
                  </a:lnTo>
                  <a:lnTo>
                    <a:pt x="37186" y="131064"/>
                  </a:lnTo>
                  <a:lnTo>
                    <a:pt x="41453" y="147523"/>
                  </a:lnTo>
                  <a:lnTo>
                    <a:pt x="31699" y="156667"/>
                  </a:lnTo>
                  <a:lnTo>
                    <a:pt x="33528" y="170688"/>
                  </a:lnTo>
                  <a:lnTo>
                    <a:pt x="47549" y="167640"/>
                  </a:lnTo>
                  <a:lnTo>
                    <a:pt x="61570" y="171907"/>
                  </a:lnTo>
                  <a:lnTo>
                    <a:pt x="76810" y="192024"/>
                  </a:lnTo>
                  <a:lnTo>
                    <a:pt x="95707" y="175565"/>
                  </a:lnTo>
                  <a:lnTo>
                    <a:pt x="101194" y="149352"/>
                  </a:lnTo>
                  <a:lnTo>
                    <a:pt x="121920" y="115214"/>
                  </a:lnTo>
                  <a:lnTo>
                    <a:pt x="162763" y="99974"/>
                  </a:lnTo>
                  <a:lnTo>
                    <a:pt x="199949" y="58521"/>
                  </a:lnTo>
                  <a:lnTo>
                    <a:pt x="210312" y="33528"/>
                  </a:lnTo>
                  <a:lnTo>
                    <a:pt x="205435" y="3657"/>
                  </a:lnTo>
                  <a:lnTo>
                    <a:pt x="214579" y="0"/>
                  </a:lnTo>
                  <a:lnTo>
                    <a:pt x="237744" y="18288"/>
                  </a:lnTo>
                  <a:lnTo>
                    <a:pt x="248717" y="37185"/>
                  </a:lnTo>
                  <a:lnTo>
                    <a:pt x="264567" y="46939"/>
                  </a:lnTo>
                  <a:lnTo>
                    <a:pt x="285903" y="87782"/>
                  </a:lnTo>
                  <a:lnTo>
                    <a:pt x="311506" y="93269"/>
                  </a:lnTo>
                  <a:lnTo>
                    <a:pt x="330403" y="82905"/>
                  </a:lnTo>
                  <a:lnTo>
                    <a:pt x="343205" y="89611"/>
                  </a:lnTo>
                  <a:lnTo>
                    <a:pt x="363931" y="85953"/>
                  </a:lnTo>
                  <a:lnTo>
                    <a:pt x="390754" y="104241"/>
                  </a:lnTo>
                  <a:lnTo>
                    <a:pt x="369418" y="144475"/>
                  </a:lnTo>
                  <a:lnTo>
                    <a:pt x="379781" y="145085"/>
                  </a:lnTo>
                  <a:lnTo>
                    <a:pt x="397459" y="165811"/>
                  </a:lnTo>
                  <a:close/>
                </a:path>
              </a:pathLst>
            </a:custGeom>
            <a:grpFill/>
            <a:ln w="6350" cap="flat">
              <a:solidFill>
                <a:srgbClr val="545A8A"/>
              </a:solidFill>
              <a:prstDash val="solid"/>
              <a:miter/>
            </a:ln>
          </p:spPr>
          <p:txBody>
            <a:bodyPr rtlCol="0" anchor="ctr"/>
            <a:lstStyle/>
            <a:p>
              <a:endParaRPr lang="fr-FR" dirty="0"/>
            </a:p>
          </p:txBody>
        </p:sp>
        <p:sp>
          <p:nvSpPr>
            <p:cNvPr id="215" name="Forme libre : forme 174">
              <a:extLst>
                <a:ext uri="{FF2B5EF4-FFF2-40B4-BE49-F238E27FC236}">
                  <a16:creationId xmlns:a16="http://schemas.microsoft.com/office/drawing/2014/main" id="{5AF83487-B9AF-3972-4CDB-EA07F6951771}"/>
                </a:ext>
              </a:extLst>
            </p:cNvPr>
            <p:cNvSpPr/>
            <p:nvPr/>
          </p:nvSpPr>
          <p:spPr>
            <a:xfrm>
              <a:off x="10216286" y="4035551"/>
              <a:ext cx="159105" cy="163372"/>
            </a:xfrm>
            <a:custGeom>
              <a:avLst/>
              <a:gdLst>
                <a:gd name="connsiteX0" fmla="*/ 149961 w 159105"/>
                <a:gd name="connsiteY0" fmla="*/ 52425 h 163372"/>
                <a:gd name="connsiteX1" fmla="*/ 155448 w 159105"/>
                <a:gd name="connsiteY1" fmla="*/ 78638 h 163372"/>
                <a:gd name="connsiteX2" fmla="*/ 159105 w 159105"/>
                <a:gd name="connsiteY2" fmla="*/ 100584 h 163372"/>
                <a:gd name="connsiteX3" fmla="*/ 149352 w 159105"/>
                <a:gd name="connsiteY3" fmla="*/ 135941 h 163372"/>
                <a:gd name="connsiteX4" fmla="*/ 134112 w 159105"/>
                <a:gd name="connsiteY4" fmla="*/ 96317 h 163372"/>
                <a:gd name="connsiteX5" fmla="*/ 119481 w 159105"/>
                <a:gd name="connsiteY5" fmla="*/ 116433 h 163372"/>
                <a:gd name="connsiteX6" fmla="*/ 132283 w 159105"/>
                <a:gd name="connsiteY6" fmla="*/ 145085 h 163372"/>
                <a:gd name="connsiteX7" fmla="*/ 123748 w 159105"/>
                <a:gd name="connsiteY7" fmla="*/ 163373 h 163372"/>
                <a:gd name="connsiteX8" fmla="*/ 81687 w 159105"/>
                <a:gd name="connsiteY8" fmla="*/ 140817 h 163372"/>
                <a:gd name="connsiteX9" fmla="*/ 70104 w 159105"/>
                <a:gd name="connsiteY9" fmla="*/ 112166 h 163372"/>
                <a:gd name="connsiteX10" fmla="*/ 79248 w 159105"/>
                <a:gd name="connsiteY10" fmla="*/ 93878 h 163372"/>
                <a:gd name="connsiteX11" fmla="*/ 56083 w 159105"/>
                <a:gd name="connsiteY11" fmla="*/ 74981 h 163372"/>
                <a:gd name="connsiteX12" fmla="*/ 46329 w 159105"/>
                <a:gd name="connsiteY12" fmla="*/ 91440 h 163372"/>
                <a:gd name="connsiteX13" fmla="*/ 30480 w 159105"/>
                <a:gd name="connsiteY13" fmla="*/ 89611 h 163372"/>
                <a:gd name="connsiteX14" fmla="*/ 6096 w 159105"/>
                <a:gd name="connsiteY14" fmla="*/ 111557 h 163372"/>
                <a:gd name="connsiteX15" fmla="*/ 0 w 159105"/>
                <a:gd name="connsiteY15" fmla="*/ 99974 h 163372"/>
                <a:gd name="connsiteX16" fmla="*/ 10972 w 159105"/>
                <a:gd name="connsiteY16" fmla="*/ 67056 h 163372"/>
                <a:gd name="connsiteX17" fmla="*/ 31699 w 159105"/>
                <a:gd name="connsiteY17" fmla="*/ 56083 h 163372"/>
                <a:gd name="connsiteX18" fmla="*/ 49377 w 159105"/>
                <a:gd name="connsiteY18" fmla="*/ 41453 h 163372"/>
                <a:gd name="connsiteX19" fmla="*/ 62788 w 159105"/>
                <a:gd name="connsiteY19" fmla="*/ 59131 h 163372"/>
                <a:gd name="connsiteX20" fmla="*/ 88392 w 159105"/>
                <a:gd name="connsiteY20" fmla="*/ 48768 h 163372"/>
                <a:gd name="connsiteX21" fmla="*/ 92659 w 159105"/>
                <a:gd name="connsiteY21" fmla="*/ 31089 h 163372"/>
                <a:gd name="connsiteX22" fmla="*/ 117043 w 159105"/>
                <a:gd name="connsiteY22" fmla="*/ 29870 h 163372"/>
                <a:gd name="connsiteX23" fmla="*/ 112167 w 159105"/>
                <a:gd name="connsiteY23" fmla="*/ 0 h 163372"/>
                <a:gd name="connsiteX24" fmla="*/ 142036 w 159105"/>
                <a:gd name="connsiteY24" fmla="*/ 18288 h 163372"/>
                <a:gd name="connsiteX25" fmla="*/ 146304 w 159105"/>
                <a:gd name="connsiteY25" fmla="*/ 37795 h 163372"/>
                <a:gd name="connsiteX26" fmla="*/ 149961 w 159105"/>
                <a:gd name="connsiteY26" fmla="*/ 52425 h 16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9105" h="163372">
                  <a:moveTo>
                    <a:pt x="149961" y="52425"/>
                  </a:moveTo>
                  <a:lnTo>
                    <a:pt x="155448" y="78638"/>
                  </a:lnTo>
                  <a:lnTo>
                    <a:pt x="159105" y="100584"/>
                  </a:lnTo>
                  <a:lnTo>
                    <a:pt x="149352" y="135941"/>
                  </a:lnTo>
                  <a:lnTo>
                    <a:pt x="134112" y="96317"/>
                  </a:lnTo>
                  <a:lnTo>
                    <a:pt x="119481" y="116433"/>
                  </a:lnTo>
                  <a:lnTo>
                    <a:pt x="132283" y="145085"/>
                  </a:lnTo>
                  <a:lnTo>
                    <a:pt x="123748" y="163373"/>
                  </a:lnTo>
                  <a:lnTo>
                    <a:pt x="81687" y="140817"/>
                  </a:lnTo>
                  <a:lnTo>
                    <a:pt x="70104" y="112166"/>
                  </a:lnTo>
                  <a:lnTo>
                    <a:pt x="79248" y="93878"/>
                  </a:lnTo>
                  <a:lnTo>
                    <a:pt x="56083" y="74981"/>
                  </a:lnTo>
                  <a:lnTo>
                    <a:pt x="46329" y="91440"/>
                  </a:lnTo>
                  <a:lnTo>
                    <a:pt x="30480" y="89611"/>
                  </a:lnTo>
                  <a:lnTo>
                    <a:pt x="6096" y="111557"/>
                  </a:lnTo>
                  <a:lnTo>
                    <a:pt x="0" y="99974"/>
                  </a:lnTo>
                  <a:lnTo>
                    <a:pt x="10972" y="67056"/>
                  </a:lnTo>
                  <a:lnTo>
                    <a:pt x="31699" y="56083"/>
                  </a:lnTo>
                  <a:lnTo>
                    <a:pt x="49377" y="41453"/>
                  </a:lnTo>
                  <a:lnTo>
                    <a:pt x="62788" y="59131"/>
                  </a:lnTo>
                  <a:lnTo>
                    <a:pt x="88392" y="48768"/>
                  </a:lnTo>
                  <a:lnTo>
                    <a:pt x="92659" y="31089"/>
                  </a:lnTo>
                  <a:lnTo>
                    <a:pt x="117043" y="29870"/>
                  </a:lnTo>
                  <a:lnTo>
                    <a:pt x="112167" y="0"/>
                  </a:lnTo>
                  <a:lnTo>
                    <a:pt x="142036" y="18288"/>
                  </a:lnTo>
                  <a:lnTo>
                    <a:pt x="146304" y="37795"/>
                  </a:lnTo>
                  <a:lnTo>
                    <a:pt x="149961" y="52425"/>
                  </a:lnTo>
                  <a:close/>
                </a:path>
              </a:pathLst>
            </a:custGeom>
            <a:grpFill/>
            <a:ln w="6350" cap="flat">
              <a:solidFill>
                <a:srgbClr val="545A8A"/>
              </a:solidFill>
              <a:prstDash val="solid"/>
              <a:miter/>
            </a:ln>
          </p:spPr>
          <p:txBody>
            <a:bodyPr rtlCol="0" anchor="ctr"/>
            <a:lstStyle/>
            <a:p>
              <a:endParaRPr lang="fr-FR" dirty="0"/>
            </a:p>
          </p:txBody>
        </p:sp>
        <p:sp>
          <p:nvSpPr>
            <p:cNvPr id="216" name="Forme libre : forme 175">
              <a:extLst>
                <a:ext uri="{FF2B5EF4-FFF2-40B4-BE49-F238E27FC236}">
                  <a16:creationId xmlns:a16="http://schemas.microsoft.com/office/drawing/2014/main" id="{12165ECC-3F91-0375-17E8-445003EC3C57}"/>
                </a:ext>
              </a:extLst>
            </p:cNvPr>
            <p:cNvSpPr/>
            <p:nvPr/>
          </p:nvSpPr>
          <p:spPr>
            <a:xfrm>
              <a:off x="10224210" y="3977639"/>
              <a:ext cx="53035" cy="86563"/>
            </a:xfrm>
            <a:custGeom>
              <a:avLst/>
              <a:gdLst>
                <a:gd name="connsiteX0" fmla="*/ 53036 w 53035"/>
                <a:gd name="connsiteY0" fmla="*/ 37185 h 86563"/>
                <a:gd name="connsiteX1" fmla="*/ 42063 w 53035"/>
                <a:gd name="connsiteY1" fmla="*/ 49987 h 86563"/>
                <a:gd name="connsiteX2" fmla="*/ 33528 w 53035"/>
                <a:gd name="connsiteY2" fmla="*/ 74981 h 86563"/>
                <a:gd name="connsiteX3" fmla="*/ 23775 w 53035"/>
                <a:gd name="connsiteY3" fmla="*/ 86563 h 86563"/>
                <a:gd name="connsiteX4" fmla="*/ 0 w 53035"/>
                <a:gd name="connsiteY4" fmla="*/ 59741 h 86563"/>
                <a:gd name="connsiteX5" fmla="*/ 6096 w 53035"/>
                <a:gd name="connsiteY5" fmla="*/ 48768 h 86563"/>
                <a:gd name="connsiteX6" fmla="*/ 14021 w 53035"/>
                <a:gd name="connsiteY6" fmla="*/ 37795 h 86563"/>
                <a:gd name="connsiteX7" fmla="*/ 15240 w 53035"/>
                <a:gd name="connsiteY7" fmla="*/ 14021 h 86563"/>
                <a:gd name="connsiteX8" fmla="*/ 34138 w 53035"/>
                <a:gd name="connsiteY8" fmla="*/ 11582 h 86563"/>
                <a:gd name="connsiteX9" fmla="*/ 31090 w 53035"/>
                <a:gd name="connsiteY9" fmla="*/ 37795 h 86563"/>
                <a:gd name="connsiteX10" fmla="*/ 53036 w 53035"/>
                <a:gd name="connsiteY10" fmla="*/ 0 h 86563"/>
                <a:gd name="connsiteX11" fmla="*/ 53036 w 53035"/>
                <a:gd name="connsiteY11" fmla="*/ 37185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35" h="86563">
                  <a:moveTo>
                    <a:pt x="53036" y="37185"/>
                  </a:moveTo>
                  <a:lnTo>
                    <a:pt x="42063" y="49987"/>
                  </a:lnTo>
                  <a:lnTo>
                    <a:pt x="33528" y="74981"/>
                  </a:lnTo>
                  <a:lnTo>
                    <a:pt x="23775" y="86563"/>
                  </a:lnTo>
                  <a:lnTo>
                    <a:pt x="0" y="59741"/>
                  </a:lnTo>
                  <a:lnTo>
                    <a:pt x="6096" y="48768"/>
                  </a:lnTo>
                  <a:lnTo>
                    <a:pt x="14021" y="37795"/>
                  </a:lnTo>
                  <a:lnTo>
                    <a:pt x="15240" y="14021"/>
                  </a:lnTo>
                  <a:lnTo>
                    <a:pt x="34138" y="11582"/>
                  </a:lnTo>
                  <a:lnTo>
                    <a:pt x="31090" y="37795"/>
                  </a:lnTo>
                  <a:lnTo>
                    <a:pt x="53036" y="0"/>
                  </a:lnTo>
                  <a:lnTo>
                    <a:pt x="53036" y="37185"/>
                  </a:lnTo>
                  <a:close/>
                </a:path>
              </a:pathLst>
            </a:custGeom>
            <a:grpFill/>
            <a:ln w="6350" cap="flat">
              <a:solidFill>
                <a:srgbClr val="545A8A"/>
              </a:solidFill>
              <a:prstDash val="solid"/>
              <a:miter/>
            </a:ln>
          </p:spPr>
          <p:txBody>
            <a:bodyPr rtlCol="0" anchor="ctr"/>
            <a:lstStyle/>
            <a:p>
              <a:endParaRPr lang="fr-FR" dirty="0"/>
            </a:p>
          </p:txBody>
        </p:sp>
        <p:sp>
          <p:nvSpPr>
            <p:cNvPr id="217" name="Forme libre : forme 176">
              <a:extLst>
                <a:ext uri="{FF2B5EF4-FFF2-40B4-BE49-F238E27FC236}">
                  <a16:creationId xmlns:a16="http://schemas.microsoft.com/office/drawing/2014/main" id="{81AA2573-3C13-E6D7-FD7A-7E62A88ED045}"/>
                </a:ext>
              </a:extLst>
            </p:cNvPr>
            <p:cNvSpPr/>
            <p:nvPr/>
          </p:nvSpPr>
          <p:spPr>
            <a:xfrm>
              <a:off x="10049256" y="3972152"/>
              <a:ext cx="79857" cy="117652"/>
            </a:xfrm>
            <a:custGeom>
              <a:avLst/>
              <a:gdLst>
                <a:gd name="connsiteX0" fmla="*/ 43281 w 79857"/>
                <a:gd name="connsiteY0" fmla="*/ 80467 h 117652"/>
                <a:gd name="connsiteX1" fmla="*/ 0 w 79857"/>
                <a:gd name="connsiteY1" fmla="*/ 117653 h 117652"/>
                <a:gd name="connsiteX2" fmla="*/ 14631 w 79857"/>
                <a:gd name="connsiteY2" fmla="*/ 90221 h 117652"/>
                <a:gd name="connsiteX3" fmla="*/ 37795 w 79857"/>
                <a:gd name="connsiteY3" fmla="*/ 65837 h 117652"/>
                <a:gd name="connsiteX4" fmla="*/ 56083 w 79857"/>
                <a:gd name="connsiteY4" fmla="*/ 39015 h 117652"/>
                <a:gd name="connsiteX5" fmla="*/ 70104 w 79857"/>
                <a:gd name="connsiteY5" fmla="*/ 0 h 117652"/>
                <a:gd name="connsiteX6" fmla="*/ 79857 w 79857"/>
                <a:gd name="connsiteY6" fmla="*/ 32309 h 117652"/>
                <a:gd name="connsiteX7" fmla="*/ 58521 w 79857"/>
                <a:gd name="connsiteY7" fmla="*/ 53645 h 117652"/>
                <a:gd name="connsiteX8" fmla="*/ 43281 w 79857"/>
                <a:gd name="connsiteY8" fmla="*/ 80467 h 1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7" h="117652">
                  <a:moveTo>
                    <a:pt x="43281" y="80467"/>
                  </a:moveTo>
                  <a:lnTo>
                    <a:pt x="0" y="117653"/>
                  </a:lnTo>
                  <a:lnTo>
                    <a:pt x="14631" y="90221"/>
                  </a:lnTo>
                  <a:lnTo>
                    <a:pt x="37795" y="65837"/>
                  </a:lnTo>
                  <a:lnTo>
                    <a:pt x="56083" y="39015"/>
                  </a:lnTo>
                  <a:lnTo>
                    <a:pt x="70104" y="0"/>
                  </a:lnTo>
                  <a:lnTo>
                    <a:pt x="79857" y="32309"/>
                  </a:lnTo>
                  <a:lnTo>
                    <a:pt x="58521" y="53645"/>
                  </a:lnTo>
                  <a:lnTo>
                    <a:pt x="43281" y="80467"/>
                  </a:lnTo>
                  <a:close/>
                </a:path>
              </a:pathLst>
            </a:custGeom>
            <a:grpFill/>
            <a:ln w="6350" cap="flat">
              <a:solidFill>
                <a:srgbClr val="545A8A"/>
              </a:solidFill>
              <a:prstDash val="solid"/>
              <a:miter/>
            </a:ln>
          </p:spPr>
          <p:txBody>
            <a:bodyPr rtlCol="0" anchor="ctr"/>
            <a:lstStyle/>
            <a:p>
              <a:endParaRPr lang="fr-FR" dirty="0"/>
            </a:p>
          </p:txBody>
        </p:sp>
        <p:sp>
          <p:nvSpPr>
            <p:cNvPr id="218" name="Forme libre : forme 177">
              <a:extLst>
                <a:ext uri="{FF2B5EF4-FFF2-40B4-BE49-F238E27FC236}">
                  <a16:creationId xmlns:a16="http://schemas.microsoft.com/office/drawing/2014/main" id="{508E760E-E912-E2D1-39B4-F45BA637B15B}"/>
                </a:ext>
              </a:extLst>
            </p:cNvPr>
            <p:cNvSpPr/>
            <p:nvPr/>
          </p:nvSpPr>
          <p:spPr>
            <a:xfrm>
              <a:off x="10199217" y="3952036"/>
              <a:ext cx="44501" cy="56692"/>
            </a:xfrm>
            <a:custGeom>
              <a:avLst/>
              <a:gdLst>
                <a:gd name="connsiteX0" fmla="*/ 0 w 44501"/>
                <a:gd name="connsiteY0" fmla="*/ 0 h 56692"/>
                <a:gd name="connsiteX1" fmla="*/ 21945 w 44501"/>
                <a:gd name="connsiteY1" fmla="*/ 12192 h 56692"/>
                <a:gd name="connsiteX2" fmla="*/ 43281 w 44501"/>
                <a:gd name="connsiteY2" fmla="*/ 12192 h 56692"/>
                <a:gd name="connsiteX3" fmla="*/ 44501 w 44501"/>
                <a:gd name="connsiteY3" fmla="*/ 28042 h 56692"/>
                <a:gd name="connsiteX4" fmla="*/ 30480 w 44501"/>
                <a:gd name="connsiteY4" fmla="*/ 45110 h 56692"/>
                <a:gd name="connsiteX5" fmla="*/ 9753 w 44501"/>
                <a:gd name="connsiteY5" fmla="*/ 56693 h 56692"/>
                <a:gd name="connsiteX6" fmla="*/ 6705 w 44501"/>
                <a:gd name="connsiteY6" fmla="*/ 38405 h 56692"/>
                <a:gd name="connsiteX7" fmla="*/ 7316 w 44501"/>
                <a:gd name="connsiteY7" fmla="*/ 18288 h 56692"/>
                <a:gd name="connsiteX8" fmla="*/ 0 w 44501"/>
                <a:gd name="connsiteY8" fmla="*/ 0 h 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01" h="56692">
                  <a:moveTo>
                    <a:pt x="0" y="0"/>
                  </a:moveTo>
                  <a:lnTo>
                    <a:pt x="21945" y="12192"/>
                  </a:lnTo>
                  <a:lnTo>
                    <a:pt x="43281" y="12192"/>
                  </a:lnTo>
                  <a:lnTo>
                    <a:pt x="44501" y="28042"/>
                  </a:lnTo>
                  <a:lnTo>
                    <a:pt x="30480" y="45110"/>
                  </a:lnTo>
                  <a:lnTo>
                    <a:pt x="9753" y="56693"/>
                  </a:lnTo>
                  <a:lnTo>
                    <a:pt x="6705" y="38405"/>
                  </a:lnTo>
                  <a:lnTo>
                    <a:pt x="7316" y="18288"/>
                  </a:lnTo>
                  <a:lnTo>
                    <a:pt x="0" y="0"/>
                  </a:lnTo>
                  <a:close/>
                </a:path>
              </a:pathLst>
            </a:custGeom>
            <a:grpFill/>
            <a:ln w="6350" cap="flat">
              <a:solidFill>
                <a:srgbClr val="545A8A"/>
              </a:solidFill>
              <a:prstDash val="solid"/>
              <a:miter/>
            </a:ln>
          </p:spPr>
          <p:txBody>
            <a:bodyPr rtlCol="0" anchor="ctr"/>
            <a:lstStyle/>
            <a:p>
              <a:endParaRPr lang="fr-FR" dirty="0"/>
            </a:p>
          </p:txBody>
        </p:sp>
        <p:sp>
          <p:nvSpPr>
            <p:cNvPr id="219" name="Forme libre : forme 178">
              <a:extLst>
                <a:ext uri="{FF2B5EF4-FFF2-40B4-BE49-F238E27FC236}">
                  <a16:creationId xmlns:a16="http://schemas.microsoft.com/office/drawing/2014/main" id="{32C710E1-AB7A-6A26-224A-4B9FF671B252}"/>
                </a:ext>
              </a:extLst>
            </p:cNvPr>
            <p:cNvSpPr/>
            <p:nvPr/>
          </p:nvSpPr>
          <p:spPr>
            <a:xfrm>
              <a:off x="10277856" y="3925823"/>
              <a:ext cx="58521" cy="95097"/>
            </a:xfrm>
            <a:custGeom>
              <a:avLst/>
              <a:gdLst>
                <a:gd name="connsiteX0" fmla="*/ 43891 w 58521"/>
                <a:gd name="connsiteY0" fmla="*/ 15240 h 95097"/>
                <a:gd name="connsiteX1" fmla="*/ 58521 w 58521"/>
                <a:gd name="connsiteY1" fmla="*/ 59131 h 95097"/>
                <a:gd name="connsiteX2" fmla="*/ 31089 w 58521"/>
                <a:gd name="connsiteY2" fmla="*/ 48768 h 95097"/>
                <a:gd name="connsiteX3" fmla="*/ 32919 w 58521"/>
                <a:gd name="connsiteY3" fmla="*/ 62179 h 95097"/>
                <a:gd name="connsiteX4" fmla="*/ 43891 w 58521"/>
                <a:gd name="connsiteY4" fmla="*/ 85953 h 95097"/>
                <a:gd name="connsiteX5" fmla="*/ 28041 w 58521"/>
                <a:gd name="connsiteY5" fmla="*/ 95097 h 95097"/>
                <a:gd name="connsiteX6" fmla="*/ 24384 w 58521"/>
                <a:gd name="connsiteY6" fmla="*/ 67056 h 95097"/>
                <a:gd name="connsiteX7" fmla="*/ 13411 w 58521"/>
                <a:gd name="connsiteY7" fmla="*/ 65227 h 95097"/>
                <a:gd name="connsiteX8" fmla="*/ 6096 w 58521"/>
                <a:gd name="connsiteY8" fmla="*/ 41453 h 95097"/>
                <a:gd name="connsiteX9" fmla="*/ 26213 w 58521"/>
                <a:gd name="connsiteY9" fmla="*/ 44501 h 95097"/>
                <a:gd name="connsiteX10" fmla="*/ 24384 w 58521"/>
                <a:gd name="connsiteY10" fmla="*/ 29870 h 95097"/>
                <a:gd name="connsiteX11" fmla="*/ 0 w 58521"/>
                <a:gd name="connsiteY11" fmla="*/ 0 h 95097"/>
                <a:gd name="connsiteX12" fmla="*/ 32919 w 58521"/>
                <a:gd name="connsiteY12" fmla="*/ 609 h 95097"/>
                <a:gd name="connsiteX13" fmla="*/ 43891 w 58521"/>
                <a:gd name="connsiteY13" fmla="*/ 15240 h 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21" h="95097">
                  <a:moveTo>
                    <a:pt x="43891" y="15240"/>
                  </a:moveTo>
                  <a:lnTo>
                    <a:pt x="58521" y="59131"/>
                  </a:lnTo>
                  <a:lnTo>
                    <a:pt x="31089" y="48768"/>
                  </a:lnTo>
                  <a:lnTo>
                    <a:pt x="32919" y="62179"/>
                  </a:lnTo>
                  <a:lnTo>
                    <a:pt x="43891" y="85953"/>
                  </a:lnTo>
                  <a:lnTo>
                    <a:pt x="28041" y="95097"/>
                  </a:lnTo>
                  <a:lnTo>
                    <a:pt x="24384" y="67056"/>
                  </a:lnTo>
                  <a:lnTo>
                    <a:pt x="13411" y="65227"/>
                  </a:lnTo>
                  <a:lnTo>
                    <a:pt x="6096" y="41453"/>
                  </a:lnTo>
                  <a:lnTo>
                    <a:pt x="26213" y="44501"/>
                  </a:lnTo>
                  <a:lnTo>
                    <a:pt x="24384" y="29870"/>
                  </a:lnTo>
                  <a:lnTo>
                    <a:pt x="0" y="0"/>
                  </a:lnTo>
                  <a:lnTo>
                    <a:pt x="32919" y="609"/>
                  </a:lnTo>
                  <a:lnTo>
                    <a:pt x="43891" y="15240"/>
                  </a:lnTo>
                  <a:close/>
                </a:path>
              </a:pathLst>
            </a:custGeom>
            <a:grpFill/>
            <a:ln w="6350" cap="flat">
              <a:solidFill>
                <a:srgbClr val="545A8A"/>
              </a:solidFill>
              <a:prstDash val="solid"/>
              <a:miter/>
            </a:ln>
          </p:spPr>
          <p:txBody>
            <a:bodyPr rtlCol="0" anchor="ctr"/>
            <a:lstStyle/>
            <a:p>
              <a:endParaRPr lang="fr-FR" dirty="0"/>
            </a:p>
          </p:txBody>
        </p:sp>
        <p:sp>
          <p:nvSpPr>
            <p:cNvPr id="220" name="Forme libre : forme 179">
              <a:extLst>
                <a:ext uri="{FF2B5EF4-FFF2-40B4-BE49-F238E27FC236}">
                  <a16:creationId xmlns:a16="http://schemas.microsoft.com/office/drawing/2014/main" id="{CC77B7FE-07B2-4827-46A9-66E32012C933}"/>
                </a:ext>
              </a:extLst>
            </p:cNvPr>
            <p:cNvSpPr/>
            <p:nvPr/>
          </p:nvSpPr>
          <p:spPr>
            <a:xfrm>
              <a:off x="10138257" y="3890466"/>
              <a:ext cx="43281" cy="49377"/>
            </a:xfrm>
            <a:custGeom>
              <a:avLst/>
              <a:gdLst>
                <a:gd name="connsiteX0" fmla="*/ 43281 w 43281"/>
                <a:gd name="connsiteY0" fmla="*/ 15240 h 49377"/>
                <a:gd name="connsiteX1" fmla="*/ 37796 w 43281"/>
                <a:gd name="connsiteY1" fmla="*/ 49378 h 49377"/>
                <a:gd name="connsiteX2" fmla="*/ 21336 w 43281"/>
                <a:gd name="connsiteY2" fmla="*/ 29870 h 49377"/>
                <a:gd name="connsiteX3" fmla="*/ 0 w 43281"/>
                <a:gd name="connsiteY3" fmla="*/ 0 h 49377"/>
                <a:gd name="connsiteX4" fmla="*/ 29261 w 43281"/>
                <a:gd name="connsiteY4" fmla="*/ 1219 h 49377"/>
                <a:gd name="connsiteX5" fmla="*/ 43281 w 43281"/>
                <a:gd name="connsiteY5" fmla="*/ 15240 h 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81" h="49377">
                  <a:moveTo>
                    <a:pt x="43281" y="15240"/>
                  </a:moveTo>
                  <a:lnTo>
                    <a:pt x="37796" y="49378"/>
                  </a:lnTo>
                  <a:lnTo>
                    <a:pt x="21336" y="29870"/>
                  </a:lnTo>
                  <a:lnTo>
                    <a:pt x="0" y="0"/>
                  </a:lnTo>
                  <a:lnTo>
                    <a:pt x="29261" y="1219"/>
                  </a:lnTo>
                  <a:lnTo>
                    <a:pt x="43281" y="15240"/>
                  </a:lnTo>
                  <a:close/>
                </a:path>
              </a:pathLst>
            </a:custGeom>
            <a:grpFill/>
            <a:ln w="6350" cap="flat">
              <a:solidFill>
                <a:srgbClr val="545A8A"/>
              </a:solidFill>
              <a:prstDash val="solid"/>
              <a:miter/>
            </a:ln>
          </p:spPr>
          <p:txBody>
            <a:bodyPr rtlCol="0" anchor="ctr"/>
            <a:lstStyle/>
            <a:p>
              <a:endParaRPr lang="fr-FR" dirty="0"/>
            </a:p>
          </p:txBody>
        </p:sp>
        <p:sp>
          <p:nvSpPr>
            <p:cNvPr id="221" name="Forme libre : forme 180">
              <a:extLst>
                <a:ext uri="{FF2B5EF4-FFF2-40B4-BE49-F238E27FC236}">
                  <a16:creationId xmlns:a16="http://schemas.microsoft.com/office/drawing/2014/main" id="{55A81E0C-D1E4-3811-1875-CD1C9A28EC7B}"/>
                </a:ext>
              </a:extLst>
            </p:cNvPr>
            <p:cNvSpPr/>
            <p:nvPr/>
          </p:nvSpPr>
          <p:spPr>
            <a:xfrm>
              <a:off x="10107168" y="3692956"/>
              <a:ext cx="165810" cy="233476"/>
            </a:xfrm>
            <a:custGeom>
              <a:avLst/>
              <a:gdLst>
                <a:gd name="connsiteX0" fmla="*/ 34747 w 165810"/>
                <a:gd name="connsiteY0" fmla="*/ 0 h 233476"/>
                <a:gd name="connsiteX1" fmla="*/ 57912 w 165810"/>
                <a:gd name="connsiteY1" fmla="*/ 11582 h 233476"/>
                <a:gd name="connsiteX2" fmla="*/ 66447 w 165810"/>
                <a:gd name="connsiteY2" fmla="*/ 1219 h 233476"/>
                <a:gd name="connsiteX3" fmla="*/ 71323 w 165810"/>
                <a:gd name="connsiteY3" fmla="*/ 10973 h 233476"/>
                <a:gd name="connsiteX4" fmla="*/ 68885 w 165810"/>
                <a:gd name="connsiteY4" fmla="*/ 27432 h 233476"/>
                <a:gd name="connsiteX5" fmla="*/ 84735 w 165810"/>
                <a:gd name="connsiteY5" fmla="*/ 55474 h 233476"/>
                <a:gd name="connsiteX6" fmla="*/ 81077 w 165810"/>
                <a:gd name="connsiteY6" fmla="*/ 87782 h 233476"/>
                <a:gd name="connsiteX7" fmla="*/ 63399 w 165810"/>
                <a:gd name="connsiteY7" fmla="*/ 100584 h 233476"/>
                <a:gd name="connsiteX8" fmla="*/ 62789 w 165810"/>
                <a:gd name="connsiteY8" fmla="*/ 132283 h 233476"/>
                <a:gd name="connsiteX9" fmla="*/ 74981 w 165810"/>
                <a:gd name="connsiteY9" fmla="*/ 163373 h 233476"/>
                <a:gd name="connsiteX10" fmla="*/ 93269 w 165810"/>
                <a:gd name="connsiteY10" fmla="*/ 167640 h 233476"/>
                <a:gd name="connsiteX11" fmla="*/ 107899 w 165810"/>
                <a:gd name="connsiteY11" fmla="*/ 163373 h 233476"/>
                <a:gd name="connsiteX12" fmla="*/ 153619 w 165810"/>
                <a:gd name="connsiteY12" fmla="*/ 184709 h 233476"/>
                <a:gd name="connsiteX13" fmla="*/ 153009 w 165810"/>
                <a:gd name="connsiteY13" fmla="*/ 206045 h 233476"/>
                <a:gd name="connsiteX14" fmla="*/ 165811 w 165810"/>
                <a:gd name="connsiteY14" fmla="*/ 215798 h 233476"/>
                <a:gd name="connsiteX15" fmla="*/ 163983 w 165810"/>
                <a:gd name="connsiteY15" fmla="*/ 233477 h 233476"/>
                <a:gd name="connsiteX16" fmla="*/ 135331 w 165810"/>
                <a:gd name="connsiteY16" fmla="*/ 214579 h 233476"/>
                <a:gd name="connsiteX17" fmla="*/ 120091 w 165810"/>
                <a:gd name="connsiteY17" fmla="*/ 193853 h 233476"/>
                <a:gd name="connsiteX18" fmla="*/ 112776 w 165810"/>
                <a:gd name="connsiteY18" fmla="*/ 208483 h 233476"/>
                <a:gd name="connsiteX19" fmla="*/ 88392 w 165810"/>
                <a:gd name="connsiteY19" fmla="*/ 184709 h 233476"/>
                <a:gd name="connsiteX20" fmla="*/ 57912 w 165810"/>
                <a:gd name="connsiteY20" fmla="*/ 190805 h 233476"/>
                <a:gd name="connsiteX21" fmla="*/ 39624 w 165810"/>
                <a:gd name="connsiteY21" fmla="*/ 182270 h 233476"/>
                <a:gd name="connsiteX22" fmla="*/ 39015 w 165810"/>
                <a:gd name="connsiteY22" fmla="*/ 165811 h 233476"/>
                <a:gd name="connsiteX23" fmla="*/ 48768 w 165810"/>
                <a:gd name="connsiteY23" fmla="*/ 156058 h 233476"/>
                <a:gd name="connsiteX24" fmla="*/ 37185 w 165810"/>
                <a:gd name="connsiteY24" fmla="*/ 146914 h 233476"/>
                <a:gd name="connsiteX25" fmla="*/ 34747 w 165810"/>
                <a:gd name="connsiteY25" fmla="*/ 160934 h 233476"/>
                <a:gd name="connsiteX26" fmla="*/ 14631 w 165810"/>
                <a:gd name="connsiteY26" fmla="*/ 138379 h 233476"/>
                <a:gd name="connsiteX27" fmla="*/ 6705 w 165810"/>
                <a:gd name="connsiteY27" fmla="*/ 121310 h 233476"/>
                <a:gd name="connsiteX28" fmla="*/ 0 w 165810"/>
                <a:gd name="connsiteY28" fmla="*/ 84125 h 233476"/>
                <a:gd name="connsiteX29" fmla="*/ 15849 w 165810"/>
                <a:gd name="connsiteY29" fmla="*/ 96926 h 233476"/>
                <a:gd name="connsiteX30" fmla="*/ 9144 w 165810"/>
                <a:gd name="connsiteY30" fmla="*/ 35357 h 233476"/>
                <a:gd name="connsiteX31" fmla="*/ 14021 w 165810"/>
                <a:gd name="connsiteY31" fmla="*/ 0 h 233476"/>
                <a:gd name="connsiteX32" fmla="*/ 34747 w 165810"/>
                <a:gd name="connsiteY32" fmla="*/ 0 h 23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810" h="233476">
                  <a:moveTo>
                    <a:pt x="34747" y="0"/>
                  </a:moveTo>
                  <a:lnTo>
                    <a:pt x="57912" y="11582"/>
                  </a:lnTo>
                  <a:lnTo>
                    <a:pt x="66447" y="1219"/>
                  </a:lnTo>
                  <a:lnTo>
                    <a:pt x="71323" y="10973"/>
                  </a:lnTo>
                  <a:lnTo>
                    <a:pt x="68885" y="27432"/>
                  </a:lnTo>
                  <a:lnTo>
                    <a:pt x="84735" y="55474"/>
                  </a:lnTo>
                  <a:lnTo>
                    <a:pt x="81077" y="87782"/>
                  </a:lnTo>
                  <a:lnTo>
                    <a:pt x="63399" y="100584"/>
                  </a:lnTo>
                  <a:lnTo>
                    <a:pt x="62789" y="132283"/>
                  </a:lnTo>
                  <a:lnTo>
                    <a:pt x="74981" y="163373"/>
                  </a:lnTo>
                  <a:lnTo>
                    <a:pt x="93269" y="167640"/>
                  </a:lnTo>
                  <a:lnTo>
                    <a:pt x="107899" y="163373"/>
                  </a:lnTo>
                  <a:lnTo>
                    <a:pt x="153619" y="184709"/>
                  </a:lnTo>
                  <a:lnTo>
                    <a:pt x="153009" y="206045"/>
                  </a:lnTo>
                  <a:lnTo>
                    <a:pt x="165811" y="215798"/>
                  </a:lnTo>
                  <a:lnTo>
                    <a:pt x="163983" y="233477"/>
                  </a:lnTo>
                  <a:lnTo>
                    <a:pt x="135331" y="214579"/>
                  </a:lnTo>
                  <a:lnTo>
                    <a:pt x="120091" y="193853"/>
                  </a:lnTo>
                  <a:lnTo>
                    <a:pt x="112776" y="208483"/>
                  </a:lnTo>
                  <a:lnTo>
                    <a:pt x="88392" y="184709"/>
                  </a:lnTo>
                  <a:lnTo>
                    <a:pt x="57912" y="190805"/>
                  </a:lnTo>
                  <a:lnTo>
                    <a:pt x="39624" y="182270"/>
                  </a:lnTo>
                  <a:lnTo>
                    <a:pt x="39015" y="165811"/>
                  </a:lnTo>
                  <a:lnTo>
                    <a:pt x="48768" y="156058"/>
                  </a:lnTo>
                  <a:lnTo>
                    <a:pt x="37185" y="146914"/>
                  </a:lnTo>
                  <a:lnTo>
                    <a:pt x="34747" y="160934"/>
                  </a:lnTo>
                  <a:lnTo>
                    <a:pt x="14631" y="138379"/>
                  </a:lnTo>
                  <a:lnTo>
                    <a:pt x="6705" y="121310"/>
                  </a:lnTo>
                  <a:lnTo>
                    <a:pt x="0" y="84125"/>
                  </a:lnTo>
                  <a:lnTo>
                    <a:pt x="15849" y="96926"/>
                  </a:lnTo>
                  <a:lnTo>
                    <a:pt x="9144" y="35357"/>
                  </a:lnTo>
                  <a:lnTo>
                    <a:pt x="14021" y="0"/>
                  </a:lnTo>
                  <a:lnTo>
                    <a:pt x="34747" y="0"/>
                  </a:lnTo>
                  <a:close/>
                </a:path>
              </a:pathLst>
            </a:custGeom>
            <a:grpFill/>
            <a:ln w="6350" cap="flat">
              <a:solidFill>
                <a:srgbClr val="545A8A"/>
              </a:solidFill>
              <a:prstDash val="solid"/>
              <a:miter/>
            </a:ln>
          </p:spPr>
          <p:txBody>
            <a:bodyPr rtlCol="0" anchor="ctr"/>
            <a:lstStyle/>
            <a:p>
              <a:endParaRPr lang="fr-FR" dirty="0"/>
            </a:p>
          </p:txBody>
        </p:sp>
        <p:sp>
          <p:nvSpPr>
            <p:cNvPr id="222" name="Forme libre : forme 181">
              <a:extLst>
                <a:ext uri="{FF2B5EF4-FFF2-40B4-BE49-F238E27FC236}">
                  <a16:creationId xmlns:a16="http://schemas.microsoft.com/office/drawing/2014/main" id="{2E07AD5F-5CEF-74D1-D17E-12BC6326701C}"/>
                </a:ext>
              </a:extLst>
            </p:cNvPr>
            <p:cNvSpPr/>
            <p:nvPr/>
          </p:nvSpPr>
          <p:spPr>
            <a:xfrm>
              <a:off x="11345874" y="4614671"/>
              <a:ext cx="47549" cy="73761"/>
            </a:xfrm>
            <a:custGeom>
              <a:avLst/>
              <a:gdLst>
                <a:gd name="connsiteX0" fmla="*/ 42063 w 47549"/>
                <a:gd name="connsiteY0" fmla="*/ 69494 h 73761"/>
                <a:gd name="connsiteX1" fmla="*/ 32309 w 47549"/>
                <a:gd name="connsiteY1" fmla="*/ 73761 h 73761"/>
                <a:gd name="connsiteX2" fmla="*/ 18288 w 47549"/>
                <a:gd name="connsiteY2" fmla="*/ 58521 h 73761"/>
                <a:gd name="connsiteX3" fmla="*/ 4877 w 47549"/>
                <a:gd name="connsiteY3" fmla="*/ 33528 h 73761"/>
                <a:gd name="connsiteX4" fmla="*/ 0 w 47549"/>
                <a:gd name="connsiteY4" fmla="*/ 3657 h 73761"/>
                <a:gd name="connsiteX5" fmla="*/ 4877 w 47549"/>
                <a:gd name="connsiteY5" fmla="*/ 0 h 73761"/>
                <a:gd name="connsiteX6" fmla="*/ 7925 w 47549"/>
                <a:gd name="connsiteY6" fmla="*/ 11582 h 73761"/>
                <a:gd name="connsiteX7" fmla="*/ 17679 w 47549"/>
                <a:gd name="connsiteY7" fmla="*/ 20726 h 73761"/>
                <a:gd name="connsiteX8" fmla="*/ 32309 w 47549"/>
                <a:gd name="connsiteY8" fmla="*/ 45110 h 73761"/>
                <a:gd name="connsiteX9" fmla="*/ 47549 w 47549"/>
                <a:gd name="connsiteY9" fmla="*/ 58521 h 73761"/>
                <a:gd name="connsiteX10" fmla="*/ 42063 w 47549"/>
                <a:gd name="connsiteY10" fmla="*/ 69494 h 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49" h="73761">
                  <a:moveTo>
                    <a:pt x="42063" y="69494"/>
                  </a:moveTo>
                  <a:lnTo>
                    <a:pt x="32309" y="73761"/>
                  </a:lnTo>
                  <a:lnTo>
                    <a:pt x="18288" y="58521"/>
                  </a:lnTo>
                  <a:lnTo>
                    <a:pt x="4877" y="33528"/>
                  </a:lnTo>
                  <a:lnTo>
                    <a:pt x="0" y="3657"/>
                  </a:lnTo>
                  <a:lnTo>
                    <a:pt x="4877" y="0"/>
                  </a:lnTo>
                  <a:lnTo>
                    <a:pt x="7925" y="11582"/>
                  </a:lnTo>
                  <a:lnTo>
                    <a:pt x="17679" y="20726"/>
                  </a:lnTo>
                  <a:lnTo>
                    <a:pt x="32309" y="45110"/>
                  </a:lnTo>
                  <a:lnTo>
                    <a:pt x="47549" y="58521"/>
                  </a:lnTo>
                  <a:lnTo>
                    <a:pt x="42063" y="69494"/>
                  </a:lnTo>
                  <a:close/>
                </a:path>
              </a:pathLst>
            </a:custGeom>
            <a:grpFill/>
            <a:ln w="6350" cap="flat">
              <a:solidFill>
                <a:srgbClr val="545A8A"/>
              </a:solidFill>
              <a:prstDash val="solid"/>
              <a:miter/>
            </a:ln>
          </p:spPr>
          <p:txBody>
            <a:bodyPr rtlCol="0" anchor="ctr"/>
            <a:lstStyle/>
            <a:p>
              <a:endParaRPr lang="fr-FR" dirty="0"/>
            </a:p>
          </p:txBody>
        </p:sp>
        <p:sp>
          <p:nvSpPr>
            <p:cNvPr id="223" name="Forme libre : forme 182">
              <a:extLst>
                <a:ext uri="{FF2B5EF4-FFF2-40B4-BE49-F238E27FC236}">
                  <a16:creationId xmlns:a16="http://schemas.microsoft.com/office/drawing/2014/main" id="{410A6823-66ED-BD1B-E0A1-2019354CDD54}"/>
                </a:ext>
              </a:extLst>
            </p:cNvPr>
            <p:cNvSpPr/>
            <p:nvPr/>
          </p:nvSpPr>
          <p:spPr>
            <a:xfrm>
              <a:off x="11130077" y="4579924"/>
              <a:ext cx="142645" cy="84734"/>
            </a:xfrm>
            <a:custGeom>
              <a:avLst/>
              <a:gdLst>
                <a:gd name="connsiteX0" fmla="*/ 127406 w 142645"/>
                <a:gd name="connsiteY0" fmla="*/ 51816 h 84734"/>
                <a:gd name="connsiteX1" fmla="*/ 109118 w 142645"/>
                <a:gd name="connsiteY1" fmla="*/ 54864 h 84734"/>
                <a:gd name="connsiteX2" fmla="*/ 103022 w 142645"/>
                <a:gd name="connsiteY2" fmla="*/ 65837 h 84734"/>
                <a:gd name="connsiteX3" fmla="*/ 83515 w 142645"/>
                <a:gd name="connsiteY3" fmla="*/ 75591 h 84734"/>
                <a:gd name="connsiteX4" fmla="*/ 65227 w 142645"/>
                <a:gd name="connsiteY4" fmla="*/ 84735 h 84734"/>
                <a:gd name="connsiteX5" fmla="*/ 46329 w 142645"/>
                <a:gd name="connsiteY5" fmla="*/ 84735 h 84734"/>
                <a:gd name="connsiteX6" fmla="*/ 18897 w 142645"/>
                <a:gd name="connsiteY6" fmla="*/ 73152 h 84734"/>
                <a:gd name="connsiteX7" fmla="*/ 0 w 142645"/>
                <a:gd name="connsiteY7" fmla="*/ 62179 h 84734"/>
                <a:gd name="connsiteX8" fmla="*/ 3657 w 142645"/>
                <a:gd name="connsiteY8" fmla="*/ 49987 h 84734"/>
                <a:gd name="connsiteX9" fmla="*/ 34137 w 142645"/>
                <a:gd name="connsiteY9" fmla="*/ 56083 h 84734"/>
                <a:gd name="connsiteX10" fmla="*/ 53644 w 142645"/>
                <a:gd name="connsiteY10" fmla="*/ 53035 h 84734"/>
                <a:gd name="connsiteX11" fmla="*/ 59740 w 142645"/>
                <a:gd name="connsiteY11" fmla="*/ 34137 h 84734"/>
                <a:gd name="connsiteX12" fmla="*/ 65227 w 142645"/>
                <a:gd name="connsiteY12" fmla="*/ 32919 h 84734"/>
                <a:gd name="connsiteX13" fmla="*/ 67056 w 142645"/>
                <a:gd name="connsiteY13" fmla="*/ 53645 h 84734"/>
                <a:gd name="connsiteX14" fmla="*/ 86563 w 142645"/>
                <a:gd name="connsiteY14" fmla="*/ 51207 h 84734"/>
                <a:gd name="connsiteX15" fmla="*/ 97536 w 142645"/>
                <a:gd name="connsiteY15" fmla="*/ 37795 h 84734"/>
                <a:gd name="connsiteX16" fmla="*/ 117652 w 142645"/>
                <a:gd name="connsiteY16" fmla="*/ 23775 h 84734"/>
                <a:gd name="connsiteX17" fmla="*/ 115214 w 142645"/>
                <a:gd name="connsiteY17" fmla="*/ 609 h 84734"/>
                <a:gd name="connsiteX18" fmla="*/ 135940 w 142645"/>
                <a:gd name="connsiteY18" fmla="*/ 0 h 84734"/>
                <a:gd name="connsiteX19" fmla="*/ 142646 w 142645"/>
                <a:gd name="connsiteY19" fmla="*/ 6096 h 84734"/>
                <a:gd name="connsiteX20" fmla="*/ 140208 w 142645"/>
                <a:gd name="connsiteY20" fmla="*/ 28041 h 84734"/>
                <a:gd name="connsiteX21" fmla="*/ 127406 w 142645"/>
                <a:gd name="connsiteY21" fmla="*/ 51816 h 8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645" h="84734">
                  <a:moveTo>
                    <a:pt x="127406" y="51816"/>
                  </a:moveTo>
                  <a:lnTo>
                    <a:pt x="109118" y="54864"/>
                  </a:lnTo>
                  <a:lnTo>
                    <a:pt x="103022" y="65837"/>
                  </a:lnTo>
                  <a:lnTo>
                    <a:pt x="83515" y="75591"/>
                  </a:lnTo>
                  <a:lnTo>
                    <a:pt x="65227" y="84735"/>
                  </a:lnTo>
                  <a:lnTo>
                    <a:pt x="46329" y="84735"/>
                  </a:lnTo>
                  <a:lnTo>
                    <a:pt x="18897" y="73152"/>
                  </a:lnTo>
                  <a:lnTo>
                    <a:pt x="0" y="62179"/>
                  </a:lnTo>
                  <a:lnTo>
                    <a:pt x="3657" y="49987"/>
                  </a:lnTo>
                  <a:lnTo>
                    <a:pt x="34137" y="56083"/>
                  </a:lnTo>
                  <a:lnTo>
                    <a:pt x="53644" y="53035"/>
                  </a:lnTo>
                  <a:lnTo>
                    <a:pt x="59740" y="34137"/>
                  </a:lnTo>
                  <a:lnTo>
                    <a:pt x="65227" y="32919"/>
                  </a:lnTo>
                  <a:lnTo>
                    <a:pt x="67056" y="53645"/>
                  </a:lnTo>
                  <a:lnTo>
                    <a:pt x="86563" y="51207"/>
                  </a:lnTo>
                  <a:lnTo>
                    <a:pt x="97536" y="37795"/>
                  </a:lnTo>
                  <a:lnTo>
                    <a:pt x="117652" y="23775"/>
                  </a:lnTo>
                  <a:lnTo>
                    <a:pt x="115214" y="609"/>
                  </a:lnTo>
                  <a:lnTo>
                    <a:pt x="135940" y="0"/>
                  </a:lnTo>
                  <a:lnTo>
                    <a:pt x="142646" y="6096"/>
                  </a:lnTo>
                  <a:lnTo>
                    <a:pt x="140208" y="28041"/>
                  </a:lnTo>
                  <a:lnTo>
                    <a:pt x="127406" y="51816"/>
                  </a:lnTo>
                  <a:close/>
                </a:path>
              </a:pathLst>
            </a:custGeom>
            <a:grpFill/>
            <a:ln w="6350" cap="flat">
              <a:solidFill>
                <a:srgbClr val="545A8A"/>
              </a:solidFill>
              <a:prstDash val="solid"/>
              <a:miter/>
            </a:ln>
          </p:spPr>
          <p:txBody>
            <a:bodyPr rtlCol="0" anchor="ctr"/>
            <a:lstStyle/>
            <a:p>
              <a:endParaRPr lang="fr-FR" dirty="0"/>
            </a:p>
          </p:txBody>
        </p:sp>
        <p:sp>
          <p:nvSpPr>
            <p:cNvPr id="224" name="Forme libre : forme 183">
              <a:extLst>
                <a:ext uri="{FF2B5EF4-FFF2-40B4-BE49-F238E27FC236}">
                  <a16:creationId xmlns:a16="http://schemas.microsoft.com/office/drawing/2014/main" id="{5CF4D1DD-60B3-4836-733C-641151066E49}"/>
                </a:ext>
              </a:extLst>
            </p:cNvPr>
            <p:cNvSpPr/>
            <p:nvPr/>
          </p:nvSpPr>
          <p:spPr>
            <a:xfrm>
              <a:off x="10868558" y="4518964"/>
              <a:ext cx="331622" cy="315163"/>
            </a:xfrm>
            <a:custGeom>
              <a:avLst/>
              <a:gdLst>
                <a:gd name="connsiteX0" fmla="*/ 0 w 331622"/>
                <a:gd name="connsiteY0" fmla="*/ 255423 h 315163"/>
                <a:gd name="connsiteX1" fmla="*/ 9753 w 331622"/>
                <a:gd name="connsiteY1" fmla="*/ 127407 h 315163"/>
                <a:gd name="connsiteX2" fmla="*/ 15849 w 331622"/>
                <a:gd name="connsiteY2" fmla="*/ 0 h 315163"/>
                <a:gd name="connsiteX3" fmla="*/ 74371 w 331622"/>
                <a:gd name="connsiteY3" fmla="*/ 26823 h 315163"/>
                <a:gd name="connsiteX4" fmla="*/ 137160 w 331622"/>
                <a:gd name="connsiteY4" fmla="*/ 49377 h 315163"/>
                <a:gd name="connsiteX5" fmla="*/ 159715 w 331622"/>
                <a:gd name="connsiteY5" fmla="*/ 69495 h 315163"/>
                <a:gd name="connsiteX6" fmla="*/ 178003 w 331622"/>
                <a:gd name="connsiteY6" fmla="*/ 89001 h 315163"/>
                <a:gd name="connsiteX7" fmla="*/ 181660 w 331622"/>
                <a:gd name="connsiteY7" fmla="*/ 112167 h 315163"/>
                <a:gd name="connsiteX8" fmla="*/ 237744 w 331622"/>
                <a:gd name="connsiteY8" fmla="*/ 136551 h 315163"/>
                <a:gd name="connsiteX9" fmla="*/ 244449 w 331622"/>
                <a:gd name="connsiteY9" fmla="*/ 157277 h 315163"/>
                <a:gd name="connsiteX10" fmla="*/ 212751 w 331622"/>
                <a:gd name="connsiteY10" fmla="*/ 161544 h 315163"/>
                <a:gd name="connsiteX11" fmla="*/ 218236 w 331622"/>
                <a:gd name="connsiteY11" fmla="*/ 187757 h 315163"/>
                <a:gd name="connsiteX12" fmla="*/ 246888 w 331622"/>
                <a:gd name="connsiteY12" fmla="*/ 213360 h 315163"/>
                <a:gd name="connsiteX13" fmla="*/ 265176 w 331622"/>
                <a:gd name="connsiteY13" fmla="*/ 254813 h 315163"/>
                <a:gd name="connsiteX14" fmla="*/ 285292 w 331622"/>
                <a:gd name="connsiteY14" fmla="*/ 253593 h 315163"/>
                <a:gd name="connsiteX15" fmla="*/ 281635 w 331622"/>
                <a:gd name="connsiteY15" fmla="*/ 270663 h 315163"/>
                <a:gd name="connsiteX16" fmla="*/ 307848 w 331622"/>
                <a:gd name="connsiteY16" fmla="*/ 277368 h 315163"/>
                <a:gd name="connsiteX17" fmla="*/ 296875 w 331622"/>
                <a:gd name="connsiteY17" fmla="*/ 284683 h 315163"/>
                <a:gd name="connsiteX18" fmla="*/ 331623 w 331622"/>
                <a:gd name="connsiteY18" fmla="*/ 301143 h 315163"/>
                <a:gd name="connsiteX19" fmla="*/ 326136 w 331622"/>
                <a:gd name="connsiteY19" fmla="*/ 312725 h 315163"/>
                <a:gd name="connsiteX20" fmla="*/ 302971 w 331622"/>
                <a:gd name="connsiteY20" fmla="*/ 315163 h 315163"/>
                <a:gd name="connsiteX21" fmla="*/ 295656 w 331622"/>
                <a:gd name="connsiteY21" fmla="*/ 305409 h 315163"/>
                <a:gd name="connsiteX22" fmla="*/ 267004 w 331622"/>
                <a:gd name="connsiteY22" fmla="*/ 300533 h 315163"/>
                <a:gd name="connsiteX23" fmla="*/ 232867 w 331622"/>
                <a:gd name="connsiteY23" fmla="*/ 295047 h 315163"/>
                <a:gd name="connsiteX24" fmla="*/ 208483 w 331622"/>
                <a:gd name="connsiteY24" fmla="*/ 270053 h 315163"/>
                <a:gd name="connsiteX25" fmla="*/ 191415 w 331622"/>
                <a:gd name="connsiteY25" fmla="*/ 248107 h 315163"/>
                <a:gd name="connsiteX26" fmla="*/ 176175 w 331622"/>
                <a:gd name="connsiteY26" fmla="*/ 213969 h 315163"/>
                <a:gd name="connsiteX27" fmla="*/ 132892 w 331622"/>
                <a:gd name="connsiteY27" fmla="*/ 196901 h 315163"/>
                <a:gd name="connsiteX28" fmla="*/ 103023 w 331622"/>
                <a:gd name="connsiteY28" fmla="*/ 207873 h 315163"/>
                <a:gd name="connsiteX29" fmla="*/ 80467 w 331622"/>
                <a:gd name="connsiteY29" fmla="*/ 221285 h 315163"/>
                <a:gd name="connsiteX30" fmla="*/ 82296 w 331622"/>
                <a:gd name="connsiteY30" fmla="*/ 249936 h 315163"/>
                <a:gd name="connsiteX31" fmla="*/ 54255 w 331622"/>
                <a:gd name="connsiteY31" fmla="*/ 263347 h 315163"/>
                <a:gd name="connsiteX32" fmla="*/ 35356 w 331622"/>
                <a:gd name="connsiteY32" fmla="*/ 256641 h 315163"/>
                <a:gd name="connsiteX33" fmla="*/ 0 w 331622"/>
                <a:gd name="connsiteY33" fmla="*/ 255423 h 3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1622" h="315163">
                  <a:moveTo>
                    <a:pt x="0" y="255423"/>
                  </a:moveTo>
                  <a:lnTo>
                    <a:pt x="9753" y="127407"/>
                  </a:lnTo>
                  <a:lnTo>
                    <a:pt x="15849" y="0"/>
                  </a:lnTo>
                  <a:lnTo>
                    <a:pt x="74371" y="26823"/>
                  </a:lnTo>
                  <a:lnTo>
                    <a:pt x="137160" y="49377"/>
                  </a:lnTo>
                  <a:lnTo>
                    <a:pt x="159715" y="69495"/>
                  </a:lnTo>
                  <a:lnTo>
                    <a:pt x="178003" y="89001"/>
                  </a:lnTo>
                  <a:lnTo>
                    <a:pt x="181660" y="112167"/>
                  </a:lnTo>
                  <a:lnTo>
                    <a:pt x="237744" y="136551"/>
                  </a:lnTo>
                  <a:lnTo>
                    <a:pt x="244449" y="157277"/>
                  </a:lnTo>
                  <a:lnTo>
                    <a:pt x="212751" y="161544"/>
                  </a:lnTo>
                  <a:lnTo>
                    <a:pt x="218236" y="187757"/>
                  </a:lnTo>
                  <a:lnTo>
                    <a:pt x="246888" y="213360"/>
                  </a:lnTo>
                  <a:lnTo>
                    <a:pt x="265176" y="254813"/>
                  </a:lnTo>
                  <a:lnTo>
                    <a:pt x="285292" y="253593"/>
                  </a:lnTo>
                  <a:lnTo>
                    <a:pt x="281635" y="270663"/>
                  </a:lnTo>
                  <a:lnTo>
                    <a:pt x="307848" y="277368"/>
                  </a:lnTo>
                  <a:lnTo>
                    <a:pt x="296875" y="284683"/>
                  </a:lnTo>
                  <a:lnTo>
                    <a:pt x="331623" y="301143"/>
                  </a:lnTo>
                  <a:lnTo>
                    <a:pt x="326136" y="312725"/>
                  </a:lnTo>
                  <a:lnTo>
                    <a:pt x="302971" y="315163"/>
                  </a:lnTo>
                  <a:lnTo>
                    <a:pt x="295656" y="305409"/>
                  </a:lnTo>
                  <a:lnTo>
                    <a:pt x="267004" y="300533"/>
                  </a:lnTo>
                  <a:lnTo>
                    <a:pt x="232867" y="295047"/>
                  </a:lnTo>
                  <a:lnTo>
                    <a:pt x="208483" y="270053"/>
                  </a:lnTo>
                  <a:lnTo>
                    <a:pt x="191415" y="248107"/>
                  </a:lnTo>
                  <a:lnTo>
                    <a:pt x="176175" y="213969"/>
                  </a:lnTo>
                  <a:lnTo>
                    <a:pt x="132892" y="196901"/>
                  </a:lnTo>
                  <a:lnTo>
                    <a:pt x="103023" y="207873"/>
                  </a:lnTo>
                  <a:lnTo>
                    <a:pt x="80467" y="221285"/>
                  </a:lnTo>
                  <a:lnTo>
                    <a:pt x="82296" y="249936"/>
                  </a:lnTo>
                  <a:lnTo>
                    <a:pt x="54255" y="263347"/>
                  </a:lnTo>
                  <a:lnTo>
                    <a:pt x="35356" y="256641"/>
                  </a:lnTo>
                  <a:lnTo>
                    <a:pt x="0" y="255423"/>
                  </a:lnTo>
                  <a:close/>
                </a:path>
              </a:pathLst>
            </a:custGeom>
            <a:grpFill/>
            <a:ln w="6350" cap="flat">
              <a:solidFill>
                <a:srgbClr val="545A8A"/>
              </a:solidFill>
              <a:prstDash val="solid"/>
              <a:miter/>
            </a:ln>
          </p:spPr>
          <p:txBody>
            <a:bodyPr rtlCol="0" anchor="ctr"/>
            <a:lstStyle/>
            <a:p>
              <a:endParaRPr lang="fr-FR" dirty="0"/>
            </a:p>
          </p:txBody>
        </p:sp>
        <p:sp>
          <p:nvSpPr>
            <p:cNvPr id="225" name="Forme libre : forme 184">
              <a:extLst>
                <a:ext uri="{FF2B5EF4-FFF2-40B4-BE49-F238E27FC236}">
                  <a16:creationId xmlns:a16="http://schemas.microsoft.com/office/drawing/2014/main" id="{644AA2CE-F982-C1D9-E8EF-9F7FDDB59313}"/>
                </a:ext>
              </a:extLst>
            </p:cNvPr>
            <p:cNvSpPr/>
            <p:nvPr/>
          </p:nvSpPr>
          <p:spPr>
            <a:xfrm>
              <a:off x="11217858" y="4515306"/>
              <a:ext cx="81686" cy="88392"/>
            </a:xfrm>
            <a:custGeom>
              <a:avLst/>
              <a:gdLst>
                <a:gd name="connsiteX0" fmla="*/ 81687 w 81686"/>
                <a:gd name="connsiteY0" fmla="*/ 78029 h 88392"/>
                <a:gd name="connsiteX1" fmla="*/ 70714 w 81686"/>
                <a:gd name="connsiteY1" fmla="*/ 88392 h 88392"/>
                <a:gd name="connsiteX2" fmla="*/ 65228 w 81686"/>
                <a:gd name="connsiteY2" fmla="*/ 65227 h 88392"/>
                <a:gd name="connsiteX3" fmla="*/ 58522 w 81686"/>
                <a:gd name="connsiteY3" fmla="*/ 50597 h 88392"/>
                <a:gd name="connsiteX4" fmla="*/ 43282 w 81686"/>
                <a:gd name="connsiteY4" fmla="*/ 37795 h 88392"/>
                <a:gd name="connsiteX5" fmla="*/ 24384 w 81686"/>
                <a:gd name="connsiteY5" fmla="*/ 20726 h 88392"/>
                <a:gd name="connsiteX6" fmla="*/ 0 w 81686"/>
                <a:gd name="connsiteY6" fmla="*/ 9144 h 88392"/>
                <a:gd name="connsiteX7" fmla="*/ 9754 w 81686"/>
                <a:gd name="connsiteY7" fmla="*/ 0 h 88392"/>
                <a:gd name="connsiteX8" fmla="*/ 28042 w 81686"/>
                <a:gd name="connsiteY8" fmla="*/ 10973 h 88392"/>
                <a:gd name="connsiteX9" fmla="*/ 39624 w 81686"/>
                <a:gd name="connsiteY9" fmla="*/ 19507 h 88392"/>
                <a:gd name="connsiteX10" fmla="*/ 53645 w 81686"/>
                <a:gd name="connsiteY10" fmla="*/ 28651 h 88392"/>
                <a:gd name="connsiteX11" fmla="*/ 66447 w 81686"/>
                <a:gd name="connsiteY11" fmla="*/ 45110 h 88392"/>
                <a:gd name="connsiteX12" fmla="*/ 79248 w 81686"/>
                <a:gd name="connsiteY12" fmla="*/ 57912 h 88392"/>
                <a:gd name="connsiteX13" fmla="*/ 81687 w 81686"/>
                <a:gd name="connsiteY13" fmla="*/ 78029 h 8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686" h="88392">
                  <a:moveTo>
                    <a:pt x="81687" y="78029"/>
                  </a:moveTo>
                  <a:lnTo>
                    <a:pt x="70714" y="88392"/>
                  </a:lnTo>
                  <a:lnTo>
                    <a:pt x="65228" y="65227"/>
                  </a:lnTo>
                  <a:lnTo>
                    <a:pt x="58522" y="50597"/>
                  </a:lnTo>
                  <a:lnTo>
                    <a:pt x="43282" y="37795"/>
                  </a:lnTo>
                  <a:lnTo>
                    <a:pt x="24384" y="20726"/>
                  </a:lnTo>
                  <a:lnTo>
                    <a:pt x="0" y="9144"/>
                  </a:lnTo>
                  <a:lnTo>
                    <a:pt x="9754" y="0"/>
                  </a:lnTo>
                  <a:lnTo>
                    <a:pt x="28042" y="10973"/>
                  </a:lnTo>
                  <a:lnTo>
                    <a:pt x="39624" y="19507"/>
                  </a:lnTo>
                  <a:lnTo>
                    <a:pt x="53645" y="28651"/>
                  </a:lnTo>
                  <a:lnTo>
                    <a:pt x="66447" y="45110"/>
                  </a:lnTo>
                  <a:lnTo>
                    <a:pt x="79248" y="57912"/>
                  </a:lnTo>
                  <a:lnTo>
                    <a:pt x="81687" y="78029"/>
                  </a:lnTo>
                  <a:close/>
                </a:path>
              </a:pathLst>
            </a:custGeom>
            <a:grpFill/>
            <a:ln w="6350" cap="flat">
              <a:solidFill>
                <a:srgbClr val="545A8A"/>
              </a:solidFill>
              <a:prstDash val="solid"/>
              <a:miter/>
            </a:ln>
          </p:spPr>
          <p:txBody>
            <a:bodyPr rtlCol="0" anchor="ctr"/>
            <a:lstStyle/>
            <a:p>
              <a:endParaRPr lang="fr-FR" dirty="0"/>
            </a:p>
          </p:txBody>
        </p:sp>
        <p:sp>
          <p:nvSpPr>
            <p:cNvPr id="226" name="Forme libre : forme 185">
              <a:extLst>
                <a:ext uri="{FF2B5EF4-FFF2-40B4-BE49-F238E27FC236}">
                  <a16:creationId xmlns:a16="http://schemas.microsoft.com/office/drawing/2014/main" id="{92B04697-0524-B367-2130-FBB5C89EEC53}"/>
                </a:ext>
              </a:extLst>
            </p:cNvPr>
            <p:cNvSpPr/>
            <p:nvPr/>
          </p:nvSpPr>
          <p:spPr>
            <a:xfrm>
              <a:off x="6424574" y="2286608"/>
              <a:ext cx="305409" cy="218236"/>
            </a:xfrm>
            <a:custGeom>
              <a:avLst/>
              <a:gdLst>
                <a:gd name="connsiteX0" fmla="*/ 158496 w 305409"/>
                <a:gd name="connsiteY0" fmla="*/ 15240 h 218236"/>
                <a:gd name="connsiteX1" fmla="*/ 194463 w 305409"/>
                <a:gd name="connsiteY1" fmla="*/ 19507 h 218236"/>
                <a:gd name="connsiteX2" fmla="*/ 248107 w 305409"/>
                <a:gd name="connsiteY2" fmla="*/ 18898 h 218236"/>
                <a:gd name="connsiteX3" fmla="*/ 263347 w 305409"/>
                <a:gd name="connsiteY3" fmla="*/ 23165 h 218236"/>
                <a:gd name="connsiteX4" fmla="*/ 271881 w 305409"/>
                <a:gd name="connsiteY4" fmla="*/ 34747 h 218236"/>
                <a:gd name="connsiteX5" fmla="*/ 275539 w 305409"/>
                <a:gd name="connsiteY5" fmla="*/ 51206 h 218236"/>
                <a:gd name="connsiteX6" fmla="*/ 285903 w 305409"/>
                <a:gd name="connsiteY6" fmla="*/ 65227 h 218236"/>
                <a:gd name="connsiteX7" fmla="*/ 288340 w 305409"/>
                <a:gd name="connsiteY7" fmla="*/ 79858 h 218236"/>
                <a:gd name="connsiteX8" fmla="*/ 271272 w 305409"/>
                <a:gd name="connsiteY8" fmla="*/ 87782 h 218236"/>
                <a:gd name="connsiteX9" fmla="*/ 282855 w 305409"/>
                <a:gd name="connsiteY9" fmla="*/ 104851 h 218236"/>
                <a:gd name="connsiteX10" fmla="*/ 285903 w 305409"/>
                <a:gd name="connsiteY10" fmla="*/ 121920 h 218236"/>
                <a:gd name="connsiteX11" fmla="*/ 305409 w 305409"/>
                <a:gd name="connsiteY11" fmla="*/ 154838 h 218236"/>
                <a:gd name="connsiteX12" fmla="*/ 303580 w 305409"/>
                <a:gd name="connsiteY12" fmla="*/ 165202 h 218236"/>
                <a:gd name="connsiteX13" fmla="*/ 289560 w 305409"/>
                <a:gd name="connsiteY13" fmla="*/ 169469 h 218236"/>
                <a:gd name="connsiteX14" fmla="*/ 266395 w 305409"/>
                <a:gd name="connsiteY14" fmla="*/ 201168 h 218236"/>
                <a:gd name="connsiteX15" fmla="*/ 276148 w 305409"/>
                <a:gd name="connsiteY15" fmla="*/ 218237 h 218236"/>
                <a:gd name="connsiteX16" fmla="*/ 269443 w 305409"/>
                <a:gd name="connsiteY16" fmla="*/ 215798 h 218236"/>
                <a:gd name="connsiteX17" fmla="*/ 238963 w 305409"/>
                <a:gd name="connsiteY17" fmla="*/ 201168 h 218236"/>
                <a:gd name="connsiteX18" fmla="*/ 217627 w 305409"/>
                <a:gd name="connsiteY18" fmla="*/ 206654 h 218236"/>
                <a:gd name="connsiteX19" fmla="*/ 202996 w 305409"/>
                <a:gd name="connsiteY19" fmla="*/ 202997 h 218236"/>
                <a:gd name="connsiteX20" fmla="*/ 185928 w 305409"/>
                <a:gd name="connsiteY20" fmla="*/ 210922 h 218236"/>
                <a:gd name="connsiteX21" fmla="*/ 169468 w 305409"/>
                <a:gd name="connsiteY21" fmla="*/ 197510 h 218236"/>
                <a:gd name="connsiteX22" fmla="*/ 157887 w 305409"/>
                <a:gd name="connsiteY22" fmla="*/ 202997 h 218236"/>
                <a:gd name="connsiteX23" fmla="*/ 156057 w 305409"/>
                <a:gd name="connsiteY23" fmla="*/ 200558 h 218236"/>
                <a:gd name="connsiteX24" fmla="*/ 140208 w 305409"/>
                <a:gd name="connsiteY24" fmla="*/ 181661 h 218236"/>
                <a:gd name="connsiteX25" fmla="*/ 117652 w 305409"/>
                <a:gd name="connsiteY25" fmla="*/ 179832 h 218236"/>
                <a:gd name="connsiteX26" fmla="*/ 113385 w 305409"/>
                <a:gd name="connsiteY26" fmla="*/ 167640 h 218236"/>
                <a:gd name="connsiteX27" fmla="*/ 92659 w 305409"/>
                <a:gd name="connsiteY27" fmla="*/ 163373 h 218236"/>
                <a:gd name="connsiteX28" fmla="*/ 89001 w 305409"/>
                <a:gd name="connsiteY28" fmla="*/ 173126 h 218236"/>
                <a:gd name="connsiteX29" fmla="*/ 71932 w 305409"/>
                <a:gd name="connsiteY29" fmla="*/ 165202 h 218236"/>
                <a:gd name="connsiteX30" fmla="*/ 73152 w 305409"/>
                <a:gd name="connsiteY30" fmla="*/ 154838 h 218236"/>
                <a:gd name="connsiteX31" fmla="*/ 50596 w 305409"/>
                <a:gd name="connsiteY31" fmla="*/ 151790 h 218236"/>
                <a:gd name="connsiteX32" fmla="*/ 35356 w 305409"/>
                <a:gd name="connsiteY32" fmla="*/ 139598 h 218236"/>
                <a:gd name="connsiteX33" fmla="*/ 20727 w 305409"/>
                <a:gd name="connsiteY33" fmla="*/ 115824 h 218236"/>
                <a:gd name="connsiteX34" fmla="*/ 21945 w 305409"/>
                <a:gd name="connsiteY34" fmla="*/ 102413 h 218236"/>
                <a:gd name="connsiteX35" fmla="*/ 12801 w 305409"/>
                <a:gd name="connsiteY35" fmla="*/ 82296 h 218236"/>
                <a:gd name="connsiteX36" fmla="*/ 1219 w 305409"/>
                <a:gd name="connsiteY36" fmla="*/ 69494 h 218236"/>
                <a:gd name="connsiteX37" fmla="*/ 8535 w 305409"/>
                <a:gd name="connsiteY37" fmla="*/ 59131 h 218236"/>
                <a:gd name="connsiteX38" fmla="*/ 0 w 305409"/>
                <a:gd name="connsiteY38" fmla="*/ 40234 h 218236"/>
                <a:gd name="connsiteX39" fmla="*/ 18897 w 305409"/>
                <a:gd name="connsiteY39" fmla="*/ 29261 h 218236"/>
                <a:gd name="connsiteX40" fmla="*/ 62179 w 305409"/>
                <a:gd name="connsiteY40" fmla="*/ 12192 h 218236"/>
                <a:gd name="connsiteX41" fmla="*/ 97536 w 305409"/>
                <a:gd name="connsiteY41" fmla="*/ 0 h 218236"/>
                <a:gd name="connsiteX42" fmla="*/ 126796 w 305409"/>
                <a:gd name="connsiteY42" fmla="*/ 6096 h 218236"/>
                <a:gd name="connsiteX43" fmla="*/ 130455 w 305409"/>
                <a:gd name="connsiteY43" fmla="*/ 15240 h 218236"/>
                <a:gd name="connsiteX44" fmla="*/ 158496 w 305409"/>
                <a:gd name="connsiteY44" fmla="*/ 15240 h 21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5409" h="218236">
                  <a:moveTo>
                    <a:pt x="158496" y="15240"/>
                  </a:moveTo>
                  <a:lnTo>
                    <a:pt x="194463" y="19507"/>
                  </a:lnTo>
                  <a:lnTo>
                    <a:pt x="248107" y="18898"/>
                  </a:lnTo>
                  <a:lnTo>
                    <a:pt x="263347" y="23165"/>
                  </a:lnTo>
                  <a:lnTo>
                    <a:pt x="271881" y="34747"/>
                  </a:lnTo>
                  <a:lnTo>
                    <a:pt x="275539" y="51206"/>
                  </a:lnTo>
                  <a:lnTo>
                    <a:pt x="285903" y="65227"/>
                  </a:lnTo>
                  <a:lnTo>
                    <a:pt x="288340" y="79858"/>
                  </a:lnTo>
                  <a:lnTo>
                    <a:pt x="271272" y="87782"/>
                  </a:lnTo>
                  <a:lnTo>
                    <a:pt x="282855" y="104851"/>
                  </a:lnTo>
                  <a:lnTo>
                    <a:pt x="285903" y="121920"/>
                  </a:lnTo>
                  <a:lnTo>
                    <a:pt x="305409" y="154838"/>
                  </a:lnTo>
                  <a:lnTo>
                    <a:pt x="303580" y="165202"/>
                  </a:lnTo>
                  <a:lnTo>
                    <a:pt x="289560" y="169469"/>
                  </a:lnTo>
                  <a:lnTo>
                    <a:pt x="266395" y="201168"/>
                  </a:lnTo>
                  <a:lnTo>
                    <a:pt x="276148" y="218237"/>
                  </a:lnTo>
                  <a:lnTo>
                    <a:pt x="269443" y="215798"/>
                  </a:lnTo>
                  <a:lnTo>
                    <a:pt x="238963" y="201168"/>
                  </a:lnTo>
                  <a:lnTo>
                    <a:pt x="217627" y="206654"/>
                  </a:lnTo>
                  <a:lnTo>
                    <a:pt x="202996" y="202997"/>
                  </a:lnTo>
                  <a:lnTo>
                    <a:pt x="185928" y="210922"/>
                  </a:lnTo>
                  <a:lnTo>
                    <a:pt x="169468" y="197510"/>
                  </a:lnTo>
                  <a:lnTo>
                    <a:pt x="157887" y="202997"/>
                  </a:lnTo>
                  <a:lnTo>
                    <a:pt x="156057" y="200558"/>
                  </a:lnTo>
                  <a:lnTo>
                    <a:pt x="140208" y="181661"/>
                  </a:lnTo>
                  <a:lnTo>
                    <a:pt x="117652" y="179832"/>
                  </a:lnTo>
                  <a:lnTo>
                    <a:pt x="113385" y="167640"/>
                  </a:lnTo>
                  <a:lnTo>
                    <a:pt x="92659" y="163373"/>
                  </a:lnTo>
                  <a:lnTo>
                    <a:pt x="89001" y="173126"/>
                  </a:lnTo>
                  <a:lnTo>
                    <a:pt x="71932" y="165202"/>
                  </a:lnTo>
                  <a:lnTo>
                    <a:pt x="73152" y="154838"/>
                  </a:lnTo>
                  <a:lnTo>
                    <a:pt x="50596" y="151790"/>
                  </a:lnTo>
                  <a:lnTo>
                    <a:pt x="35356" y="139598"/>
                  </a:lnTo>
                  <a:lnTo>
                    <a:pt x="20727" y="115824"/>
                  </a:lnTo>
                  <a:lnTo>
                    <a:pt x="21945" y="102413"/>
                  </a:lnTo>
                  <a:lnTo>
                    <a:pt x="12801" y="82296"/>
                  </a:lnTo>
                  <a:lnTo>
                    <a:pt x="1219" y="69494"/>
                  </a:lnTo>
                  <a:lnTo>
                    <a:pt x="8535" y="59131"/>
                  </a:lnTo>
                  <a:lnTo>
                    <a:pt x="0" y="40234"/>
                  </a:lnTo>
                  <a:lnTo>
                    <a:pt x="18897" y="29261"/>
                  </a:lnTo>
                  <a:lnTo>
                    <a:pt x="62179" y="12192"/>
                  </a:lnTo>
                  <a:lnTo>
                    <a:pt x="97536" y="0"/>
                  </a:lnTo>
                  <a:lnTo>
                    <a:pt x="126796" y="6096"/>
                  </a:lnTo>
                  <a:lnTo>
                    <a:pt x="130455" y="15240"/>
                  </a:lnTo>
                  <a:lnTo>
                    <a:pt x="158496" y="15240"/>
                  </a:lnTo>
                  <a:close/>
                </a:path>
              </a:pathLst>
            </a:custGeom>
            <a:grpFill/>
            <a:ln w="6350" cap="flat">
              <a:solidFill>
                <a:srgbClr val="545A8A"/>
              </a:solidFill>
              <a:prstDash val="solid"/>
              <a:miter/>
            </a:ln>
          </p:spPr>
          <p:txBody>
            <a:bodyPr rtlCol="0" anchor="ctr"/>
            <a:lstStyle/>
            <a:p>
              <a:endParaRPr lang="fr-FR" dirty="0"/>
            </a:p>
          </p:txBody>
        </p:sp>
        <p:sp>
          <p:nvSpPr>
            <p:cNvPr id="227" name="Forme libre : forme 186">
              <a:extLst>
                <a:ext uri="{FF2B5EF4-FFF2-40B4-BE49-F238E27FC236}">
                  <a16:creationId xmlns:a16="http://schemas.microsoft.com/office/drawing/2014/main" id="{9209C0AA-F605-5017-B0DE-602AB7DA97E0}"/>
                </a:ext>
              </a:extLst>
            </p:cNvPr>
            <p:cNvSpPr/>
            <p:nvPr/>
          </p:nvSpPr>
          <p:spPr>
            <a:xfrm>
              <a:off x="9972446" y="2736493"/>
              <a:ext cx="157276" cy="206654"/>
            </a:xfrm>
            <a:custGeom>
              <a:avLst/>
              <a:gdLst>
                <a:gd name="connsiteX0" fmla="*/ 148743 w 157276"/>
                <a:gd name="connsiteY0" fmla="*/ 23165 h 206654"/>
                <a:gd name="connsiteX1" fmla="*/ 157276 w 157276"/>
                <a:gd name="connsiteY1" fmla="*/ 29870 h 206654"/>
                <a:gd name="connsiteX2" fmla="*/ 143865 w 157276"/>
                <a:gd name="connsiteY2" fmla="*/ 27432 h 206654"/>
                <a:gd name="connsiteX3" fmla="*/ 137769 w 157276"/>
                <a:gd name="connsiteY3" fmla="*/ 40843 h 206654"/>
                <a:gd name="connsiteX4" fmla="*/ 135940 w 157276"/>
                <a:gd name="connsiteY4" fmla="*/ 53645 h 206654"/>
                <a:gd name="connsiteX5" fmla="*/ 153009 w 157276"/>
                <a:gd name="connsiteY5" fmla="*/ 81686 h 206654"/>
                <a:gd name="connsiteX6" fmla="*/ 141427 w 157276"/>
                <a:gd name="connsiteY6" fmla="*/ 90221 h 206654"/>
                <a:gd name="connsiteX7" fmla="*/ 139599 w 157276"/>
                <a:gd name="connsiteY7" fmla="*/ 96926 h 206654"/>
                <a:gd name="connsiteX8" fmla="*/ 134112 w 157276"/>
                <a:gd name="connsiteY8" fmla="*/ 108509 h 206654"/>
                <a:gd name="connsiteX9" fmla="*/ 116433 w 157276"/>
                <a:gd name="connsiteY9" fmla="*/ 115214 h 206654"/>
                <a:gd name="connsiteX10" fmla="*/ 107899 w 157276"/>
                <a:gd name="connsiteY10" fmla="*/ 125578 h 206654"/>
                <a:gd name="connsiteX11" fmla="*/ 115824 w 157276"/>
                <a:gd name="connsiteY11" fmla="*/ 142037 h 206654"/>
                <a:gd name="connsiteX12" fmla="*/ 113995 w 157276"/>
                <a:gd name="connsiteY12" fmla="*/ 146304 h 206654"/>
                <a:gd name="connsiteX13" fmla="*/ 129844 w 157276"/>
                <a:gd name="connsiteY13" fmla="*/ 153010 h 206654"/>
                <a:gd name="connsiteX14" fmla="*/ 156667 w 157276"/>
                <a:gd name="connsiteY14" fmla="*/ 170078 h 206654"/>
                <a:gd name="connsiteX15" fmla="*/ 156667 w 157276"/>
                <a:gd name="connsiteY15" fmla="*/ 179222 h 206654"/>
                <a:gd name="connsiteX16" fmla="*/ 144475 w 157276"/>
                <a:gd name="connsiteY16" fmla="*/ 181661 h 206654"/>
                <a:gd name="connsiteX17" fmla="*/ 122529 w 157276"/>
                <a:gd name="connsiteY17" fmla="*/ 184099 h 206654"/>
                <a:gd name="connsiteX18" fmla="*/ 118872 w 157276"/>
                <a:gd name="connsiteY18" fmla="*/ 201168 h 206654"/>
                <a:gd name="connsiteX19" fmla="*/ 103632 w 157276"/>
                <a:gd name="connsiteY19" fmla="*/ 199949 h 206654"/>
                <a:gd name="connsiteX20" fmla="*/ 103632 w 157276"/>
                <a:gd name="connsiteY20" fmla="*/ 203606 h 206654"/>
                <a:gd name="connsiteX21" fmla="*/ 84124 w 157276"/>
                <a:gd name="connsiteY21" fmla="*/ 196291 h 206654"/>
                <a:gd name="connsiteX22" fmla="*/ 83515 w 157276"/>
                <a:gd name="connsiteY22" fmla="*/ 203606 h 206654"/>
                <a:gd name="connsiteX23" fmla="*/ 75591 w 157276"/>
                <a:gd name="connsiteY23" fmla="*/ 206654 h 206654"/>
                <a:gd name="connsiteX24" fmla="*/ 71323 w 157276"/>
                <a:gd name="connsiteY24" fmla="*/ 199339 h 206654"/>
                <a:gd name="connsiteX25" fmla="*/ 60960 w 157276"/>
                <a:gd name="connsiteY25" fmla="*/ 195682 h 206654"/>
                <a:gd name="connsiteX26" fmla="*/ 49377 w 157276"/>
                <a:gd name="connsiteY26" fmla="*/ 189586 h 206654"/>
                <a:gd name="connsiteX27" fmla="*/ 49987 w 157276"/>
                <a:gd name="connsiteY27" fmla="*/ 172517 h 206654"/>
                <a:gd name="connsiteX28" fmla="*/ 55473 w 157276"/>
                <a:gd name="connsiteY28" fmla="*/ 167640 h 206654"/>
                <a:gd name="connsiteX29" fmla="*/ 49377 w 157276"/>
                <a:gd name="connsiteY29" fmla="*/ 160934 h 206654"/>
                <a:gd name="connsiteX30" fmla="*/ 46939 w 157276"/>
                <a:gd name="connsiteY30" fmla="*/ 139598 h 206654"/>
                <a:gd name="connsiteX31" fmla="*/ 41452 w 157276"/>
                <a:gd name="connsiteY31" fmla="*/ 133502 h 206654"/>
                <a:gd name="connsiteX32" fmla="*/ 20727 w 157276"/>
                <a:gd name="connsiteY32" fmla="*/ 129235 h 206654"/>
                <a:gd name="connsiteX33" fmla="*/ 0 w 157276"/>
                <a:gd name="connsiteY33" fmla="*/ 118872 h 206654"/>
                <a:gd name="connsiteX34" fmla="*/ 12801 w 157276"/>
                <a:gd name="connsiteY34" fmla="*/ 93878 h 206654"/>
                <a:gd name="connsiteX35" fmla="*/ 36576 w 157276"/>
                <a:gd name="connsiteY35" fmla="*/ 73152 h 206654"/>
                <a:gd name="connsiteX36" fmla="*/ 43281 w 157276"/>
                <a:gd name="connsiteY36" fmla="*/ 45110 h 206654"/>
                <a:gd name="connsiteX37" fmla="*/ 65227 w 157276"/>
                <a:gd name="connsiteY37" fmla="*/ 57302 h 206654"/>
                <a:gd name="connsiteX38" fmla="*/ 93268 w 157276"/>
                <a:gd name="connsiteY38" fmla="*/ 59131 h 206654"/>
                <a:gd name="connsiteX39" fmla="*/ 76200 w 157276"/>
                <a:gd name="connsiteY39" fmla="*/ 38405 h 206654"/>
                <a:gd name="connsiteX40" fmla="*/ 115215 w 157276"/>
                <a:gd name="connsiteY40" fmla="*/ 21946 h 206654"/>
                <a:gd name="connsiteX41" fmla="*/ 115215 w 157276"/>
                <a:gd name="connsiteY41" fmla="*/ 0 h 206654"/>
                <a:gd name="connsiteX42" fmla="*/ 148743 w 157276"/>
                <a:gd name="connsiteY42" fmla="*/ 23165 h 20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7276" h="206654">
                  <a:moveTo>
                    <a:pt x="148743" y="23165"/>
                  </a:moveTo>
                  <a:lnTo>
                    <a:pt x="157276" y="29870"/>
                  </a:lnTo>
                  <a:lnTo>
                    <a:pt x="143865" y="27432"/>
                  </a:lnTo>
                  <a:lnTo>
                    <a:pt x="137769" y="40843"/>
                  </a:lnTo>
                  <a:lnTo>
                    <a:pt x="135940" y="53645"/>
                  </a:lnTo>
                  <a:lnTo>
                    <a:pt x="153009" y="81686"/>
                  </a:lnTo>
                  <a:lnTo>
                    <a:pt x="141427" y="90221"/>
                  </a:lnTo>
                  <a:lnTo>
                    <a:pt x="139599" y="96926"/>
                  </a:lnTo>
                  <a:lnTo>
                    <a:pt x="134112" y="108509"/>
                  </a:lnTo>
                  <a:lnTo>
                    <a:pt x="116433" y="115214"/>
                  </a:lnTo>
                  <a:lnTo>
                    <a:pt x="107899" y="125578"/>
                  </a:lnTo>
                  <a:lnTo>
                    <a:pt x="115824" y="142037"/>
                  </a:lnTo>
                  <a:lnTo>
                    <a:pt x="113995" y="146304"/>
                  </a:lnTo>
                  <a:lnTo>
                    <a:pt x="129844" y="153010"/>
                  </a:lnTo>
                  <a:lnTo>
                    <a:pt x="156667" y="170078"/>
                  </a:lnTo>
                  <a:lnTo>
                    <a:pt x="156667" y="179222"/>
                  </a:lnTo>
                  <a:lnTo>
                    <a:pt x="144475" y="181661"/>
                  </a:lnTo>
                  <a:lnTo>
                    <a:pt x="122529" y="184099"/>
                  </a:lnTo>
                  <a:lnTo>
                    <a:pt x="118872" y="201168"/>
                  </a:lnTo>
                  <a:lnTo>
                    <a:pt x="103632" y="199949"/>
                  </a:lnTo>
                  <a:lnTo>
                    <a:pt x="103632" y="203606"/>
                  </a:lnTo>
                  <a:lnTo>
                    <a:pt x="84124" y="196291"/>
                  </a:lnTo>
                  <a:lnTo>
                    <a:pt x="83515" y="203606"/>
                  </a:lnTo>
                  <a:lnTo>
                    <a:pt x="75591" y="206654"/>
                  </a:lnTo>
                  <a:lnTo>
                    <a:pt x="71323" y="199339"/>
                  </a:lnTo>
                  <a:lnTo>
                    <a:pt x="60960" y="195682"/>
                  </a:lnTo>
                  <a:lnTo>
                    <a:pt x="49377" y="189586"/>
                  </a:lnTo>
                  <a:lnTo>
                    <a:pt x="49987" y="172517"/>
                  </a:lnTo>
                  <a:lnTo>
                    <a:pt x="55473" y="167640"/>
                  </a:lnTo>
                  <a:lnTo>
                    <a:pt x="49377" y="160934"/>
                  </a:lnTo>
                  <a:lnTo>
                    <a:pt x="46939" y="139598"/>
                  </a:lnTo>
                  <a:lnTo>
                    <a:pt x="41452" y="133502"/>
                  </a:lnTo>
                  <a:lnTo>
                    <a:pt x="20727" y="129235"/>
                  </a:lnTo>
                  <a:lnTo>
                    <a:pt x="0" y="118872"/>
                  </a:lnTo>
                  <a:lnTo>
                    <a:pt x="12801" y="93878"/>
                  </a:lnTo>
                  <a:lnTo>
                    <a:pt x="36576" y="73152"/>
                  </a:lnTo>
                  <a:lnTo>
                    <a:pt x="43281" y="45110"/>
                  </a:lnTo>
                  <a:lnTo>
                    <a:pt x="65227" y="57302"/>
                  </a:lnTo>
                  <a:lnTo>
                    <a:pt x="93268" y="59131"/>
                  </a:lnTo>
                  <a:lnTo>
                    <a:pt x="76200" y="38405"/>
                  </a:lnTo>
                  <a:lnTo>
                    <a:pt x="115215" y="21946"/>
                  </a:lnTo>
                  <a:lnTo>
                    <a:pt x="115215" y="0"/>
                  </a:lnTo>
                  <a:lnTo>
                    <a:pt x="148743" y="23165"/>
                  </a:lnTo>
                  <a:close/>
                </a:path>
              </a:pathLst>
            </a:custGeom>
            <a:grpFill/>
            <a:ln w="6350" cap="flat">
              <a:solidFill>
                <a:srgbClr val="545A8A"/>
              </a:solidFill>
              <a:prstDash val="solid"/>
              <a:miter/>
            </a:ln>
          </p:spPr>
          <p:txBody>
            <a:bodyPr rtlCol="0" anchor="ctr"/>
            <a:lstStyle/>
            <a:p>
              <a:endParaRPr lang="fr-FR" dirty="0"/>
            </a:p>
          </p:txBody>
        </p:sp>
        <p:sp>
          <p:nvSpPr>
            <p:cNvPr id="228" name="Forme libre : forme 187">
              <a:extLst>
                <a:ext uri="{FF2B5EF4-FFF2-40B4-BE49-F238E27FC236}">
                  <a16:creationId xmlns:a16="http://schemas.microsoft.com/office/drawing/2014/main" id="{AEFB5D55-9E45-7A2D-739B-57F68D044A21}"/>
                </a:ext>
              </a:extLst>
            </p:cNvPr>
            <p:cNvSpPr/>
            <p:nvPr/>
          </p:nvSpPr>
          <p:spPr>
            <a:xfrm>
              <a:off x="3892905" y="5174284"/>
              <a:ext cx="291998" cy="321259"/>
            </a:xfrm>
            <a:custGeom>
              <a:avLst/>
              <a:gdLst>
                <a:gd name="connsiteX0" fmla="*/ 145695 w 291998"/>
                <a:gd name="connsiteY0" fmla="*/ 32919 h 321259"/>
                <a:gd name="connsiteX1" fmla="*/ 157887 w 291998"/>
                <a:gd name="connsiteY1" fmla="*/ 54255 h 321259"/>
                <a:gd name="connsiteX2" fmla="*/ 160325 w 291998"/>
                <a:gd name="connsiteY2" fmla="*/ 107289 h 321259"/>
                <a:gd name="connsiteX3" fmla="*/ 196291 w 291998"/>
                <a:gd name="connsiteY3" fmla="*/ 115215 h 321259"/>
                <a:gd name="connsiteX4" fmla="*/ 209703 w 291998"/>
                <a:gd name="connsiteY4" fmla="*/ 107289 h 321259"/>
                <a:gd name="connsiteX5" fmla="*/ 233477 w 291998"/>
                <a:gd name="connsiteY5" fmla="*/ 118263 h 321259"/>
                <a:gd name="connsiteX6" fmla="*/ 240792 w 291998"/>
                <a:gd name="connsiteY6" fmla="*/ 129845 h 321259"/>
                <a:gd name="connsiteX7" fmla="*/ 247498 w 291998"/>
                <a:gd name="connsiteY7" fmla="*/ 165811 h 321259"/>
                <a:gd name="connsiteX8" fmla="*/ 252375 w 291998"/>
                <a:gd name="connsiteY8" fmla="*/ 180441 h 321259"/>
                <a:gd name="connsiteX9" fmla="*/ 265176 w 291998"/>
                <a:gd name="connsiteY9" fmla="*/ 182271 h 321259"/>
                <a:gd name="connsiteX10" fmla="*/ 277368 w 291998"/>
                <a:gd name="connsiteY10" fmla="*/ 176175 h 321259"/>
                <a:gd name="connsiteX11" fmla="*/ 290170 w 291998"/>
                <a:gd name="connsiteY11" fmla="*/ 182880 h 321259"/>
                <a:gd name="connsiteX12" fmla="*/ 291999 w 291998"/>
                <a:gd name="connsiteY12" fmla="*/ 204825 h 321259"/>
                <a:gd name="connsiteX13" fmla="*/ 290170 w 291998"/>
                <a:gd name="connsiteY13" fmla="*/ 227991 h 321259"/>
                <a:gd name="connsiteX14" fmla="*/ 285903 w 291998"/>
                <a:gd name="connsiteY14" fmla="*/ 250545 h 321259"/>
                <a:gd name="connsiteX15" fmla="*/ 284074 w 291998"/>
                <a:gd name="connsiteY15" fmla="*/ 284683 h 321259"/>
                <a:gd name="connsiteX16" fmla="*/ 257861 w 291998"/>
                <a:gd name="connsiteY16" fmla="*/ 315163 h 321259"/>
                <a:gd name="connsiteX17" fmla="*/ 232258 w 291998"/>
                <a:gd name="connsiteY17" fmla="*/ 321259 h 321259"/>
                <a:gd name="connsiteX18" fmla="*/ 193853 w 291998"/>
                <a:gd name="connsiteY18" fmla="*/ 315163 h 321259"/>
                <a:gd name="connsiteX19" fmla="*/ 158496 w 291998"/>
                <a:gd name="connsiteY19" fmla="*/ 304800 h 321259"/>
                <a:gd name="connsiteX20" fmla="*/ 184099 w 291998"/>
                <a:gd name="connsiteY20" fmla="*/ 245059 h 321259"/>
                <a:gd name="connsiteX21" fmla="*/ 177394 w 291998"/>
                <a:gd name="connsiteY21" fmla="*/ 227991 h 321259"/>
                <a:gd name="connsiteX22" fmla="*/ 141427 w 291998"/>
                <a:gd name="connsiteY22" fmla="*/ 212751 h 321259"/>
                <a:gd name="connsiteX23" fmla="*/ 96927 w 291998"/>
                <a:gd name="connsiteY23" fmla="*/ 183489 h 321259"/>
                <a:gd name="connsiteX24" fmla="*/ 68885 w 291998"/>
                <a:gd name="connsiteY24" fmla="*/ 177393 h 321259"/>
                <a:gd name="connsiteX25" fmla="*/ 0 w 291998"/>
                <a:gd name="connsiteY25" fmla="*/ 113995 h 321259"/>
                <a:gd name="connsiteX26" fmla="*/ 9144 w 291998"/>
                <a:gd name="connsiteY26" fmla="*/ 67056 h 321259"/>
                <a:gd name="connsiteX27" fmla="*/ 7925 w 291998"/>
                <a:gd name="connsiteY27" fmla="*/ 45720 h 321259"/>
                <a:gd name="connsiteX28" fmla="*/ 20727 w 291998"/>
                <a:gd name="connsiteY28" fmla="*/ 11583 h 321259"/>
                <a:gd name="connsiteX29" fmla="*/ 79248 w 291998"/>
                <a:gd name="connsiteY29" fmla="*/ 0 h 321259"/>
                <a:gd name="connsiteX30" fmla="*/ 110947 w 291998"/>
                <a:gd name="connsiteY30" fmla="*/ 609 h 321259"/>
                <a:gd name="connsiteX31" fmla="*/ 143866 w 291998"/>
                <a:gd name="connsiteY31" fmla="*/ 20727 h 321259"/>
                <a:gd name="connsiteX32" fmla="*/ 145695 w 291998"/>
                <a:gd name="connsiteY32" fmla="*/ 32919 h 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1998" h="321259">
                  <a:moveTo>
                    <a:pt x="145695" y="32919"/>
                  </a:moveTo>
                  <a:lnTo>
                    <a:pt x="157887" y="54255"/>
                  </a:lnTo>
                  <a:lnTo>
                    <a:pt x="160325" y="107289"/>
                  </a:lnTo>
                  <a:lnTo>
                    <a:pt x="196291" y="115215"/>
                  </a:lnTo>
                  <a:lnTo>
                    <a:pt x="209703" y="107289"/>
                  </a:lnTo>
                  <a:lnTo>
                    <a:pt x="233477" y="118263"/>
                  </a:lnTo>
                  <a:lnTo>
                    <a:pt x="240792" y="129845"/>
                  </a:lnTo>
                  <a:lnTo>
                    <a:pt x="247498" y="165811"/>
                  </a:lnTo>
                  <a:lnTo>
                    <a:pt x="252375" y="180441"/>
                  </a:lnTo>
                  <a:lnTo>
                    <a:pt x="265176" y="182271"/>
                  </a:lnTo>
                  <a:lnTo>
                    <a:pt x="277368" y="176175"/>
                  </a:lnTo>
                  <a:lnTo>
                    <a:pt x="290170" y="182880"/>
                  </a:lnTo>
                  <a:lnTo>
                    <a:pt x="291999" y="204825"/>
                  </a:lnTo>
                  <a:lnTo>
                    <a:pt x="290170" y="227991"/>
                  </a:lnTo>
                  <a:lnTo>
                    <a:pt x="285903" y="250545"/>
                  </a:lnTo>
                  <a:lnTo>
                    <a:pt x="284074" y="284683"/>
                  </a:lnTo>
                  <a:lnTo>
                    <a:pt x="257861" y="315163"/>
                  </a:lnTo>
                  <a:lnTo>
                    <a:pt x="232258" y="321259"/>
                  </a:lnTo>
                  <a:lnTo>
                    <a:pt x="193853" y="315163"/>
                  </a:lnTo>
                  <a:lnTo>
                    <a:pt x="158496" y="304800"/>
                  </a:lnTo>
                  <a:lnTo>
                    <a:pt x="184099" y="245059"/>
                  </a:lnTo>
                  <a:lnTo>
                    <a:pt x="177394" y="227991"/>
                  </a:lnTo>
                  <a:lnTo>
                    <a:pt x="141427" y="212751"/>
                  </a:lnTo>
                  <a:lnTo>
                    <a:pt x="96927" y="183489"/>
                  </a:lnTo>
                  <a:lnTo>
                    <a:pt x="68885" y="177393"/>
                  </a:lnTo>
                  <a:lnTo>
                    <a:pt x="0" y="113995"/>
                  </a:lnTo>
                  <a:lnTo>
                    <a:pt x="9144" y="67056"/>
                  </a:lnTo>
                  <a:lnTo>
                    <a:pt x="7925" y="45720"/>
                  </a:lnTo>
                  <a:lnTo>
                    <a:pt x="20727" y="11583"/>
                  </a:lnTo>
                  <a:lnTo>
                    <a:pt x="79248" y="0"/>
                  </a:lnTo>
                  <a:lnTo>
                    <a:pt x="110947" y="609"/>
                  </a:lnTo>
                  <a:lnTo>
                    <a:pt x="143866" y="20727"/>
                  </a:lnTo>
                  <a:lnTo>
                    <a:pt x="145695" y="32919"/>
                  </a:lnTo>
                  <a:close/>
                </a:path>
              </a:pathLst>
            </a:custGeom>
            <a:grpFill/>
            <a:ln w="6350" cap="flat">
              <a:solidFill>
                <a:srgbClr val="545A8A"/>
              </a:solidFill>
              <a:prstDash val="solid"/>
              <a:miter/>
            </a:ln>
          </p:spPr>
          <p:txBody>
            <a:bodyPr rtlCol="0" anchor="ctr"/>
            <a:lstStyle/>
            <a:p>
              <a:endParaRPr lang="fr-FR" dirty="0"/>
            </a:p>
          </p:txBody>
        </p:sp>
        <p:sp>
          <p:nvSpPr>
            <p:cNvPr id="229" name="Forme libre : forme 188">
              <a:extLst>
                <a:ext uri="{FF2B5EF4-FFF2-40B4-BE49-F238E27FC236}">
                  <a16:creationId xmlns:a16="http://schemas.microsoft.com/office/drawing/2014/main" id="{1A8F1820-3E0C-5AA6-EF79-DDC3962220A9}"/>
                </a:ext>
              </a:extLst>
            </p:cNvPr>
            <p:cNvSpPr/>
            <p:nvPr/>
          </p:nvSpPr>
          <p:spPr>
            <a:xfrm>
              <a:off x="7165848" y="3144316"/>
              <a:ext cx="19506" cy="45720"/>
            </a:xfrm>
            <a:custGeom>
              <a:avLst/>
              <a:gdLst>
                <a:gd name="connsiteX0" fmla="*/ 17069 w 19506"/>
                <a:gd name="connsiteY0" fmla="*/ 4877 h 45720"/>
                <a:gd name="connsiteX1" fmla="*/ 19507 w 19506"/>
                <a:gd name="connsiteY1" fmla="*/ 29261 h 45720"/>
                <a:gd name="connsiteX2" fmla="*/ 15849 w 19506"/>
                <a:gd name="connsiteY2" fmla="*/ 40843 h 45720"/>
                <a:gd name="connsiteX3" fmla="*/ 609 w 19506"/>
                <a:gd name="connsiteY3" fmla="*/ 45720 h 45720"/>
                <a:gd name="connsiteX4" fmla="*/ 1219 w 19506"/>
                <a:gd name="connsiteY4" fmla="*/ 35357 h 45720"/>
                <a:gd name="connsiteX5" fmla="*/ 9144 w 19506"/>
                <a:gd name="connsiteY5" fmla="*/ 29870 h 45720"/>
                <a:gd name="connsiteX6" fmla="*/ 0 w 19506"/>
                <a:gd name="connsiteY6" fmla="*/ 25603 h 45720"/>
                <a:gd name="connsiteX7" fmla="*/ 4267 w 19506"/>
                <a:gd name="connsiteY7" fmla="*/ 0 h 45720"/>
                <a:gd name="connsiteX8" fmla="*/ 17069 w 19506"/>
                <a:gd name="connsiteY8" fmla="*/ 4877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720">
                  <a:moveTo>
                    <a:pt x="17069" y="4877"/>
                  </a:moveTo>
                  <a:lnTo>
                    <a:pt x="19507" y="29261"/>
                  </a:lnTo>
                  <a:lnTo>
                    <a:pt x="15849" y="40843"/>
                  </a:lnTo>
                  <a:lnTo>
                    <a:pt x="609" y="45720"/>
                  </a:lnTo>
                  <a:lnTo>
                    <a:pt x="1219" y="35357"/>
                  </a:lnTo>
                  <a:lnTo>
                    <a:pt x="9144" y="29870"/>
                  </a:lnTo>
                  <a:lnTo>
                    <a:pt x="0" y="25603"/>
                  </a:lnTo>
                  <a:lnTo>
                    <a:pt x="4267" y="0"/>
                  </a:lnTo>
                  <a:lnTo>
                    <a:pt x="17069" y="4877"/>
                  </a:lnTo>
                  <a:close/>
                </a:path>
              </a:pathLst>
            </a:custGeom>
            <a:grpFill/>
            <a:ln w="6350" cap="flat">
              <a:solidFill>
                <a:srgbClr val="545A8A"/>
              </a:solidFill>
              <a:prstDash val="solid"/>
              <a:miter/>
            </a:ln>
          </p:spPr>
          <p:txBody>
            <a:bodyPr rtlCol="0" anchor="ctr"/>
            <a:lstStyle/>
            <a:p>
              <a:endParaRPr lang="fr-FR" dirty="0"/>
            </a:p>
          </p:txBody>
        </p:sp>
        <p:sp>
          <p:nvSpPr>
            <p:cNvPr id="230" name="Forme libre : forme 189">
              <a:extLst>
                <a:ext uri="{FF2B5EF4-FFF2-40B4-BE49-F238E27FC236}">
                  <a16:creationId xmlns:a16="http://schemas.microsoft.com/office/drawing/2014/main" id="{7017ACAC-472C-8402-6516-59175FB4C765}"/>
                </a:ext>
              </a:extLst>
            </p:cNvPr>
            <p:cNvSpPr/>
            <p:nvPr/>
          </p:nvSpPr>
          <p:spPr>
            <a:xfrm>
              <a:off x="7717536" y="3395471"/>
              <a:ext cx="29870" cy="60960"/>
            </a:xfrm>
            <a:custGeom>
              <a:avLst/>
              <a:gdLst>
                <a:gd name="connsiteX0" fmla="*/ 24993 w 29870"/>
                <a:gd name="connsiteY0" fmla="*/ 57912 h 60960"/>
                <a:gd name="connsiteX1" fmla="*/ 15849 w 29870"/>
                <a:gd name="connsiteY1" fmla="*/ 60960 h 60960"/>
                <a:gd name="connsiteX2" fmla="*/ 4877 w 29870"/>
                <a:gd name="connsiteY2" fmla="*/ 53035 h 60960"/>
                <a:gd name="connsiteX3" fmla="*/ 0 w 29870"/>
                <a:gd name="connsiteY3" fmla="*/ 24384 h 60960"/>
                <a:gd name="connsiteX4" fmla="*/ 6705 w 29870"/>
                <a:gd name="connsiteY4" fmla="*/ 4267 h 60960"/>
                <a:gd name="connsiteX5" fmla="*/ 15849 w 29870"/>
                <a:gd name="connsiteY5" fmla="*/ 0 h 60960"/>
                <a:gd name="connsiteX6" fmla="*/ 26823 w 29870"/>
                <a:gd name="connsiteY6" fmla="*/ 12192 h 60960"/>
                <a:gd name="connsiteX7" fmla="*/ 29871 w 29870"/>
                <a:gd name="connsiteY7" fmla="*/ 34747 h 60960"/>
                <a:gd name="connsiteX8" fmla="*/ 24993 w 29870"/>
                <a:gd name="connsiteY8" fmla="*/ 57912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0" h="60960">
                  <a:moveTo>
                    <a:pt x="24993" y="57912"/>
                  </a:moveTo>
                  <a:lnTo>
                    <a:pt x="15849" y="60960"/>
                  </a:lnTo>
                  <a:lnTo>
                    <a:pt x="4877" y="53035"/>
                  </a:lnTo>
                  <a:lnTo>
                    <a:pt x="0" y="24384"/>
                  </a:lnTo>
                  <a:lnTo>
                    <a:pt x="6705" y="4267"/>
                  </a:lnTo>
                  <a:lnTo>
                    <a:pt x="15849" y="0"/>
                  </a:lnTo>
                  <a:lnTo>
                    <a:pt x="26823" y="12192"/>
                  </a:lnTo>
                  <a:lnTo>
                    <a:pt x="29871" y="34747"/>
                  </a:lnTo>
                  <a:lnTo>
                    <a:pt x="24993" y="57912"/>
                  </a:lnTo>
                  <a:close/>
                </a:path>
              </a:pathLst>
            </a:custGeom>
            <a:grpFill/>
            <a:ln w="6350" cap="flat">
              <a:solidFill>
                <a:srgbClr val="545A8A"/>
              </a:solidFill>
              <a:prstDash val="solid"/>
              <a:miter/>
            </a:ln>
          </p:spPr>
          <p:txBody>
            <a:bodyPr rtlCol="0" anchor="ctr"/>
            <a:lstStyle/>
            <a:p>
              <a:endParaRPr lang="fr-FR" dirty="0"/>
            </a:p>
          </p:txBody>
        </p:sp>
        <p:sp>
          <p:nvSpPr>
            <p:cNvPr id="231" name="Forme libre : forme 190">
              <a:extLst>
                <a:ext uri="{FF2B5EF4-FFF2-40B4-BE49-F238E27FC236}">
                  <a16:creationId xmlns:a16="http://schemas.microsoft.com/office/drawing/2014/main" id="{AD89D72C-E7D5-51EB-D549-D6771484A54C}"/>
                </a:ext>
              </a:extLst>
            </p:cNvPr>
            <p:cNvSpPr/>
            <p:nvPr/>
          </p:nvSpPr>
          <p:spPr>
            <a:xfrm>
              <a:off x="6634886" y="2535325"/>
              <a:ext cx="295656" cy="174345"/>
            </a:xfrm>
            <a:custGeom>
              <a:avLst/>
              <a:gdLst>
                <a:gd name="connsiteX0" fmla="*/ 185928 w 295656"/>
                <a:gd name="connsiteY0" fmla="*/ 0 h 174345"/>
                <a:gd name="connsiteX1" fmla="*/ 195681 w 295656"/>
                <a:gd name="connsiteY1" fmla="*/ 4267 h 174345"/>
                <a:gd name="connsiteX2" fmla="*/ 206655 w 295656"/>
                <a:gd name="connsiteY2" fmla="*/ 15240 h 174345"/>
                <a:gd name="connsiteX3" fmla="*/ 218847 w 295656"/>
                <a:gd name="connsiteY3" fmla="*/ 31090 h 174345"/>
                <a:gd name="connsiteX4" fmla="*/ 239572 w 295656"/>
                <a:gd name="connsiteY4" fmla="*/ 54254 h 174345"/>
                <a:gd name="connsiteX5" fmla="*/ 243231 w 295656"/>
                <a:gd name="connsiteY5" fmla="*/ 70714 h 174345"/>
                <a:gd name="connsiteX6" fmla="*/ 242011 w 295656"/>
                <a:gd name="connsiteY6" fmla="*/ 87173 h 174345"/>
                <a:gd name="connsiteX7" fmla="*/ 249936 w 295656"/>
                <a:gd name="connsiteY7" fmla="*/ 104851 h 174345"/>
                <a:gd name="connsiteX8" fmla="*/ 264567 w 295656"/>
                <a:gd name="connsiteY8" fmla="*/ 112166 h 174345"/>
                <a:gd name="connsiteX9" fmla="*/ 278587 w 295656"/>
                <a:gd name="connsiteY9" fmla="*/ 105461 h 174345"/>
                <a:gd name="connsiteX10" fmla="*/ 293217 w 295656"/>
                <a:gd name="connsiteY10" fmla="*/ 112166 h 174345"/>
                <a:gd name="connsiteX11" fmla="*/ 295656 w 295656"/>
                <a:gd name="connsiteY11" fmla="*/ 122530 h 174345"/>
                <a:gd name="connsiteX12" fmla="*/ 281635 w 295656"/>
                <a:gd name="connsiteY12" fmla="*/ 130454 h 174345"/>
                <a:gd name="connsiteX13" fmla="*/ 271881 w 295656"/>
                <a:gd name="connsiteY13" fmla="*/ 126797 h 174345"/>
                <a:gd name="connsiteX14" fmla="*/ 269443 w 295656"/>
                <a:gd name="connsiteY14" fmla="*/ 173736 h 174345"/>
                <a:gd name="connsiteX15" fmla="*/ 250545 w 295656"/>
                <a:gd name="connsiteY15" fmla="*/ 169469 h 174345"/>
                <a:gd name="connsiteX16" fmla="*/ 226161 w 295656"/>
                <a:gd name="connsiteY16" fmla="*/ 155448 h 174345"/>
                <a:gd name="connsiteX17" fmla="*/ 190195 w 295656"/>
                <a:gd name="connsiteY17" fmla="*/ 164592 h 174345"/>
                <a:gd name="connsiteX18" fmla="*/ 176175 w 295656"/>
                <a:gd name="connsiteY18" fmla="*/ 174346 h 174345"/>
                <a:gd name="connsiteX19" fmla="*/ 129844 w 295656"/>
                <a:gd name="connsiteY19" fmla="*/ 171907 h 174345"/>
                <a:gd name="connsiteX20" fmla="*/ 105460 w 295656"/>
                <a:gd name="connsiteY20" fmla="*/ 166421 h 174345"/>
                <a:gd name="connsiteX21" fmla="*/ 93879 w 295656"/>
                <a:gd name="connsiteY21" fmla="*/ 168859 h 174345"/>
                <a:gd name="connsiteX22" fmla="*/ 82905 w 295656"/>
                <a:gd name="connsiteY22" fmla="*/ 153010 h 174345"/>
                <a:gd name="connsiteX23" fmla="*/ 76809 w 295656"/>
                <a:gd name="connsiteY23" fmla="*/ 146304 h 174345"/>
                <a:gd name="connsiteX24" fmla="*/ 82905 w 295656"/>
                <a:gd name="connsiteY24" fmla="*/ 139598 h 174345"/>
                <a:gd name="connsiteX25" fmla="*/ 74980 w 295656"/>
                <a:gd name="connsiteY25" fmla="*/ 135331 h 174345"/>
                <a:gd name="connsiteX26" fmla="*/ 65836 w 295656"/>
                <a:gd name="connsiteY26" fmla="*/ 143866 h 174345"/>
                <a:gd name="connsiteX27" fmla="*/ 46939 w 295656"/>
                <a:gd name="connsiteY27" fmla="*/ 132283 h 174345"/>
                <a:gd name="connsiteX28" fmla="*/ 42672 w 295656"/>
                <a:gd name="connsiteY28" fmla="*/ 116434 h 174345"/>
                <a:gd name="connsiteX29" fmla="*/ 23164 w 295656"/>
                <a:gd name="connsiteY29" fmla="*/ 107899 h 174345"/>
                <a:gd name="connsiteX30" fmla="*/ 18288 w 295656"/>
                <a:gd name="connsiteY30" fmla="*/ 95098 h 174345"/>
                <a:gd name="connsiteX31" fmla="*/ 0 w 295656"/>
                <a:gd name="connsiteY31" fmla="*/ 80467 h 174345"/>
                <a:gd name="connsiteX32" fmla="*/ 23775 w 295656"/>
                <a:gd name="connsiteY32" fmla="*/ 73152 h 174345"/>
                <a:gd name="connsiteX33" fmla="*/ 39624 w 295656"/>
                <a:gd name="connsiteY33" fmla="*/ 46939 h 174345"/>
                <a:gd name="connsiteX34" fmla="*/ 51207 w 295656"/>
                <a:gd name="connsiteY34" fmla="*/ 21336 h 174345"/>
                <a:gd name="connsiteX35" fmla="*/ 68884 w 295656"/>
                <a:gd name="connsiteY35" fmla="*/ 13411 h 174345"/>
                <a:gd name="connsiteX36" fmla="*/ 81076 w 295656"/>
                <a:gd name="connsiteY36" fmla="*/ 4877 h 174345"/>
                <a:gd name="connsiteX37" fmla="*/ 100584 w 295656"/>
                <a:gd name="connsiteY37" fmla="*/ 9144 h 174345"/>
                <a:gd name="connsiteX38" fmla="*/ 120091 w 295656"/>
                <a:gd name="connsiteY38" fmla="*/ 9144 h 174345"/>
                <a:gd name="connsiteX39" fmla="*/ 135331 w 295656"/>
                <a:gd name="connsiteY39" fmla="*/ 18898 h 174345"/>
                <a:gd name="connsiteX40" fmla="*/ 145084 w 295656"/>
                <a:gd name="connsiteY40" fmla="*/ 12802 h 174345"/>
                <a:gd name="connsiteX41" fmla="*/ 167031 w 295656"/>
                <a:gd name="connsiteY41" fmla="*/ 9144 h 174345"/>
                <a:gd name="connsiteX42" fmla="*/ 173127 w 295656"/>
                <a:gd name="connsiteY42" fmla="*/ 0 h 174345"/>
                <a:gd name="connsiteX43" fmla="*/ 185928 w 295656"/>
                <a:gd name="connsiteY43" fmla="*/ 0 h 1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5656" h="174345">
                  <a:moveTo>
                    <a:pt x="185928" y="0"/>
                  </a:moveTo>
                  <a:lnTo>
                    <a:pt x="195681" y="4267"/>
                  </a:lnTo>
                  <a:lnTo>
                    <a:pt x="206655" y="15240"/>
                  </a:lnTo>
                  <a:lnTo>
                    <a:pt x="218847" y="31090"/>
                  </a:lnTo>
                  <a:lnTo>
                    <a:pt x="239572" y="54254"/>
                  </a:lnTo>
                  <a:lnTo>
                    <a:pt x="243231" y="70714"/>
                  </a:lnTo>
                  <a:lnTo>
                    <a:pt x="242011" y="87173"/>
                  </a:lnTo>
                  <a:lnTo>
                    <a:pt x="249936" y="104851"/>
                  </a:lnTo>
                  <a:lnTo>
                    <a:pt x="264567" y="112166"/>
                  </a:lnTo>
                  <a:lnTo>
                    <a:pt x="278587" y="105461"/>
                  </a:lnTo>
                  <a:lnTo>
                    <a:pt x="293217" y="112166"/>
                  </a:lnTo>
                  <a:lnTo>
                    <a:pt x="295656" y="122530"/>
                  </a:lnTo>
                  <a:lnTo>
                    <a:pt x="281635" y="130454"/>
                  </a:lnTo>
                  <a:lnTo>
                    <a:pt x="271881" y="126797"/>
                  </a:lnTo>
                  <a:lnTo>
                    <a:pt x="269443" y="173736"/>
                  </a:lnTo>
                  <a:lnTo>
                    <a:pt x="250545" y="169469"/>
                  </a:lnTo>
                  <a:lnTo>
                    <a:pt x="226161" y="155448"/>
                  </a:lnTo>
                  <a:lnTo>
                    <a:pt x="190195" y="164592"/>
                  </a:lnTo>
                  <a:lnTo>
                    <a:pt x="176175" y="174346"/>
                  </a:lnTo>
                  <a:lnTo>
                    <a:pt x="129844" y="171907"/>
                  </a:lnTo>
                  <a:lnTo>
                    <a:pt x="105460" y="166421"/>
                  </a:lnTo>
                  <a:lnTo>
                    <a:pt x="93879" y="168859"/>
                  </a:lnTo>
                  <a:lnTo>
                    <a:pt x="82905" y="153010"/>
                  </a:lnTo>
                  <a:lnTo>
                    <a:pt x="76809" y="146304"/>
                  </a:lnTo>
                  <a:lnTo>
                    <a:pt x="82905" y="139598"/>
                  </a:lnTo>
                  <a:lnTo>
                    <a:pt x="74980" y="135331"/>
                  </a:lnTo>
                  <a:lnTo>
                    <a:pt x="65836" y="143866"/>
                  </a:lnTo>
                  <a:lnTo>
                    <a:pt x="46939" y="132283"/>
                  </a:lnTo>
                  <a:lnTo>
                    <a:pt x="42672" y="116434"/>
                  </a:lnTo>
                  <a:lnTo>
                    <a:pt x="23164" y="107899"/>
                  </a:lnTo>
                  <a:lnTo>
                    <a:pt x="18288" y="95098"/>
                  </a:lnTo>
                  <a:lnTo>
                    <a:pt x="0" y="80467"/>
                  </a:lnTo>
                  <a:lnTo>
                    <a:pt x="23775" y="73152"/>
                  </a:lnTo>
                  <a:lnTo>
                    <a:pt x="39624" y="46939"/>
                  </a:lnTo>
                  <a:lnTo>
                    <a:pt x="51207" y="21336"/>
                  </a:lnTo>
                  <a:lnTo>
                    <a:pt x="68884" y="13411"/>
                  </a:lnTo>
                  <a:lnTo>
                    <a:pt x="81076" y="4877"/>
                  </a:lnTo>
                  <a:lnTo>
                    <a:pt x="100584" y="9144"/>
                  </a:lnTo>
                  <a:lnTo>
                    <a:pt x="120091" y="9144"/>
                  </a:lnTo>
                  <a:lnTo>
                    <a:pt x="135331" y="18898"/>
                  </a:lnTo>
                  <a:lnTo>
                    <a:pt x="145084" y="12802"/>
                  </a:lnTo>
                  <a:lnTo>
                    <a:pt x="167031" y="9144"/>
                  </a:lnTo>
                  <a:lnTo>
                    <a:pt x="173127" y="0"/>
                  </a:lnTo>
                  <a:lnTo>
                    <a:pt x="185928" y="0"/>
                  </a:lnTo>
                  <a:close/>
                </a:path>
              </a:pathLst>
            </a:custGeom>
            <a:grpFill/>
            <a:ln w="6350" cap="flat">
              <a:solidFill>
                <a:srgbClr val="545A8A"/>
              </a:solidFill>
              <a:prstDash val="solid"/>
              <a:miter/>
            </a:ln>
          </p:spPr>
          <p:txBody>
            <a:bodyPr rtlCol="0" anchor="ctr"/>
            <a:lstStyle/>
            <a:p>
              <a:endParaRPr lang="fr-FR" dirty="0"/>
            </a:p>
          </p:txBody>
        </p:sp>
        <p:sp>
          <p:nvSpPr>
            <p:cNvPr id="232" name="Forme libre : forme 191">
              <a:extLst>
                <a:ext uri="{FF2B5EF4-FFF2-40B4-BE49-F238E27FC236}">
                  <a16:creationId xmlns:a16="http://schemas.microsoft.com/office/drawing/2014/main" id="{4E4BBC60-B7B3-0132-00EB-EAAC31F72996}"/>
                </a:ext>
              </a:extLst>
            </p:cNvPr>
            <p:cNvSpPr/>
            <p:nvPr/>
          </p:nvSpPr>
          <p:spPr>
            <a:xfrm>
              <a:off x="7015277" y="4461661"/>
              <a:ext cx="62178" cy="70103"/>
            </a:xfrm>
            <a:custGeom>
              <a:avLst/>
              <a:gdLst>
                <a:gd name="connsiteX0" fmla="*/ 48768 w 62178"/>
                <a:gd name="connsiteY0" fmla="*/ 0 h 70103"/>
                <a:gd name="connsiteX1" fmla="*/ 62179 w 62178"/>
                <a:gd name="connsiteY1" fmla="*/ 21946 h 70103"/>
                <a:gd name="connsiteX2" fmla="*/ 60350 w 62178"/>
                <a:gd name="connsiteY2" fmla="*/ 45110 h 70103"/>
                <a:gd name="connsiteX3" fmla="*/ 50596 w 62178"/>
                <a:gd name="connsiteY3" fmla="*/ 49987 h 70103"/>
                <a:gd name="connsiteX4" fmla="*/ 31699 w 62178"/>
                <a:gd name="connsiteY4" fmla="*/ 47549 h 70103"/>
                <a:gd name="connsiteX5" fmla="*/ 21336 w 62178"/>
                <a:gd name="connsiteY5" fmla="*/ 70104 h 70103"/>
                <a:gd name="connsiteX6" fmla="*/ 0 w 62178"/>
                <a:gd name="connsiteY6" fmla="*/ 67056 h 70103"/>
                <a:gd name="connsiteX7" fmla="*/ 3657 w 62178"/>
                <a:gd name="connsiteY7" fmla="*/ 45110 h 70103"/>
                <a:gd name="connsiteX8" fmla="*/ 8534 w 62178"/>
                <a:gd name="connsiteY8" fmla="*/ 42062 h 70103"/>
                <a:gd name="connsiteX9" fmla="*/ 9753 w 62178"/>
                <a:gd name="connsiteY9" fmla="*/ 18898 h 70103"/>
                <a:gd name="connsiteX10" fmla="*/ 19507 w 62178"/>
                <a:gd name="connsiteY10" fmla="*/ 7925 h 70103"/>
                <a:gd name="connsiteX11" fmla="*/ 28041 w 62178"/>
                <a:gd name="connsiteY11" fmla="*/ 12192 h 70103"/>
                <a:gd name="connsiteX12" fmla="*/ 48768 w 62178"/>
                <a:gd name="connsiteY12" fmla="*/ 0 h 7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103">
                  <a:moveTo>
                    <a:pt x="48768" y="0"/>
                  </a:moveTo>
                  <a:lnTo>
                    <a:pt x="62179" y="21946"/>
                  </a:lnTo>
                  <a:lnTo>
                    <a:pt x="60350" y="45110"/>
                  </a:lnTo>
                  <a:lnTo>
                    <a:pt x="50596" y="49987"/>
                  </a:lnTo>
                  <a:lnTo>
                    <a:pt x="31699" y="47549"/>
                  </a:lnTo>
                  <a:lnTo>
                    <a:pt x="21336" y="70104"/>
                  </a:lnTo>
                  <a:lnTo>
                    <a:pt x="0" y="67056"/>
                  </a:lnTo>
                  <a:lnTo>
                    <a:pt x="3657" y="45110"/>
                  </a:lnTo>
                  <a:lnTo>
                    <a:pt x="8534" y="42062"/>
                  </a:lnTo>
                  <a:lnTo>
                    <a:pt x="9753" y="18898"/>
                  </a:lnTo>
                  <a:lnTo>
                    <a:pt x="19507" y="7925"/>
                  </a:lnTo>
                  <a:lnTo>
                    <a:pt x="28041" y="12192"/>
                  </a:lnTo>
                  <a:lnTo>
                    <a:pt x="48768" y="0"/>
                  </a:lnTo>
                  <a:close/>
                </a:path>
              </a:pathLst>
            </a:custGeom>
            <a:grpFill/>
            <a:ln w="6350" cap="flat">
              <a:solidFill>
                <a:srgbClr val="545A8A"/>
              </a:solidFill>
              <a:prstDash val="solid"/>
              <a:miter/>
            </a:ln>
          </p:spPr>
          <p:txBody>
            <a:bodyPr rtlCol="0" anchor="ctr"/>
            <a:lstStyle/>
            <a:p>
              <a:endParaRPr lang="fr-FR" dirty="0"/>
            </a:p>
          </p:txBody>
        </p:sp>
        <p:sp>
          <p:nvSpPr>
            <p:cNvPr id="233" name="Forme libre : forme 192">
              <a:extLst>
                <a:ext uri="{FF2B5EF4-FFF2-40B4-BE49-F238E27FC236}">
                  <a16:creationId xmlns:a16="http://schemas.microsoft.com/office/drawing/2014/main" id="{31DFA942-87A0-68B6-D9F6-BC189E4B1A6A}"/>
                </a:ext>
              </a:extLst>
            </p:cNvPr>
            <p:cNvSpPr/>
            <p:nvPr/>
          </p:nvSpPr>
          <p:spPr>
            <a:xfrm>
              <a:off x="5434584" y="3335120"/>
              <a:ext cx="288950" cy="260299"/>
            </a:xfrm>
            <a:custGeom>
              <a:avLst/>
              <a:gdLst>
                <a:gd name="connsiteX0" fmla="*/ 288951 w 288950"/>
                <a:gd name="connsiteY0" fmla="*/ 0 h 260299"/>
                <a:gd name="connsiteX1" fmla="*/ 288341 w 288950"/>
                <a:gd name="connsiteY1" fmla="*/ 2439 h 260299"/>
                <a:gd name="connsiteX2" fmla="*/ 287731 w 288950"/>
                <a:gd name="connsiteY2" fmla="*/ 9754 h 260299"/>
                <a:gd name="connsiteX3" fmla="*/ 286512 w 288950"/>
                <a:gd name="connsiteY3" fmla="*/ 69495 h 260299"/>
                <a:gd name="connsiteX4" fmla="*/ 176784 w 288950"/>
                <a:gd name="connsiteY4" fmla="*/ 67056 h 260299"/>
                <a:gd name="connsiteX5" fmla="*/ 175565 w 288950"/>
                <a:gd name="connsiteY5" fmla="*/ 167640 h 260299"/>
                <a:gd name="connsiteX6" fmla="*/ 143865 w 288950"/>
                <a:gd name="connsiteY6" fmla="*/ 170688 h 260299"/>
                <a:gd name="connsiteX7" fmla="*/ 134721 w 288950"/>
                <a:gd name="connsiteY7" fmla="*/ 190805 h 260299"/>
                <a:gd name="connsiteX8" fmla="*/ 140208 w 288950"/>
                <a:gd name="connsiteY8" fmla="*/ 247498 h 260299"/>
                <a:gd name="connsiteX9" fmla="*/ 7925 w 288950"/>
                <a:gd name="connsiteY9" fmla="*/ 247498 h 260299"/>
                <a:gd name="connsiteX10" fmla="*/ 0 w 288950"/>
                <a:gd name="connsiteY10" fmla="*/ 260299 h 260299"/>
                <a:gd name="connsiteX11" fmla="*/ 1829 w 288950"/>
                <a:gd name="connsiteY11" fmla="*/ 243840 h 260299"/>
                <a:gd name="connsiteX12" fmla="*/ 2439 w 288950"/>
                <a:gd name="connsiteY12" fmla="*/ 243840 h 260299"/>
                <a:gd name="connsiteX13" fmla="*/ 78639 w 288950"/>
                <a:gd name="connsiteY13" fmla="*/ 240792 h 260299"/>
                <a:gd name="connsiteX14" fmla="*/ 82905 w 288950"/>
                <a:gd name="connsiteY14" fmla="*/ 226771 h 260299"/>
                <a:gd name="connsiteX15" fmla="*/ 97536 w 288950"/>
                <a:gd name="connsiteY15" fmla="*/ 209093 h 260299"/>
                <a:gd name="connsiteX16" fmla="*/ 109728 w 288950"/>
                <a:gd name="connsiteY16" fmla="*/ 154839 h 260299"/>
                <a:gd name="connsiteX17" fmla="*/ 157887 w 288950"/>
                <a:gd name="connsiteY17" fmla="*/ 112776 h 260299"/>
                <a:gd name="connsiteX18" fmla="*/ 174345 w 288950"/>
                <a:gd name="connsiteY18" fmla="*/ 63399 h 260299"/>
                <a:gd name="connsiteX19" fmla="*/ 185319 w 288950"/>
                <a:gd name="connsiteY19" fmla="*/ 60351 h 260299"/>
                <a:gd name="connsiteX20" fmla="*/ 196901 w 288950"/>
                <a:gd name="connsiteY20" fmla="*/ 29871 h 260299"/>
                <a:gd name="connsiteX21" fmla="*/ 224943 w 288950"/>
                <a:gd name="connsiteY21" fmla="*/ 25603 h 260299"/>
                <a:gd name="connsiteX22" fmla="*/ 237135 w 288950"/>
                <a:gd name="connsiteY22" fmla="*/ 31090 h 260299"/>
                <a:gd name="connsiteX23" fmla="*/ 252375 w 288950"/>
                <a:gd name="connsiteY23" fmla="*/ 31090 h 260299"/>
                <a:gd name="connsiteX24" fmla="*/ 263347 w 288950"/>
                <a:gd name="connsiteY24" fmla="*/ 21946 h 260299"/>
                <a:gd name="connsiteX25" fmla="*/ 284073 w 288950"/>
                <a:gd name="connsiteY25" fmla="*/ 20727 h 260299"/>
                <a:gd name="connsiteX26" fmla="*/ 283464 w 288950"/>
                <a:gd name="connsiteY26" fmla="*/ 0 h 260299"/>
                <a:gd name="connsiteX27" fmla="*/ 288951 w 288950"/>
                <a:gd name="connsiteY27" fmla="*/ 0 h 2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950" h="260299">
                  <a:moveTo>
                    <a:pt x="288951" y="0"/>
                  </a:moveTo>
                  <a:lnTo>
                    <a:pt x="288341" y="2439"/>
                  </a:lnTo>
                  <a:lnTo>
                    <a:pt x="287731" y="9754"/>
                  </a:lnTo>
                  <a:lnTo>
                    <a:pt x="286512" y="69495"/>
                  </a:lnTo>
                  <a:lnTo>
                    <a:pt x="176784" y="67056"/>
                  </a:lnTo>
                  <a:lnTo>
                    <a:pt x="175565" y="167640"/>
                  </a:lnTo>
                  <a:lnTo>
                    <a:pt x="143865" y="170688"/>
                  </a:lnTo>
                  <a:lnTo>
                    <a:pt x="134721" y="190805"/>
                  </a:lnTo>
                  <a:lnTo>
                    <a:pt x="140208" y="247498"/>
                  </a:lnTo>
                  <a:lnTo>
                    <a:pt x="7925" y="247498"/>
                  </a:lnTo>
                  <a:lnTo>
                    <a:pt x="0" y="260299"/>
                  </a:lnTo>
                  <a:lnTo>
                    <a:pt x="1829" y="243840"/>
                  </a:lnTo>
                  <a:lnTo>
                    <a:pt x="2439" y="243840"/>
                  </a:lnTo>
                  <a:lnTo>
                    <a:pt x="78639" y="240792"/>
                  </a:lnTo>
                  <a:lnTo>
                    <a:pt x="82905" y="226771"/>
                  </a:lnTo>
                  <a:lnTo>
                    <a:pt x="97536" y="209093"/>
                  </a:lnTo>
                  <a:lnTo>
                    <a:pt x="109728" y="154839"/>
                  </a:lnTo>
                  <a:lnTo>
                    <a:pt x="157887" y="112776"/>
                  </a:lnTo>
                  <a:lnTo>
                    <a:pt x="174345" y="63399"/>
                  </a:lnTo>
                  <a:lnTo>
                    <a:pt x="185319" y="60351"/>
                  </a:lnTo>
                  <a:lnTo>
                    <a:pt x="196901" y="29871"/>
                  </a:lnTo>
                  <a:lnTo>
                    <a:pt x="224943" y="25603"/>
                  </a:lnTo>
                  <a:lnTo>
                    <a:pt x="237135" y="31090"/>
                  </a:lnTo>
                  <a:lnTo>
                    <a:pt x="252375" y="31090"/>
                  </a:lnTo>
                  <a:lnTo>
                    <a:pt x="263347" y="21946"/>
                  </a:lnTo>
                  <a:lnTo>
                    <a:pt x="284073" y="20727"/>
                  </a:lnTo>
                  <a:lnTo>
                    <a:pt x="283464" y="0"/>
                  </a:lnTo>
                  <a:lnTo>
                    <a:pt x="288951" y="0"/>
                  </a:lnTo>
                  <a:close/>
                </a:path>
              </a:pathLst>
            </a:custGeom>
            <a:grpFill/>
            <a:ln w="6350" cap="flat">
              <a:solidFill>
                <a:srgbClr val="545A8A"/>
              </a:solidFill>
              <a:prstDash val="solid"/>
              <a:miter/>
            </a:ln>
          </p:spPr>
          <p:txBody>
            <a:bodyPr rtlCol="0" anchor="ctr"/>
            <a:lstStyle/>
            <a:p>
              <a:endParaRPr lang="fr-FR" dirty="0"/>
            </a:p>
          </p:txBody>
        </p:sp>
        <p:sp>
          <p:nvSpPr>
            <p:cNvPr id="234" name="Forme libre : forme 193">
              <a:extLst>
                <a:ext uri="{FF2B5EF4-FFF2-40B4-BE49-F238E27FC236}">
                  <a16:creationId xmlns:a16="http://schemas.microsoft.com/office/drawing/2014/main" id="{92B5A950-91E7-C729-4AA6-D69A8F1CE98B}"/>
                </a:ext>
              </a:extLst>
            </p:cNvPr>
            <p:cNvSpPr/>
            <p:nvPr/>
          </p:nvSpPr>
          <p:spPr>
            <a:xfrm>
              <a:off x="7168896" y="3158336"/>
              <a:ext cx="727253" cy="619353"/>
            </a:xfrm>
            <a:custGeom>
              <a:avLst/>
              <a:gdLst>
                <a:gd name="connsiteX0" fmla="*/ 393192 w 727253"/>
                <a:gd name="connsiteY0" fmla="*/ 120091 h 619353"/>
                <a:gd name="connsiteX1" fmla="*/ 423672 w 727253"/>
                <a:gd name="connsiteY1" fmla="*/ 123749 h 619353"/>
                <a:gd name="connsiteX2" fmla="*/ 434035 w 727253"/>
                <a:gd name="connsiteY2" fmla="*/ 142647 h 619353"/>
                <a:gd name="connsiteX3" fmla="*/ 457809 w 727253"/>
                <a:gd name="connsiteY3" fmla="*/ 141427 h 619353"/>
                <a:gd name="connsiteX4" fmla="*/ 474269 w 727253"/>
                <a:gd name="connsiteY4" fmla="*/ 175565 h 619353"/>
                <a:gd name="connsiteX5" fmla="*/ 491947 w 727253"/>
                <a:gd name="connsiteY5" fmla="*/ 184099 h 619353"/>
                <a:gd name="connsiteX6" fmla="*/ 499263 w 727253"/>
                <a:gd name="connsiteY6" fmla="*/ 198120 h 619353"/>
                <a:gd name="connsiteX7" fmla="*/ 523647 w 727253"/>
                <a:gd name="connsiteY7" fmla="*/ 214579 h 619353"/>
                <a:gd name="connsiteX8" fmla="*/ 527913 w 727253"/>
                <a:gd name="connsiteY8" fmla="*/ 230429 h 619353"/>
                <a:gd name="connsiteX9" fmla="*/ 525475 w 727253"/>
                <a:gd name="connsiteY9" fmla="*/ 243840 h 619353"/>
                <a:gd name="connsiteX10" fmla="*/ 530961 w 727253"/>
                <a:gd name="connsiteY10" fmla="*/ 256642 h 619353"/>
                <a:gd name="connsiteX11" fmla="*/ 541935 w 727253"/>
                <a:gd name="connsiteY11" fmla="*/ 267615 h 619353"/>
                <a:gd name="connsiteX12" fmla="*/ 547421 w 727253"/>
                <a:gd name="connsiteY12" fmla="*/ 280416 h 619353"/>
                <a:gd name="connsiteX13" fmla="*/ 553517 w 727253"/>
                <a:gd name="connsiteY13" fmla="*/ 290170 h 619353"/>
                <a:gd name="connsiteX14" fmla="*/ 564489 w 727253"/>
                <a:gd name="connsiteY14" fmla="*/ 298095 h 619353"/>
                <a:gd name="connsiteX15" fmla="*/ 573633 w 727253"/>
                <a:gd name="connsiteY15" fmla="*/ 295047 h 619353"/>
                <a:gd name="connsiteX16" fmla="*/ 581559 w 727253"/>
                <a:gd name="connsiteY16" fmla="*/ 310287 h 619353"/>
                <a:gd name="connsiteX17" fmla="*/ 583387 w 727253"/>
                <a:gd name="connsiteY17" fmla="*/ 318821 h 619353"/>
                <a:gd name="connsiteX18" fmla="*/ 599847 w 727253"/>
                <a:gd name="connsiteY18" fmla="*/ 359055 h 619353"/>
                <a:gd name="connsiteX19" fmla="*/ 702869 w 727253"/>
                <a:gd name="connsiteY19" fmla="*/ 378562 h 619353"/>
                <a:gd name="connsiteX20" fmla="*/ 708965 w 727253"/>
                <a:gd name="connsiteY20" fmla="*/ 370027 h 619353"/>
                <a:gd name="connsiteX21" fmla="*/ 727253 w 727253"/>
                <a:gd name="connsiteY21" fmla="*/ 398069 h 619353"/>
                <a:gd name="connsiteX22" fmla="*/ 711403 w 727253"/>
                <a:gd name="connsiteY22" fmla="*/ 476098 h 619353"/>
                <a:gd name="connsiteX23" fmla="*/ 612039 w 727253"/>
                <a:gd name="connsiteY23" fmla="*/ 515112 h 619353"/>
                <a:gd name="connsiteX24" fmla="*/ 515112 w 727253"/>
                <a:gd name="connsiteY24" fmla="*/ 530352 h 619353"/>
                <a:gd name="connsiteX25" fmla="*/ 484632 w 727253"/>
                <a:gd name="connsiteY25" fmla="*/ 548031 h 619353"/>
                <a:gd name="connsiteX26" fmla="*/ 463296 w 727253"/>
                <a:gd name="connsiteY26" fmla="*/ 588874 h 619353"/>
                <a:gd name="connsiteX27" fmla="*/ 447447 w 727253"/>
                <a:gd name="connsiteY27" fmla="*/ 595579 h 619353"/>
                <a:gd name="connsiteX28" fmla="*/ 438303 w 727253"/>
                <a:gd name="connsiteY28" fmla="*/ 582778 h 619353"/>
                <a:gd name="connsiteX29" fmla="*/ 425501 w 727253"/>
                <a:gd name="connsiteY29" fmla="*/ 584607 h 619353"/>
                <a:gd name="connsiteX30" fmla="*/ 391973 w 727253"/>
                <a:gd name="connsiteY30" fmla="*/ 580339 h 619353"/>
                <a:gd name="connsiteX31" fmla="*/ 385267 w 727253"/>
                <a:gd name="connsiteY31" fmla="*/ 576682 h 619353"/>
                <a:gd name="connsiteX32" fmla="*/ 346253 w 727253"/>
                <a:gd name="connsiteY32" fmla="*/ 577291 h 619353"/>
                <a:gd name="connsiteX33" fmla="*/ 337109 w 727253"/>
                <a:gd name="connsiteY33" fmla="*/ 580949 h 619353"/>
                <a:gd name="connsiteX34" fmla="*/ 322479 w 727253"/>
                <a:gd name="connsiteY34" fmla="*/ 571195 h 619353"/>
                <a:gd name="connsiteX35" fmla="*/ 314553 w 727253"/>
                <a:gd name="connsiteY35" fmla="*/ 590093 h 619353"/>
                <a:gd name="connsiteX36" fmla="*/ 319431 w 727253"/>
                <a:gd name="connsiteY36" fmla="*/ 606552 h 619353"/>
                <a:gd name="connsiteX37" fmla="*/ 304800 w 727253"/>
                <a:gd name="connsiteY37" fmla="*/ 619354 h 619353"/>
                <a:gd name="connsiteX38" fmla="*/ 299313 w 727253"/>
                <a:gd name="connsiteY38" fmla="*/ 602285 h 619353"/>
                <a:gd name="connsiteX39" fmla="*/ 288341 w 727253"/>
                <a:gd name="connsiteY39" fmla="*/ 590703 h 619353"/>
                <a:gd name="connsiteX40" fmla="*/ 285293 w 727253"/>
                <a:gd name="connsiteY40" fmla="*/ 574853 h 619353"/>
                <a:gd name="connsiteX41" fmla="*/ 266395 w 727253"/>
                <a:gd name="connsiteY41" fmla="*/ 560832 h 619353"/>
                <a:gd name="connsiteX42" fmla="*/ 246279 w 727253"/>
                <a:gd name="connsiteY42" fmla="*/ 527914 h 619353"/>
                <a:gd name="connsiteX43" fmla="*/ 234696 w 727253"/>
                <a:gd name="connsiteY43" fmla="*/ 496215 h 619353"/>
                <a:gd name="connsiteX44" fmla="*/ 209703 w 727253"/>
                <a:gd name="connsiteY44" fmla="*/ 469392 h 619353"/>
                <a:gd name="connsiteX45" fmla="*/ 194463 w 727253"/>
                <a:gd name="connsiteY45" fmla="*/ 462687 h 619353"/>
                <a:gd name="connsiteX46" fmla="*/ 169469 w 727253"/>
                <a:gd name="connsiteY46" fmla="*/ 425501 h 619353"/>
                <a:gd name="connsiteX47" fmla="*/ 163983 w 727253"/>
                <a:gd name="connsiteY47" fmla="*/ 398679 h 619353"/>
                <a:gd name="connsiteX48" fmla="*/ 163983 w 727253"/>
                <a:gd name="connsiteY48" fmla="*/ 375514 h 619353"/>
                <a:gd name="connsiteX49" fmla="*/ 142037 w 727253"/>
                <a:gd name="connsiteY49" fmla="*/ 331623 h 619353"/>
                <a:gd name="connsiteX50" fmla="*/ 124968 w 727253"/>
                <a:gd name="connsiteY50" fmla="*/ 316383 h 619353"/>
                <a:gd name="connsiteX51" fmla="*/ 106680 w 727253"/>
                <a:gd name="connsiteY51" fmla="*/ 308458 h 619353"/>
                <a:gd name="connsiteX52" fmla="*/ 93879 w 727253"/>
                <a:gd name="connsiteY52" fmla="*/ 285903 h 619353"/>
                <a:gd name="connsiteX53" fmla="*/ 95097 w 727253"/>
                <a:gd name="connsiteY53" fmla="*/ 277368 h 619353"/>
                <a:gd name="connsiteX54" fmla="*/ 84125 w 727253"/>
                <a:gd name="connsiteY54" fmla="*/ 256642 h 619353"/>
                <a:gd name="connsiteX55" fmla="*/ 73761 w 727253"/>
                <a:gd name="connsiteY55" fmla="*/ 248107 h 619353"/>
                <a:gd name="connsiteX56" fmla="*/ 58521 w 727253"/>
                <a:gd name="connsiteY56" fmla="*/ 218847 h 619353"/>
                <a:gd name="connsiteX57" fmla="*/ 35357 w 727253"/>
                <a:gd name="connsiteY57" fmla="*/ 187757 h 619353"/>
                <a:gd name="connsiteX58" fmla="*/ 16459 w 727253"/>
                <a:gd name="connsiteY58" fmla="*/ 160935 h 619353"/>
                <a:gd name="connsiteX59" fmla="*/ 0 w 727253"/>
                <a:gd name="connsiteY59" fmla="*/ 160935 h 619353"/>
                <a:gd name="connsiteX60" fmla="*/ 3048 w 727253"/>
                <a:gd name="connsiteY60" fmla="*/ 139599 h 619353"/>
                <a:gd name="connsiteX61" fmla="*/ 3657 w 727253"/>
                <a:gd name="connsiteY61" fmla="*/ 125578 h 619353"/>
                <a:gd name="connsiteX62" fmla="*/ 6096 w 727253"/>
                <a:gd name="connsiteY62" fmla="*/ 109728 h 619353"/>
                <a:gd name="connsiteX63" fmla="*/ 43891 w 727253"/>
                <a:gd name="connsiteY63" fmla="*/ 116434 h 619353"/>
                <a:gd name="connsiteX64" fmla="*/ 56693 w 727253"/>
                <a:gd name="connsiteY64" fmla="*/ 104242 h 619353"/>
                <a:gd name="connsiteX65" fmla="*/ 63399 w 727253"/>
                <a:gd name="connsiteY65" fmla="*/ 90221 h 619353"/>
                <a:gd name="connsiteX66" fmla="*/ 88392 w 727253"/>
                <a:gd name="connsiteY66" fmla="*/ 84735 h 619353"/>
                <a:gd name="connsiteX67" fmla="*/ 92659 w 727253"/>
                <a:gd name="connsiteY67" fmla="*/ 71323 h 619353"/>
                <a:gd name="connsiteX68" fmla="*/ 102413 w 727253"/>
                <a:gd name="connsiteY68" fmla="*/ 65227 h 619353"/>
                <a:gd name="connsiteX69" fmla="*/ 65837 w 727253"/>
                <a:gd name="connsiteY69" fmla="*/ 25603 h 619353"/>
                <a:gd name="connsiteX70" fmla="*/ 129235 w 727253"/>
                <a:gd name="connsiteY70" fmla="*/ 6096 h 619353"/>
                <a:gd name="connsiteX71" fmla="*/ 134721 w 727253"/>
                <a:gd name="connsiteY71" fmla="*/ 0 h 619353"/>
                <a:gd name="connsiteX72" fmla="*/ 176175 w 727253"/>
                <a:gd name="connsiteY72" fmla="*/ 10973 h 619353"/>
                <a:gd name="connsiteX73" fmla="*/ 228600 w 727253"/>
                <a:gd name="connsiteY73" fmla="*/ 38405 h 619353"/>
                <a:gd name="connsiteX74" fmla="*/ 331013 w 727253"/>
                <a:gd name="connsiteY74" fmla="*/ 117043 h 619353"/>
                <a:gd name="connsiteX75" fmla="*/ 393192 w 727253"/>
                <a:gd name="connsiteY75" fmla="*/ 120091 h 6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27253" h="619353">
                  <a:moveTo>
                    <a:pt x="393192" y="120091"/>
                  </a:moveTo>
                  <a:lnTo>
                    <a:pt x="423672" y="123749"/>
                  </a:lnTo>
                  <a:lnTo>
                    <a:pt x="434035" y="142647"/>
                  </a:lnTo>
                  <a:lnTo>
                    <a:pt x="457809" y="141427"/>
                  </a:lnTo>
                  <a:lnTo>
                    <a:pt x="474269" y="175565"/>
                  </a:lnTo>
                  <a:lnTo>
                    <a:pt x="491947" y="184099"/>
                  </a:lnTo>
                  <a:lnTo>
                    <a:pt x="499263" y="198120"/>
                  </a:lnTo>
                  <a:lnTo>
                    <a:pt x="523647" y="214579"/>
                  </a:lnTo>
                  <a:lnTo>
                    <a:pt x="527913" y="230429"/>
                  </a:lnTo>
                  <a:lnTo>
                    <a:pt x="525475" y="243840"/>
                  </a:lnTo>
                  <a:lnTo>
                    <a:pt x="530961" y="256642"/>
                  </a:lnTo>
                  <a:lnTo>
                    <a:pt x="541935" y="267615"/>
                  </a:lnTo>
                  <a:lnTo>
                    <a:pt x="547421" y="280416"/>
                  </a:lnTo>
                  <a:lnTo>
                    <a:pt x="553517" y="290170"/>
                  </a:lnTo>
                  <a:lnTo>
                    <a:pt x="564489" y="298095"/>
                  </a:lnTo>
                  <a:lnTo>
                    <a:pt x="573633" y="295047"/>
                  </a:lnTo>
                  <a:lnTo>
                    <a:pt x="581559" y="310287"/>
                  </a:lnTo>
                  <a:lnTo>
                    <a:pt x="583387" y="318821"/>
                  </a:lnTo>
                  <a:lnTo>
                    <a:pt x="599847" y="359055"/>
                  </a:lnTo>
                  <a:lnTo>
                    <a:pt x="702869" y="378562"/>
                  </a:lnTo>
                  <a:lnTo>
                    <a:pt x="708965" y="370027"/>
                  </a:lnTo>
                  <a:lnTo>
                    <a:pt x="727253" y="398069"/>
                  </a:lnTo>
                  <a:lnTo>
                    <a:pt x="711403" y="476098"/>
                  </a:lnTo>
                  <a:lnTo>
                    <a:pt x="612039" y="515112"/>
                  </a:lnTo>
                  <a:lnTo>
                    <a:pt x="515112" y="530352"/>
                  </a:lnTo>
                  <a:lnTo>
                    <a:pt x="484632" y="548031"/>
                  </a:lnTo>
                  <a:lnTo>
                    <a:pt x="463296" y="588874"/>
                  </a:lnTo>
                  <a:lnTo>
                    <a:pt x="447447" y="595579"/>
                  </a:lnTo>
                  <a:lnTo>
                    <a:pt x="438303" y="582778"/>
                  </a:lnTo>
                  <a:lnTo>
                    <a:pt x="425501" y="584607"/>
                  </a:lnTo>
                  <a:lnTo>
                    <a:pt x="391973" y="580339"/>
                  </a:lnTo>
                  <a:lnTo>
                    <a:pt x="385267" y="576682"/>
                  </a:lnTo>
                  <a:lnTo>
                    <a:pt x="346253" y="577291"/>
                  </a:lnTo>
                  <a:lnTo>
                    <a:pt x="337109" y="580949"/>
                  </a:lnTo>
                  <a:lnTo>
                    <a:pt x="322479" y="571195"/>
                  </a:lnTo>
                  <a:lnTo>
                    <a:pt x="314553" y="590093"/>
                  </a:lnTo>
                  <a:lnTo>
                    <a:pt x="319431" y="606552"/>
                  </a:lnTo>
                  <a:lnTo>
                    <a:pt x="304800" y="619354"/>
                  </a:lnTo>
                  <a:lnTo>
                    <a:pt x="299313" y="602285"/>
                  </a:lnTo>
                  <a:lnTo>
                    <a:pt x="288341" y="590703"/>
                  </a:lnTo>
                  <a:lnTo>
                    <a:pt x="285293" y="574853"/>
                  </a:lnTo>
                  <a:lnTo>
                    <a:pt x="266395" y="560832"/>
                  </a:lnTo>
                  <a:lnTo>
                    <a:pt x="246279" y="527914"/>
                  </a:lnTo>
                  <a:lnTo>
                    <a:pt x="234696" y="496215"/>
                  </a:lnTo>
                  <a:lnTo>
                    <a:pt x="209703" y="469392"/>
                  </a:lnTo>
                  <a:lnTo>
                    <a:pt x="194463" y="462687"/>
                  </a:lnTo>
                  <a:lnTo>
                    <a:pt x="169469" y="425501"/>
                  </a:lnTo>
                  <a:lnTo>
                    <a:pt x="163983" y="398679"/>
                  </a:lnTo>
                  <a:lnTo>
                    <a:pt x="163983" y="375514"/>
                  </a:lnTo>
                  <a:lnTo>
                    <a:pt x="142037" y="331623"/>
                  </a:lnTo>
                  <a:lnTo>
                    <a:pt x="124968" y="316383"/>
                  </a:lnTo>
                  <a:lnTo>
                    <a:pt x="106680" y="308458"/>
                  </a:lnTo>
                  <a:lnTo>
                    <a:pt x="93879" y="285903"/>
                  </a:lnTo>
                  <a:lnTo>
                    <a:pt x="95097" y="277368"/>
                  </a:lnTo>
                  <a:lnTo>
                    <a:pt x="84125" y="256642"/>
                  </a:lnTo>
                  <a:lnTo>
                    <a:pt x="73761" y="248107"/>
                  </a:lnTo>
                  <a:lnTo>
                    <a:pt x="58521" y="218847"/>
                  </a:lnTo>
                  <a:lnTo>
                    <a:pt x="35357" y="187757"/>
                  </a:lnTo>
                  <a:lnTo>
                    <a:pt x="16459" y="160935"/>
                  </a:lnTo>
                  <a:lnTo>
                    <a:pt x="0" y="160935"/>
                  </a:lnTo>
                  <a:lnTo>
                    <a:pt x="3048" y="139599"/>
                  </a:lnTo>
                  <a:lnTo>
                    <a:pt x="3657" y="125578"/>
                  </a:lnTo>
                  <a:lnTo>
                    <a:pt x="6096" y="109728"/>
                  </a:lnTo>
                  <a:lnTo>
                    <a:pt x="43891" y="116434"/>
                  </a:lnTo>
                  <a:lnTo>
                    <a:pt x="56693" y="104242"/>
                  </a:lnTo>
                  <a:lnTo>
                    <a:pt x="63399" y="90221"/>
                  </a:lnTo>
                  <a:lnTo>
                    <a:pt x="88392" y="84735"/>
                  </a:lnTo>
                  <a:lnTo>
                    <a:pt x="92659" y="71323"/>
                  </a:lnTo>
                  <a:lnTo>
                    <a:pt x="102413" y="65227"/>
                  </a:lnTo>
                  <a:lnTo>
                    <a:pt x="65837" y="25603"/>
                  </a:lnTo>
                  <a:lnTo>
                    <a:pt x="129235" y="6096"/>
                  </a:lnTo>
                  <a:lnTo>
                    <a:pt x="134721" y="0"/>
                  </a:lnTo>
                  <a:lnTo>
                    <a:pt x="176175" y="10973"/>
                  </a:lnTo>
                  <a:lnTo>
                    <a:pt x="228600" y="38405"/>
                  </a:lnTo>
                  <a:lnTo>
                    <a:pt x="331013" y="117043"/>
                  </a:lnTo>
                  <a:lnTo>
                    <a:pt x="393192" y="120091"/>
                  </a:lnTo>
                  <a:close/>
                </a:path>
              </a:pathLst>
            </a:custGeom>
            <a:grpFill/>
            <a:ln w="6350" cap="flat">
              <a:solidFill>
                <a:srgbClr val="545A8A"/>
              </a:solidFill>
              <a:prstDash val="solid"/>
              <a:miter/>
            </a:ln>
          </p:spPr>
          <p:txBody>
            <a:bodyPr rtlCol="0" anchor="ctr"/>
            <a:lstStyle/>
            <a:p>
              <a:endParaRPr lang="fr-FR" dirty="0"/>
            </a:p>
          </p:txBody>
        </p:sp>
        <p:sp>
          <p:nvSpPr>
            <p:cNvPr id="235" name="Forme libre : forme 194">
              <a:extLst>
                <a:ext uri="{FF2B5EF4-FFF2-40B4-BE49-F238E27FC236}">
                  <a16:creationId xmlns:a16="http://schemas.microsoft.com/office/drawing/2014/main" id="{528041B5-D5B1-445C-F857-8F3EB2D2C60D}"/>
                </a:ext>
              </a:extLst>
            </p:cNvPr>
            <p:cNvSpPr/>
            <p:nvPr/>
          </p:nvSpPr>
          <p:spPr>
            <a:xfrm>
              <a:off x="6765950" y="3556405"/>
              <a:ext cx="555345" cy="523646"/>
            </a:xfrm>
            <a:custGeom>
              <a:avLst/>
              <a:gdLst>
                <a:gd name="connsiteX0" fmla="*/ 494385 w 555345"/>
                <a:gd name="connsiteY0" fmla="*/ 296266 h 523646"/>
                <a:gd name="connsiteX1" fmla="*/ 490119 w 555345"/>
                <a:gd name="connsiteY1" fmla="*/ 329794 h 523646"/>
                <a:gd name="connsiteX2" fmla="*/ 477927 w 555345"/>
                <a:gd name="connsiteY2" fmla="*/ 368808 h 523646"/>
                <a:gd name="connsiteX3" fmla="*/ 457809 w 555345"/>
                <a:gd name="connsiteY3" fmla="*/ 387706 h 523646"/>
                <a:gd name="connsiteX4" fmla="*/ 443788 w 555345"/>
                <a:gd name="connsiteY4" fmla="*/ 418186 h 523646"/>
                <a:gd name="connsiteX5" fmla="*/ 440740 w 555345"/>
                <a:gd name="connsiteY5" fmla="*/ 434035 h 523646"/>
                <a:gd name="connsiteX6" fmla="*/ 424891 w 555345"/>
                <a:gd name="connsiteY6" fmla="*/ 445008 h 523646"/>
                <a:gd name="connsiteX7" fmla="*/ 415747 w 555345"/>
                <a:gd name="connsiteY7" fmla="*/ 485851 h 523646"/>
                <a:gd name="connsiteX8" fmla="*/ 415747 w 555345"/>
                <a:gd name="connsiteY8" fmla="*/ 490728 h 523646"/>
                <a:gd name="connsiteX9" fmla="*/ 410871 w 555345"/>
                <a:gd name="connsiteY9" fmla="*/ 489509 h 523646"/>
                <a:gd name="connsiteX10" fmla="*/ 411480 w 555345"/>
                <a:gd name="connsiteY10" fmla="*/ 470002 h 523646"/>
                <a:gd name="connsiteX11" fmla="*/ 406603 w 555345"/>
                <a:gd name="connsiteY11" fmla="*/ 456590 h 523646"/>
                <a:gd name="connsiteX12" fmla="*/ 388924 w 555345"/>
                <a:gd name="connsiteY12" fmla="*/ 441350 h 523646"/>
                <a:gd name="connsiteX13" fmla="*/ 383439 w 555345"/>
                <a:gd name="connsiteY13" fmla="*/ 413309 h 523646"/>
                <a:gd name="connsiteX14" fmla="*/ 387096 w 555345"/>
                <a:gd name="connsiteY14" fmla="*/ 384048 h 523646"/>
                <a:gd name="connsiteX15" fmla="*/ 371247 w 555345"/>
                <a:gd name="connsiteY15" fmla="*/ 381610 h 523646"/>
                <a:gd name="connsiteX16" fmla="*/ 368808 w 555345"/>
                <a:gd name="connsiteY16" fmla="*/ 390144 h 523646"/>
                <a:gd name="connsiteX17" fmla="*/ 348081 w 555345"/>
                <a:gd name="connsiteY17" fmla="*/ 392582 h 523646"/>
                <a:gd name="connsiteX18" fmla="*/ 357225 w 555345"/>
                <a:gd name="connsiteY18" fmla="*/ 403555 h 523646"/>
                <a:gd name="connsiteX19" fmla="*/ 360273 w 555345"/>
                <a:gd name="connsiteY19" fmla="*/ 427330 h 523646"/>
                <a:gd name="connsiteX20" fmla="*/ 341985 w 555345"/>
                <a:gd name="connsiteY20" fmla="*/ 448666 h 523646"/>
                <a:gd name="connsiteX21" fmla="*/ 325527 w 555345"/>
                <a:gd name="connsiteY21" fmla="*/ 476707 h 523646"/>
                <a:gd name="connsiteX22" fmla="*/ 307848 w 555345"/>
                <a:gd name="connsiteY22" fmla="*/ 480974 h 523646"/>
                <a:gd name="connsiteX23" fmla="*/ 278587 w 555345"/>
                <a:gd name="connsiteY23" fmla="*/ 458419 h 523646"/>
                <a:gd name="connsiteX24" fmla="*/ 265785 w 555345"/>
                <a:gd name="connsiteY24" fmla="*/ 466344 h 523646"/>
                <a:gd name="connsiteX25" fmla="*/ 262737 w 555345"/>
                <a:gd name="connsiteY25" fmla="*/ 477317 h 523646"/>
                <a:gd name="connsiteX26" fmla="*/ 245059 w 555345"/>
                <a:gd name="connsiteY26" fmla="*/ 485242 h 523646"/>
                <a:gd name="connsiteX27" fmla="*/ 243840 w 555345"/>
                <a:gd name="connsiteY27" fmla="*/ 493166 h 523646"/>
                <a:gd name="connsiteX28" fmla="*/ 209703 w 555345"/>
                <a:gd name="connsiteY28" fmla="*/ 493166 h 523646"/>
                <a:gd name="connsiteX29" fmla="*/ 204825 w 555345"/>
                <a:gd name="connsiteY29" fmla="*/ 485242 h 523646"/>
                <a:gd name="connsiteX30" fmla="*/ 179832 w 555345"/>
                <a:gd name="connsiteY30" fmla="*/ 483413 h 523646"/>
                <a:gd name="connsiteX31" fmla="*/ 167640 w 555345"/>
                <a:gd name="connsiteY31" fmla="*/ 490118 h 523646"/>
                <a:gd name="connsiteX32" fmla="*/ 157887 w 555345"/>
                <a:gd name="connsiteY32" fmla="*/ 487070 h 523646"/>
                <a:gd name="connsiteX33" fmla="*/ 140208 w 555345"/>
                <a:gd name="connsiteY33" fmla="*/ 463906 h 523646"/>
                <a:gd name="connsiteX34" fmla="*/ 134112 w 555345"/>
                <a:gd name="connsiteY34" fmla="*/ 453542 h 523646"/>
                <a:gd name="connsiteX35" fmla="*/ 109119 w 555345"/>
                <a:gd name="connsiteY35" fmla="*/ 459029 h 523646"/>
                <a:gd name="connsiteX36" fmla="*/ 99975 w 555345"/>
                <a:gd name="connsiteY36" fmla="*/ 476707 h 523646"/>
                <a:gd name="connsiteX37" fmla="*/ 92049 w 555345"/>
                <a:gd name="connsiteY37" fmla="*/ 512064 h 523646"/>
                <a:gd name="connsiteX38" fmla="*/ 79857 w 555345"/>
                <a:gd name="connsiteY38" fmla="*/ 519379 h 523646"/>
                <a:gd name="connsiteX39" fmla="*/ 69495 w 555345"/>
                <a:gd name="connsiteY39" fmla="*/ 523646 h 523646"/>
                <a:gd name="connsiteX40" fmla="*/ 66447 w 555345"/>
                <a:gd name="connsiteY40" fmla="*/ 521818 h 523646"/>
                <a:gd name="connsiteX41" fmla="*/ 54864 w 555345"/>
                <a:gd name="connsiteY41" fmla="*/ 510235 h 523646"/>
                <a:gd name="connsiteX42" fmla="*/ 52425 w 555345"/>
                <a:gd name="connsiteY42" fmla="*/ 498043 h 523646"/>
                <a:gd name="connsiteX43" fmla="*/ 57303 w 555345"/>
                <a:gd name="connsiteY43" fmla="*/ 482194 h 523646"/>
                <a:gd name="connsiteX44" fmla="*/ 57303 w 555345"/>
                <a:gd name="connsiteY44" fmla="*/ 465734 h 523646"/>
                <a:gd name="connsiteX45" fmla="*/ 37185 w 555345"/>
                <a:gd name="connsiteY45" fmla="*/ 441350 h 523646"/>
                <a:gd name="connsiteX46" fmla="*/ 32919 w 555345"/>
                <a:gd name="connsiteY46" fmla="*/ 424891 h 523646"/>
                <a:gd name="connsiteX47" fmla="*/ 32919 w 555345"/>
                <a:gd name="connsiteY47" fmla="*/ 415138 h 523646"/>
                <a:gd name="connsiteX48" fmla="*/ 20116 w 555345"/>
                <a:gd name="connsiteY48" fmla="*/ 403555 h 523646"/>
                <a:gd name="connsiteX49" fmla="*/ 19507 w 555345"/>
                <a:gd name="connsiteY49" fmla="*/ 381000 h 523646"/>
                <a:gd name="connsiteX50" fmla="*/ 11583 w 555345"/>
                <a:gd name="connsiteY50" fmla="*/ 365760 h 523646"/>
                <a:gd name="connsiteX51" fmla="*/ 0 w 555345"/>
                <a:gd name="connsiteY51" fmla="*/ 368198 h 523646"/>
                <a:gd name="connsiteX52" fmla="*/ 3048 w 555345"/>
                <a:gd name="connsiteY52" fmla="*/ 353568 h 523646"/>
                <a:gd name="connsiteX53" fmla="*/ 11583 w 555345"/>
                <a:gd name="connsiteY53" fmla="*/ 337718 h 523646"/>
                <a:gd name="connsiteX54" fmla="*/ 7315 w 555345"/>
                <a:gd name="connsiteY54" fmla="*/ 321259 h 523646"/>
                <a:gd name="connsiteX55" fmla="*/ 18288 w 555345"/>
                <a:gd name="connsiteY55" fmla="*/ 309067 h 523646"/>
                <a:gd name="connsiteX56" fmla="*/ 10972 w 555345"/>
                <a:gd name="connsiteY56" fmla="*/ 299923 h 523646"/>
                <a:gd name="connsiteX57" fmla="*/ 18897 w 555345"/>
                <a:gd name="connsiteY57" fmla="*/ 276149 h 523646"/>
                <a:gd name="connsiteX58" fmla="*/ 34137 w 555345"/>
                <a:gd name="connsiteY58" fmla="*/ 246888 h 523646"/>
                <a:gd name="connsiteX59" fmla="*/ 63399 w 555345"/>
                <a:gd name="connsiteY59" fmla="*/ 249936 h 523646"/>
                <a:gd name="connsiteX60" fmla="*/ 56692 w 555345"/>
                <a:gd name="connsiteY60" fmla="*/ 94488 h 523646"/>
                <a:gd name="connsiteX61" fmla="*/ 56692 w 555345"/>
                <a:gd name="connsiteY61" fmla="*/ 78029 h 523646"/>
                <a:gd name="connsiteX62" fmla="*/ 95707 w 555345"/>
                <a:gd name="connsiteY62" fmla="*/ 78029 h 523646"/>
                <a:gd name="connsiteX63" fmla="*/ 92659 w 555345"/>
                <a:gd name="connsiteY63" fmla="*/ 0 h 523646"/>
                <a:gd name="connsiteX64" fmla="*/ 228600 w 555345"/>
                <a:gd name="connsiteY64" fmla="*/ 0 h 523646"/>
                <a:gd name="connsiteX65" fmla="*/ 359664 w 555345"/>
                <a:gd name="connsiteY65" fmla="*/ 0 h 523646"/>
                <a:gd name="connsiteX66" fmla="*/ 494385 w 555345"/>
                <a:gd name="connsiteY66" fmla="*/ 0 h 523646"/>
                <a:gd name="connsiteX67" fmla="*/ 507187 w 555345"/>
                <a:gd name="connsiteY67" fmla="*/ 38405 h 523646"/>
                <a:gd name="connsiteX68" fmla="*/ 499872 w 555345"/>
                <a:gd name="connsiteY68" fmla="*/ 45110 h 523646"/>
                <a:gd name="connsiteX69" fmla="*/ 507187 w 555345"/>
                <a:gd name="connsiteY69" fmla="*/ 85954 h 523646"/>
                <a:gd name="connsiteX70" fmla="*/ 522427 w 555345"/>
                <a:gd name="connsiteY70" fmla="*/ 132283 h 523646"/>
                <a:gd name="connsiteX71" fmla="*/ 535839 w 555345"/>
                <a:gd name="connsiteY71" fmla="*/ 142037 h 523646"/>
                <a:gd name="connsiteX72" fmla="*/ 555345 w 555345"/>
                <a:gd name="connsiteY72" fmla="*/ 156667 h 523646"/>
                <a:gd name="connsiteX73" fmla="*/ 538887 w 555345"/>
                <a:gd name="connsiteY73" fmla="*/ 178613 h 523646"/>
                <a:gd name="connsiteX74" fmla="*/ 514503 w 555345"/>
                <a:gd name="connsiteY74" fmla="*/ 185318 h 523646"/>
                <a:gd name="connsiteX75" fmla="*/ 504139 w 555345"/>
                <a:gd name="connsiteY75" fmla="*/ 197510 h 523646"/>
                <a:gd name="connsiteX76" fmla="*/ 502311 w 555345"/>
                <a:gd name="connsiteY76" fmla="*/ 223114 h 523646"/>
                <a:gd name="connsiteX77" fmla="*/ 490119 w 555345"/>
                <a:gd name="connsiteY77" fmla="*/ 281026 h 523646"/>
                <a:gd name="connsiteX78" fmla="*/ 494385 w 555345"/>
                <a:gd name="connsiteY78" fmla="*/ 296266 h 5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646">
                  <a:moveTo>
                    <a:pt x="494385" y="296266"/>
                  </a:moveTo>
                  <a:lnTo>
                    <a:pt x="490119" y="329794"/>
                  </a:lnTo>
                  <a:lnTo>
                    <a:pt x="477927" y="368808"/>
                  </a:lnTo>
                  <a:lnTo>
                    <a:pt x="457809" y="387706"/>
                  </a:lnTo>
                  <a:lnTo>
                    <a:pt x="443788" y="418186"/>
                  </a:lnTo>
                  <a:lnTo>
                    <a:pt x="440740" y="434035"/>
                  </a:lnTo>
                  <a:lnTo>
                    <a:pt x="424891" y="445008"/>
                  </a:lnTo>
                  <a:lnTo>
                    <a:pt x="415747" y="485851"/>
                  </a:lnTo>
                  <a:lnTo>
                    <a:pt x="415747" y="490728"/>
                  </a:lnTo>
                  <a:lnTo>
                    <a:pt x="410871" y="489509"/>
                  </a:lnTo>
                  <a:lnTo>
                    <a:pt x="411480" y="470002"/>
                  </a:lnTo>
                  <a:lnTo>
                    <a:pt x="406603" y="456590"/>
                  </a:lnTo>
                  <a:lnTo>
                    <a:pt x="388924" y="441350"/>
                  </a:lnTo>
                  <a:lnTo>
                    <a:pt x="383439" y="413309"/>
                  </a:lnTo>
                  <a:lnTo>
                    <a:pt x="387096" y="384048"/>
                  </a:lnTo>
                  <a:lnTo>
                    <a:pt x="371247" y="381610"/>
                  </a:lnTo>
                  <a:lnTo>
                    <a:pt x="368808" y="390144"/>
                  </a:lnTo>
                  <a:lnTo>
                    <a:pt x="348081" y="392582"/>
                  </a:lnTo>
                  <a:lnTo>
                    <a:pt x="357225" y="403555"/>
                  </a:lnTo>
                  <a:lnTo>
                    <a:pt x="360273" y="427330"/>
                  </a:lnTo>
                  <a:lnTo>
                    <a:pt x="341985" y="448666"/>
                  </a:lnTo>
                  <a:lnTo>
                    <a:pt x="325527" y="476707"/>
                  </a:lnTo>
                  <a:lnTo>
                    <a:pt x="307848" y="480974"/>
                  </a:lnTo>
                  <a:lnTo>
                    <a:pt x="278587" y="458419"/>
                  </a:lnTo>
                  <a:lnTo>
                    <a:pt x="265785" y="466344"/>
                  </a:lnTo>
                  <a:lnTo>
                    <a:pt x="262737" y="477317"/>
                  </a:lnTo>
                  <a:lnTo>
                    <a:pt x="245059" y="485242"/>
                  </a:lnTo>
                  <a:lnTo>
                    <a:pt x="243840" y="493166"/>
                  </a:lnTo>
                  <a:lnTo>
                    <a:pt x="209703" y="493166"/>
                  </a:lnTo>
                  <a:lnTo>
                    <a:pt x="204825" y="485242"/>
                  </a:lnTo>
                  <a:lnTo>
                    <a:pt x="179832" y="483413"/>
                  </a:lnTo>
                  <a:lnTo>
                    <a:pt x="167640" y="490118"/>
                  </a:lnTo>
                  <a:lnTo>
                    <a:pt x="157887" y="487070"/>
                  </a:lnTo>
                  <a:lnTo>
                    <a:pt x="140208" y="463906"/>
                  </a:lnTo>
                  <a:lnTo>
                    <a:pt x="134112" y="453542"/>
                  </a:lnTo>
                  <a:lnTo>
                    <a:pt x="109119" y="459029"/>
                  </a:lnTo>
                  <a:lnTo>
                    <a:pt x="99975" y="476707"/>
                  </a:lnTo>
                  <a:lnTo>
                    <a:pt x="92049" y="512064"/>
                  </a:lnTo>
                  <a:lnTo>
                    <a:pt x="79857" y="519379"/>
                  </a:lnTo>
                  <a:lnTo>
                    <a:pt x="69495" y="523646"/>
                  </a:lnTo>
                  <a:lnTo>
                    <a:pt x="66447" y="521818"/>
                  </a:lnTo>
                  <a:lnTo>
                    <a:pt x="54864" y="510235"/>
                  </a:lnTo>
                  <a:lnTo>
                    <a:pt x="52425" y="498043"/>
                  </a:lnTo>
                  <a:lnTo>
                    <a:pt x="57303" y="482194"/>
                  </a:lnTo>
                  <a:lnTo>
                    <a:pt x="57303" y="465734"/>
                  </a:lnTo>
                  <a:lnTo>
                    <a:pt x="37185" y="441350"/>
                  </a:lnTo>
                  <a:lnTo>
                    <a:pt x="32919" y="424891"/>
                  </a:lnTo>
                  <a:lnTo>
                    <a:pt x="32919" y="415138"/>
                  </a:lnTo>
                  <a:lnTo>
                    <a:pt x="20116" y="403555"/>
                  </a:lnTo>
                  <a:lnTo>
                    <a:pt x="19507" y="381000"/>
                  </a:lnTo>
                  <a:lnTo>
                    <a:pt x="11583" y="365760"/>
                  </a:lnTo>
                  <a:lnTo>
                    <a:pt x="0" y="368198"/>
                  </a:lnTo>
                  <a:lnTo>
                    <a:pt x="3048" y="353568"/>
                  </a:lnTo>
                  <a:lnTo>
                    <a:pt x="11583" y="337718"/>
                  </a:lnTo>
                  <a:lnTo>
                    <a:pt x="7315" y="321259"/>
                  </a:lnTo>
                  <a:lnTo>
                    <a:pt x="18288" y="309067"/>
                  </a:lnTo>
                  <a:lnTo>
                    <a:pt x="10972" y="299923"/>
                  </a:lnTo>
                  <a:lnTo>
                    <a:pt x="18897" y="276149"/>
                  </a:lnTo>
                  <a:lnTo>
                    <a:pt x="34137" y="246888"/>
                  </a:lnTo>
                  <a:lnTo>
                    <a:pt x="63399" y="249936"/>
                  </a:lnTo>
                  <a:lnTo>
                    <a:pt x="56692" y="94488"/>
                  </a:lnTo>
                  <a:lnTo>
                    <a:pt x="56692" y="78029"/>
                  </a:lnTo>
                  <a:lnTo>
                    <a:pt x="95707" y="78029"/>
                  </a:lnTo>
                  <a:lnTo>
                    <a:pt x="92659" y="0"/>
                  </a:lnTo>
                  <a:lnTo>
                    <a:pt x="228600" y="0"/>
                  </a:lnTo>
                  <a:lnTo>
                    <a:pt x="359664" y="0"/>
                  </a:lnTo>
                  <a:lnTo>
                    <a:pt x="494385" y="0"/>
                  </a:lnTo>
                  <a:lnTo>
                    <a:pt x="507187" y="38405"/>
                  </a:lnTo>
                  <a:lnTo>
                    <a:pt x="499872" y="45110"/>
                  </a:lnTo>
                  <a:lnTo>
                    <a:pt x="507187" y="85954"/>
                  </a:lnTo>
                  <a:lnTo>
                    <a:pt x="522427" y="132283"/>
                  </a:lnTo>
                  <a:lnTo>
                    <a:pt x="535839" y="142037"/>
                  </a:lnTo>
                  <a:lnTo>
                    <a:pt x="555345" y="156667"/>
                  </a:lnTo>
                  <a:lnTo>
                    <a:pt x="538887" y="178613"/>
                  </a:lnTo>
                  <a:lnTo>
                    <a:pt x="514503" y="185318"/>
                  </a:lnTo>
                  <a:lnTo>
                    <a:pt x="504139" y="197510"/>
                  </a:lnTo>
                  <a:lnTo>
                    <a:pt x="502311" y="223114"/>
                  </a:lnTo>
                  <a:lnTo>
                    <a:pt x="490119" y="281026"/>
                  </a:lnTo>
                  <a:lnTo>
                    <a:pt x="494385" y="296266"/>
                  </a:lnTo>
                  <a:close/>
                </a:path>
              </a:pathLst>
            </a:custGeom>
            <a:grpFill/>
            <a:ln w="6350" cap="flat">
              <a:solidFill>
                <a:srgbClr val="545A8A"/>
              </a:solidFill>
              <a:prstDash val="solid"/>
              <a:miter/>
            </a:ln>
          </p:spPr>
          <p:txBody>
            <a:bodyPr rtlCol="0" anchor="ctr"/>
            <a:lstStyle/>
            <a:p>
              <a:endParaRPr lang="fr-FR" dirty="0"/>
            </a:p>
          </p:txBody>
        </p:sp>
        <p:sp>
          <p:nvSpPr>
            <p:cNvPr id="236" name="Forme libre : forme 195">
              <a:extLst>
                <a:ext uri="{FF2B5EF4-FFF2-40B4-BE49-F238E27FC236}">
                  <a16:creationId xmlns:a16="http://schemas.microsoft.com/office/drawing/2014/main" id="{125A04E2-6B25-620D-C683-8450254D56D0}"/>
                </a:ext>
              </a:extLst>
            </p:cNvPr>
            <p:cNvSpPr/>
            <p:nvPr/>
          </p:nvSpPr>
          <p:spPr>
            <a:xfrm>
              <a:off x="6835445" y="3938015"/>
              <a:ext cx="395629" cy="341985"/>
            </a:xfrm>
            <a:custGeom>
              <a:avLst/>
              <a:gdLst>
                <a:gd name="connsiteX0" fmla="*/ 346252 w 395629"/>
                <a:gd name="connsiteY0" fmla="*/ 109118 h 341985"/>
                <a:gd name="connsiteX1" fmla="*/ 347472 w 395629"/>
                <a:gd name="connsiteY1" fmla="*/ 139598 h 341985"/>
                <a:gd name="connsiteX2" fmla="*/ 342595 w 395629"/>
                <a:gd name="connsiteY2" fmla="*/ 151181 h 341985"/>
                <a:gd name="connsiteX3" fmla="*/ 324307 w 395629"/>
                <a:gd name="connsiteY3" fmla="*/ 152400 h 341985"/>
                <a:gd name="connsiteX4" fmla="*/ 312724 w 395629"/>
                <a:gd name="connsiteY4" fmla="*/ 174345 h 341985"/>
                <a:gd name="connsiteX5" fmla="*/ 334060 w 395629"/>
                <a:gd name="connsiteY5" fmla="*/ 177393 h 341985"/>
                <a:gd name="connsiteX6" fmla="*/ 352348 w 395629"/>
                <a:gd name="connsiteY6" fmla="*/ 196291 h 341985"/>
                <a:gd name="connsiteX7" fmla="*/ 358444 w 395629"/>
                <a:gd name="connsiteY7" fmla="*/ 212141 h 341985"/>
                <a:gd name="connsiteX8" fmla="*/ 374294 w 395629"/>
                <a:gd name="connsiteY8" fmla="*/ 221285 h 341985"/>
                <a:gd name="connsiteX9" fmla="*/ 395630 w 395629"/>
                <a:gd name="connsiteY9" fmla="*/ 263957 h 341985"/>
                <a:gd name="connsiteX10" fmla="*/ 372465 w 395629"/>
                <a:gd name="connsiteY10" fmla="*/ 289560 h 341985"/>
                <a:gd name="connsiteX11" fmla="*/ 351739 w 395629"/>
                <a:gd name="connsiteY11" fmla="*/ 312725 h 341985"/>
                <a:gd name="connsiteX12" fmla="*/ 330403 w 395629"/>
                <a:gd name="connsiteY12" fmla="*/ 331013 h 341985"/>
                <a:gd name="connsiteX13" fmla="*/ 306019 w 395629"/>
                <a:gd name="connsiteY13" fmla="*/ 331013 h 341985"/>
                <a:gd name="connsiteX14" fmla="*/ 278587 w 395629"/>
                <a:gd name="connsiteY14" fmla="*/ 340157 h 341985"/>
                <a:gd name="connsiteX15" fmla="*/ 256641 w 395629"/>
                <a:gd name="connsiteY15" fmla="*/ 331013 h 341985"/>
                <a:gd name="connsiteX16" fmla="*/ 242620 w 395629"/>
                <a:gd name="connsiteY16" fmla="*/ 341985 h 341985"/>
                <a:gd name="connsiteX17" fmla="*/ 211531 w 395629"/>
                <a:gd name="connsiteY17" fmla="*/ 315773 h 341985"/>
                <a:gd name="connsiteX18" fmla="*/ 202996 w 395629"/>
                <a:gd name="connsiteY18" fmla="*/ 299313 h 341985"/>
                <a:gd name="connsiteX19" fmla="*/ 184099 w 395629"/>
                <a:gd name="connsiteY19" fmla="*/ 307238 h 341985"/>
                <a:gd name="connsiteX20" fmla="*/ 168249 w 395629"/>
                <a:gd name="connsiteY20" fmla="*/ 304800 h 341985"/>
                <a:gd name="connsiteX21" fmla="*/ 159105 w 395629"/>
                <a:gd name="connsiteY21" fmla="*/ 311505 h 341985"/>
                <a:gd name="connsiteX22" fmla="*/ 143256 w 395629"/>
                <a:gd name="connsiteY22" fmla="*/ 306629 h 341985"/>
                <a:gd name="connsiteX23" fmla="*/ 121920 w 395629"/>
                <a:gd name="connsiteY23" fmla="*/ 274320 h 341985"/>
                <a:gd name="connsiteX24" fmla="*/ 116433 w 395629"/>
                <a:gd name="connsiteY24" fmla="*/ 262128 h 341985"/>
                <a:gd name="connsiteX25" fmla="*/ 90220 w 395629"/>
                <a:gd name="connsiteY25" fmla="*/ 246278 h 341985"/>
                <a:gd name="connsiteX26" fmla="*/ 81686 w 395629"/>
                <a:gd name="connsiteY26" fmla="*/ 223113 h 341985"/>
                <a:gd name="connsiteX27" fmla="*/ 67056 w 395629"/>
                <a:gd name="connsiteY27" fmla="*/ 206045 h 341985"/>
                <a:gd name="connsiteX28" fmla="*/ 43281 w 395629"/>
                <a:gd name="connsiteY28" fmla="*/ 185928 h 341985"/>
                <a:gd name="connsiteX29" fmla="*/ 42672 w 395629"/>
                <a:gd name="connsiteY29" fmla="*/ 173126 h 341985"/>
                <a:gd name="connsiteX30" fmla="*/ 23774 w 395629"/>
                <a:gd name="connsiteY30" fmla="*/ 157277 h 341985"/>
                <a:gd name="connsiteX31" fmla="*/ 0 w 395629"/>
                <a:gd name="connsiteY31" fmla="*/ 142037 h 341985"/>
                <a:gd name="connsiteX32" fmla="*/ 10363 w 395629"/>
                <a:gd name="connsiteY32" fmla="*/ 137769 h 341985"/>
                <a:gd name="connsiteX33" fmla="*/ 22555 w 395629"/>
                <a:gd name="connsiteY33" fmla="*/ 130454 h 341985"/>
                <a:gd name="connsiteX34" fmla="*/ 30480 w 395629"/>
                <a:gd name="connsiteY34" fmla="*/ 95097 h 341985"/>
                <a:gd name="connsiteX35" fmla="*/ 39624 w 395629"/>
                <a:gd name="connsiteY35" fmla="*/ 77419 h 341985"/>
                <a:gd name="connsiteX36" fmla="*/ 64617 w 395629"/>
                <a:gd name="connsiteY36" fmla="*/ 71933 h 341985"/>
                <a:gd name="connsiteX37" fmla="*/ 70713 w 395629"/>
                <a:gd name="connsiteY37" fmla="*/ 82296 h 341985"/>
                <a:gd name="connsiteX38" fmla="*/ 88392 w 395629"/>
                <a:gd name="connsiteY38" fmla="*/ 105461 h 341985"/>
                <a:gd name="connsiteX39" fmla="*/ 98145 w 395629"/>
                <a:gd name="connsiteY39" fmla="*/ 108509 h 341985"/>
                <a:gd name="connsiteX40" fmla="*/ 110337 w 395629"/>
                <a:gd name="connsiteY40" fmla="*/ 101803 h 341985"/>
                <a:gd name="connsiteX41" fmla="*/ 135331 w 395629"/>
                <a:gd name="connsiteY41" fmla="*/ 103632 h 341985"/>
                <a:gd name="connsiteX42" fmla="*/ 140208 w 395629"/>
                <a:gd name="connsiteY42" fmla="*/ 111557 h 341985"/>
                <a:gd name="connsiteX43" fmla="*/ 174345 w 395629"/>
                <a:gd name="connsiteY43" fmla="*/ 111557 h 341985"/>
                <a:gd name="connsiteX44" fmla="*/ 175564 w 395629"/>
                <a:gd name="connsiteY44" fmla="*/ 103632 h 341985"/>
                <a:gd name="connsiteX45" fmla="*/ 193243 w 395629"/>
                <a:gd name="connsiteY45" fmla="*/ 95707 h 341985"/>
                <a:gd name="connsiteX46" fmla="*/ 196291 w 395629"/>
                <a:gd name="connsiteY46" fmla="*/ 84734 h 341985"/>
                <a:gd name="connsiteX47" fmla="*/ 209092 w 395629"/>
                <a:gd name="connsiteY47" fmla="*/ 76809 h 341985"/>
                <a:gd name="connsiteX48" fmla="*/ 238353 w 395629"/>
                <a:gd name="connsiteY48" fmla="*/ 99365 h 341985"/>
                <a:gd name="connsiteX49" fmla="*/ 256032 w 395629"/>
                <a:gd name="connsiteY49" fmla="*/ 95097 h 341985"/>
                <a:gd name="connsiteX50" fmla="*/ 272491 w 395629"/>
                <a:gd name="connsiteY50" fmla="*/ 67056 h 341985"/>
                <a:gd name="connsiteX51" fmla="*/ 290779 w 395629"/>
                <a:gd name="connsiteY51" fmla="*/ 45720 h 341985"/>
                <a:gd name="connsiteX52" fmla="*/ 287731 w 395629"/>
                <a:gd name="connsiteY52" fmla="*/ 21945 h 341985"/>
                <a:gd name="connsiteX53" fmla="*/ 278587 w 395629"/>
                <a:gd name="connsiteY53" fmla="*/ 10973 h 341985"/>
                <a:gd name="connsiteX54" fmla="*/ 299313 w 395629"/>
                <a:gd name="connsiteY54" fmla="*/ 8534 h 341985"/>
                <a:gd name="connsiteX55" fmla="*/ 301752 w 395629"/>
                <a:gd name="connsiteY55" fmla="*/ 0 h 341985"/>
                <a:gd name="connsiteX56" fmla="*/ 317601 w 395629"/>
                <a:gd name="connsiteY56" fmla="*/ 2438 h 341985"/>
                <a:gd name="connsiteX57" fmla="*/ 313944 w 395629"/>
                <a:gd name="connsiteY57" fmla="*/ 31699 h 341985"/>
                <a:gd name="connsiteX58" fmla="*/ 319430 w 395629"/>
                <a:gd name="connsiteY58" fmla="*/ 59741 h 341985"/>
                <a:gd name="connsiteX59" fmla="*/ 337108 w 395629"/>
                <a:gd name="connsiteY59" fmla="*/ 74981 h 341985"/>
                <a:gd name="connsiteX60" fmla="*/ 341985 w 395629"/>
                <a:gd name="connsiteY60" fmla="*/ 88392 h 341985"/>
                <a:gd name="connsiteX61" fmla="*/ 341376 w 395629"/>
                <a:gd name="connsiteY61" fmla="*/ 107899 h 341985"/>
                <a:gd name="connsiteX62" fmla="*/ 346252 w 395629"/>
                <a:gd name="connsiteY62" fmla="*/ 109118 h 34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985">
                  <a:moveTo>
                    <a:pt x="346252" y="109118"/>
                  </a:moveTo>
                  <a:lnTo>
                    <a:pt x="347472" y="139598"/>
                  </a:lnTo>
                  <a:lnTo>
                    <a:pt x="342595" y="151181"/>
                  </a:lnTo>
                  <a:lnTo>
                    <a:pt x="324307" y="152400"/>
                  </a:lnTo>
                  <a:lnTo>
                    <a:pt x="312724" y="174345"/>
                  </a:lnTo>
                  <a:lnTo>
                    <a:pt x="334060" y="177393"/>
                  </a:lnTo>
                  <a:lnTo>
                    <a:pt x="352348" y="196291"/>
                  </a:lnTo>
                  <a:lnTo>
                    <a:pt x="358444" y="212141"/>
                  </a:lnTo>
                  <a:lnTo>
                    <a:pt x="374294" y="221285"/>
                  </a:lnTo>
                  <a:lnTo>
                    <a:pt x="395630" y="263957"/>
                  </a:lnTo>
                  <a:lnTo>
                    <a:pt x="372465" y="289560"/>
                  </a:lnTo>
                  <a:lnTo>
                    <a:pt x="351739" y="312725"/>
                  </a:lnTo>
                  <a:lnTo>
                    <a:pt x="330403" y="331013"/>
                  </a:lnTo>
                  <a:lnTo>
                    <a:pt x="306019" y="331013"/>
                  </a:lnTo>
                  <a:lnTo>
                    <a:pt x="278587" y="340157"/>
                  </a:lnTo>
                  <a:lnTo>
                    <a:pt x="256641" y="331013"/>
                  </a:lnTo>
                  <a:lnTo>
                    <a:pt x="242620" y="341985"/>
                  </a:lnTo>
                  <a:lnTo>
                    <a:pt x="211531" y="315773"/>
                  </a:lnTo>
                  <a:lnTo>
                    <a:pt x="202996" y="299313"/>
                  </a:lnTo>
                  <a:lnTo>
                    <a:pt x="184099" y="307238"/>
                  </a:lnTo>
                  <a:lnTo>
                    <a:pt x="168249" y="304800"/>
                  </a:lnTo>
                  <a:lnTo>
                    <a:pt x="159105" y="311505"/>
                  </a:lnTo>
                  <a:lnTo>
                    <a:pt x="143256" y="306629"/>
                  </a:lnTo>
                  <a:lnTo>
                    <a:pt x="121920" y="274320"/>
                  </a:lnTo>
                  <a:lnTo>
                    <a:pt x="116433" y="262128"/>
                  </a:lnTo>
                  <a:lnTo>
                    <a:pt x="90220" y="246278"/>
                  </a:lnTo>
                  <a:lnTo>
                    <a:pt x="81686" y="223113"/>
                  </a:lnTo>
                  <a:lnTo>
                    <a:pt x="67056" y="206045"/>
                  </a:lnTo>
                  <a:lnTo>
                    <a:pt x="43281" y="185928"/>
                  </a:lnTo>
                  <a:lnTo>
                    <a:pt x="42672" y="173126"/>
                  </a:lnTo>
                  <a:lnTo>
                    <a:pt x="23774" y="157277"/>
                  </a:lnTo>
                  <a:lnTo>
                    <a:pt x="0" y="142037"/>
                  </a:lnTo>
                  <a:lnTo>
                    <a:pt x="10363" y="137769"/>
                  </a:lnTo>
                  <a:lnTo>
                    <a:pt x="22555" y="130454"/>
                  </a:lnTo>
                  <a:lnTo>
                    <a:pt x="30480" y="95097"/>
                  </a:lnTo>
                  <a:lnTo>
                    <a:pt x="39624" y="77419"/>
                  </a:lnTo>
                  <a:lnTo>
                    <a:pt x="64617" y="71933"/>
                  </a:lnTo>
                  <a:lnTo>
                    <a:pt x="70713" y="82296"/>
                  </a:lnTo>
                  <a:lnTo>
                    <a:pt x="88392" y="105461"/>
                  </a:lnTo>
                  <a:lnTo>
                    <a:pt x="98145" y="108509"/>
                  </a:lnTo>
                  <a:lnTo>
                    <a:pt x="110337" y="101803"/>
                  </a:lnTo>
                  <a:lnTo>
                    <a:pt x="135331" y="103632"/>
                  </a:lnTo>
                  <a:lnTo>
                    <a:pt x="140208" y="111557"/>
                  </a:lnTo>
                  <a:lnTo>
                    <a:pt x="174345" y="111557"/>
                  </a:lnTo>
                  <a:lnTo>
                    <a:pt x="175564" y="103632"/>
                  </a:lnTo>
                  <a:lnTo>
                    <a:pt x="193243" y="95707"/>
                  </a:lnTo>
                  <a:lnTo>
                    <a:pt x="196291" y="84734"/>
                  </a:lnTo>
                  <a:lnTo>
                    <a:pt x="209092" y="76809"/>
                  </a:lnTo>
                  <a:lnTo>
                    <a:pt x="238353" y="99365"/>
                  </a:lnTo>
                  <a:lnTo>
                    <a:pt x="256032" y="95097"/>
                  </a:lnTo>
                  <a:lnTo>
                    <a:pt x="272491" y="67056"/>
                  </a:lnTo>
                  <a:lnTo>
                    <a:pt x="290779" y="45720"/>
                  </a:lnTo>
                  <a:lnTo>
                    <a:pt x="287731" y="21945"/>
                  </a:lnTo>
                  <a:lnTo>
                    <a:pt x="278587" y="10973"/>
                  </a:lnTo>
                  <a:lnTo>
                    <a:pt x="299313" y="8534"/>
                  </a:lnTo>
                  <a:lnTo>
                    <a:pt x="301752" y="0"/>
                  </a:lnTo>
                  <a:lnTo>
                    <a:pt x="317601" y="2438"/>
                  </a:lnTo>
                  <a:lnTo>
                    <a:pt x="313944" y="31699"/>
                  </a:lnTo>
                  <a:lnTo>
                    <a:pt x="319430" y="59741"/>
                  </a:lnTo>
                  <a:lnTo>
                    <a:pt x="337108" y="74981"/>
                  </a:lnTo>
                  <a:lnTo>
                    <a:pt x="341985" y="88392"/>
                  </a:lnTo>
                  <a:lnTo>
                    <a:pt x="341376" y="107899"/>
                  </a:lnTo>
                  <a:lnTo>
                    <a:pt x="346252" y="109118"/>
                  </a:lnTo>
                  <a:close/>
                </a:path>
              </a:pathLst>
            </a:custGeom>
            <a:grpFill/>
            <a:ln w="6350" cap="flat">
              <a:solidFill>
                <a:srgbClr val="545A8A"/>
              </a:solidFill>
              <a:prstDash val="solid"/>
              <a:miter/>
            </a:ln>
          </p:spPr>
          <p:txBody>
            <a:bodyPr rtlCol="0" anchor="ctr"/>
            <a:lstStyle/>
            <a:p>
              <a:endParaRPr lang="fr-FR" dirty="0"/>
            </a:p>
          </p:txBody>
        </p:sp>
        <p:sp>
          <p:nvSpPr>
            <p:cNvPr id="237" name="Forme libre : forme 196">
              <a:extLst>
                <a:ext uri="{FF2B5EF4-FFF2-40B4-BE49-F238E27FC236}">
                  <a16:creationId xmlns:a16="http://schemas.microsoft.com/office/drawing/2014/main" id="{E3BBC153-A358-BBC5-0189-6536F1EF0E09}"/>
                </a:ext>
              </a:extLst>
            </p:cNvPr>
            <p:cNvSpPr/>
            <p:nvPr/>
          </p:nvSpPr>
          <p:spPr>
            <a:xfrm>
              <a:off x="5409590" y="3767936"/>
              <a:ext cx="209702" cy="166420"/>
            </a:xfrm>
            <a:custGeom>
              <a:avLst/>
              <a:gdLst>
                <a:gd name="connsiteX0" fmla="*/ 186537 w 209702"/>
                <a:gd name="connsiteY0" fmla="*/ 77419 h 166420"/>
                <a:gd name="connsiteX1" fmla="*/ 187757 w 209702"/>
                <a:gd name="connsiteY1" fmla="*/ 101803 h 166420"/>
                <a:gd name="connsiteX2" fmla="*/ 194462 w 209702"/>
                <a:gd name="connsiteY2" fmla="*/ 124359 h 166420"/>
                <a:gd name="connsiteX3" fmla="*/ 206654 w 209702"/>
                <a:gd name="connsiteY3" fmla="*/ 135331 h 166420"/>
                <a:gd name="connsiteX4" fmla="*/ 209702 w 209702"/>
                <a:gd name="connsiteY4" fmla="*/ 149962 h 166420"/>
                <a:gd name="connsiteX5" fmla="*/ 207873 w 209702"/>
                <a:gd name="connsiteY5" fmla="*/ 162154 h 166420"/>
                <a:gd name="connsiteX6" fmla="*/ 202997 w 209702"/>
                <a:gd name="connsiteY6" fmla="*/ 164592 h 166420"/>
                <a:gd name="connsiteX7" fmla="*/ 184099 w 209702"/>
                <a:gd name="connsiteY7" fmla="*/ 161544 h 166420"/>
                <a:gd name="connsiteX8" fmla="*/ 181661 w 209702"/>
                <a:gd name="connsiteY8" fmla="*/ 165811 h 166420"/>
                <a:gd name="connsiteX9" fmla="*/ 174345 w 209702"/>
                <a:gd name="connsiteY9" fmla="*/ 166421 h 166420"/>
                <a:gd name="connsiteX10" fmla="*/ 149352 w 209702"/>
                <a:gd name="connsiteY10" fmla="*/ 157277 h 166420"/>
                <a:gd name="connsiteX11" fmla="*/ 132893 w 209702"/>
                <a:gd name="connsiteY11" fmla="*/ 156667 h 166420"/>
                <a:gd name="connsiteX12" fmla="*/ 69494 w 209702"/>
                <a:gd name="connsiteY12" fmla="*/ 154839 h 166420"/>
                <a:gd name="connsiteX13" fmla="*/ 60350 w 209702"/>
                <a:gd name="connsiteY13" fmla="*/ 159715 h 166420"/>
                <a:gd name="connsiteX14" fmla="*/ 48768 w 209702"/>
                <a:gd name="connsiteY14" fmla="*/ 158496 h 166420"/>
                <a:gd name="connsiteX15" fmla="*/ 30480 w 209702"/>
                <a:gd name="connsiteY15" fmla="*/ 164592 h 166420"/>
                <a:gd name="connsiteX16" fmla="*/ 25603 w 209702"/>
                <a:gd name="connsiteY16" fmla="*/ 134722 h 166420"/>
                <a:gd name="connsiteX17" fmla="*/ 56693 w 209702"/>
                <a:gd name="connsiteY17" fmla="*/ 135331 h 166420"/>
                <a:gd name="connsiteX18" fmla="*/ 65227 w 209702"/>
                <a:gd name="connsiteY18" fmla="*/ 129845 h 166420"/>
                <a:gd name="connsiteX19" fmla="*/ 71323 w 209702"/>
                <a:gd name="connsiteY19" fmla="*/ 129845 h 166420"/>
                <a:gd name="connsiteX20" fmla="*/ 84125 w 209702"/>
                <a:gd name="connsiteY20" fmla="*/ 120701 h 166420"/>
                <a:gd name="connsiteX21" fmla="*/ 98755 w 209702"/>
                <a:gd name="connsiteY21" fmla="*/ 128626 h 166420"/>
                <a:gd name="connsiteX22" fmla="*/ 113385 w 209702"/>
                <a:gd name="connsiteY22" fmla="*/ 129845 h 166420"/>
                <a:gd name="connsiteX23" fmla="*/ 128625 w 209702"/>
                <a:gd name="connsiteY23" fmla="*/ 120701 h 166420"/>
                <a:gd name="connsiteX24" fmla="*/ 121920 w 209702"/>
                <a:gd name="connsiteY24" fmla="*/ 109728 h 166420"/>
                <a:gd name="connsiteX25" fmla="*/ 110337 w 209702"/>
                <a:gd name="connsiteY25" fmla="*/ 115824 h 166420"/>
                <a:gd name="connsiteX26" fmla="*/ 99974 w 209702"/>
                <a:gd name="connsiteY26" fmla="*/ 115824 h 166420"/>
                <a:gd name="connsiteX27" fmla="*/ 86563 w 209702"/>
                <a:gd name="connsiteY27" fmla="*/ 106071 h 166420"/>
                <a:gd name="connsiteX28" fmla="*/ 75590 w 209702"/>
                <a:gd name="connsiteY28" fmla="*/ 106680 h 166420"/>
                <a:gd name="connsiteX29" fmla="*/ 67665 w 209702"/>
                <a:gd name="connsiteY29" fmla="*/ 116434 h 166420"/>
                <a:gd name="connsiteX30" fmla="*/ 30480 w 209702"/>
                <a:gd name="connsiteY30" fmla="*/ 117043 h 166420"/>
                <a:gd name="connsiteX31" fmla="*/ 16459 w 209702"/>
                <a:gd name="connsiteY31" fmla="*/ 86563 h 166420"/>
                <a:gd name="connsiteX32" fmla="*/ 0 w 209702"/>
                <a:gd name="connsiteY32" fmla="*/ 73152 h 166420"/>
                <a:gd name="connsiteX33" fmla="*/ 15240 w 209702"/>
                <a:gd name="connsiteY33" fmla="*/ 65227 h 166420"/>
                <a:gd name="connsiteX34" fmla="*/ 32309 w 209702"/>
                <a:gd name="connsiteY34" fmla="*/ 37795 h 166420"/>
                <a:gd name="connsiteX35" fmla="*/ 40843 w 209702"/>
                <a:gd name="connsiteY35" fmla="*/ 17679 h 166420"/>
                <a:gd name="connsiteX36" fmla="*/ 53035 w 209702"/>
                <a:gd name="connsiteY36" fmla="*/ 5487 h 166420"/>
                <a:gd name="connsiteX37" fmla="*/ 69494 w 209702"/>
                <a:gd name="connsiteY37" fmla="*/ 8535 h 166420"/>
                <a:gd name="connsiteX38" fmla="*/ 86563 w 209702"/>
                <a:gd name="connsiteY38" fmla="*/ 0 h 166420"/>
                <a:gd name="connsiteX39" fmla="*/ 105461 w 209702"/>
                <a:gd name="connsiteY39" fmla="*/ 0 h 166420"/>
                <a:gd name="connsiteX40" fmla="*/ 121920 w 209702"/>
                <a:gd name="connsiteY40" fmla="*/ 10973 h 166420"/>
                <a:gd name="connsiteX41" fmla="*/ 143865 w 209702"/>
                <a:gd name="connsiteY41" fmla="*/ 21336 h 166420"/>
                <a:gd name="connsiteX42" fmla="*/ 164592 w 209702"/>
                <a:gd name="connsiteY42" fmla="*/ 50597 h 166420"/>
                <a:gd name="connsiteX43" fmla="*/ 186537 w 209702"/>
                <a:gd name="connsiteY43" fmla="*/ 77419 h 16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420">
                  <a:moveTo>
                    <a:pt x="186537" y="77419"/>
                  </a:moveTo>
                  <a:lnTo>
                    <a:pt x="187757" y="101803"/>
                  </a:lnTo>
                  <a:lnTo>
                    <a:pt x="194462" y="124359"/>
                  </a:lnTo>
                  <a:lnTo>
                    <a:pt x="206654" y="135331"/>
                  </a:lnTo>
                  <a:lnTo>
                    <a:pt x="209702" y="149962"/>
                  </a:lnTo>
                  <a:lnTo>
                    <a:pt x="207873" y="162154"/>
                  </a:lnTo>
                  <a:lnTo>
                    <a:pt x="202997" y="164592"/>
                  </a:lnTo>
                  <a:lnTo>
                    <a:pt x="184099" y="161544"/>
                  </a:lnTo>
                  <a:lnTo>
                    <a:pt x="181661" y="165811"/>
                  </a:lnTo>
                  <a:lnTo>
                    <a:pt x="174345" y="166421"/>
                  </a:lnTo>
                  <a:lnTo>
                    <a:pt x="149352" y="157277"/>
                  </a:lnTo>
                  <a:lnTo>
                    <a:pt x="132893" y="156667"/>
                  </a:lnTo>
                  <a:lnTo>
                    <a:pt x="69494" y="154839"/>
                  </a:lnTo>
                  <a:lnTo>
                    <a:pt x="60350" y="159715"/>
                  </a:lnTo>
                  <a:lnTo>
                    <a:pt x="48768" y="158496"/>
                  </a:lnTo>
                  <a:lnTo>
                    <a:pt x="30480" y="164592"/>
                  </a:lnTo>
                  <a:lnTo>
                    <a:pt x="25603" y="134722"/>
                  </a:lnTo>
                  <a:lnTo>
                    <a:pt x="56693" y="135331"/>
                  </a:lnTo>
                  <a:lnTo>
                    <a:pt x="65227" y="129845"/>
                  </a:lnTo>
                  <a:lnTo>
                    <a:pt x="71323" y="129845"/>
                  </a:lnTo>
                  <a:lnTo>
                    <a:pt x="84125" y="120701"/>
                  </a:lnTo>
                  <a:lnTo>
                    <a:pt x="98755" y="128626"/>
                  </a:lnTo>
                  <a:lnTo>
                    <a:pt x="113385" y="129845"/>
                  </a:lnTo>
                  <a:lnTo>
                    <a:pt x="128625" y="120701"/>
                  </a:lnTo>
                  <a:lnTo>
                    <a:pt x="121920" y="109728"/>
                  </a:lnTo>
                  <a:lnTo>
                    <a:pt x="110337" y="115824"/>
                  </a:lnTo>
                  <a:lnTo>
                    <a:pt x="99974" y="115824"/>
                  </a:lnTo>
                  <a:lnTo>
                    <a:pt x="86563" y="106071"/>
                  </a:lnTo>
                  <a:lnTo>
                    <a:pt x="75590" y="106680"/>
                  </a:lnTo>
                  <a:lnTo>
                    <a:pt x="67665" y="116434"/>
                  </a:lnTo>
                  <a:lnTo>
                    <a:pt x="30480" y="117043"/>
                  </a:lnTo>
                  <a:lnTo>
                    <a:pt x="16459" y="86563"/>
                  </a:lnTo>
                  <a:lnTo>
                    <a:pt x="0" y="73152"/>
                  </a:lnTo>
                  <a:lnTo>
                    <a:pt x="15240" y="65227"/>
                  </a:lnTo>
                  <a:lnTo>
                    <a:pt x="32309" y="37795"/>
                  </a:lnTo>
                  <a:lnTo>
                    <a:pt x="40843" y="17679"/>
                  </a:lnTo>
                  <a:lnTo>
                    <a:pt x="53035" y="5487"/>
                  </a:lnTo>
                  <a:lnTo>
                    <a:pt x="69494" y="8535"/>
                  </a:lnTo>
                  <a:lnTo>
                    <a:pt x="86563" y="0"/>
                  </a:lnTo>
                  <a:lnTo>
                    <a:pt x="105461" y="0"/>
                  </a:lnTo>
                  <a:lnTo>
                    <a:pt x="121920" y="10973"/>
                  </a:lnTo>
                  <a:lnTo>
                    <a:pt x="143865" y="21336"/>
                  </a:lnTo>
                  <a:lnTo>
                    <a:pt x="164592" y="50597"/>
                  </a:lnTo>
                  <a:lnTo>
                    <a:pt x="186537" y="77419"/>
                  </a:lnTo>
                  <a:close/>
                </a:path>
              </a:pathLst>
            </a:custGeom>
            <a:grpFill/>
            <a:ln w="6350" cap="flat">
              <a:solidFill>
                <a:srgbClr val="545A8A"/>
              </a:solidFill>
              <a:prstDash val="solid"/>
              <a:miter/>
            </a:ln>
          </p:spPr>
          <p:txBody>
            <a:bodyPr rtlCol="0" anchor="ctr"/>
            <a:lstStyle/>
            <a:p>
              <a:endParaRPr lang="fr-FR" dirty="0"/>
            </a:p>
          </p:txBody>
        </p:sp>
        <p:sp>
          <p:nvSpPr>
            <p:cNvPr id="238" name="Forme libre : forme 197">
              <a:extLst>
                <a:ext uri="{FF2B5EF4-FFF2-40B4-BE49-F238E27FC236}">
                  <a16:creationId xmlns:a16="http://schemas.microsoft.com/office/drawing/2014/main" id="{572FCC06-C5C9-4B95-8390-DC65033E28B1}"/>
                </a:ext>
              </a:extLst>
            </p:cNvPr>
            <p:cNvSpPr/>
            <p:nvPr/>
          </p:nvSpPr>
          <p:spPr>
            <a:xfrm>
              <a:off x="5556504" y="4023968"/>
              <a:ext cx="103632" cy="128016"/>
            </a:xfrm>
            <a:custGeom>
              <a:avLst/>
              <a:gdLst>
                <a:gd name="connsiteX0" fmla="*/ 103632 w 103632"/>
                <a:gd name="connsiteY0" fmla="*/ 64618 h 128016"/>
                <a:gd name="connsiteX1" fmla="*/ 87783 w 103632"/>
                <a:gd name="connsiteY1" fmla="*/ 82906 h 128016"/>
                <a:gd name="connsiteX2" fmla="*/ 71933 w 103632"/>
                <a:gd name="connsiteY2" fmla="*/ 103632 h 128016"/>
                <a:gd name="connsiteX3" fmla="*/ 70104 w 103632"/>
                <a:gd name="connsiteY3" fmla="*/ 115215 h 128016"/>
                <a:gd name="connsiteX4" fmla="*/ 61569 w 103632"/>
                <a:gd name="connsiteY4" fmla="*/ 128016 h 128016"/>
                <a:gd name="connsiteX5" fmla="*/ 52425 w 103632"/>
                <a:gd name="connsiteY5" fmla="*/ 124968 h 128016"/>
                <a:gd name="connsiteX6" fmla="*/ 28041 w 103632"/>
                <a:gd name="connsiteY6" fmla="*/ 109119 h 128016"/>
                <a:gd name="connsiteX7" fmla="*/ 9753 w 103632"/>
                <a:gd name="connsiteY7" fmla="*/ 88392 h 128016"/>
                <a:gd name="connsiteX8" fmla="*/ 4267 w 103632"/>
                <a:gd name="connsiteY8" fmla="*/ 73762 h 128016"/>
                <a:gd name="connsiteX9" fmla="*/ 0 w 103632"/>
                <a:gd name="connsiteY9" fmla="*/ 45111 h 128016"/>
                <a:gd name="connsiteX10" fmla="*/ 18897 w 103632"/>
                <a:gd name="connsiteY10" fmla="*/ 27432 h 128016"/>
                <a:gd name="connsiteX11" fmla="*/ 22555 w 103632"/>
                <a:gd name="connsiteY11" fmla="*/ 17069 h 128016"/>
                <a:gd name="connsiteX12" fmla="*/ 28651 w 103632"/>
                <a:gd name="connsiteY12" fmla="*/ 8535 h 128016"/>
                <a:gd name="connsiteX13" fmla="*/ 38405 w 103632"/>
                <a:gd name="connsiteY13" fmla="*/ 7315 h 128016"/>
                <a:gd name="connsiteX14" fmla="*/ 46329 w 103632"/>
                <a:gd name="connsiteY14" fmla="*/ 0 h 128016"/>
                <a:gd name="connsiteX15" fmla="*/ 73761 w 103632"/>
                <a:gd name="connsiteY15" fmla="*/ 0 h 128016"/>
                <a:gd name="connsiteX16" fmla="*/ 83515 w 103632"/>
                <a:gd name="connsiteY16" fmla="*/ 14021 h 128016"/>
                <a:gd name="connsiteX17" fmla="*/ 90831 w 103632"/>
                <a:gd name="connsiteY17" fmla="*/ 30480 h 128016"/>
                <a:gd name="connsiteX18" fmla="*/ 89611 w 103632"/>
                <a:gd name="connsiteY18" fmla="*/ 42063 h 128016"/>
                <a:gd name="connsiteX19" fmla="*/ 95097 w 103632"/>
                <a:gd name="connsiteY19" fmla="*/ 52426 h 128016"/>
                <a:gd name="connsiteX20" fmla="*/ 94488 w 103632"/>
                <a:gd name="connsiteY20" fmla="*/ 66447 h 128016"/>
                <a:gd name="connsiteX21" fmla="*/ 103632 w 103632"/>
                <a:gd name="connsiteY21" fmla="*/ 64618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8016">
                  <a:moveTo>
                    <a:pt x="103632" y="64618"/>
                  </a:moveTo>
                  <a:lnTo>
                    <a:pt x="87783" y="82906"/>
                  </a:lnTo>
                  <a:lnTo>
                    <a:pt x="71933" y="103632"/>
                  </a:lnTo>
                  <a:lnTo>
                    <a:pt x="70104" y="115215"/>
                  </a:lnTo>
                  <a:lnTo>
                    <a:pt x="61569" y="128016"/>
                  </a:lnTo>
                  <a:lnTo>
                    <a:pt x="52425" y="124968"/>
                  </a:lnTo>
                  <a:lnTo>
                    <a:pt x="28041" y="109119"/>
                  </a:lnTo>
                  <a:lnTo>
                    <a:pt x="9753" y="88392"/>
                  </a:lnTo>
                  <a:lnTo>
                    <a:pt x="4267" y="73762"/>
                  </a:lnTo>
                  <a:lnTo>
                    <a:pt x="0" y="45111"/>
                  </a:lnTo>
                  <a:lnTo>
                    <a:pt x="18897" y="27432"/>
                  </a:lnTo>
                  <a:lnTo>
                    <a:pt x="22555" y="17069"/>
                  </a:lnTo>
                  <a:lnTo>
                    <a:pt x="28651" y="8535"/>
                  </a:lnTo>
                  <a:lnTo>
                    <a:pt x="38405" y="7315"/>
                  </a:lnTo>
                  <a:lnTo>
                    <a:pt x="46329" y="0"/>
                  </a:lnTo>
                  <a:lnTo>
                    <a:pt x="73761" y="0"/>
                  </a:lnTo>
                  <a:lnTo>
                    <a:pt x="83515" y="14021"/>
                  </a:lnTo>
                  <a:lnTo>
                    <a:pt x="90831" y="30480"/>
                  </a:lnTo>
                  <a:lnTo>
                    <a:pt x="89611" y="42063"/>
                  </a:lnTo>
                  <a:lnTo>
                    <a:pt x="95097" y="52426"/>
                  </a:lnTo>
                  <a:lnTo>
                    <a:pt x="94488" y="66447"/>
                  </a:lnTo>
                  <a:lnTo>
                    <a:pt x="103632" y="64618"/>
                  </a:lnTo>
                  <a:close/>
                </a:path>
              </a:pathLst>
            </a:custGeom>
            <a:grpFill/>
            <a:ln w="6350" cap="flat">
              <a:solidFill>
                <a:srgbClr val="545A8A"/>
              </a:solidFill>
              <a:prstDash val="solid"/>
              <a:miter/>
            </a:ln>
          </p:spPr>
          <p:txBody>
            <a:bodyPr rtlCol="0" anchor="ctr"/>
            <a:lstStyle/>
            <a:p>
              <a:endParaRPr lang="fr-FR" dirty="0"/>
            </a:p>
          </p:txBody>
        </p:sp>
        <p:sp>
          <p:nvSpPr>
            <p:cNvPr id="239" name="Forme libre : forme 198">
              <a:extLst>
                <a:ext uri="{FF2B5EF4-FFF2-40B4-BE49-F238E27FC236}">
                  <a16:creationId xmlns:a16="http://schemas.microsoft.com/office/drawing/2014/main" id="{5651D981-CD43-1E50-627A-46E7C1EAFA68}"/>
                </a:ext>
              </a:extLst>
            </p:cNvPr>
            <p:cNvSpPr/>
            <p:nvPr/>
          </p:nvSpPr>
          <p:spPr>
            <a:xfrm>
              <a:off x="2924860" y="3852671"/>
              <a:ext cx="81686" cy="49987"/>
            </a:xfrm>
            <a:custGeom>
              <a:avLst/>
              <a:gdLst>
                <a:gd name="connsiteX0" fmla="*/ 77419 w 81686"/>
                <a:gd name="connsiteY0" fmla="*/ 40843 h 49987"/>
                <a:gd name="connsiteX1" fmla="*/ 73152 w 81686"/>
                <a:gd name="connsiteY1" fmla="*/ 49987 h 49987"/>
                <a:gd name="connsiteX2" fmla="*/ 53035 w 81686"/>
                <a:gd name="connsiteY2" fmla="*/ 49377 h 49987"/>
                <a:gd name="connsiteX3" fmla="*/ 40843 w 81686"/>
                <a:gd name="connsiteY3" fmla="*/ 45720 h 49987"/>
                <a:gd name="connsiteX4" fmla="*/ 27432 w 81686"/>
                <a:gd name="connsiteY4" fmla="*/ 37795 h 49987"/>
                <a:gd name="connsiteX5" fmla="*/ 9144 w 81686"/>
                <a:gd name="connsiteY5" fmla="*/ 35357 h 49987"/>
                <a:gd name="connsiteX6" fmla="*/ 0 w 81686"/>
                <a:gd name="connsiteY6" fmla="*/ 26822 h 49987"/>
                <a:gd name="connsiteX7" fmla="*/ 1829 w 81686"/>
                <a:gd name="connsiteY7" fmla="*/ 21336 h 49987"/>
                <a:gd name="connsiteX8" fmla="*/ 14021 w 81686"/>
                <a:gd name="connsiteY8" fmla="*/ 11582 h 49987"/>
                <a:gd name="connsiteX9" fmla="*/ 21336 w 81686"/>
                <a:gd name="connsiteY9" fmla="*/ 7315 h 49987"/>
                <a:gd name="connsiteX10" fmla="*/ 19507 w 81686"/>
                <a:gd name="connsiteY10" fmla="*/ 2438 h 49987"/>
                <a:gd name="connsiteX11" fmla="*/ 28042 w 81686"/>
                <a:gd name="connsiteY11" fmla="*/ 0 h 49987"/>
                <a:gd name="connsiteX12" fmla="*/ 37795 w 81686"/>
                <a:gd name="connsiteY12" fmla="*/ 3657 h 49987"/>
                <a:gd name="connsiteX13" fmla="*/ 44501 w 81686"/>
                <a:gd name="connsiteY13" fmla="*/ 10973 h 49987"/>
                <a:gd name="connsiteX14" fmla="*/ 54255 w 81686"/>
                <a:gd name="connsiteY14" fmla="*/ 17678 h 49987"/>
                <a:gd name="connsiteX15" fmla="*/ 54864 w 81686"/>
                <a:gd name="connsiteY15" fmla="*/ 22555 h 49987"/>
                <a:gd name="connsiteX16" fmla="*/ 70104 w 81686"/>
                <a:gd name="connsiteY16" fmla="*/ 18288 h 49987"/>
                <a:gd name="connsiteX17" fmla="*/ 77419 w 81686"/>
                <a:gd name="connsiteY17" fmla="*/ 20726 h 49987"/>
                <a:gd name="connsiteX18" fmla="*/ 81687 w 81686"/>
                <a:gd name="connsiteY18" fmla="*/ 24993 h 49987"/>
                <a:gd name="connsiteX19" fmla="*/ 77419 w 81686"/>
                <a:gd name="connsiteY19" fmla="*/ 40843 h 4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86" h="49987">
                  <a:moveTo>
                    <a:pt x="77419" y="40843"/>
                  </a:moveTo>
                  <a:lnTo>
                    <a:pt x="73152" y="49987"/>
                  </a:lnTo>
                  <a:lnTo>
                    <a:pt x="53035" y="49377"/>
                  </a:lnTo>
                  <a:lnTo>
                    <a:pt x="40843" y="45720"/>
                  </a:lnTo>
                  <a:lnTo>
                    <a:pt x="27432" y="37795"/>
                  </a:lnTo>
                  <a:lnTo>
                    <a:pt x="9144" y="35357"/>
                  </a:lnTo>
                  <a:lnTo>
                    <a:pt x="0" y="26822"/>
                  </a:lnTo>
                  <a:lnTo>
                    <a:pt x="1829" y="21336"/>
                  </a:lnTo>
                  <a:lnTo>
                    <a:pt x="14021" y="11582"/>
                  </a:lnTo>
                  <a:lnTo>
                    <a:pt x="21336" y="7315"/>
                  </a:lnTo>
                  <a:lnTo>
                    <a:pt x="19507" y="2438"/>
                  </a:lnTo>
                  <a:lnTo>
                    <a:pt x="28042" y="0"/>
                  </a:lnTo>
                  <a:lnTo>
                    <a:pt x="37795" y="3657"/>
                  </a:lnTo>
                  <a:lnTo>
                    <a:pt x="44501" y="10973"/>
                  </a:lnTo>
                  <a:lnTo>
                    <a:pt x="54255" y="17678"/>
                  </a:lnTo>
                  <a:lnTo>
                    <a:pt x="54864" y="22555"/>
                  </a:lnTo>
                  <a:lnTo>
                    <a:pt x="70104" y="18288"/>
                  </a:lnTo>
                  <a:lnTo>
                    <a:pt x="77419" y="20726"/>
                  </a:lnTo>
                  <a:lnTo>
                    <a:pt x="81687" y="24993"/>
                  </a:lnTo>
                  <a:lnTo>
                    <a:pt x="77419" y="40843"/>
                  </a:lnTo>
                  <a:close/>
                </a:path>
              </a:pathLst>
            </a:custGeom>
            <a:grpFill/>
            <a:ln w="6350" cap="flat">
              <a:solidFill>
                <a:srgbClr val="545A8A"/>
              </a:solidFill>
              <a:prstDash val="solid"/>
              <a:miter/>
            </a:ln>
          </p:spPr>
          <p:txBody>
            <a:bodyPr rtlCol="0" anchor="ctr"/>
            <a:lstStyle/>
            <a:p>
              <a:endParaRPr lang="fr-FR" dirty="0"/>
            </a:p>
          </p:txBody>
        </p:sp>
        <p:sp>
          <p:nvSpPr>
            <p:cNvPr id="240" name="Forme libre : forme 199">
              <a:extLst>
                <a:ext uri="{FF2B5EF4-FFF2-40B4-BE49-F238E27FC236}">
                  <a16:creationId xmlns:a16="http://schemas.microsoft.com/office/drawing/2014/main" id="{E1804508-2EFC-6588-A43B-649A7F480D76}"/>
                </a:ext>
              </a:extLst>
            </p:cNvPr>
            <p:cNvSpPr/>
            <p:nvPr/>
          </p:nvSpPr>
          <p:spPr>
            <a:xfrm>
              <a:off x="6592824" y="2613964"/>
              <a:ext cx="139598" cy="151180"/>
            </a:xfrm>
            <a:custGeom>
              <a:avLst/>
              <a:gdLst>
                <a:gd name="connsiteX0" fmla="*/ 124968 w 139598"/>
                <a:gd name="connsiteY0" fmla="*/ 74371 h 151180"/>
                <a:gd name="connsiteX1" fmla="*/ 118263 w 139598"/>
                <a:gd name="connsiteY1" fmla="*/ 82906 h 151180"/>
                <a:gd name="connsiteX2" fmla="*/ 122529 w 139598"/>
                <a:gd name="connsiteY2" fmla="*/ 97536 h 151180"/>
                <a:gd name="connsiteX3" fmla="*/ 139599 w 139598"/>
                <a:gd name="connsiteY3" fmla="*/ 113995 h 151180"/>
                <a:gd name="connsiteX4" fmla="*/ 128625 w 139598"/>
                <a:gd name="connsiteY4" fmla="*/ 126187 h 151180"/>
                <a:gd name="connsiteX5" fmla="*/ 124968 w 139598"/>
                <a:gd name="connsiteY5" fmla="*/ 138379 h 151180"/>
                <a:gd name="connsiteX6" fmla="*/ 128625 w 139598"/>
                <a:gd name="connsiteY6" fmla="*/ 143256 h 151180"/>
                <a:gd name="connsiteX7" fmla="*/ 124359 w 139598"/>
                <a:gd name="connsiteY7" fmla="*/ 148133 h 151180"/>
                <a:gd name="connsiteX8" fmla="*/ 109728 w 139598"/>
                <a:gd name="connsiteY8" fmla="*/ 149352 h 151180"/>
                <a:gd name="connsiteX9" fmla="*/ 99365 w 139598"/>
                <a:gd name="connsiteY9" fmla="*/ 151181 h 151180"/>
                <a:gd name="connsiteX10" fmla="*/ 97536 w 139598"/>
                <a:gd name="connsiteY10" fmla="*/ 148133 h 151180"/>
                <a:gd name="connsiteX11" fmla="*/ 101193 w 139598"/>
                <a:gd name="connsiteY11" fmla="*/ 143866 h 151180"/>
                <a:gd name="connsiteX12" fmla="*/ 103632 w 139598"/>
                <a:gd name="connsiteY12" fmla="*/ 134112 h 151180"/>
                <a:gd name="connsiteX13" fmla="*/ 99365 w 139598"/>
                <a:gd name="connsiteY13" fmla="*/ 134722 h 151180"/>
                <a:gd name="connsiteX14" fmla="*/ 92659 w 139598"/>
                <a:gd name="connsiteY14" fmla="*/ 127406 h 151180"/>
                <a:gd name="connsiteX15" fmla="*/ 87173 w 139598"/>
                <a:gd name="connsiteY15" fmla="*/ 125578 h 151180"/>
                <a:gd name="connsiteX16" fmla="*/ 82296 w 139598"/>
                <a:gd name="connsiteY16" fmla="*/ 119482 h 151180"/>
                <a:gd name="connsiteX17" fmla="*/ 76200 w 139598"/>
                <a:gd name="connsiteY17" fmla="*/ 117043 h 151180"/>
                <a:gd name="connsiteX18" fmla="*/ 71323 w 139598"/>
                <a:gd name="connsiteY18" fmla="*/ 111557 h 151180"/>
                <a:gd name="connsiteX19" fmla="*/ 65837 w 139598"/>
                <a:gd name="connsiteY19" fmla="*/ 113995 h 151180"/>
                <a:gd name="connsiteX20" fmla="*/ 62789 w 139598"/>
                <a:gd name="connsiteY20" fmla="*/ 126797 h 151180"/>
                <a:gd name="connsiteX21" fmla="*/ 55473 w 139598"/>
                <a:gd name="connsiteY21" fmla="*/ 129235 h 151180"/>
                <a:gd name="connsiteX22" fmla="*/ 57912 w 139598"/>
                <a:gd name="connsiteY22" fmla="*/ 126187 h 151180"/>
                <a:gd name="connsiteX23" fmla="*/ 45111 w 139598"/>
                <a:gd name="connsiteY23" fmla="*/ 118262 h 151180"/>
                <a:gd name="connsiteX24" fmla="*/ 34747 w 139598"/>
                <a:gd name="connsiteY24" fmla="*/ 113995 h 151180"/>
                <a:gd name="connsiteX25" fmla="*/ 29261 w 139598"/>
                <a:gd name="connsiteY25" fmla="*/ 108509 h 151180"/>
                <a:gd name="connsiteX26" fmla="*/ 20727 w 139598"/>
                <a:gd name="connsiteY26" fmla="*/ 101803 h 151180"/>
                <a:gd name="connsiteX27" fmla="*/ 27432 w 139598"/>
                <a:gd name="connsiteY27" fmla="*/ 99974 h 151180"/>
                <a:gd name="connsiteX28" fmla="*/ 30480 w 139598"/>
                <a:gd name="connsiteY28" fmla="*/ 82296 h 151180"/>
                <a:gd name="connsiteX29" fmla="*/ 14021 w 139598"/>
                <a:gd name="connsiteY29" fmla="*/ 67056 h 151180"/>
                <a:gd name="connsiteX30" fmla="*/ 20727 w 139598"/>
                <a:gd name="connsiteY30" fmla="*/ 49987 h 151180"/>
                <a:gd name="connsiteX31" fmla="*/ 9144 w 139598"/>
                <a:gd name="connsiteY31" fmla="*/ 50597 h 151180"/>
                <a:gd name="connsiteX32" fmla="*/ 19507 w 139598"/>
                <a:gd name="connsiteY32" fmla="*/ 35966 h 151180"/>
                <a:gd name="connsiteX33" fmla="*/ 9144 w 139598"/>
                <a:gd name="connsiteY33" fmla="*/ 24994 h 151180"/>
                <a:gd name="connsiteX34" fmla="*/ 0 w 139598"/>
                <a:gd name="connsiteY34" fmla="*/ 9754 h 151180"/>
                <a:gd name="connsiteX35" fmla="*/ 22555 w 139598"/>
                <a:gd name="connsiteY35" fmla="*/ 0 h 151180"/>
                <a:gd name="connsiteX36" fmla="*/ 42063 w 139598"/>
                <a:gd name="connsiteY36" fmla="*/ 1829 h 151180"/>
                <a:gd name="connsiteX37" fmla="*/ 60351 w 139598"/>
                <a:gd name="connsiteY37" fmla="*/ 16459 h 151180"/>
                <a:gd name="connsiteX38" fmla="*/ 65227 w 139598"/>
                <a:gd name="connsiteY38" fmla="*/ 29261 h 151180"/>
                <a:gd name="connsiteX39" fmla="*/ 84735 w 139598"/>
                <a:gd name="connsiteY39" fmla="*/ 37795 h 151180"/>
                <a:gd name="connsiteX40" fmla="*/ 89001 w 139598"/>
                <a:gd name="connsiteY40" fmla="*/ 53645 h 151180"/>
                <a:gd name="connsiteX41" fmla="*/ 107899 w 139598"/>
                <a:gd name="connsiteY41" fmla="*/ 65227 h 151180"/>
                <a:gd name="connsiteX42" fmla="*/ 117043 w 139598"/>
                <a:gd name="connsiteY42" fmla="*/ 56693 h 151180"/>
                <a:gd name="connsiteX43" fmla="*/ 124968 w 139598"/>
                <a:gd name="connsiteY43" fmla="*/ 60960 h 151180"/>
                <a:gd name="connsiteX44" fmla="*/ 118872 w 139598"/>
                <a:gd name="connsiteY44" fmla="*/ 67666 h 151180"/>
                <a:gd name="connsiteX45" fmla="*/ 124968 w 139598"/>
                <a:gd name="connsiteY45" fmla="*/ 74371 h 15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598" h="151180">
                  <a:moveTo>
                    <a:pt x="124968" y="74371"/>
                  </a:moveTo>
                  <a:lnTo>
                    <a:pt x="118263" y="82906"/>
                  </a:lnTo>
                  <a:lnTo>
                    <a:pt x="122529" y="97536"/>
                  </a:lnTo>
                  <a:lnTo>
                    <a:pt x="139599" y="113995"/>
                  </a:lnTo>
                  <a:lnTo>
                    <a:pt x="128625" y="126187"/>
                  </a:lnTo>
                  <a:lnTo>
                    <a:pt x="124968" y="138379"/>
                  </a:lnTo>
                  <a:lnTo>
                    <a:pt x="128625" y="143256"/>
                  </a:lnTo>
                  <a:lnTo>
                    <a:pt x="124359" y="148133"/>
                  </a:lnTo>
                  <a:lnTo>
                    <a:pt x="109728" y="149352"/>
                  </a:lnTo>
                  <a:lnTo>
                    <a:pt x="99365" y="151181"/>
                  </a:lnTo>
                  <a:lnTo>
                    <a:pt x="97536" y="148133"/>
                  </a:lnTo>
                  <a:lnTo>
                    <a:pt x="101193" y="143866"/>
                  </a:lnTo>
                  <a:lnTo>
                    <a:pt x="103632" y="134112"/>
                  </a:lnTo>
                  <a:lnTo>
                    <a:pt x="99365" y="134722"/>
                  </a:lnTo>
                  <a:lnTo>
                    <a:pt x="92659" y="127406"/>
                  </a:lnTo>
                  <a:lnTo>
                    <a:pt x="87173" y="125578"/>
                  </a:lnTo>
                  <a:lnTo>
                    <a:pt x="82296" y="119482"/>
                  </a:lnTo>
                  <a:lnTo>
                    <a:pt x="76200" y="117043"/>
                  </a:lnTo>
                  <a:lnTo>
                    <a:pt x="71323" y="111557"/>
                  </a:lnTo>
                  <a:lnTo>
                    <a:pt x="65837" y="113995"/>
                  </a:lnTo>
                  <a:lnTo>
                    <a:pt x="62789" y="126797"/>
                  </a:lnTo>
                  <a:lnTo>
                    <a:pt x="55473" y="129235"/>
                  </a:lnTo>
                  <a:lnTo>
                    <a:pt x="57912" y="126187"/>
                  </a:lnTo>
                  <a:lnTo>
                    <a:pt x="45111" y="118262"/>
                  </a:lnTo>
                  <a:lnTo>
                    <a:pt x="34747" y="113995"/>
                  </a:lnTo>
                  <a:lnTo>
                    <a:pt x="29261" y="108509"/>
                  </a:lnTo>
                  <a:lnTo>
                    <a:pt x="20727" y="101803"/>
                  </a:lnTo>
                  <a:lnTo>
                    <a:pt x="27432" y="99974"/>
                  </a:lnTo>
                  <a:lnTo>
                    <a:pt x="30480" y="82296"/>
                  </a:lnTo>
                  <a:lnTo>
                    <a:pt x="14021" y="67056"/>
                  </a:lnTo>
                  <a:lnTo>
                    <a:pt x="20727" y="49987"/>
                  </a:lnTo>
                  <a:lnTo>
                    <a:pt x="9144" y="50597"/>
                  </a:lnTo>
                  <a:lnTo>
                    <a:pt x="19507" y="35966"/>
                  </a:lnTo>
                  <a:lnTo>
                    <a:pt x="9144" y="24994"/>
                  </a:lnTo>
                  <a:lnTo>
                    <a:pt x="0" y="9754"/>
                  </a:lnTo>
                  <a:lnTo>
                    <a:pt x="22555" y="0"/>
                  </a:lnTo>
                  <a:lnTo>
                    <a:pt x="42063" y="1829"/>
                  </a:lnTo>
                  <a:lnTo>
                    <a:pt x="60351" y="16459"/>
                  </a:lnTo>
                  <a:lnTo>
                    <a:pt x="65227" y="29261"/>
                  </a:lnTo>
                  <a:lnTo>
                    <a:pt x="84735" y="37795"/>
                  </a:lnTo>
                  <a:lnTo>
                    <a:pt x="89001" y="53645"/>
                  </a:lnTo>
                  <a:lnTo>
                    <a:pt x="107899" y="65227"/>
                  </a:lnTo>
                  <a:lnTo>
                    <a:pt x="117043" y="56693"/>
                  </a:lnTo>
                  <a:lnTo>
                    <a:pt x="124968" y="60960"/>
                  </a:lnTo>
                  <a:lnTo>
                    <a:pt x="118872" y="67666"/>
                  </a:lnTo>
                  <a:lnTo>
                    <a:pt x="124968" y="74371"/>
                  </a:lnTo>
                  <a:close/>
                </a:path>
              </a:pathLst>
            </a:custGeom>
            <a:grpFill/>
            <a:ln w="6350" cap="flat">
              <a:solidFill>
                <a:srgbClr val="545A8A"/>
              </a:solidFill>
              <a:prstDash val="solid"/>
              <a:miter/>
            </a:ln>
          </p:spPr>
          <p:txBody>
            <a:bodyPr rtlCol="0" anchor="ctr"/>
            <a:lstStyle/>
            <a:p>
              <a:endParaRPr lang="fr-FR" dirty="0"/>
            </a:p>
          </p:txBody>
        </p:sp>
        <p:sp>
          <p:nvSpPr>
            <p:cNvPr id="241" name="Forme libre : forme 200">
              <a:extLst>
                <a:ext uri="{FF2B5EF4-FFF2-40B4-BE49-F238E27FC236}">
                  <a16:creationId xmlns:a16="http://schemas.microsoft.com/office/drawing/2014/main" id="{0EE1F241-DE61-5F41-1EEF-1AF3891408D1}"/>
                </a:ext>
              </a:extLst>
            </p:cNvPr>
            <p:cNvSpPr/>
            <p:nvPr/>
          </p:nvSpPr>
          <p:spPr>
            <a:xfrm>
              <a:off x="4008729" y="4181245"/>
              <a:ext cx="142646" cy="165201"/>
            </a:xfrm>
            <a:custGeom>
              <a:avLst/>
              <a:gdLst>
                <a:gd name="connsiteX0" fmla="*/ 142647 w 142646"/>
                <a:gd name="connsiteY0" fmla="*/ 10973 h 165201"/>
                <a:gd name="connsiteX1" fmla="*/ 123749 w 142646"/>
                <a:gd name="connsiteY1" fmla="*/ 44501 h 165201"/>
                <a:gd name="connsiteX2" fmla="*/ 125578 w 142646"/>
                <a:gd name="connsiteY2" fmla="*/ 71323 h 165201"/>
                <a:gd name="connsiteX3" fmla="*/ 138989 w 142646"/>
                <a:gd name="connsiteY3" fmla="*/ 94488 h 165201"/>
                <a:gd name="connsiteX4" fmla="*/ 132283 w 142646"/>
                <a:gd name="connsiteY4" fmla="*/ 110947 h 165201"/>
                <a:gd name="connsiteX5" fmla="*/ 129235 w 142646"/>
                <a:gd name="connsiteY5" fmla="*/ 129235 h 165201"/>
                <a:gd name="connsiteX6" fmla="*/ 120091 w 142646"/>
                <a:gd name="connsiteY6" fmla="*/ 145694 h 165201"/>
                <a:gd name="connsiteX7" fmla="*/ 100584 w 142646"/>
                <a:gd name="connsiteY7" fmla="*/ 137160 h 165201"/>
                <a:gd name="connsiteX8" fmla="*/ 84125 w 142646"/>
                <a:gd name="connsiteY8" fmla="*/ 141427 h 165201"/>
                <a:gd name="connsiteX9" fmla="*/ 70104 w 142646"/>
                <a:gd name="connsiteY9" fmla="*/ 137770 h 165201"/>
                <a:gd name="connsiteX10" fmla="*/ 66447 w 142646"/>
                <a:gd name="connsiteY10" fmla="*/ 149352 h 165201"/>
                <a:gd name="connsiteX11" fmla="*/ 72543 w 142646"/>
                <a:gd name="connsiteY11" fmla="*/ 156667 h 165201"/>
                <a:gd name="connsiteX12" fmla="*/ 68885 w 142646"/>
                <a:gd name="connsiteY12" fmla="*/ 165202 h 165201"/>
                <a:gd name="connsiteX13" fmla="*/ 49987 w 142646"/>
                <a:gd name="connsiteY13" fmla="*/ 161544 h 165201"/>
                <a:gd name="connsiteX14" fmla="*/ 29871 w 142646"/>
                <a:gd name="connsiteY14" fmla="*/ 127406 h 165201"/>
                <a:gd name="connsiteX15" fmla="*/ 25603 w 142646"/>
                <a:gd name="connsiteY15" fmla="*/ 105461 h 165201"/>
                <a:gd name="connsiteX16" fmla="*/ 14631 w 142646"/>
                <a:gd name="connsiteY16" fmla="*/ 105461 h 165201"/>
                <a:gd name="connsiteX17" fmla="*/ 0 w 142646"/>
                <a:gd name="connsiteY17" fmla="*/ 77419 h 165201"/>
                <a:gd name="connsiteX18" fmla="*/ 6706 w 142646"/>
                <a:gd name="connsiteY18" fmla="*/ 56693 h 165201"/>
                <a:gd name="connsiteX19" fmla="*/ 4877 w 142646"/>
                <a:gd name="connsiteY19" fmla="*/ 47549 h 165201"/>
                <a:gd name="connsiteX20" fmla="*/ 26213 w 142646"/>
                <a:gd name="connsiteY20" fmla="*/ 37795 h 165201"/>
                <a:gd name="connsiteX21" fmla="*/ 32309 w 142646"/>
                <a:gd name="connsiteY21" fmla="*/ 2438 h 165201"/>
                <a:gd name="connsiteX22" fmla="*/ 73762 w 142646"/>
                <a:gd name="connsiteY22" fmla="*/ 10363 h 165201"/>
                <a:gd name="connsiteX23" fmla="*/ 77419 w 142646"/>
                <a:gd name="connsiteY23" fmla="*/ 3048 h 165201"/>
                <a:gd name="connsiteX24" fmla="*/ 105461 w 142646"/>
                <a:gd name="connsiteY24" fmla="*/ 0 h 165201"/>
                <a:gd name="connsiteX25" fmla="*/ 142647 w 142646"/>
                <a:gd name="connsiteY25" fmla="*/ 10973 h 16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646" h="165201">
                  <a:moveTo>
                    <a:pt x="142647" y="10973"/>
                  </a:moveTo>
                  <a:lnTo>
                    <a:pt x="123749" y="44501"/>
                  </a:lnTo>
                  <a:lnTo>
                    <a:pt x="125578" y="71323"/>
                  </a:lnTo>
                  <a:lnTo>
                    <a:pt x="138989" y="94488"/>
                  </a:lnTo>
                  <a:lnTo>
                    <a:pt x="132283" y="110947"/>
                  </a:lnTo>
                  <a:lnTo>
                    <a:pt x="129235" y="129235"/>
                  </a:lnTo>
                  <a:lnTo>
                    <a:pt x="120091" y="145694"/>
                  </a:lnTo>
                  <a:lnTo>
                    <a:pt x="100584" y="137160"/>
                  </a:lnTo>
                  <a:lnTo>
                    <a:pt x="84125" y="141427"/>
                  </a:lnTo>
                  <a:lnTo>
                    <a:pt x="70104" y="137770"/>
                  </a:lnTo>
                  <a:lnTo>
                    <a:pt x="66447" y="149352"/>
                  </a:lnTo>
                  <a:lnTo>
                    <a:pt x="72543" y="156667"/>
                  </a:lnTo>
                  <a:lnTo>
                    <a:pt x="68885" y="165202"/>
                  </a:lnTo>
                  <a:lnTo>
                    <a:pt x="49987" y="161544"/>
                  </a:lnTo>
                  <a:lnTo>
                    <a:pt x="29871" y="127406"/>
                  </a:lnTo>
                  <a:lnTo>
                    <a:pt x="25603" y="105461"/>
                  </a:lnTo>
                  <a:lnTo>
                    <a:pt x="14631" y="105461"/>
                  </a:lnTo>
                  <a:lnTo>
                    <a:pt x="0" y="77419"/>
                  </a:lnTo>
                  <a:lnTo>
                    <a:pt x="6706" y="56693"/>
                  </a:lnTo>
                  <a:lnTo>
                    <a:pt x="4877" y="47549"/>
                  </a:lnTo>
                  <a:lnTo>
                    <a:pt x="26213" y="37795"/>
                  </a:lnTo>
                  <a:lnTo>
                    <a:pt x="32309" y="2438"/>
                  </a:lnTo>
                  <a:lnTo>
                    <a:pt x="73762" y="10363"/>
                  </a:lnTo>
                  <a:lnTo>
                    <a:pt x="77419" y="3048"/>
                  </a:lnTo>
                  <a:lnTo>
                    <a:pt x="105461" y="0"/>
                  </a:lnTo>
                  <a:lnTo>
                    <a:pt x="142647" y="10973"/>
                  </a:lnTo>
                  <a:close/>
                </a:path>
              </a:pathLst>
            </a:custGeom>
            <a:grpFill/>
            <a:ln w="6350" cap="flat">
              <a:solidFill>
                <a:srgbClr val="545A8A"/>
              </a:solidFill>
              <a:prstDash val="solid"/>
              <a:miter/>
            </a:ln>
          </p:spPr>
          <p:txBody>
            <a:bodyPr rtlCol="0" anchor="ctr"/>
            <a:lstStyle/>
            <a:p>
              <a:endParaRPr lang="fr-FR" dirty="0"/>
            </a:p>
          </p:txBody>
        </p:sp>
        <p:sp>
          <p:nvSpPr>
            <p:cNvPr id="242" name="Forme libre : forme 201">
              <a:extLst>
                <a:ext uri="{FF2B5EF4-FFF2-40B4-BE49-F238E27FC236}">
                  <a16:creationId xmlns:a16="http://schemas.microsoft.com/office/drawing/2014/main" id="{1483A76B-C164-0497-9D74-774D60C4338B}"/>
                </a:ext>
              </a:extLst>
            </p:cNvPr>
            <p:cNvSpPr/>
            <p:nvPr/>
          </p:nvSpPr>
          <p:spPr>
            <a:xfrm>
              <a:off x="6524549" y="2484119"/>
              <a:ext cx="169468" cy="68884"/>
            </a:xfrm>
            <a:custGeom>
              <a:avLst/>
              <a:gdLst>
                <a:gd name="connsiteX0" fmla="*/ 169468 w 169468"/>
                <a:gd name="connsiteY0" fmla="*/ 18288 h 68884"/>
                <a:gd name="connsiteX1" fmla="*/ 162153 w 169468"/>
                <a:gd name="connsiteY1" fmla="*/ 28651 h 68884"/>
                <a:gd name="connsiteX2" fmla="*/ 157886 w 169468"/>
                <a:gd name="connsiteY2" fmla="*/ 43891 h 68884"/>
                <a:gd name="connsiteX3" fmla="*/ 151790 w 169468"/>
                <a:gd name="connsiteY3" fmla="*/ 47549 h 68884"/>
                <a:gd name="connsiteX4" fmla="*/ 118262 w 169468"/>
                <a:gd name="connsiteY4" fmla="*/ 35966 h 68884"/>
                <a:gd name="connsiteX5" fmla="*/ 108508 w 169468"/>
                <a:gd name="connsiteY5" fmla="*/ 38405 h 68884"/>
                <a:gd name="connsiteX6" fmla="*/ 102412 w 169468"/>
                <a:gd name="connsiteY6" fmla="*/ 47549 h 68884"/>
                <a:gd name="connsiteX7" fmla="*/ 88392 w 169468"/>
                <a:gd name="connsiteY7" fmla="*/ 52426 h 68884"/>
                <a:gd name="connsiteX8" fmla="*/ 84734 w 169468"/>
                <a:gd name="connsiteY8" fmla="*/ 49987 h 68884"/>
                <a:gd name="connsiteX9" fmla="*/ 70713 w 169468"/>
                <a:gd name="connsiteY9" fmla="*/ 55474 h 68884"/>
                <a:gd name="connsiteX10" fmla="*/ 59131 w 169468"/>
                <a:gd name="connsiteY10" fmla="*/ 56693 h 68884"/>
                <a:gd name="connsiteX11" fmla="*/ 57302 w 169468"/>
                <a:gd name="connsiteY11" fmla="*/ 64618 h 68884"/>
                <a:gd name="connsiteX12" fmla="*/ 32308 w 169468"/>
                <a:gd name="connsiteY12" fmla="*/ 68885 h 68884"/>
                <a:gd name="connsiteX13" fmla="*/ 20726 w 169468"/>
                <a:gd name="connsiteY13" fmla="*/ 65227 h 68884"/>
                <a:gd name="connsiteX14" fmla="*/ 4267 w 169468"/>
                <a:gd name="connsiteY14" fmla="*/ 54864 h 68884"/>
                <a:gd name="connsiteX15" fmla="*/ 0 w 169468"/>
                <a:gd name="connsiteY15" fmla="*/ 42062 h 68884"/>
                <a:gd name="connsiteX16" fmla="*/ 1828 w 169468"/>
                <a:gd name="connsiteY16" fmla="*/ 37186 h 68884"/>
                <a:gd name="connsiteX17" fmla="*/ 5486 w 169468"/>
                <a:gd name="connsiteY17" fmla="*/ 28651 h 68884"/>
                <a:gd name="connsiteX18" fmla="*/ 18897 w 169468"/>
                <a:gd name="connsiteY18" fmla="*/ 29261 h 68884"/>
                <a:gd name="connsiteX19" fmla="*/ 28651 w 169468"/>
                <a:gd name="connsiteY19" fmla="*/ 25603 h 68884"/>
                <a:gd name="connsiteX20" fmla="*/ 29260 w 169468"/>
                <a:gd name="connsiteY20" fmla="*/ 21946 h 68884"/>
                <a:gd name="connsiteX21" fmla="*/ 34747 w 169468"/>
                <a:gd name="connsiteY21" fmla="*/ 20117 h 68884"/>
                <a:gd name="connsiteX22" fmla="*/ 35966 w 169468"/>
                <a:gd name="connsiteY22" fmla="*/ 11582 h 68884"/>
                <a:gd name="connsiteX23" fmla="*/ 42672 w 169468"/>
                <a:gd name="connsiteY23" fmla="*/ 9754 h 68884"/>
                <a:gd name="connsiteX24" fmla="*/ 46939 w 169468"/>
                <a:gd name="connsiteY24" fmla="*/ 3048 h 68884"/>
                <a:gd name="connsiteX25" fmla="*/ 56083 w 169468"/>
                <a:gd name="connsiteY25" fmla="*/ 3048 h 68884"/>
                <a:gd name="connsiteX26" fmla="*/ 57912 w 169468"/>
                <a:gd name="connsiteY26" fmla="*/ 5486 h 68884"/>
                <a:gd name="connsiteX27" fmla="*/ 69494 w 169468"/>
                <a:gd name="connsiteY27" fmla="*/ 0 h 68884"/>
                <a:gd name="connsiteX28" fmla="*/ 85953 w 169468"/>
                <a:gd name="connsiteY28" fmla="*/ 13411 h 68884"/>
                <a:gd name="connsiteX29" fmla="*/ 103022 w 169468"/>
                <a:gd name="connsiteY29" fmla="*/ 5486 h 68884"/>
                <a:gd name="connsiteX30" fmla="*/ 117652 w 169468"/>
                <a:gd name="connsiteY30" fmla="*/ 9144 h 68884"/>
                <a:gd name="connsiteX31" fmla="*/ 138988 w 169468"/>
                <a:gd name="connsiteY31" fmla="*/ 3658 h 68884"/>
                <a:gd name="connsiteX32" fmla="*/ 169468 w 169468"/>
                <a:gd name="connsiteY32" fmla="*/ 18288 h 6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468" h="68884">
                  <a:moveTo>
                    <a:pt x="169468" y="18288"/>
                  </a:moveTo>
                  <a:lnTo>
                    <a:pt x="162153" y="28651"/>
                  </a:lnTo>
                  <a:lnTo>
                    <a:pt x="157886" y="43891"/>
                  </a:lnTo>
                  <a:lnTo>
                    <a:pt x="151790" y="47549"/>
                  </a:lnTo>
                  <a:lnTo>
                    <a:pt x="118262" y="35966"/>
                  </a:lnTo>
                  <a:lnTo>
                    <a:pt x="108508" y="38405"/>
                  </a:lnTo>
                  <a:lnTo>
                    <a:pt x="102412" y="47549"/>
                  </a:lnTo>
                  <a:lnTo>
                    <a:pt x="88392" y="52426"/>
                  </a:lnTo>
                  <a:lnTo>
                    <a:pt x="84734" y="49987"/>
                  </a:lnTo>
                  <a:lnTo>
                    <a:pt x="70713" y="55474"/>
                  </a:lnTo>
                  <a:lnTo>
                    <a:pt x="59131" y="56693"/>
                  </a:lnTo>
                  <a:lnTo>
                    <a:pt x="57302" y="64618"/>
                  </a:lnTo>
                  <a:lnTo>
                    <a:pt x="32308" y="68885"/>
                  </a:lnTo>
                  <a:lnTo>
                    <a:pt x="20726" y="65227"/>
                  </a:lnTo>
                  <a:lnTo>
                    <a:pt x="4267" y="54864"/>
                  </a:lnTo>
                  <a:lnTo>
                    <a:pt x="0" y="42062"/>
                  </a:lnTo>
                  <a:lnTo>
                    <a:pt x="1828" y="37186"/>
                  </a:lnTo>
                  <a:lnTo>
                    <a:pt x="5486" y="28651"/>
                  </a:lnTo>
                  <a:lnTo>
                    <a:pt x="18897" y="29261"/>
                  </a:lnTo>
                  <a:lnTo>
                    <a:pt x="28651" y="25603"/>
                  </a:lnTo>
                  <a:lnTo>
                    <a:pt x="29260" y="21946"/>
                  </a:lnTo>
                  <a:lnTo>
                    <a:pt x="34747" y="20117"/>
                  </a:lnTo>
                  <a:lnTo>
                    <a:pt x="35966" y="11582"/>
                  </a:lnTo>
                  <a:lnTo>
                    <a:pt x="42672" y="9754"/>
                  </a:lnTo>
                  <a:lnTo>
                    <a:pt x="46939" y="3048"/>
                  </a:lnTo>
                  <a:lnTo>
                    <a:pt x="56083" y="3048"/>
                  </a:lnTo>
                  <a:lnTo>
                    <a:pt x="57912" y="5486"/>
                  </a:lnTo>
                  <a:lnTo>
                    <a:pt x="69494" y="0"/>
                  </a:lnTo>
                  <a:lnTo>
                    <a:pt x="85953" y="13411"/>
                  </a:lnTo>
                  <a:lnTo>
                    <a:pt x="103022" y="5486"/>
                  </a:lnTo>
                  <a:lnTo>
                    <a:pt x="117652" y="9144"/>
                  </a:lnTo>
                  <a:lnTo>
                    <a:pt x="138988" y="3658"/>
                  </a:lnTo>
                  <a:lnTo>
                    <a:pt x="169468" y="18288"/>
                  </a:lnTo>
                  <a:close/>
                </a:path>
              </a:pathLst>
            </a:custGeom>
            <a:grpFill/>
            <a:ln w="6350" cap="flat">
              <a:solidFill>
                <a:srgbClr val="545A8A"/>
              </a:solidFill>
              <a:prstDash val="solid"/>
              <a:miter/>
            </a:ln>
          </p:spPr>
          <p:txBody>
            <a:bodyPr rtlCol="0" anchor="ctr"/>
            <a:lstStyle/>
            <a:p>
              <a:endParaRPr lang="fr-FR" dirty="0"/>
            </a:p>
          </p:txBody>
        </p:sp>
        <p:sp>
          <p:nvSpPr>
            <p:cNvPr id="243" name="Forme libre : forme 202">
              <a:extLst>
                <a:ext uri="{FF2B5EF4-FFF2-40B4-BE49-F238E27FC236}">
                  <a16:creationId xmlns:a16="http://schemas.microsoft.com/office/drawing/2014/main" id="{7FF19C68-3E65-C05D-0C1A-FBD162F0F5AB}"/>
                </a:ext>
              </a:extLst>
            </p:cNvPr>
            <p:cNvSpPr/>
            <p:nvPr/>
          </p:nvSpPr>
          <p:spPr>
            <a:xfrm>
              <a:off x="6434328" y="2587751"/>
              <a:ext cx="87173" cy="53644"/>
            </a:xfrm>
            <a:custGeom>
              <a:avLst/>
              <a:gdLst>
                <a:gd name="connsiteX0" fmla="*/ 87173 w 87173"/>
                <a:gd name="connsiteY0" fmla="*/ 13411 h 53644"/>
                <a:gd name="connsiteX1" fmla="*/ 63399 w 87173"/>
                <a:gd name="connsiteY1" fmla="*/ 23774 h 53644"/>
                <a:gd name="connsiteX2" fmla="*/ 61569 w 87173"/>
                <a:gd name="connsiteY2" fmla="*/ 39014 h 53644"/>
                <a:gd name="connsiteX3" fmla="*/ 51207 w 87173"/>
                <a:gd name="connsiteY3" fmla="*/ 43282 h 53644"/>
                <a:gd name="connsiteX4" fmla="*/ 51816 w 87173"/>
                <a:gd name="connsiteY4" fmla="*/ 53645 h 53644"/>
                <a:gd name="connsiteX5" fmla="*/ 39624 w 87173"/>
                <a:gd name="connsiteY5" fmla="*/ 53035 h 53644"/>
                <a:gd name="connsiteX6" fmla="*/ 28651 w 87173"/>
                <a:gd name="connsiteY6" fmla="*/ 46939 h 53644"/>
                <a:gd name="connsiteX7" fmla="*/ 23775 w 87173"/>
                <a:gd name="connsiteY7" fmla="*/ 53035 h 53644"/>
                <a:gd name="connsiteX8" fmla="*/ 1829 w 87173"/>
                <a:gd name="connsiteY8" fmla="*/ 51816 h 53644"/>
                <a:gd name="connsiteX9" fmla="*/ 8535 w 87173"/>
                <a:gd name="connsiteY9" fmla="*/ 48768 h 53644"/>
                <a:gd name="connsiteX10" fmla="*/ 0 w 87173"/>
                <a:gd name="connsiteY10" fmla="*/ 32309 h 53644"/>
                <a:gd name="connsiteX11" fmla="*/ 2439 w 87173"/>
                <a:gd name="connsiteY11" fmla="*/ 13411 h 53644"/>
                <a:gd name="connsiteX12" fmla="*/ 28041 w 87173"/>
                <a:gd name="connsiteY12" fmla="*/ 16459 h 53644"/>
                <a:gd name="connsiteX13" fmla="*/ 42672 w 87173"/>
                <a:gd name="connsiteY13" fmla="*/ 7315 h 53644"/>
                <a:gd name="connsiteX14" fmla="*/ 69495 w 87173"/>
                <a:gd name="connsiteY14" fmla="*/ 6706 h 53644"/>
                <a:gd name="connsiteX15" fmla="*/ 74981 w 87173"/>
                <a:gd name="connsiteY15" fmla="*/ 0 h 53644"/>
                <a:gd name="connsiteX16" fmla="*/ 79857 w 87173"/>
                <a:gd name="connsiteY16" fmla="*/ 610 h 53644"/>
                <a:gd name="connsiteX17" fmla="*/ 87173 w 87173"/>
                <a:gd name="connsiteY17" fmla="*/ 13411 h 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73" h="53644">
                  <a:moveTo>
                    <a:pt x="87173" y="13411"/>
                  </a:moveTo>
                  <a:lnTo>
                    <a:pt x="63399" y="23774"/>
                  </a:lnTo>
                  <a:lnTo>
                    <a:pt x="61569" y="39014"/>
                  </a:lnTo>
                  <a:lnTo>
                    <a:pt x="51207" y="43282"/>
                  </a:lnTo>
                  <a:lnTo>
                    <a:pt x="51816" y="53645"/>
                  </a:lnTo>
                  <a:lnTo>
                    <a:pt x="39624" y="53035"/>
                  </a:lnTo>
                  <a:lnTo>
                    <a:pt x="28651" y="46939"/>
                  </a:lnTo>
                  <a:lnTo>
                    <a:pt x="23775" y="53035"/>
                  </a:lnTo>
                  <a:lnTo>
                    <a:pt x="1829" y="51816"/>
                  </a:lnTo>
                  <a:lnTo>
                    <a:pt x="8535" y="48768"/>
                  </a:lnTo>
                  <a:lnTo>
                    <a:pt x="0" y="32309"/>
                  </a:lnTo>
                  <a:lnTo>
                    <a:pt x="2439" y="13411"/>
                  </a:lnTo>
                  <a:lnTo>
                    <a:pt x="28041" y="16459"/>
                  </a:lnTo>
                  <a:lnTo>
                    <a:pt x="42672" y="7315"/>
                  </a:lnTo>
                  <a:lnTo>
                    <a:pt x="69495" y="6706"/>
                  </a:lnTo>
                  <a:lnTo>
                    <a:pt x="74981" y="0"/>
                  </a:lnTo>
                  <a:lnTo>
                    <a:pt x="79857" y="610"/>
                  </a:lnTo>
                  <a:lnTo>
                    <a:pt x="87173" y="13411"/>
                  </a:lnTo>
                  <a:close/>
                </a:path>
              </a:pathLst>
            </a:custGeom>
            <a:grpFill/>
            <a:ln w="6350" cap="flat">
              <a:solidFill>
                <a:srgbClr val="545A8A"/>
              </a:solidFill>
              <a:prstDash val="solid"/>
              <a:miter/>
            </a:ln>
          </p:spPr>
          <p:txBody>
            <a:bodyPr rtlCol="0" anchor="ctr"/>
            <a:lstStyle/>
            <a:p>
              <a:endParaRPr lang="fr-FR" dirty="0"/>
            </a:p>
          </p:txBody>
        </p:sp>
        <p:sp>
          <p:nvSpPr>
            <p:cNvPr id="244" name="Forme libre : forme 203">
              <a:extLst>
                <a:ext uri="{FF2B5EF4-FFF2-40B4-BE49-F238E27FC236}">
                  <a16:creationId xmlns:a16="http://schemas.microsoft.com/office/drawing/2014/main" id="{8ECA17CD-223D-71E1-582C-32A0C21AD38E}"/>
                </a:ext>
              </a:extLst>
            </p:cNvPr>
            <p:cNvSpPr/>
            <p:nvPr/>
          </p:nvSpPr>
          <p:spPr>
            <a:xfrm>
              <a:off x="6320333" y="1784298"/>
              <a:ext cx="313333" cy="483412"/>
            </a:xfrm>
            <a:custGeom>
              <a:avLst/>
              <a:gdLst>
                <a:gd name="connsiteX0" fmla="*/ 313334 w 313333"/>
                <a:gd name="connsiteY0" fmla="*/ 104242 h 483412"/>
                <a:gd name="connsiteX1" fmla="*/ 270662 w 313333"/>
                <a:gd name="connsiteY1" fmla="*/ 113995 h 483412"/>
                <a:gd name="connsiteX2" fmla="*/ 249326 w 313333"/>
                <a:gd name="connsiteY2" fmla="*/ 137770 h 483412"/>
                <a:gd name="connsiteX3" fmla="*/ 257251 w 313333"/>
                <a:gd name="connsiteY3" fmla="*/ 159106 h 483412"/>
                <a:gd name="connsiteX4" fmla="*/ 219456 w 313333"/>
                <a:gd name="connsiteY4" fmla="*/ 186538 h 483412"/>
                <a:gd name="connsiteX5" fmla="*/ 171907 w 313333"/>
                <a:gd name="connsiteY5" fmla="*/ 217018 h 483412"/>
                <a:gd name="connsiteX6" fmla="*/ 159105 w 313333"/>
                <a:gd name="connsiteY6" fmla="*/ 266395 h 483412"/>
                <a:gd name="connsiteX7" fmla="*/ 181660 w 313333"/>
                <a:gd name="connsiteY7" fmla="*/ 291389 h 483412"/>
                <a:gd name="connsiteX8" fmla="*/ 210921 w 313333"/>
                <a:gd name="connsiteY8" fmla="*/ 311506 h 483412"/>
                <a:gd name="connsiteX9" fmla="*/ 190804 w 313333"/>
                <a:gd name="connsiteY9" fmla="*/ 351739 h 483412"/>
                <a:gd name="connsiteX10" fmla="*/ 162763 w 313333"/>
                <a:gd name="connsiteY10" fmla="*/ 360274 h 483412"/>
                <a:gd name="connsiteX11" fmla="*/ 159105 w 313333"/>
                <a:gd name="connsiteY11" fmla="*/ 421234 h 483412"/>
                <a:gd name="connsiteX12" fmla="*/ 146304 w 313333"/>
                <a:gd name="connsiteY12" fmla="*/ 455981 h 483412"/>
                <a:gd name="connsiteX13" fmla="*/ 111556 w 313333"/>
                <a:gd name="connsiteY13" fmla="*/ 452323 h 483412"/>
                <a:gd name="connsiteX14" fmla="*/ 98145 w 313333"/>
                <a:gd name="connsiteY14" fmla="*/ 481584 h 483412"/>
                <a:gd name="connsiteX15" fmla="*/ 64617 w 313333"/>
                <a:gd name="connsiteY15" fmla="*/ 483413 h 483412"/>
                <a:gd name="connsiteX16" fmla="*/ 53035 w 313333"/>
                <a:gd name="connsiteY16" fmla="*/ 448666 h 483412"/>
                <a:gd name="connsiteX17" fmla="*/ 25603 w 313333"/>
                <a:gd name="connsiteY17" fmla="*/ 406603 h 483412"/>
                <a:gd name="connsiteX18" fmla="*/ 0 w 313333"/>
                <a:gd name="connsiteY18" fmla="*/ 355397 h 483412"/>
                <a:gd name="connsiteX19" fmla="*/ 10972 w 313333"/>
                <a:gd name="connsiteY19" fmla="*/ 334670 h 483412"/>
                <a:gd name="connsiteX20" fmla="*/ 31699 w 313333"/>
                <a:gd name="connsiteY20" fmla="*/ 310286 h 483412"/>
                <a:gd name="connsiteX21" fmla="*/ 36576 w 313333"/>
                <a:gd name="connsiteY21" fmla="*/ 268224 h 483412"/>
                <a:gd name="connsiteX22" fmla="*/ 17678 w 313333"/>
                <a:gd name="connsiteY22" fmla="*/ 250546 h 483412"/>
                <a:gd name="connsiteX23" fmla="*/ 11582 w 313333"/>
                <a:gd name="connsiteY23" fmla="*/ 203606 h 483412"/>
                <a:gd name="connsiteX24" fmla="*/ 26212 w 313333"/>
                <a:gd name="connsiteY24" fmla="*/ 170688 h 483412"/>
                <a:gd name="connsiteX25" fmla="*/ 52425 w 313333"/>
                <a:gd name="connsiteY25" fmla="*/ 171298 h 483412"/>
                <a:gd name="connsiteX26" fmla="*/ 60350 w 313333"/>
                <a:gd name="connsiteY26" fmla="*/ 157886 h 483412"/>
                <a:gd name="connsiteX27" fmla="*/ 49377 w 313333"/>
                <a:gd name="connsiteY27" fmla="*/ 145694 h 483412"/>
                <a:gd name="connsiteX28" fmla="*/ 84124 w 313333"/>
                <a:gd name="connsiteY28" fmla="*/ 97536 h 483412"/>
                <a:gd name="connsiteX29" fmla="*/ 104851 w 313333"/>
                <a:gd name="connsiteY29" fmla="*/ 60350 h 483412"/>
                <a:gd name="connsiteX30" fmla="*/ 118872 w 313333"/>
                <a:gd name="connsiteY30" fmla="*/ 36576 h 483412"/>
                <a:gd name="connsiteX31" fmla="*/ 143256 w 313333"/>
                <a:gd name="connsiteY31" fmla="*/ 36576 h 483412"/>
                <a:gd name="connsiteX32" fmla="*/ 146913 w 313333"/>
                <a:gd name="connsiteY32" fmla="*/ 17678 h 483412"/>
                <a:gd name="connsiteX33" fmla="*/ 195681 w 313333"/>
                <a:gd name="connsiteY33" fmla="*/ 23165 h 483412"/>
                <a:gd name="connsiteX34" fmla="*/ 195072 w 313333"/>
                <a:gd name="connsiteY34" fmla="*/ 1219 h 483412"/>
                <a:gd name="connsiteX35" fmla="*/ 210921 w 313333"/>
                <a:gd name="connsiteY35" fmla="*/ 0 h 483412"/>
                <a:gd name="connsiteX36" fmla="*/ 247497 w 313333"/>
                <a:gd name="connsiteY36" fmla="*/ 16459 h 483412"/>
                <a:gd name="connsiteX37" fmla="*/ 291388 w 313333"/>
                <a:gd name="connsiteY37" fmla="*/ 39014 h 483412"/>
                <a:gd name="connsiteX38" fmla="*/ 302361 w 313333"/>
                <a:gd name="connsiteY38" fmla="*/ 90830 h 483412"/>
                <a:gd name="connsiteX39" fmla="*/ 313334 w 313333"/>
                <a:gd name="connsiteY39" fmla="*/ 104242 h 4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333" h="483412">
                  <a:moveTo>
                    <a:pt x="313334" y="104242"/>
                  </a:moveTo>
                  <a:lnTo>
                    <a:pt x="270662" y="113995"/>
                  </a:lnTo>
                  <a:lnTo>
                    <a:pt x="249326" y="137770"/>
                  </a:lnTo>
                  <a:lnTo>
                    <a:pt x="257251" y="159106"/>
                  </a:lnTo>
                  <a:lnTo>
                    <a:pt x="219456" y="186538"/>
                  </a:lnTo>
                  <a:lnTo>
                    <a:pt x="171907" y="217018"/>
                  </a:lnTo>
                  <a:lnTo>
                    <a:pt x="159105" y="266395"/>
                  </a:lnTo>
                  <a:lnTo>
                    <a:pt x="181660" y="291389"/>
                  </a:lnTo>
                  <a:lnTo>
                    <a:pt x="210921" y="311506"/>
                  </a:lnTo>
                  <a:lnTo>
                    <a:pt x="190804" y="351739"/>
                  </a:lnTo>
                  <a:lnTo>
                    <a:pt x="162763" y="360274"/>
                  </a:lnTo>
                  <a:lnTo>
                    <a:pt x="159105" y="421234"/>
                  </a:lnTo>
                  <a:lnTo>
                    <a:pt x="146304" y="455981"/>
                  </a:lnTo>
                  <a:lnTo>
                    <a:pt x="111556" y="452323"/>
                  </a:lnTo>
                  <a:lnTo>
                    <a:pt x="98145" y="481584"/>
                  </a:lnTo>
                  <a:lnTo>
                    <a:pt x="64617" y="483413"/>
                  </a:lnTo>
                  <a:lnTo>
                    <a:pt x="53035" y="448666"/>
                  </a:lnTo>
                  <a:lnTo>
                    <a:pt x="25603" y="406603"/>
                  </a:lnTo>
                  <a:lnTo>
                    <a:pt x="0" y="355397"/>
                  </a:lnTo>
                  <a:lnTo>
                    <a:pt x="10972" y="334670"/>
                  </a:lnTo>
                  <a:lnTo>
                    <a:pt x="31699" y="310286"/>
                  </a:lnTo>
                  <a:lnTo>
                    <a:pt x="36576" y="268224"/>
                  </a:lnTo>
                  <a:lnTo>
                    <a:pt x="17678" y="250546"/>
                  </a:lnTo>
                  <a:lnTo>
                    <a:pt x="11582" y="203606"/>
                  </a:lnTo>
                  <a:lnTo>
                    <a:pt x="26212" y="170688"/>
                  </a:lnTo>
                  <a:lnTo>
                    <a:pt x="52425" y="171298"/>
                  </a:lnTo>
                  <a:lnTo>
                    <a:pt x="60350" y="157886"/>
                  </a:lnTo>
                  <a:lnTo>
                    <a:pt x="49377" y="145694"/>
                  </a:lnTo>
                  <a:lnTo>
                    <a:pt x="84124" y="97536"/>
                  </a:lnTo>
                  <a:lnTo>
                    <a:pt x="104851" y="60350"/>
                  </a:lnTo>
                  <a:lnTo>
                    <a:pt x="118872" y="36576"/>
                  </a:lnTo>
                  <a:lnTo>
                    <a:pt x="143256" y="36576"/>
                  </a:lnTo>
                  <a:lnTo>
                    <a:pt x="146913" y="17678"/>
                  </a:lnTo>
                  <a:lnTo>
                    <a:pt x="195681" y="23165"/>
                  </a:lnTo>
                  <a:lnTo>
                    <a:pt x="195072" y="1219"/>
                  </a:lnTo>
                  <a:lnTo>
                    <a:pt x="210921" y="0"/>
                  </a:lnTo>
                  <a:lnTo>
                    <a:pt x="247497" y="16459"/>
                  </a:lnTo>
                  <a:lnTo>
                    <a:pt x="291388" y="39014"/>
                  </a:lnTo>
                  <a:lnTo>
                    <a:pt x="302361" y="90830"/>
                  </a:lnTo>
                  <a:lnTo>
                    <a:pt x="313334" y="104242"/>
                  </a:lnTo>
                  <a:close/>
                </a:path>
              </a:pathLst>
            </a:custGeom>
            <a:grpFill/>
            <a:ln w="6350" cap="flat">
              <a:solidFill>
                <a:srgbClr val="545A8A"/>
              </a:solidFill>
              <a:prstDash val="solid"/>
              <a:miter/>
            </a:ln>
          </p:spPr>
          <p:txBody>
            <a:bodyPr rtlCol="0" anchor="ctr"/>
            <a:lstStyle/>
            <a:p>
              <a:endParaRPr lang="fr-FR" dirty="0"/>
            </a:p>
          </p:txBody>
        </p:sp>
        <p:sp>
          <p:nvSpPr>
            <p:cNvPr id="245" name="Forme libre : forme 204">
              <a:extLst>
                <a:ext uri="{FF2B5EF4-FFF2-40B4-BE49-F238E27FC236}">
                  <a16:creationId xmlns:a16="http://schemas.microsoft.com/office/drawing/2014/main" id="{4DC995AA-BE70-B843-B561-1822CAC9931C}"/>
                </a:ext>
              </a:extLst>
            </p:cNvPr>
            <p:cNvSpPr/>
            <p:nvPr/>
          </p:nvSpPr>
          <p:spPr>
            <a:xfrm>
              <a:off x="7040270" y="5421781"/>
              <a:ext cx="46938" cy="63398"/>
            </a:xfrm>
            <a:custGeom>
              <a:avLst/>
              <a:gdLst>
                <a:gd name="connsiteX0" fmla="*/ 41452 w 46938"/>
                <a:gd name="connsiteY0" fmla="*/ 6706 h 63398"/>
                <a:gd name="connsiteX1" fmla="*/ 45111 w 46938"/>
                <a:gd name="connsiteY1" fmla="*/ 24384 h 63398"/>
                <a:gd name="connsiteX2" fmla="*/ 46939 w 46938"/>
                <a:gd name="connsiteY2" fmla="*/ 42063 h 63398"/>
                <a:gd name="connsiteX3" fmla="*/ 38404 w 46938"/>
                <a:gd name="connsiteY3" fmla="*/ 59131 h 63398"/>
                <a:gd name="connsiteX4" fmla="*/ 18897 w 46938"/>
                <a:gd name="connsiteY4" fmla="*/ 63399 h 63398"/>
                <a:gd name="connsiteX5" fmla="*/ 0 w 46938"/>
                <a:gd name="connsiteY5" fmla="*/ 42063 h 63398"/>
                <a:gd name="connsiteX6" fmla="*/ 609 w 46938"/>
                <a:gd name="connsiteY6" fmla="*/ 28651 h 63398"/>
                <a:gd name="connsiteX7" fmla="*/ 10972 w 46938"/>
                <a:gd name="connsiteY7" fmla="*/ 14021 h 63398"/>
                <a:gd name="connsiteX8" fmla="*/ 14631 w 46938"/>
                <a:gd name="connsiteY8" fmla="*/ 2439 h 63398"/>
                <a:gd name="connsiteX9" fmla="*/ 24993 w 46938"/>
                <a:gd name="connsiteY9" fmla="*/ 0 h 63398"/>
                <a:gd name="connsiteX10" fmla="*/ 41452 w 46938"/>
                <a:gd name="connsiteY10" fmla="*/ 6706 h 6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98">
                  <a:moveTo>
                    <a:pt x="41452" y="6706"/>
                  </a:moveTo>
                  <a:lnTo>
                    <a:pt x="45111" y="24384"/>
                  </a:lnTo>
                  <a:lnTo>
                    <a:pt x="46939" y="42063"/>
                  </a:lnTo>
                  <a:lnTo>
                    <a:pt x="38404" y="59131"/>
                  </a:lnTo>
                  <a:lnTo>
                    <a:pt x="18897" y="63399"/>
                  </a:lnTo>
                  <a:lnTo>
                    <a:pt x="0" y="42063"/>
                  </a:lnTo>
                  <a:lnTo>
                    <a:pt x="609" y="28651"/>
                  </a:lnTo>
                  <a:lnTo>
                    <a:pt x="10972" y="14021"/>
                  </a:lnTo>
                  <a:lnTo>
                    <a:pt x="14631" y="2439"/>
                  </a:lnTo>
                  <a:lnTo>
                    <a:pt x="24993" y="0"/>
                  </a:lnTo>
                  <a:lnTo>
                    <a:pt x="41452" y="6706"/>
                  </a:lnTo>
                  <a:close/>
                </a:path>
              </a:pathLst>
            </a:custGeom>
            <a:grpFill/>
            <a:ln w="6350" cap="flat">
              <a:solidFill>
                <a:srgbClr val="545A8A"/>
              </a:solidFill>
              <a:prstDash val="solid"/>
              <a:miter/>
            </a:ln>
          </p:spPr>
          <p:txBody>
            <a:bodyPr rtlCol="0" anchor="ctr"/>
            <a:lstStyle/>
            <a:p>
              <a:endParaRPr lang="fr-FR" dirty="0"/>
            </a:p>
          </p:txBody>
        </p:sp>
        <p:sp>
          <p:nvSpPr>
            <p:cNvPr id="246" name="Forme libre : forme 205">
              <a:extLst>
                <a:ext uri="{FF2B5EF4-FFF2-40B4-BE49-F238E27FC236}">
                  <a16:creationId xmlns:a16="http://schemas.microsoft.com/office/drawing/2014/main" id="{8DDB1701-207F-648F-B592-547BC363BFED}"/>
                </a:ext>
              </a:extLst>
            </p:cNvPr>
            <p:cNvSpPr/>
            <p:nvPr/>
          </p:nvSpPr>
          <p:spPr>
            <a:xfrm>
              <a:off x="7180478" y="2960216"/>
              <a:ext cx="199338" cy="192633"/>
            </a:xfrm>
            <a:custGeom>
              <a:avLst/>
              <a:gdLst>
                <a:gd name="connsiteX0" fmla="*/ 104241 w 199338"/>
                <a:gd name="connsiteY0" fmla="*/ 150571 h 192633"/>
                <a:gd name="connsiteX1" fmla="*/ 45111 w 199338"/>
                <a:gd name="connsiteY1" fmla="*/ 192634 h 192633"/>
                <a:gd name="connsiteX2" fmla="*/ 6705 w 199338"/>
                <a:gd name="connsiteY2" fmla="*/ 176784 h 192633"/>
                <a:gd name="connsiteX3" fmla="*/ 6096 w 199338"/>
                <a:gd name="connsiteY3" fmla="*/ 176784 h 192633"/>
                <a:gd name="connsiteX4" fmla="*/ 9753 w 199338"/>
                <a:gd name="connsiteY4" fmla="*/ 170688 h 192633"/>
                <a:gd name="connsiteX5" fmla="*/ 7315 w 199338"/>
                <a:gd name="connsiteY5" fmla="*/ 154839 h 192633"/>
                <a:gd name="connsiteX6" fmla="*/ 12801 w 199338"/>
                <a:gd name="connsiteY6" fmla="*/ 133503 h 192633"/>
                <a:gd name="connsiteX7" fmla="*/ 29260 w 199338"/>
                <a:gd name="connsiteY7" fmla="*/ 118263 h 192633"/>
                <a:gd name="connsiteX8" fmla="*/ 21945 w 199338"/>
                <a:gd name="connsiteY8" fmla="*/ 103023 h 192633"/>
                <a:gd name="connsiteX9" fmla="*/ 6705 w 199338"/>
                <a:gd name="connsiteY9" fmla="*/ 101194 h 192633"/>
                <a:gd name="connsiteX10" fmla="*/ 0 w 199338"/>
                <a:gd name="connsiteY10" fmla="*/ 71323 h 192633"/>
                <a:gd name="connsiteX11" fmla="*/ 6096 w 199338"/>
                <a:gd name="connsiteY11" fmla="*/ 54864 h 192633"/>
                <a:gd name="connsiteX12" fmla="*/ 14020 w 199338"/>
                <a:gd name="connsiteY12" fmla="*/ 46330 h 192633"/>
                <a:gd name="connsiteX13" fmla="*/ 21336 w 199338"/>
                <a:gd name="connsiteY13" fmla="*/ 37795 h 192633"/>
                <a:gd name="connsiteX14" fmla="*/ 20116 w 199338"/>
                <a:gd name="connsiteY14" fmla="*/ 16459 h 192633"/>
                <a:gd name="connsiteX15" fmla="*/ 31699 w 199338"/>
                <a:gd name="connsiteY15" fmla="*/ 23775 h 192633"/>
                <a:gd name="connsiteX16" fmla="*/ 65836 w 199338"/>
                <a:gd name="connsiteY16" fmla="*/ 12802 h 192633"/>
                <a:gd name="connsiteX17" fmla="*/ 84124 w 199338"/>
                <a:gd name="connsiteY17" fmla="*/ 20117 h 192633"/>
                <a:gd name="connsiteX18" fmla="*/ 110947 w 199338"/>
                <a:gd name="connsiteY18" fmla="*/ 20117 h 192633"/>
                <a:gd name="connsiteX19" fmla="*/ 145695 w 199338"/>
                <a:gd name="connsiteY19" fmla="*/ 5487 h 192633"/>
                <a:gd name="connsiteX20" fmla="*/ 163372 w 199338"/>
                <a:gd name="connsiteY20" fmla="*/ 6096 h 192633"/>
                <a:gd name="connsiteX21" fmla="*/ 199339 w 199338"/>
                <a:gd name="connsiteY21" fmla="*/ 0 h 192633"/>
                <a:gd name="connsiteX22" fmla="*/ 186537 w 199338"/>
                <a:gd name="connsiteY22" fmla="*/ 24384 h 192633"/>
                <a:gd name="connsiteX23" fmla="*/ 170079 w 199338"/>
                <a:gd name="connsiteY23" fmla="*/ 34138 h 192633"/>
                <a:gd name="connsiteX24" fmla="*/ 177393 w 199338"/>
                <a:gd name="connsiteY24" fmla="*/ 62789 h 192633"/>
                <a:gd name="connsiteX25" fmla="*/ 171297 w 199338"/>
                <a:gd name="connsiteY25" fmla="*/ 109728 h 192633"/>
                <a:gd name="connsiteX26" fmla="*/ 104241 w 199338"/>
                <a:gd name="connsiteY26" fmla="*/ 150571 h 19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338" h="192633">
                  <a:moveTo>
                    <a:pt x="104241" y="150571"/>
                  </a:moveTo>
                  <a:lnTo>
                    <a:pt x="45111" y="192634"/>
                  </a:lnTo>
                  <a:lnTo>
                    <a:pt x="6705" y="176784"/>
                  </a:lnTo>
                  <a:lnTo>
                    <a:pt x="6096" y="176784"/>
                  </a:lnTo>
                  <a:lnTo>
                    <a:pt x="9753" y="170688"/>
                  </a:lnTo>
                  <a:lnTo>
                    <a:pt x="7315" y="154839"/>
                  </a:lnTo>
                  <a:lnTo>
                    <a:pt x="12801" y="133503"/>
                  </a:lnTo>
                  <a:lnTo>
                    <a:pt x="29260" y="118263"/>
                  </a:lnTo>
                  <a:lnTo>
                    <a:pt x="21945" y="103023"/>
                  </a:lnTo>
                  <a:lnTo>
                    <a:pt x="6705" y="101194"/>
                  </a:lnTo>
                  <a:lnTo>
                    <a:pt x="0" y="71323"/>
                  </a:lnTo>
                  <a:lnTo>
                    <a:pt x="6096" y="54864"/>
                  </a:lnTo>
                  <a:lnTo>
                    <a:pt x="14020" y="46330"/>
                  </a:lnTo>
                  <a:lnTo>
                    <a:pt x="21336" y="37795"/>
                  </a:lnTo>
                  <a:lnTo>
                    <a:pt x="20116" y="16459"/>
                  </a:lnTo>
                  <a:lnTo>
                    <a:pt x="31699" y="23775"/>
                  </a:lnTo>
                  <a:lnTo>
                    <a:pt x="65836" y="12802"/>
                  </a:lnTo>
                  <a:lnTo>
                    <a:pt x="84124" y="20117"/>
                  </a:lnTo>
                  <a:lnTo>
                    <a:pt x="110947" y="20117"/>
                  </a:lnTo>
                  <a:lnTo>
                    <a:pt x="145695" y="5487"/>
                  </a:lnTo>
                  <a:lnTo>
                    <a:pt x="163372" y="6096"/>
                  </a:lnTo>
                  <a:lnTo>
                    <a:pt x="199339" y="0"/>
                  </a:lnTo>
                  <a:lnTo>
                    <a:pt x="186537" y="24384"/>
                  </a:lnTo>
                  <a:lnTo>
                    <a:pt x="170079" y="34138"/>
                  </a:lnTo>
                  <a:lnTo>
                    <a:pt x="177393" y="62789"/>
                  </a:lnTo>
                  <a:lnTo>
                    <a:pt x="171297" y="109728"/>
                  </a:lnTo>
                  <a:lnTo>
                    <a:pt x="104241" y="150571"/>
                  </a:lnTo>
                  <a:close/>
                </a:path>
              </a:pathLst>
            </a:custGeom>
            <a:grpFill/>
            <a:ln w="6350" cap="flat">
              <a:solidFill>
                <a:srgbClr val="545A8A"/>
              </a:solidFill>
              <a:prstDash val="solid"/>
              <a:miter/>
            </a:ln>
          </p:spPr>
          <p:txBody>
            <a:bodyPr rtlCol="0" anchor="ctr"/>
            <a:lstStyle/>
            <a:p>
              <a:endParaRPr lang="fr-FR" dirty="0"/>
            </a:p>
          </p:txBody>
        </p:sp>
        <p:sp>
          <p:nvSpPr>
            <p:cNvPr id="247" name="Forme libre : forme 206">
              <a:extLst>
                <a:ext uri="{FF2B5EF4-FFF2-40B4-BE49-F238E27FC236}">
                  <a16:creationId xmlns:a16="http://schemas.microsoft.com/office/drawing/2014/main" id="{777BA9D3-9F74-00E3-529E-6F9242C1ADAB}"/>
                </a:ext>
              </a:extLst>
            </p:cNvPr>
            <p:cNvSpPr/>
            <p:nvPr/>
          </p:nvSpPr>
          <p:spPr>
            <a:xfrm>
              <a:off x="6476390" y="3500932"/>
              <a:ext cx="352958" cy="626059"/>
            </a:xfrm>
            <a:custGeom>
              <a:avLst/>
              <a:gdLst>
                <a:gd name="connsiteX0" fmla="*/ 346252 w 352958"/>
                <a:gd name="connsiteY0" fmla="*/ 149962 h 626059"/>
                <a:gd name="connsiteX1" fmla="*/ 352959 w 352958"/>
                <a:gd name="connsiteY1" fmla="*/ 305410 h 626059"/>
                <a:gd name="connsiteX2" fmla="*/ 323697 w 352958"/>
                <a:gd name="connsiteY2" fmla="*/ 302362 h 626059"/>
                <a:gd name="connsiteX3" fmla="*/ 308457 w 352958"/>
                <a:gd name="connsiteY3" fmla="*/ 331622 h 626059"/>
                <a:gd name="connsiteX4" fmla="*/ 300532 w 352958"/>
                <a:gd name="connsiteY4" fmla="*/ 355397 h 626059"/>
                <a:gd name="connsiteX5" fmla="*/ 307848 w 352958"/>
                <a:gd name="connsiteY5" fmla="*/ 364541 h 626059"/>
                <a:gd name="connsiteX6" fmla="*/ 296875 w 352958"/>
                <a:gd name="connsiteY6" fmla="*/ 376733 h 626059"/>
                <a:gd name="connsiteX7" fmla="*/ 301143 w 352958"/>
                <a:gd name="connsiteY7" fmla="*/ 393192 h 626059"/>
                <a:gd name="connsiteX8" fmla="*/ 292608 w 352958"/>
                <a:gd name="connsiteY8" fmla="*/ 409042 h 626059"/>
                <a:gd name="connsiteX9" fmla="*/ 289560 w 352958"/>
                <a:gd name="connsiteY9" fmla="*/ 423672 h 626059"/>
                <a:gd name="connsiteX10" fmla="*/ 301143 w 352958"/>
                <a:gd name="connsiteY10" fmla="*/ 421234 h 626059"/>
                <a:gd name="connsiteX11" fmla="*/ 309067 w 352958"/>
                <a:gd name="connsiteY11" fmla="*/ 436474 h 626059"/>
                <a:gd name="connsiteX12" fmla="*/ 309676 w 352958"/>
                <a:gd name="connsiteY12" fmla="*/ 459029 h 626059"/>
                <a:gd name="connsiteX13" fmla="*/ 322479 w 352958"/>
                <a:gd name="connsiteY13" fmla="*/ 470611 h 626059"/>
                <a:gd name="connsiteX14" fmla="*/ 322479 w 352958"/>
                <a:gd name="connsiteY14" fmla="*/ 480365 h 626059"/>
                <a:gd name="connsiteX15" fmla="*/ 300532 w 352958"/>
                <a:gd name="connsiteY15" fmla="*/ 487070 h 626059"/>
                <a:gd name="connsiteX16" fmla="*/ 283464 w 352958"/>
                <a:gd name="connsiteY16" fmla="*/ 502920 h 626059"/>
                <a:gd name="connsiteX17" fmla="*/ 259080 w 352958"/>
                <a:gd name="connsiteY17" fmla="*/ 545592 h 626059"/>
                <a:gd name="connsiteX18" fmla="*/ 227380 w 352958"/>
                <a:gd name="connsiteY18" fmla="*/ 563880 h 626059"/>
                <a:gd name="connsiteX19" fmla="*/ 193852 w 352958"/>
                <a:gd name="connsiteY19" fmla="*/ 561442 h 626059"/>
                <a:gd name="connsiteX20" fmla="*/ 184099 w 352958"/>
                <a:gd name="connsiteY20" fmla="*/ 565099 h 626059"/>
                <a:gd name="connsiteX21" fmla="*/ 187756 w 352958"/>
                <a:gd name="connsiteY21" fmla="*/ 578510 h 626059"/>
                <a:gd name="connsiteX22" fmla="*/ 170079 w 352958"/>
                <a:gd name="connsiteY22" fmla="*/ 592531 h 626059"/>
                <a:gd name="connsiteX23" fmla="*/ 155448 w 352958"/>
                <a:gd name="connsiteY23" fmla="*/ 607771 h 626059"/>
                <a:gd name="connsiteX24" fmla="*/ 112167 w 352958"/>
                <a:gd name="connsiteY24" fmla="*/ 622402 h 626059"/>
                <a:gd name="connsiteX25" fmla="*/ 103632 w 352958"/>
                <a:gd name="connsiteY25" fmla="*/ 613867 h 626059"/>
                <a:gd name="connsiteX26" fmla="*/ 97536 w 352958"/>
                <a:gd name="connsiteY26" fmla="*/ 612648 h 626059"/>
                <a:gd name="connsiteX27" fmla="*/ 91440 w 352958"/>
                <a:gd name="connsiteY27" fmla="*/ 623011 h 626059"/>
                <a:gd name="connsiteX28" fmla="*/ 63399 w 352958"/>
                <a:gd name="connsiteY28" fmla="*/ 626059 h 626059"/>
                <a:gd name="connsiteX29" fmla="*/ 68275 w 352958"/>
                <a:gd name="connsiteY29" fmla="*/ 615086 h 626059"/>
                <a:gd name="connsiteX30" fmla="*/ 57303 w 352958"/>
                <a:gd name="connsiteY30" fmla="*/ 588264 h 626059"/>
                <a:gd name="connsiteX31" fmla="*/ 52425 w 352958"/>
                <a:gd name="connsiteY31" fmla="*/ 572414 h 626059"/>
                <a:gd name="connsiteX32" fmla="*/ 37185 w 352958"/>
                <a:gd name="connsiteY32" fmla="*/ 565709 h 626059"/>
                <a:gd name="connsiteX33" fmla="*/ 16459 w 352958"/>
                <a:gd name="connsiteY33" fmla="*/ 542544 h 626059"/>
                <a:gd name="connsiteX34" fmla="*/ 23775 w 352958"/>
                <a:gd name="connsiteY34" fmla="*/ 524256 h 626059"/>
                <a:gd name="connsiteX35" fmla="*/ 39624 w 352958"/>
                <a:gd name="connsiteY35" fmla="*/ 527914 h 626059"/>
                <a:gd name="connsiteX36" fmla="*/ 49377 w 352958"/>
                <a:gd name="connsiteY36" fmla="*/ 525475 h 626059"/>
                <a:gd name="connsiteX37" fmla="*/ 68884 w 352958"/>
                <a:gd name="connsiteY37" fmla="*/ 525475 h 626059"/>
                <a:gd name="connsiteX38" fmla="*/ 49377 w 352958"/>
                <a:gd name="connsiteY38" fmla="*/ 490118 h 626059"/>
                <a:gd name="connsiteX39" fmla="*/ 50596 w 352958"/>
                <a:gd name="connsiteY39" fmla="*/ 463906 h 626059"/>
                <a:gd name="connsiteX40" fmla="*/ 47548 w 352958"/>
                <a:gd name="connsiteY40" fmla="*/ 438302 h 626059"/>
                <a:gd name="connsiteX41" fmla="*/ 33528 w 352958"/>
                <a:gd name="connsiteY41" fmla="*/ 413309 h 626059"/>
                <a:gd name="connsiteX42" fmla="*/ 37185 w 352958"/>
                <a:gd name="connsiteY42" fmla="*/ 394411 h 626059"/>
                <a:gd name="connsiteX43" fmla="*/ 14631 w 352958"/>
                <a:gd name="connsiteY43" fmla="*/ 393802 h 626059"/>
                <a:gd name="connsiteX44" fmla="*/ 14631 w 352958"/>
                <a:gd name="connsiteY44" fmla="*/ 368808 h 626059"/>
                <a:gd name="connsiteX45" fmla="*/ 0 w 352958"/>
                <a:gd name="connsiteY45" fmla="*/ 354178 h 626059"/>
                <a:gd name="connsiteX46" fmla="*/ 14020 w 352958"/>
                <a:gd name="connsiteY46" fmla="*/ 302362 h 626059"/>
                <a:gd name="connsiteX47" fmla="*/ 56692 w 352958"/>
                <a:gd name="connsiteY47" fmla="*/ 265786 h 626059"/>
                <a:gd name="connsiteX48" fmla="*/ 57912 w 352958"/>
                <a:gd name="connsiteY48" fmla="*/ 214579 h 626059"/>
                <a:gd name="connsiteX49" fmla="*/ 68884 w 352958"/>
                <a:gd name="connsiteY49" fmla="*/ 135331 h 626059"/>
                <a:gd name="connsiteX50" fmla="*/ 76200 w 352958"/>
                <a:gd name="connsiteY50" fmla="*/ 118262 h 626059"/>
                <a:gd name="connsiteX51" fmla="*/ 61569 w 352958"/>
                <a:gd name="connsiteY51" fmla="*/ 104851 h 626059"/>
                <a:gd name="connsiteX52" fmla="*/ 60960 w 352958"/>
                <a:gd name="connsiteY52" fmla="*/ 92659 h 626059"/>
                <a:gd name="connsiteX53" fmla="*/ 47548 w 352958"/>
                <a:gd name="connsiteY53" fmla="*/ 82296 h 626059"/>
                <a:gd name="connsiteX54" fmla="*/ 37795 w 352958"/>
                <a:gd name="connsiteY54" fmla="*/ 21336 h 626059"/>
                <a:gd name="connsiteX55" fmla="*/ 71323 w 352958"/>
                <a:gd name="connsiteY55" fmla="*/ 0 h 626059"/>
                <a:gd name="connsiteX56" fmla="*/ 208483 w 352958"/>
                <a:gd name="connsiteY56" fmla="*/ 74981 h 626059"/>
                <a:gd name="connsiteX57" fmla="*/ 346252 w 352958"/>
                <a:gd name="connsiteY57" fmla="*/ 149962 h 6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6059">
                  <a:moveTo>
                    <a:pt x="346252" y="149962"/>
                  </a:moveTo>
                  <a:lnTo>
                    <a:pt x="352959" y="305410"/>
                  </a:lnTo>
                  <a:lnTo>
                    <a:pt x="323697" y="302362"/>
                  </a:lnTo>
                  <a:lnTo>
                    <a:pt x="308457" y="331622"/>
                  </a:lnTo>
                  <a:lnTo>
                    <a:pt x="300532" y="355397"/>
                  </a:lnTo>
                  <a:lnTo>
                    <a:pt x="307848" y="364541"/>
                  </a:lnTo>
                  <a:lnTo>
                    <a:pt x="296875" y="376733"/>
                  </a:lnTo>
                  <a:lnTo>
                    <a:pt x="301143" y="393192"/>
                  </a:lnTo>
                  <a:lnTo>
                    <a:pt x="292608" y="409042"/>
                  </a:lnTo>
                  <a:lnTo>
                    <a:pt x="289560" y="423672"/>
                  </a:lnTo>
                  <a:lnTo>
                    <a:pt x="301143" y="421234"/>
                  </a:lnTo>
                  <a:lnTo>
                    <a:pt x="309067" y="436474"/>
                  </a:lnTo>
                  <a:lnTo>
                    <a:pt x="309676" y="459029"/>
                  </a:lnTo>
                  <a:lnTo>
                    <a:pt x="322479" y="470611"/>
                  </a:lnTo>
                  <a:lnTo>
                    <a:pt x="322479" y="480365"/>
                  </a:lnTo>
                  <a:lnTo>
                    <a:pt x="300532" y="487070"/>
                  </a:lnTo>
                  <a:lnTo>
                    <a:pt x="283464" y="502920"/>
                  </a:lnTo>
                  <a:lnTo>
                    <a:pt x="259080" y="545592"/>
                  </a:lnTo>
                  <a:lnTo>
                    <a:pt x="227380" y="563880"/>
                  </a:lnTo>
                  <a:lnTo>
                    <a:pt x="193852" y="561442"/>
                  </a:lnTo>
                  <a:lnTo>
                    <a:pt x="184099" y="565099"/>
                  </a:lnTo>
                  <a:lnTo>
                    <a:pt x="187756" y="578510"/>
                  </a:lnTo>
                  <a:lnTo>
                    <a:pt x="170079" y="592531"/>
                  </a:lnTo>
                  <a:lnTo>
                    <a:pt x="155448" y="607771"/>
                  </a:lnTo>
                  <a:lnTo>
                    <a:pt x="112167" y="622402"/>
                  </a:lnTo>
                  <a:lnTo>
                    <a:pt x="103632" y="613867"/>
                  </a:lnTo>
                  <a:lnTo>
                    <a:pt x="97536" y="612648"/>
                  </a:lnTo>
                  <a:lnTo>
                    <a:pt x="91440" y="623011"/>
                  </a:lnTo>
                  <a:lnTo>
                    <a:pt x="63399" y="626059"/>
                  </a:lnTo>
                  <a:lnTo>
                    <a:pt x="68275" y="615086"/>
                  </a:lnTo>
                  <a:lnTo>
                    <a:pt x="57303" y="588264"/>
                  </a:lnTo>
                  <a:lnTo>
                    <a:pt x="52425" y="572414"/>
                  </a:lnTo>
                  <a:lnTo>
                    <a:pt x="37185" y="565709"/>
                  </a:lnTo>
                  <a:lnTo>
                    <a:pt x="16459" y="542544"/>
                  </a:lnTo>
                  <a:lnTo>
                    <a:pt x="23775" y="524256"/>
                  </a:lnTo>
                  <a:lnTo>
                    <a:pt x="39624" y="527914"/>
                  </a:lnTo>
                  <a:lnTo>
                    <a:pt x="49377" y="525475"/>
                  </a:lnTo>
                  <a:lnTo>
                    <a:pt x="68884" y="525475"/>
                  </a:lnTo>
                  <a:lnTo>
                    <a:pt x="49377" y="490118"/>
                  </a:lnTo>
                  <a:lnTo>
                    <a:pt x="50596" y="463906"/>
                  </a:lnTo>
                  <a:lnTo>
                    <a:pt x="47548" y="438302"/>
                  </a:lnTo>
                  <a:lnTo>
                    <a:pt x="33528" y="413309"/>
                  </a:lnTo>
                  <a:lnTo>
                    <a:pt x="37185" y="394411"/>
                  </a:lnTo>
                  <a:lnTo>
                    <a:pt x="14631" y="393802"/>
                  </a:lnTo>
                  <a:lnTo>
                    <a:pt x="14631" y="368808"/>
                  </a:lnTo>
                  <a:lnTo>
                    <a:pt x="0" y="354178"/>
                  </a:lnTo>
                  <a:lnTo>
                    <a:pt x="14020" y="302362"/>
                  </a:lnTo>
                  <a:lnTo>
                    <a:pt x="56692" y="265786"/>
                  </a:lnTo>
                  <a:lnTo>
                    <a:pt x="57912" y="214579"/>
                  </a:lnTo>
                  <a:lnTo>
                    <a:pt x="68884" y="135331"/>
                  </a:lnTo>
                  <a:lnTo>
                    <a:pt x="76200" y="118262"/>
                  </a:lnTo>
                  <a:lnTo>
                    <a:pt x="61569" y="104851"/>
                  </a:lnTo>
                  <a:lnTo>
                    <a:pt x="60960" y="92659"/>
                  </a:lnTo>
                  <a:lnTo>
                    <a:pt x="47548" y="82296"/>
                  </a:lnTo>
                  <a:lnTo>
                    <a:pt x="37795" y="21336"/>
                  </a:lnTo>
                  <a:lnTo>
                    <a:pt x="71323" y="0"/>
                  </a:lnTo>
                  <a:lnTo>
                    <a:pt x="208483" y="74981"/>
                  </a:lnTo>
                  <a:lnTo>
                    <a:pt x="346252" y="149962"/>
                  </a:lnTo>
                  <a:close/>
                </a:path>
              </a:pathLst>
            </a:custGeom>
            <a:grpFill/>
            <a:ln w="6350" cap="flat">
              <a:solidFill>
                <a:srgbClr val="545A8A"/>
              </a:solidFill>
              <a:prstDash val="solid"/>
              <a:miter/>
            </a:ln>
          </p:spPr>
          <p:txBody>
            <a:bodyPr rtlCol="0" anchor="ctr"/>
            <a:lstStyle/>
            <a:p>
              <a:endParaRPr lang="fr-FR" dirty="0"/>
            </a:p>
          </p:txBody>
        </p:sp>
        <p:sp>
          <p:nvSpPr>
            <p:cNvPr id="248" name="Forme libre : forme 207">
              <a:extLst>
                <a:ext uri="{FF2B5EF4-FFF2-40B4-BE49-F238E27FC236}">
                  <a16:creationId xmlns:a16="http://schemas.microsoft.com/office/drawing/2014/main" id="{55248A69-2EEE-7DD9-AB95-2E69FAE2B002}"/>
                </a:ext>
              </a:extLst>
            </p:cNvPr>
            <p:cNvSpPr/>
            <p:nvPr/>
          </p:nvSpPr>
          <p:spPr>
            <a:xfrm>
              <a:off x="6011265" y="3986173"/>
              <a:ext cx="65837" cy="199339"/>
            </a:xfrm>
            <a:custGeom>
              <a:avLst/>
              <a:gdLst>
                <a:gd name="connsiteX0" fmla="*/ 32309 w 65837"/>
                <a:gd name="connsiteY0" fmla="*/ 610 h 199339"/>
                <a:gd name="connsiteX1" fmla="*/ 28042 w 65837"/>
                <a:gd name="connsiteY1" fmla="*/ 21336 h 199339"/>
                <a:gd name="connsiteX2" fmla="*/ 38405 w 65837"/>
                <a:gd name="connsiteY2" fmla="*/ 32918 h 199339"/>
                <a:gd name="connsiteX3" fmla="*/ 50597 w 65837"/>
                <a:gd name="connsiteY3" fmla="*/ 46330 h 199339"/>
                <a:gd name="connsiteX4" fmla="*/ 51816 w 65837"/>
                <a:gd name="connsiteY4" fmla="*/ 65837 h 199339"/>
                <a:gd name="connsiteX5" fmla="*/ 59131 w 65837"/>
                <a:gd name="connsiteY5" fmla="*/ 73762 h 199339"/>
                <a:gd name="connsiteX6" fmla="*/ 57303 w 65837"/>
                <a:gd name="connsiteY6" fmla="*/ 163982 h 199339"/>
                <a:gd name="connsiteX7" fmla="*/ 65837 w 65837"/>
                <a:gd name="connsiteY7" fmla="*/ 190805 h 199339"/>
                <a:gd name="connsiteX8" fmla="*/ 38405 w 65837"/>
                <a:gd name="connsiteY8" fmla="*/ 199339 h 199339"/>
                <a:gd name="connsiteX9" fmla="*/ 30480 w 65837"/>
                <a:gd name="connsiteY9" fmla="*/ 185318 h 199339"/>
                <a:gd name="connsiteX10" fmla="*/ 21336 w 65837"/>
                <a:gd name="connsiteY10" fmla="*/ 160325 h 199339"/>
                <a:gd name="connsiteX11" fmla="*/ 18288 w 65837"/>
                <a:gd name="connsiteY11" fmla="*/ 140818 h 199339"/>
                <a:gd name="connsiteX12" fmla="*/ 26213 w 65837"/>
                <a:gd name="connsiteY12" fmla="*/ 106070 h 199339"/>
                <a:gd name="connsiteX13" fmla="*/ 17679 w 65837"/>
                <a:gd name="connsiteY13" fmla="*/ 91440 h 199339"/>
                <a:gd name="connsiteX14" fmla="*/ 14021 w 65837"/>
                <a:gd name="connsiteY14" fmla="*/ 60960 h 199339"/>
                <a:gd name="connsiteX15" fmla="*/ 14021 w 65837"/>
                <a:gd name="connsiteY15" fmla="*/ 32309 h 199339"/>
                <a:gd name="connsiteX16" fmla="*/ 0 w 65837"/>
                <a:gd name="connsiteY16" fmla="*/ 12192 h 199339"/>
                <a:gd name="connsiteX17" fmla="*/ 2439 w 65837"/>
                <a:gd name="connsiteY17" fmla="*/ 0 h 199339"/>
                <a:gd name="connsiteX18" fmla="*/ 32309 w 65837"/>
                <a:gd name="connsiteY18" fmla="*/ 610 h 1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339">
                  <a:moveTo>
                    <a:pt x="32309" y="610"/>
                  </a:moveTo>
                  <a:lnTo>
                    <a:pt x="28042" y="21336"/>
                  </a:lnTo>
                  <a:lnTo>
                    <a:pt x="38405" y="32918"/>
                  </a:lnTo>
                  <a:lnTo>
                    <a:pt x="50597" y="46330"/>
                  </a:lnTo>
                  <a:lnTo>
                    <a:pt x="51816" y="65837"/>
                  </a:lnTo>
                  <a:lnTo>
                    <a:pt x="59131" y="73762"/>
                  </a:lnTo>
                  <a:lnTo>
                    <a:pt x="57303" y="163982"/>
                  </a:lnTo>
                  <a:lnTo>
                    <a:pt x="65837" y="190805"/>
                  </a:lnTo>
                  <a:lnTo>
                    <a:pt x="38405" y="199339"/>
                  </a:lnTo>
                  <a:lnTo>
                    <a:pt x="30480" y="185318"/>
                  </a:lnTo>
                  <a:lnTo>
                    <a:pt x="21336" y="160325"/>
                  </a:lnTo>
                  <a:lnTo>
                    <a:pt x="18288" y="140818"/>
                  </a:lnTo>
                  <a:lnTo>
                    <a:pt x="26213" y="106070"/>
                  </a:lnTo>
                  <a:lnTo>
                    <a:pt x="17679" y="91440"/>
                  </a:lnTo>
                  <a:lnTo>
                    <a:pt x="14021" y="60960"/>
                  </a:lnTo>
                  <a:lnTo>
                    <a:pt x="14021" y="32309"/>
                  </a:lnTo>
                  <a:lnTo>
                    <a:pt x="0" y="12192"/>
                  </a:lnTo>
                  <a:lnTo>
                    <a:pt x="2439" y="0"/>
                  </a:lnTo>
                  <a:lnTo>
                    <a:pt x="32309" y="610"/>
                  </a:lnTo>
                  <a:close/>
                </a:path>
              </a:pathLst>
            </a:custGeom>
            <a:grpFill/>
            <a:ln w="6350" cap="flat">
              <a:solidFill>
                <a:srgbClr val="545A8A"/>
              </a:solidFill>
              <a:prstDash val="solid"/>
              <a:miter/>
            </a:ln>
          </p:spPr>
          <p:txBody>
            <a:bodyPr rtlCol="0" anchor="ctr"/>
            <a:lstStyle/>
            <a:p>
              <a:endParaRPr lang="fr-FR" dirty="0"/>
            </a:p>
          </p:txBody>
        </p:sp>
        <p:sp>
          <p:nvSpPr>
            <p:cNvPr id="249" name="Forme libre : forme 208">
              <a:extLst>
                <a:ext uri="{FF2B5EF4-FFF2-40B4-BE49-F238E27FC236}">
                  <a16:creationId xmlns:a16="http://schemas.microsoft.com/office/drawing/2014/main" id="{E2B46526-AAD1-D7EC-DBFA-98D9A773FE59}"/>
                </a:ext>
              </a:extLst>
            </p:cNvPr>
            <p:cNvSpPr/>
            <p:nvPr/>
          </p:nvSpPr>
          <p:spPr>
            <a:xfrm>
              <a:off x="9327489" y="3617975"/>
              <a:ext cx="298094" cy="576681"/>
            </a:xfrm>
            <a:custGeom>
              <a:avLst/>
              <a:gdLst>
                <a:gd name="connsiteX0" fmla="*/ 288951 w 298094"/>
                <a:gd name="connsiteY0" fmla="*/ 240792 h 576681"/>
                <a:gd name="connsiteX1" fmla="*/ 256641 w 298094"/>
                <a:gd name="connsiteY1" fmla="*/ 235305 h 576681"/>
                <a:gd name="connsiteX2" fmla="*/ 213360 w 298094"/>
                <a:gd name="connsiteY2" fmla="*/ 242621 h 576681"/>
                <a:gd name="connsiteX3" fmla="*/ 194463 w 298094"/>
                <a:gd name="connsiteY3" fmla="*/ 274929 h 576681"/>
                <a:gd name="connsiteX4" fmla="*/ 207264 w 298094"/>
                <a:gd name="connsiteY4" fmla="*/ 322478 h 576681"/>
                <a:gd name="connsiteX5" fmla="*/ 174956 w 298094"/>
                <a:gd name="connsiteY5" fmla="*/ 304190 h 576681"/>
                <a:gd name="connsiteX6" fmla="*/ 145695 w 298094"/>
                <a:gd name="connsiteY6" fmla="*/ 305409 h 576681"/>
                <a:gd name="connsiteX7" fmla="*/ 147524 w 298094"/>
                <a:gd name="connsiteY7" fmla="*/ 274320 h 576681"/>
                <a:gd name="connsiteX8" fmla="*/ 117653 w 298094"/>
                <a:gd name="connsiteY8" fmla="*/ 274320 h 576681"/>
                <a:gd name="connsiteX9" fmla="*/ 118872 w 298094"/>
                <a:gd name="connsiteY9" fmla="*/ 317601 h 576681"/>
                <a:gd name="connsiteX10" fmla="*/ 105461 w 298094"/>
                <a:gd name="connsiteY10" fmla="*/ 374904 h 576681"/>
                <a:gd name="connsiteX11" fmla="*/ 96927 w 298094"/>
                <a:gd name="connsiteY11" fmla="*/ 409651 h 576681"/>
                <a:gd name="connsiteX12" fmla="*/ 101193 w 298094"/>
                <a:gd name="connsiteY12" fmla="*/ 437693 h 576681"/>
                <a:gd name="connsiteX13" fmla="*/ 123749 w 298094"/>
                <a:gd name="connsiteY13" fmla="*/ 438912 h 576681"/>
                <a:gd name="connsiteX14" fmla="*/ 140208 w 298094"/>
                <a:gd name="connsiteY14" fmla="*/ 474878 h 576681"/>
                <a:gd name="connsiteX15" fmla="*/ 148133 w 298094"/>
                <a:gd name="connsiteY15" fmla="*/ 508406 h 576681"/>
                <a:gd name="connsiteX16" fmla="*/ 168860 w 298094"/>
                <a:gd name="connsiteY16" fmla="*/ 530961 h 576681"/>
                <a:gd name="connsiteX17" fmla="*/ 189585 w 298094"/>
                <a:gd name="connsiteY17" fmla="*/ 535229 h 576681"/>
                <a:gd name="connsiteX18" fmla="*/ 208484 w 298094"/>
                <a:gd name="connsiteY18" fmla="*/ 555955 h 576681"/>
                <a:gd name="connsiteX19" fmla="*/ 198120 w 298094"/>
                <a:gd name="connsiteY19" fmla="*/ 571805 h 576681"/>
                <a:gd name="connsiteX20" fmla="*/ 175565 w 298094"/>
                <a:gd name="connsiteY20" fmla="*/ 576681 h 576681"/>
                <a:gd name="connsiteX21" fmla="*/ 171908 w 298094"/>
                <a:gd name="connsiteY21" fmla="*/ 556565 h 576681"/>
                <a:gd name="connsiteX22" fmla="*/ 142647 w 298094"/>
                <a:gd name="connsiteY22" fmla="*/ 539496 h 576681"/>
                <a:gd name="connsiteX23" fmla="*/ 137160 w 298094"/>
                <a:gd name="connsiteY23" fmla="*/ 546201 h 576681"/>
                <a:gd name="connsiteX24" fmla="*/ 123140 w 298094"/>
                <a:gd name="connsiteY24" fmla="*/ 531571 h 576681"/>
                <a:gd name="connsiteX25" fmla="*/ 115824 w 298094"/>
                <a:gd name="connsiteY25" fmla="*/ 512064 h 576681"/>
                <a:gd name="connsiteX26" fmla="*/ 96317 w 298094"/>
                <a:gd name="connsiteY26" fmla="*/ 490118 h 576681"/>
                <a:gd name="connsiteX27" fmla="*/ 78639 w 298094"/>
                <a:gd name="connsiteY27" fmla="*/ 471221 h 576681"/>
                <a:gd name="connsiteX28" fmla="*/ 74372 w 298094"/>
                <a:gd name="connsiteY28" fmla="*/ 494385 h 576681"/>
                <a:gd name="connsiteX29" fmla="*/ 66447 w 298094"/>
                <a:gd name="connsiteY29" fmla="*/ 472440 h 576681"/>
                <a:gd name="connsiteX30" fmla="*/ 68885 w 298094"/>
                <a:gd name="connsiteY30" fmla="*/ 448056 h 576681"/>
                <a:gd name="connsiteX31" fmla="*/ 76200 w 298094"/>
                <a:gd name="connsiteY31" fmla="*/ 410870 h 576681"/>
                <a:gd name="connsiteX32" fmla="*/ 89612 w 298094"/>
                <a:gd name="connsiteY32" fmla="*/ 370637 h 576681"/>
                <a:gd name="connsiteX33" fmla="*/ 105461 w 298094"/>
                <a:gd name="connsiteY33" fmla="*/ 334061 h 576681"/>
                <a:gd name="connsiteX34" fmla="*/ 89001 w 298094"/>
                <a:gd name="connsiteY34" fmla="*/ 298094 h 576681"/>
                <a:gd name="connsiteX35" fmla="*/ 87783 w 298094"/>
                <a:gd name="connsiteY35" fmla="*/ 279806 h 576681"/>
                <a:gd name="connsiteX36" fmla="*/ 81687 w 298094"/>
                <a:gd name="connsiteY36" fmla="*/ 257861 h 576681"/>
                <a:gd name="connsiteX37" fmla="*/ 55473 w 298094"/>
                <a:gd name="connsiteY37" fmla="*/ 226771 h 576681"/>
                <a:gd name="connsiteX38" fmla="*/ 44501 w 298094"/>
                <a:gd name="connsiteY38" fmla="*/ 207264 h 576681"/>
                <a:gd name="connsiteX39" fmla="*/ 55473 w 298094"/>
                <a:gd name="connsiteY39" fmla="*/ 199949 h 576681"/>
                <a:gd name="connsiteX40" fmla="*/ 64008 w 298094"/>
                <a:gd name="connsiteY40" fmla="*/ 166421 h 576681"/>
                <a:gd name="connsiteX41" fmla="*/ 46329 w 298094"/>
                <a:gd name="connsiteY41" fmla="*/ 140208 h 576681"/>
                <a:gd name="connsiteX42" fmla="*/ 21336 w 298094"/>
                <a:gd name="connsiteY42" fmla="*/ 111557 h 576681"/>
                <a:gd name="connsiteX43" fmla="*/ 0 w 298094"/>
                <a:gd name="connsiteY43" fmla="*/ 77419 h 576681"/>
                <a:gd name="connsiteX44" fmla="*/ 13412 w 298094"/>
                <a:gd name="connsiteY44" fmla="*/ 70104 h 576681"/>
                <a:gd name="connsiteX45" fmla="*/ 22556 w 298094"/>
                <a:gd name="connsiteY45" fmla="*/ 28041 h 576681"/>
                <a:gd name="connsiteX46" fmla="*/ 46329 w 298094"/>
                <a:gd name="connsiteY46" fmla="*/ 26213 h 576681"/>
                <a:gd name="connsiteX47" fmla="*/ 63399 w 298094"/>
                <a:gd name="connsiteY47" fmla="*/ 9144 h 576681"/>
                <a:gd name="connsiteX48" fmla="*/ 81687 w 298094"/>
                <a:gd name="connsiteY48" fmla="*/ 0 h 576681"/>
                <a:gd name="connsiteX49" fmla="*/ 98145 w 298094"/>
                <a:gd name="connsiteY49" fmla="*/ 12192 h 576681"/>
                <a:gd name="connsiteX50" fmla="*/ 103632 w 298094"/>
                <a:gd name="connsiteY50" fmla="*/ 35966 h 576681"/>
                <a:gd name="connsiteX51" fmla="*/ 126797 w 298094"/>
                <a:gd name="connsiteY51" fmla="*/ 37795 h 576681"/>
                <a:gd name="connsiteX52" fmla="*/ 124359 w 298094"/>
                <a:gd name="connsiteY52" fmla="*/ 78638 h 576681"/>
                <a:gd name="connsiteX53" fmla="*/ 130455 w 298094"/>
                <a:gd name="connsiteY53" fmla="*/ 113995 h 576681"/>
                <a:gd name="connsiteX54" fmla="*/ 162764 w 298094"/>
                <a:gd name="connsiteY54" fmla="*/ 90830 h 576681"/>
                <a:gd name="connsiteX55" fmla="*/ 174345 w 298094"/>
                <a:gd name="connsiteY55" fmla="*/ 97536 h 576681"/>
                <a:gd name="connsiteX56" fmla="*/ 193853 w 298094"/>
                <a:gd name="connsiteY56" fmla="*/ 96317 h 576681"/>
                <a:gd name="connsiteX57" fmla="*/ 198729 w 298094"/>
                <a:gd name="connsiteY57" fmla="*/ 82905 h 576681"/>
                <a:gd name="connsiteX58" fmla="*/ 224943 w 298094"/>
                <a:gd name="connsiteY58" fmla="*/ 85344 h 576681"/>
                <a:gd name="connsiteX59" fmla="*/ 255423 w 298094"/>
                <a:gd name="connsiteY59" fmla="*/ 117043 h 576681"/>
                <a:gd name="connsiteX60" fmla="*/ 263348 w 298094"/>
                <a:gd name="connsiteY60" fmla="*/ 156057 h 576681"/>
                <a:gd name="connsiteX61" fmla="*/ 295656 w 298094"/>
                <a:gd name="connsiteY61" fmla="*/ 190195 h 576681"/>
                <a:gd name="connsiteX62" fmla="*/ 298095 w 298094"/>
                <a:gd name="connsiteY62" fmla="*/ 223113 h 576681"/>
                <a:gd name="connsiteX63" fmla="*/ 288951 w 298094"/>
                <a:gd name="connsiteY63" fmla="*/ 240792 h 57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094" h="576681">
                  <a:moveTo>
                    <a:pt x="288951" y="240792"/>
                  </a:moveTo>
                  <a:lnTo>
                    <a:pt x="256641" y="235305"/>
                  </a:lnTo>
                  <a:lnTo>
                    <a:pt x="213360" y="242621"/>
                  </a:lnTo>
                  <a:lnTo>
                    <a:pt x="194463" y="274929"/>
                  </a:lnTo>
                  <a:lnTo>
                    <a:pt x="207264" y="322478"/>
                  </a:lnTo>
                  <a:lnTo>
                    <a:pt x="174956" y="304190"/>
                  </a:lnTo>
                  <a:lnTo>
                    <a:pt x="145695" y="305409"/>
                  </a:lnTo>
                  <a:lnTo>
                    <a:pt x="147524" y="274320"/>
                  </a:lnTo>
                  <a:lnTo>
                    <a:pt x="117653" y="274320"/>
                  </a:lnTo>
                  <a:lnTo>
                    <a:pt x="118872" y="317601"/>
                  </a:lnTo>
                  <a:lnTo>
                    <a:pt x="105461" y="374904"/>
                  </a:lnTo>
                  <a:lnTo>
                    <a:pt x="96927" y="409651"/>
                  </a:lnTo>
                  <a:lnTo>
                    <a:pt x="101193" y="437693"/>
                  </a:lnTo>
                  <a:lnTo>
                    <a:pt x="123749" y="438912"/>
                  </a:lnTo>
                  <a:lnTo>
                    <a:pt x="140208" y="474878"/>
                  </a:lnTo>
                  <a:lnTo>
                    <a:pt x="148133" y="508406"/>
                  </a:lnTo>
                  <a:lnTo>
                    <a:pt x="168860" y="530961"/>
                  </a:lnTo>
                  <a:lnTo>
                    <a:pt x="189585" y="535229"/>
                  </a:lnTo>
                  <a:lnTo>
                    <a:pt x="208484" y="555955"/>
                  </a:lnTo>
                  <a:lnTo>
                    <a:pt x="198120" y="571805"/>
                  </a:lnTo>
                  <a:lnTo>
                    <a:pt x="175565" y="576681"/>
                  </a:lnTo>
                  <a:lnTo>
                    <a:pt x="171908" y="556565"/>
                  </a:lnTo>
                  <a:lnTo>
                    <a:pt x="142647" y="539496"/>
                  </a:lnTo>
                  <a:lnTo>
                    <a:pt x="137160" y="546201"/>
                  </a:lnTo>
                  <a:lnTo>
                    <a:pt x="123140" y="531571"/>
                  </a:lnTo>
                  <a:lnTo>
                    <a:pt x="115824" y="512064"/>
                  </a:lnTo>
                  <a:lnTo>
                    <a:pt x="96317" y="490118"/>
                  </a:lnTo>
                  <a:lnTo>
                    <a:pt x="78639" y="471221"/>
                  </a:lnTo>
                  <a:lnTo>
                    <a:pt x="74372" y="494385"/>
                  </a:lnTo>
                  <a:lnTo>
                    <a:pt x="66447" y="472440"/>
                  </a:lnTo>
                  <a:lnTo>
                    <a:pt x="68885" y="448056"/>
                  </a:lnTo>
                  <a:lnTo>
                    <a:pt x="76200" y="410870"/>
                  </a:lnTo>
                  <a:lnTo>
                    <a:pt x="89612" y="370637"/>
                  </a:lnTo>
                  <a:lnTo>
                    <a:pt x="105461" y="334061"/>
                  </a:lnTo>
                  <a:lnTo>
                    <a:pt x="89001" y="298094"/>
                  </a:lnTo>
                  <a:lnTo>
                    <a:pt x="87783" y="279806"/>
                  </a:lnTo>
                  <a:lnTo>
                    <a:pt x="81687" y="257861"/>
                  </a:lnTo>
                  <a:lnTo>
                    <a:pt x="55473" y="226771"/>
                  </a:lnTo>
                  <a:lnTo>
                    <a:pt x="44501" y="207264"/>
                  </a:lnTo>
                  <a:lnTo>
                    <a:pt x="55473" y="199949"/>
                  </a:lnTo>
                  <a:lnTo>
                    <a:pt x="64008" y="166421"/>
                  </a:lnTo>
                  <a:lnTo>
                    <a:pt x="46329" y="140208"/>
                  </a:lnTo>
                  <a:lnTo>
                    <a:pt x="21336" y="111557"/>
                  </a:lnTo>
                  <a:lnTo>
                    <a:pt x="0" y="77419"/>
                  </a:lnTo>
                  <a:lnTo>
                    <a:pt x="13412" y="70104"/>
                  </a:lnTo>
                  <a:lnTo>
                    <a:pt x="22556" y="28041"/>
                  </a:lnTo>
                  <a:lnTo>
                    <a:pt x="46329" y="26213"/>
                  </a:lnTo>
                  <a:lnTo>
                    <a:pt x="63399" y="9144"/>
                  </a:lnTo>
                  <a:lnTo>
                    <a:pt x="81687" y="0"/>
                  </a:lnTo>
                  <a:lnTo>
                    <a:pt x="98145" y="12192"/>
                  </a:lnTo>
                  <a:lnTo>
                    <a:pt x="103632" y="35966"/>
                  </a:lnTo>
                  <a:lnTo>
                    <a:pt x="126797" y="37795"/>
                  </a:lnTo>
                  <a:lnTo>
                    <a:pt x="124359" y="78638"/>
                  </a:lnTo>
                  <a:lnTo>
                    <a:pt x="130455" y="113995"/>
                  </a:lnTo>
                  <a:lnTo>
                    <a:pt x="162764" y="90830"/>
                  </a:lnTo>
                  <a:lnTo>
                    <a:pt x="174345" y="97536"/>
                  </a:lnTo>
                  <a:lnTo>
                    <a:pt x="193853" y="96317"/>
                  </a:lnTo>
                  <a:lnTo>
                    <a:pt x="198729" y="82905"/>
                  </a:lnTo>
                  <a:lnTo>
                    <a:pt x="224943" y="85344"/>
                  </a:lnTo>
                  <a:lnTo>
                    <a:pt x="255423" y="117043"/>
                  </a:lnTo>
                  <a:lnTo>
                    <a:pt x="263348" y="156057"/>
                  </a:lnTo>
                  <a:lnTo>
                    <a:pt x="295656" y="190195"/>
                  </a:lnTo>
                  <a:lnTo>
                    <a:pt x="298095" y="223113"/>
                  </a:lnTo>
                  <a:lnTo>
                    <a:pt x="288951" y="240792"/>
                  </a:lnTo>
                  <a:close/>
                </a:path>
              </a:pathLst>
            </a:custGeom>
            <a:grpFill/>
            <a:ln w="6350" cap="flat">
              <a:solidFill>
                <a:srgbClr val="545A8A"/>
              </a:solidFill>
              <a:prstDash val="solid"/>
              <a:miter/>
            </a:ln>
          </p:spPr>
          <p:txBody>
            <a:bodyPr rtlCol="0" anchor="ctr"/>
            <a:lstStyle/>
            <a:p>
              <a:endParaRPr lang="fr-FR" dirty="0"/>
            </a:p>
          </p:txBody>
        </p:sp>
        <p:sp>
          <p:nvSpPr>
            <p:cNvPr id="250" name="Forme libre : forme 209">
              <a:extLst>
                <a:ext uri="{FF2B5EF4-FFF2-40B4-BE49-F238E27FC236}">
                  <a16:creationId xmlns:a16="http://schemas.microsoft.com/office/drawing/2014/main" id="{784C87F1-46FB-007E-CF05-DD01635A780D}"/>
                </a:ext>
              </a:extLst>
            </p:cNvPr>
            <p:cNvSpPr/>
            <p:nvPr/>
          </p:nvSpPr>
          <p:spPr>
            <a:xfrm>
              <a:off x="8170469" y="2815132"/>
              <a:ext cx="260298" cy="164592"/>
            </a:xfrm>
            <a:custGeom>
              <a:avLst/>
              <a:gdLst>
                <a:gd name="connsiteX0" fmla="*/ 101803 w 260298"/>
                <a:gd name="connsiteY0" fmla="*/ 28042 h 164592"/>
                <a:gd name="connsiteX1" fmla="*/ 93268 w 260298"/>
                <a:gd name="connsiteY1" fmla="*/ 39624 h 164592"/>
                <a:gd name="connsiteX2" fmla="*/ 56692 w 260298"/>
                <a:gd name="connsiteY2" fmla="*/ 33528 h 164592"/>
                <a:gd name="connsiteX3" fmla="*/ 60350 w 260298"/>
                <a:gd name="connsiteY3" fmla="*/ 55474 h 164592"/>
                <a:gd name="connsiteX4" fmla="*/ 93878 w 260298"/>
                <a:gd name="connsiteY4" fmla="*/ 52426 h 164592"/>
                <a:gd name="connsiteX5" fmla="*/ 137160 w 260298"/>
                <a:gd name="connsiteY5" fmla="*/ 65227 h 164592"/>
                <a:gd name="connsiteX6" fmla="*/ 195681 w 260298"/>
                <a:gd name="connsiteY6" fmla="*/ 59131 h 164592"/>
                <a:gd name="connsiteX7" fmla="*/ 214579 w 260298"/>
                <a:gd name="connsiteY7" fmla="*/ 95707 h 164592"/>
                <a:gd name="connsiteX8" fmla="*/ 223723 w 260298"/>
                <a:gd name="connsiteY8" fmla="*/ 91440 h 164592"/>
                <a:gd name="connsiteX9" fmla="*/ 246278 w 260298"/>
                <a:gd name="connsiteY9" fmla="*/ 100584 h 164592"/>
                <a:gd name="connsiteX10" fmla="*/ 249326 w 260298"/>
                <a:gd name="connsiteY10" fmla="*/ 115824 h 164592"/>
                <a:gd name="connsiteX11" fmla="*/ 260299 w 260298"/>
                <a:gd name="connsiteY11" fmla="*/ 137770 h 164592"/>
                <a:gd name="connsiteX12" fmla="*/ 227380 w 260298"/>
                <a:gd name="connsiteY12" fmla="*/ 137770 h 164592"/>
                <a:gd name="connsiteX13" fmla="*/ 204216 w 260298"/>
                <a:gd name="connsiteY13" fmla="*/ 134722 h 164592"/>
                <a:gd name="connsiteX14" fmla="*/ 188976 w 260298"/>
                <a:gd name="connsiteY14" fmla="*/ 152400 h 164592"/>
                <a:gd name="connsiteX15" fmla="*/ 175564 w 260298"/>
                <a:gd name="connsiteY15" fmla="*/ 156058 h 164592"/>
                <a:gd name="connsiteX16" fmla="*/ 166420 w 260298"/>
                <a:gd name="connsiteY16" fmla="*/ 164592 h 164592"/>
                <a:gd name="connsiteX17" fmla="*/ 149961 w 260298"/>
                <a:gd name="connsiteY17" fmla="*/ 151790 h 164592"/>
                <a:gd name="connsiteX18" fmla="*/ 144475 w 260298"/>
                <a:gd name="connsiteY18" fmla="*/ 118872 h 164592"/>
                <a:gd name="connsiteX19" fmla="*/ 134112 w 260298"/>
                <a:gd name="connsiteY19" fmla="*/ 117043 h 164592"/>
                <a:gd name="connsiteX20" fmla="*/ 134721 w 260298"/>
                <a:gd name="connsiteY20" fmla="*/ 104851 h 164592"/>
                <a:gd name="connsiteX21" fmla="*/ 114604 w 260298"/>
                <a:gd name="connsiteY21" fmla="*/ 96317 h 164592"/>
                <a:gd name="connsiteX22" fmla="*/ 104241 w 260298"/>
                <a:gd name="connsiteY22" fmla="*/ 109728 h 164592"/>
                <a:gd name="connsiteX23" fmla="*/ 105460 w 260298"/>
                <a:gd name="connsiteY23" fmla="*/ 125578 h 164592"/>
                <a:gd name="connsiteX24" fmla="*/ 101803 w 260298"/>
                <a:gd name="connsiteY24" fmla="*/ 131064 h 164592"/>
                <a:gd name="connsiteX25" fmla="*/ 82296 w 260298"/>
                <a:gd name="connsiteY25" fmla="*/ 130454 h 164592"/>
                <a:gd name="connsiteX26" fmla="*/ 76809 w 260298"/>
                <a:gd name="connsiteY26" fmla="*/ 148133 h 164592"/>
                <a:gd name="connsiteX27" fmla="*/ 64008 w 260298"/>
                <a:gd name="connsiteY27" fmla="*/ 140818 h 164592"/>
                <a:gd name="connsiteX28" fmla="*/ 43281 w 260298"/>
                <a:gd name="connsiteY28" fmla="*/ 153010 h 164592"/>
                <a:gd name="connsiteX29" fmla="*/ 32308 w 260298"/>
                <a:gd name="connsiteY29" fmla="*/ 148742 h 164592"/>
                <a:gd name="connsiteX30" fmla="*/ 40233 w 260298"/>
                <a:gd name="connsiteY30" fmla="*/ 109118 h 164592"/>
                <a:gd name="connsiteX31" fmla="*/ 25603 w 260298"/>
                <a:gd name="connsiteY31" fmla="*/ 79858 h 164592"/>
                <a:gd name="connsiteX32" fmla="*/ 0 w 260298"/>
                <a:gd name="connsiteY32" fmla="*/ 70714 h 164592"/>
                <a:gd name="connsiteX33" fmla="*/ 3657 w 260298"/>
                <a:gd name="connsiteY33" fmla="*/ 53645 h 164592"/>
                <a:gd name="connsiteX34" fmla="*/ 30480 w 260298"/>
                <a:gd name="connsiteY34" fmla="*/ 55474 h 164592"/>
                <a:gd name="connsiteX35" fmla="*/ 39624 w 260298"/>
                <a:gd name="connsiteY35" fmla="*/ 34138 h 164592"/>
                <a:gd name="connsiteX36" fmla="*/ 42672 w 260298"/>
                <a:gd name="connsiteY36" fmla="*/ 9144 h 164592"/>
                <a:gd name="connsiteX37" fmla="*/ 82296 w 260298"/>
                <a:gd name="connsiteY37" fmla="*/ 0 h 164592"/>
                <a:gd name="connsiteX38" fmla="*/ 81076 w 260298"/>
                <a:gd name="connsiteY38" fmla="*/ 18288 h 164592"/>
                <a:gd name="connsiteX39" fmla="*/ 89001 w 260298"/>
                <a:gd name="connsiteY39" fmla="*/ 28651 h 164592"/>
                <a:gd name="connsiteX40" fmla="*/ 101803 w 260298"/>
                <a:gd name="connsiteY40" fmla="*/ 28042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298" h="164592">
                  <a:moveTo>
                    <a:pt x="101803" y="28042"/>
                  </a:moveTo>
                  <a:lnTo>
                    <a:pt x="93268" y="39624"/>
                  </a:lnTo>
                  <a:lnTo>
                    <a:pt x="56692" y="33528"/>
                  </a:lnTo>
                  <a:lnTo>
                    <a:pt x="60350" y="55474"/>
                  </a:lnTo>
                  <a:lnTo>
                    <a:pt x="93878" y="52426"/>
                  </a:lnTo>
                  <a:lnTo>
                    <a:pt x="137160" y="65227"/>
                  </a:lnTo>
                  <a:lnTo>
                    <a:pt x="195681" y="59131"/>
                  </a:lnTo>
                  <a:lnTo>
                    <a:pt x="214579" y="95707"/>
                  </a:lnTo>
                  <a:lnTo>
                    <a:pt x="223723" y="91440"/>
                  </a:lnTo>
                  <a:lnTo>
                    <a:pt x="246278" y="100584"/>
                  </a:lnTo>
                  <a:lnTo>
                    <a:pt x="249326" y="115824"/>
                  </a:lnTo>
                  <a:lnTo>
                    <a:pt x="260299" y="137770"/>
                  </a:lnTo>
                  <a:lnTo>
                    <a:pt x="227380" y="137770"/>
                  </a:lnTo>
                  <a:lnTo>
                    <a:pt x="204216" y="134722"/>
                  </a:lnTo>
                  <a:lnTo>
                    <a:pt x="188976" y="152400"/>
                  </a:lnTo>
                  <a:lnTo>
                    <a:pt x="175564" y="156058"/>
                  </a:lnTo>
                  <a:lnTo>
                    <a:pt x="166420" y="164592"/>
                  </a:lnTo>
                  <a:lnTo>
                    <a:pt x="149961" y="151790"/>
                  </a:lnTo>
                  <a:lnTo>
                    <a:pt x="144475" y="118872"/>
                  </a:lnTo>
                  <a:lnTo>
                    <a:pt x="134112" y="117043"/>
                  </a:lnTo>
                  <a:lnTo>
                    <a:pt x="134721" y="104851"/>
                  </a:lnTo>
                  <a:lnTo>
                    <a:pt x="114604" y="96317"/>
                  </a:lnTo>
                  <a:lnTo>
                    <a:pt x="104241" y="109728"/>
                  </a:lnTo>
                  <a:lnTo>
                    <a:pt x="105460" y="125578"/>
                  </a:lnTo>
                  <a:lnTo>
                    <a:pt x="101803" y="131064"/>
                  </a:lnTo>
                  <a:lnTo>
                    <a:pt x="82296" y="130454"/>
                  </a:lnTo>
                  <a:lnTo>
                    <a:pt x="76809" y="148133"/>
                  </a:lnTo>
                  <a:lnTo>
                    <a:pt x="64008" y="140818"/>
                  </a:lnTo>
                  <a:lnTo>
                    <a:pt x="43281" y="153010"/>
                  </a:lnTo>
                  <a:lnTo>
                    <a:pt x="32308" y="148742"/>
                  </a:lnTo>
                  <a:lnTo>
                    <a:pt x="40233" y="109118"/>
                  </a:lnTo>
                  <a:lnTo>
                    <a:pt x="25603" y="79858"/>
                  </a:lnTo>
                  <a:lnTo>
                    <a:pt x="0" y="70714"/>
                  </a:lnTo>
                  <a:lnTo>
                    <a:pt x="3657" y="53645"/>
                  </a:lnTo>
                  <a:lnTo>
                    <a:pt x="30480" y="55474"/>
                  </a:lnTo>
                  <a:lnTo>
                    <a:pt x="39624" y="34138"/>
                  </a:lnTo>
                  <a:lnTo>
                    <a:pt x="42672" y="9144"/>
                  </a:lnTo>
                  <a:lnTo>
                    <a:pt x="82296" y="0"/>
                  </a:lnTo>
                  <a:lnTo>
                    <a:pt x="81076" y="18288"/>
                  </a:lnTo>
                  <a:lnTo>
                    <a:pt x="89001" y="28651"/>
                  </a:lnTo>
                  <a:lnTo>
                    <a:pt x="101803" y="28042"/>
                  </a:lnTo>
                  <a:close/>
                </a:path>
              </a:pathLst>
            </a:custGeom>
            <a:grpFill/>
            <a:ln w="6350" cap="flat">
              <a:solidFill>
                <a:srgbClr val="545A8A"/>
              </a:solidFill>
              <a:prstDash val="solid"/>
              <a:miter/>
            </a:ln>
          </p:spPr>
          <p:txBody>
            <a:bodyPr rtlCol="0" anchor="ctr"/>
            <a:lstStyle/>
            <a:p>
              <a:endParaRPr lang="fr-FR" dirty="0"/>
            </a:p>
          </p:txBody>
        </p:sp>
        <p:sp>
          <p:nvSpPr>
            <p:cNvPr id="251" name="Forme libre : forme 210">
              <a:extLst>
                <a:ext uri="{FF2B5EF4-FFF2-40B4-BE49-F238E27FC236}">
                  <a16:creationId xmlns:a16="http://schemas.microsoft.com/office/drawing/2014/main" id="{CD038FBB-9400-C89B-7883-360615EC6E96}"/>
                </a:ext>
              </a:extLst>
            </p:cNvPr>
            <p:cNvSpPr/>
            <p:nvPr/>
          </p:nvSpPr>
          <p:spPr>
            <a:xfrm>
              <a:off x="7669377" y="2745637"/>
              <a:ext cx="488899" cy="291388"/>
            </a:xfrm>
            <a:custGeom>
              <a:avLst/>
              <a:gdLst>
                <a:gd name="connsiteX0" fmla="*/ 488900 w 488899"/>
                <a:gd name="connsiteY0" fmla="*/ 209702 h 291388"/>
                <a:gd name="connsiteX1" fmla="*/ 479145 w 488899"/>
                <a:gd name="connsiteY1" fmla="*/ 208483 h 291388"/>
                <a:gd name="connsiteX2" fmla="*/ 461468 w 488899"/>
                <a:gd name="connsiteY2" fmla="*/ 198120 h 291388"/>
                <a:gd name="connsiteX3" fmla="*/ 459639 w 488899"/>
                <a:gd name="connsiteY3" fmla="*/ 211531 h 291388"/>
                <a:gd name="connsiteX4" fmla="*/ 434036 w 488899"/>
                <a:gd name="connsiteY4" fmla="*/ 219456 h 291388"/>
                <a:gd name="connsiteX5" fmla="*/ 435255 w 488899"/>
                <a:gd name="connsiteY5" fmla="*/ 250546 h 291388"/>
                <a:gd name="connsiteX6" fmla="*/ 419405 w 488899"/>
                <a:gd name="connsiteY6" fmla="*/ 262738 h 291388"/>
                <a:gd name="connsiteX7" fmla="*/ 395021 w 488899"/>
                <a:gd name="connsiteY7" fmla="*/ 268224 h 291388"/>
                <a:gd name="connsiteX8" fmla="*/ 392583 w 488899"/>
                <a:gd name="connsiteY8" fmla="*/ 285902 h 291388"/>
                <a:gd name="connsiteX9" fmla="*/ 368808 w 488899"/>
                <a:gd name="connsiteY9" fmla="*/ 291389 h 291388"/>
                <a:gd name="connsiteX10" fmla="*/ 332841 w 488899"/>
                <a:gd name="connsiteY10" fmla="*/ 276149 h 291388"/>
                <a:gd name="connsiteX11" fmla="*/ 322479 w 488899"/>
                <a:gd name="connsiteY11" fmla="*/ 243840 h 291388"/>
                <a:gd name="connsiteX12" fmla="*/ 298095 w 488899"/>
                <a:gd name="connsiteY12" fmla="*/ 242011 h 291388"/>
                <a:gd name="connsiteX13" fmla="*/ 253593 w 488899"/>
                <a:gd name="connsiteY13" fmla="*/ 207874 h 291388"/>
                <a:gd name="connsiteX14" fmla="*/ 227381 w 488899"/>
                <a:gd name="connsiteY14" fmla="*/ 203606 h 291388"/>
                <a:gd name="connsiteX15" fmla="*/ 187148 w 488899"/>
                <a:gd name="connsiteY15" fmla="*/ 183490 h 291388"/>
                <a:gd name="connsiteX16" fmla="*/ 163373 w 488899"/>
                <a:gd name="connsiteY16" fmla="*/ 179832 h 291388"/>
                <a:gd name="connsiteX17" fmla="*/ 151181 w 488899"/>
                <a:gd name="connsiteY17" fmla="*/ 187147 h 291388"/>
                <a:gd name="connsiteX18" fmla="*/ 129236 w 488899"/>
                <a:gd name="connsiteY18" fmla="*/ 185928 h 291388"/>
                <a:gd name="connsiteX19" fmla="*/ 110948 w 488899"/>
                <a:gd name="connsiteY19" fmla="*/ 208483 h 291388"/>
                <a:gd name="connsiteX20" fmla="*/ 84125 w 488899"/>
                <a:gd name="connsiteY20" fmla="*/ 215798 h 291388"/>
                <a:gd name="connsiteX21" fmla="*/ 72543 w 488899"/>
                <a:gd name="connsiteY21" fmla="*/ 188366 h 291388"/>
                <a:gd name="connsiteX22" fmla="*/ 68885 w 488899"/>
                <a:gd name="connsiteY22" fmla="*/ 147523 h 291388"/>
                <a:gd name="connsiteX23" fmla="*/ 40844 w 488899"/>
                <a:gd name="connsiteY23" fmla="*/ 134112 h 291388"/>
                <a:gd name="connsiteX24" fmla="*/ 43281 w 488899"/>
                <a:gd name="connsiteY24" fmla="*/ 107899 h 291388"/>
                <a:gd name="connsiteX25" fmla="*/ 21945 w 488899"/>
                <a:gd name="connsiteY25" fmla="*/ 105461 h 291388"/>
                <a:gd name="connsiteX26" fmla="*/ 21336 w 488899"/>
                <a:gd name="connsiteY26" fmla="*/ 72542 h 291388"/>
                <a:gd name="connsiteX27" fmla="*/ 53645 w 488899"/>
                <a:gd name="connsiteY27" fmla="*/ 82296 h 291388"/>
                <a:gd name="connsiteX28" fmla="*/ 78639 w 488899"/>
                <a:gd name="connsiteY28" fmla="*/ 70104 h 291388"/>
                <a:gd name="connsiteX29" fmla="*/ 49988 w 488899"/>
                <a:gd name="connsiteY29" fmla="*/ 46330 h 291388"/>
                <a:gd name="connsiteX30" fmla="*/ 35357 w 488899"/>
                <a:gd name="connsiteY30" fmla="*/ 24384 h 291388"/>
                <a:gd name="connsiteX31" fmla="*/ 12192 w 488899"/>
                <a:gd name="connsiteY31" fmla="*/ 34138 h 291388"/>
                <a:gd name="connsiteX32" fmla="*/ 15849 w 488899"/>
                <a:gd name="connsiteY32" fmla="*/ 62789 h 291388"/>
                <a:gd name="connsiteX33" fmla="*/ 0 w 488899"/>
                <a:gd name="connsiteY33" fmla="*/ 37795 h 291388"/>
                <a:gd name="connsiteX34" fmla="*/ 10973 w 488899"/>
                <a:gd name="connsiteY34" fmla="*/ 24384 h 291388"/>
                <a:gd name="connsiteX35" fmla="*/ 45111 w 488899"/>
                <a:gd name="connsiteY35" fmla="*/ 16459 h 291388"/>
                <a:gd name="connsiteX36" fmla="*/ 68885 w 488899"/>
                <a:gd name="connsiteY36" fmla="*/ 27432 h 291388"/>
                <a:gd name="connsiteX37" fmla="*/ 98145 w 488899"/>
                <a:gd name="connsiteY37" fmla="*/ 57912 h 291388"/>
                <a:gd name="connsiteX38" fmla="*/ 113996 w 488899"/>
                <a:gd name="connsiteY38" fmla="*/ 56083 h 291388"/>
                <a:gd name="connsiteX39" fmla="*/ 149961 w 488899"/>
                <a:gd name="connsiteY39" fmla="*/ 55474 h 291388"/>
                <a:gd name="connsiteX40" fmla="*/ 139599 w 488899"/>
                <a:gd name="connsiteY40" fmla="*/ 35966 h 291388"/>
                <a:gd name="connsiteX41" fmla="*/ 162764 w 488899"/>
                <a:gd name="connsiteY41" fmla="*/ 22555 h 291388"/>
                <a:gd name="connsiteX42" fmla="*/ 183489 w 488899"/>
                <a:gd name="connsiteY42" fmla="*/ 0 h 291388"/>
                <a:gd name="connsiteX43" fmla="*/ 231648 w 488899"/>
                <a:gd name="connsiteY43" fmla="*/ 20726 h 291388"/>
                <a:gd name="connsiteX44" fmla="*/ 243231 w 488899"/>
                <a:gd name="connsiteY44" fmla="*/ 51206 h 291388"/>
                <a:gd name="connsiteX45" fmla="*/ 257252 w 488899"/>
                <a:gd name="connsiteY45" fmla="*/ 59131 h 291388"/>
                <a:gd name="connsiteX46" fmla="*/ 290780 w 488899"/>
                <a:gd name="connsiteY46" fmla="*/ 57302 h 291388"/>
                <a:gd name="connsiteX47" fmla="*/ 303581 w 488899"/>
                <a:gd name="connsiteY47" fmla="*/ 64618 h 291388"/>
                <a:gd name="connsiteX48" fmla="*/ 329793 w 488899"/>
                <a:gd name="connsiteY48" fmla="*/ 104851 h 291388"/>
                <a:gd name="connsiteX49" fmla="*/ 373076 w 488899"/>
                <a:gd name="connsiteY49" fmla="*/ 131674 h 291388"/>
                <a:gd name="connsiteX50" fmla="*/ 398679 w 488899"/>
                <a:gd name="connsiteY50" fmla="*/ 149962 h 291388"/>
                <a:gd name="connsiteX51" fmla="*/ 437084 w 488899"/>
                <a:gd name="connsiteY51" fmla="*/ 168859 h 291388"/>
                <a:gd name="connsiteX52" fmla="*/ 484023 w 488899"/>
                <a:gd name="connsiteY52" fmla="*/ 185928 h 291388"/>
                <a:gd name="connsiteX53" fmla="*/ 488900 w 488899"/>
                <a:gd name="connsiteY53" fmla="*/ 209702 h 29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899" h="291388">
                  <a:moveTo>
                    <a:pt x="488900" y="209702"/>
                  </a:moveTo>
                  <a:lnTo>
                    <a:pt x="479145" y="208483"/>
                  </a:lnTo>
                  <a:lnTo>
                    <a:pt x="461468" y="198120"/>
                  </a:lnTo>
                  <a:lnTo>
                    <a:pt x="459639" y="211531"/>
                  </a:lnTo>
                  <a:lnTo>
                    <a:pt x="434036" y="219456"/>
                  </a:lnTo>
                  <a:lnTo>
                    <a:pt x="435255" y="250546"/>
                  </a:lnTo>
                  <a:lnTo>
                    <a:pt x="419405" y="262738"/>
                  </a:lnTo>
                  <a:lnTo>
                    <a:pt x="395021" y="268224"/>
                  </a:lnTo>
                  <a:lnTo>
                    <a:pt x="392583" y="285902"/>
                  </a:lnTo>
                  <a:lnTo>
                    <a:pt x="368808" y="291389"/>
                  </a:lnTo>
                  <a:lnTo>
                    <a:pt x="332841" y="276149"/>
                  </a:lnTo>
                  <a:lnTo>
                    <a:pt x="322479" y="243840"/>
                  </a:lnTo>
                  <a:lnTo>
                    <a:pt x="298095" y="242011"/>
                  </a:lnTo>
                  <a:lnTo>
                    <a:pt x="253593" y="207874"/>
                  </a:lnTo>
                  <a:lnTo>
                    <a:pt x="227381" y="203606"/>
                  </a:lnTo>
                  <a:lnTo>
                    <a:pt x="187148" y="183490"/>
                  </a:lnTo>
                  <a:lnTo>
                    <a:pt x="163373" y="179832"/>
                  </a:lnTo>
                  <a:lnTo>
                    <a:pt x="151181" y="187147"/>
                  </a:lnTo>
                  <a:lnTo>
                    <a:pt x="129236" y="185928"/>
                  </a:lnTo>
                  <a:lnTo>
                    <a:pt x="110948" y="208483"/>
                  </a:lnTo>
                  <a:lnTo>
                    <a:pt x="84125" y="215798"/>
                  </a:lnTo>
                  <a:lnTo>
                    <a:pt x="72543" y="188366"/>
                  </a:lnTo>
                  <a:lnTo>
                    <a:pt x="68885" y="147523"/>
                  </a:lnTo>
                  <a:lnTo>
                    <a:pt x="40844" y="134112"/>
                  </a:lnTo>
                  <a:lnTo>
                    <a:pt x="43281" y="107899"/>
                  </a:lnTo>
                  <a:lnTo>
                    <a:pt x="21945" y="105461"/>
                  </a:lnTo>
                  <a:lnTo>
                    <a:pt x="21336" y="72542"/>
                  </a:lnTo>
                  <a:lnTo>
                    <a:pt x="53645" y="82296"/>
                  </a:lnTo>
                  <a:lnTo>
                    <a:pt x="78639" y="70104"/>
                  </a:lnTo>
                  <a:lnTo>
                    <a:pt x="49988" y="46330"/>
                  </a:lnTo>
                  <a:lnTo>
                    <a:pt x="35357" y="24384"/>
                  </a:lnTo>
                  <a:lnTo>
                    <a:pt x="12192" y="34138"/>
                  </a:lnTo>
                  <a:lnTo>
                    <a:pt x="15849" y="62789"/>
                  </a:lnTo>
                  <a:lnTo>
                    <a:pt x="0" y="37795"/>
                  </a:lnTo>
                  <a:lnTo>
                    <a:pt x="10973" y="24384"/>
                  </a:lnTo>
                  <a:lnTo>
                    <a:pt x="45111" y="16459"/>
                  </a:lnTo>
                  <a:lnTo>
                    <a:pt x="68885" y="27432"/>
                  </a:lnTo>
                  <a:lnTo>
                    <a:pt x="98145" y="57912"/>
                  </a:lnTo>
                  <a:lnTo>
                    <a:pt x="113996" y="56083"/>
                  </a:lnTo>
                  <a:lnTo>
                    <a:pt x="149961" y="55474"/>
                  </a:lnTo>
                  <a:lnTo>
                    <a:pt x="139599" y="35966"/>
                  </a:lnTo>
                  <a:lnTo>
                    <a:pt x="162764" y="22555"/>
                  </a:lnTo>
                  <a:lnTo>
                    <a:pt x="183489" y="0"/>
                  </a:lnTo>
                  <a:lnTo>
                    <a:pt x="231648" y="20726"/>
                  </a:lnTo>
                  <a:lnTo>
                    <a:pt x="243231" y="51206"/>
                  </a:lnTo>
                  <a:lnTo>
                    <a:pt x="257252" y="59131"/>
                  </a:lnTo>
                  <a:lnTo>
                    <a:pt x="290780" y="57302"/>
                  </a:lnTo>
                  <a:lnTo>
                    <a:pt x="303581" y="64618"/>
                  </a:lnTo>
                  <a:lnTo>
                    <a:pt x="329793" y="104851"/>
                  </a:lnTo>
                  <a:lnTo>
                    <a:pt x="373076" y="131674"/>
                  </a:lnTo>
                  <a:lnTo>
                    <a:pt x="398679" y="149962"/>
                  </a:lnTo>
                  <a:lnTo>
                    <a:pt x="437084" y="168859"/>
                  </a:lnTo>
                  <a:lnTo>
                    <a:pt x="484023" y="185928"/>
                  </a:lnTo>
                  <a:lnTo>
                    <a:pt x="488900" y="209702"/>
                  </a:lnTo>
                  <a:close/>
                </a:path>
              </a:pathLst>
            </a:custGeom>
            <a:grpFill/>
            <a:ln w="6350" cap="flat">
              <a:solidFill>
                <a:srgbClr val="545A8A"/>
              </a:solidFill>
              <a:prstDash val="solid"/>
              <a:miter/>
            </a:ln>
          </p:spPr>
          <p:txBody>
            <a:bodyPr rtlCol="0" anchor="ctr"/>
            <a:lstStyle/>
            <a:p>
              <a:endParaRPr lang="fr-FR" dirty="0"/>
            </a:p>
          </p:txBody>
        </p:sp>
        <p:sp>
          <p:nvSpPr>
            <p:cNvPr id="252" name="Forme libre : forme 211">
              <a:extLst>
                <a:ext uri="{FF2B5EF4-FFF2-40B4-BE49-F238E27FC236}">
                  <a16:creationId xmlns:a16="http://schemas.microsoft.com/office/drawing/2014/main" id="{1922729E-6F4C-7731-9296-2AADA19B629D}"/>
                </a:ext>
              </a:extLst>
            </p:cNvPr>
            <p:cNvSpPr/>
            <p:nvPr/>
          </p:nvSpPr>
          <p:spPr>
            <a:xfrm>
              <a:off x="10316261" y="4740858"/>
              <a:ext cx="82905" cy="43890"/>
            </a:xfrm>
            <a:custGeom>
              <a:avLst/>
              <a:gdLst>
                <a:gd name="connsiteX0" fmla="*/ 2438 w 82905"/>
                <a:gd name="connsiteY0" fmla="*/ 43891 h 43890"/>
                <a:gd name="connsiteX1" fmla="*/ 3048 w 82905"/>
                <a:gd name="connsiteY1" fmla="*/ 32309 h 43890"/>
                <a:gd name="connsiteX2" fmla="*/ 0 w 82905"/>
                <a:gd name="connsiteY2" fmla="*/ 24384 h 43890"/>
                <a:gd name="connsiteX3" fmla="*/ 4876 w 82905"/>
                <a:gd name="connsiteY3" fmla="*/ 15240 h 43890"/>
                <a:gd name="connsiteX4" fmla="*/ 34747 w 82905"/>
                <a:gd name="connsiteY4" fmla="*/ 6705 h 43890"/>
                <a:gd name="connsiteX5" fmla="*/ 59131 w 82905"/>
                <a:gd name="connsiteY5" fmla="*/ 4877 h 43890"/>
                <a:gd name="connsiteX6" fmla="*/ 70104 w 82905"/>
                <a:gd name="connsiteY6" fmla="*/ 0 h 43890"/>
                <a:gd name="connsiteX7" fmla="*/ 82905 w 82905"/>
                <a:gd name="connsiteY7" fmla="*/ 4877 h 43890"/>
                <a:gd name="connsiteX8" fmla="*/ 69494 w 82905"/>
                <a:gd name="connsiteY8" fmla="*/ 15849 h 43890"/>
                <a:gd name="connsiteX9" fmla="*/ 32308 w 82905"/>
                <a:gd name="connsiteY9" fmla="*/ 32918 h 43890"/>
                <a:gd name="connsiteX10" fmla="*/ 2438 w 82905"/>
                <a:gd name="connsiteY10" fmla="*/ 43891 h 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905" h="43890">
                  <a:moveTo>
                    <a:pt x="2438" y="43891"/>
                  </a:moveTo>
                  <a:lnTo>
                    <a:pt x="3048" y="32309"/>
                  </a:lnTo>
                  <a:lnTo>
                    <a:pt x="0" y="24384"/>
                  </a:lnTo>
                  <a:lnTo>
                    <a:pt x="4876" y="15240"/>
                  </a:lnTo>
                  <a:lnTo>
                    <a:pt x="34747" y="6705"/>
                  </a:lnTo>
                  <a:lnTo>
                    <a:pt x="59131" y="4877"/>
                  </a:lnTo>
                  <a:lnTo>
                    <a:pt x="70104" y="0"/>
                  </a:lnTo>
                  <a:lnTo>
                    <a:pt x="82905" y="4877"/>
                  </a:lnTo>
                  <a:lnTo>
                    <a:pt x="69494" y="15849"/>
                  </a:lnTo>
                  <a:lnTo>
                    <a:pt x="32308" y="32918"/>
                  </a:lnTo>
                  <a:lnTo>
                    <a:pt x="2438" y="43891"/>
                  </a:lnTo>
                  <a:close/>
                </a:path>
              </a:pathLst>
            </a:custGeom>
            <a:grpFill/>
            <a:ln w="6350" cap="flat">
              <a:solidFill>
                <a:srgbClr val="545A8A"/>
              </a:solidFill>
              <a:prstDash val="solid"/>
              <a:miter/>
            </a:ln>
          </p:spPr>
          <p:txBody>
            <a:bodyPr rtlCol="0" anchor="ctr"/>
            <a:lstStyle/>
            <a:p>
              <a:endParaRPr lang="fr-FR" dirty="0"/>
            </a:p>
          </p:txBody>
        </p:sp>
        <p:sp>
          <p:nvSpPr>
            <p:cNvPr id="253" name="Forme libre : forme 212">
              <a:extLst>
                <a:ext uri="{FF2B5EF4-FFF2-40B4-BE49-F238E27FC236}">
                  <a16:creationId xmlns:a16="http://schemas.microsoft.com/office/drawing/2014/main" id="{BF86C3A8-F998-9739-2066-2C9ED692C7AF}"/>
                </a:ext>
              </a:extLst>
            </p:cNvPr>
            <p:cNvSpPr/>
            <p:nvPr/>
          </p:nvSpPr>
          <p:spPr>
            <a:xfrm>
              <a:off x="6258762" y="2955949"/>
              <a:ext cx="131064" cy="274929"/>
            </a:xfrm>
            <a:custGeom>
              <a:avLst/>
              <a:gdLst>
                <a:gd name="connsiteX0" fmla="*/ 131064 w 131064"/>
                <a:gd name="connsiteY0" fmla="*/ 164592 h 274929"/>
                <a:gd name="connsiteX1" fmla="*/ 130455 w 131064"/>
                <a:gd name="connsiteY1" fmla="*/ 194462 h 274929"/>
                <a:gd name="connsiteX2" fmla="*/ 114605 w 131064"/>
                <a:gd name="connsiteY2" fmla="*/ 205435 h 274929"/>
                <a:gd name="connsiteX3" fmla="*/ 104852 w 131064"/>
                <a:gd name="connsiteY3" fmla="*/ 218237 h 274929"/>
                <a:gd name="connsiteX4" fmla="*/ 82906 w 131064"/>
                <a:gd name="connsiteY4" fmla="*/ 233477 h 274929"/>
                <a:gd name="connsiteX5" fmla="*/ 86564 w 131064"/>
                <a:gd name="connsiteY5" fmla="*/ 249326 h 274929"/>
                <a:gd name="connsiteX6" fmla="*/ 84125 w 131064"/>
                <a:gd name="connsiteY6" fmla="*/ 266395 h 274929"/>
                <a:gd name="connsiteX7" fmla="*/ 68276 w 131064"/>
                <a:gd name="connsiteY7" fmla="*/ 274930 h 274929"/>
                <a:gd name="connsiteX8" fmla="*/ 52426 w 131064"/>
                <a:gd name="connsiteY8" fmla="*/ 204826 h 274929"/>
                <a:gd name="connsiteX9" fmla="*/ 31700 w 131064"/>
                <a:gd name="connsiteY9" fmla="*/ 188976 h 274929"/>
                <a:gd name="connsiteX10" fmla="*/ 31090 w 131064"/>
                <a:gd name="connsiteY10" fmla="*/ 179832 h 274929"/>
                <a:gd name="connsiteX11" fmla="*/ 3658 w 131064"/>
                <a:gd name="connsiteY11" fmla="*/ 156058 h 274929"/>
                <a:gd name="connsiteX12" fmla="*/ 0 w 131064"/>
                <a:gd name="connsiteY12" fmla="*/ 126797 h 274929"/>
                <a:gd name="connsiteX13" fmla="*/ 19508 w 131064"/>
                <a:gd name="connsiteY13" fmla="*/ 104851 h 274929"/>
                <a:gd name="connsiteX14" fmla="*/ 26213 w 131064"/>
                <a:gd name="connsiteY14" fmla="*/ 72542 h 274929"/>
                <a:gd name="connsiteX15" fmla="*/ 20117 w 131064"/>
                <a:gd name="connsiteY15" fmla="*/ 35357 h 274929"/>
                <a:gd name="connsiteX16" fmla="*/ 26213 w 131064"/>
                <a:gd name="connsiteY16" fmla="*/ 15240 h 274929"/>
                <a:gd name="connsiteX17" fmla="*/ 60960 w 131064"/>
                <a:gd name="connsiteY17" fmla="*/ 0 h 274929"/>
                <a:gd name="connsiteX18" fmla="*/ 83516 w 131064"/>
                <a:gd name="connsiteY18" fmla="*/ 4267 h 274929"/>
                <a:gd name="connsiteX19" fmla="*/ 83516 w 131064"/>
                <a:gd name="connsiteY19" fmla="*/ 24384 h 274929"/>
                <a:gd name="connsiteX20" fmla="*/ 110338 w 131064"/>
                <a:gd name="connsiteY20" fmla="*/ 9754 h 274929"/>
                <a:gd name="connsiteX21" fmla="*/ 112776 w 131064"/>
                <a:gd name="connsiteY21" fmla="*/ 17069 h 274929"/>
                <a:gd name="connsiteX22" fmla="*/ 97536 w 131064"/>
                <a:gd name="connsiteY22" fmla="*/ 36576 h 274929"/>
                <a:gd name="connsiteX23" fmla="*/ 98146 w 131064"/>
                <a:gd name="connsiteY23" fmla="*/ 54254 h 274929"/>
                <a:gd name="connsiteX24" fmla="*/ 109728 w 131064"/>
                <a:gd name="connsiteY24" fmla="*/ 64008 h 274929"/>
                <a:gd name="connsiteX25" fmla="*/ 106680 w 131064"/>
                <a:gd name="connsiteY25" fmla="*/ 98146 h 274929"/>
                <a:gd name="connsiteX26" fmla="*/ 85344 w 131064"/>
                <a:gd name="connsiteY26" fmla="*/ 117653 h 274929"/>
                <a:gd name="connsiteX27" fmla="*/ 92660 w 131064"/>
                <a:gd name="connsiteY27" fmla="*/ 138989 h 274929"/>
                <a:gd name="connsiteX28" fmla="*/ 109728 w 131064"/>
                <a:gd name="connsiteY28" fmla="*/ 139598 h 274929"/>
                <a:gd name="connsiteX29" fmla="*/ 118263 w 131064"/>
                <a:gd name="connsiteY29" fmla="*/ 158496 h 274929"/>
                <a:gd name="connsiteX30" fmla="*/ 131064 w 131064"/>
                <a:gd name="connsiteY30" fmla="*/ 164592 h 27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929">
                  <a:moveTo>
                    <a:pt x="131064" y="164592"/>
                  </a:moveTo>
                  <a:lnTo>
                    <a:pt x="130455" y="194462"/>
                  </a:lnTo>
                  <a:lnTo>
                    <a:pt x="114605" y="205435"/>
                  </a:lnTo>
                  <a:lnTo>
                    <a:pt x="104852" y="218237"/>
                  </a:lnTo>
                  <a:lnTo>
                    <a:pt x="82906" y="233477"/>
                  </a:lnTo>
                  <a:lnTo>
                    <a:pt x="86564" y="249326"/>
                  </a:lnTo>
                  <a:lnTo>
                    <a:pt x="84125" y="266395"/>
                  </a:lnTo>
                  <a:lnTo>
                    <a:pt x="68276" y="274930"/>
                  </a:lnTo>
                  <a:lnTo>
                    <a:pt x="52426" y="204826"/>
                  </a:lnTo>
                  <a:lnTo>
                    <a:pt x="31700" y="188976"/>
                  </a:lnTo>
                  <a:lnTo>
                    <a:pt x="31090" y="179832"/>
                  </a:lnTo>
                  <a:lnTo>
                    <a:pt x="3658" y="156058"/>
                  </a:lnTo>
                  <a:lnTo>
                    <a:pt x="0" y="126797"/>
                  </a:lnTo>
                  <a:lnTo>
                    <a:pt x="19508" y="104851"/>
                  </a:lnTo>
                  <a:lnTo>
                    <a:pt x="26213" y="72542"/>
                  </a:lnTo>
                  <a:lnTo>
                    <a:pt x="20117" y="35357"/>
                  </a:lnTo>
                  <a:lnTo>
                    <a:pt x="26213" y="15240"/>
                  </a:lnTo>
                  <a:lnTo>
                    <a:pt x="60960" y="0"/>
                  </a:lnTo>
                  <a:lnTo>
                    <a:pt x="83516" y="4267"/>
                  </a:lnTo>
                  <a:lnTo>
                    <a:pt x="83516" y="24384"/>
                  </a:lnTo>
                  <a:lnTo>
                    <a:pt x="110338" y="9754"/>
                  </a:lnTo>
                  <a:lnTo>
                    <a:pt x="112776" y="17069"/>
                  </a:lnTo>
                  <a:lnTo>
                    <a:pt x="97536" y="36576"/>
                  </a:lnTo>
                  <a:lnTo>
                    <a:pt x="98146" y="54254"/>
                  </a:lnTo>
                  <a:lnTo>
                    <a:pt x="109728" y="64008"/>
                  </a:lnTo>
                  <a:lnTo>
                    <a:pt x="106680" y="98146"/>
                  </a:lnTo>
                  <a:lnTo>
                    <a:pt x="85344" y="117653"/>
                  </a:lnTo>
                  <a:lnTo>
                    <a:pt x="92660" y="138989"/>
                  </a:lnTo>
                  <a:lnTo>
                    <a:pt x="109728" y="139598"/>
                  </a:lnTo>
                  <a:lnTo>
                    <a:pt x="118263" y="158496"/>
                  </a:lnTo>
                  <a:lnTo>
                    <a:pt x="131064" y="164592"/>
                  </a:lnTo>
                  <a:close/>
                </a:path>
              </a:pathLst>
            </a:custGeom>
            <a:grpFill/>
            <a:ln w="6350" cap="flat">
              <a:solidFill>
                <a:srgbClr val="545A8A"/>
              </a:solidFill>
              <a:prstDash val="solid"/>
              <a:miter/>
            </a:ln>
          </p:spPr>
          <p:txBody>
            <a:bodyPr rtlCol="0" anchor="ctr"/>
            <a:lstStyle/>
            <a:p>
              <a:endParaRPr lang="fr-FR" dirty="0"/>
            </a:p>
          </p:txBody>
        </p:sp>
        <p:sp>
          <p:nvSpPr>
            <p:cNvPr id="254" name="Forme libre : forme 213">
              <a:extLst>
                <a:ext uri="{FF2B5EF4-FFF2-40B4-BE49-F238E27FC236}">
                  <a16:creationId xmlns:a16="http://schemas.microsoft.com/office/drawing/2014/main" id="{D0B7FE7F-1FE8-E027-8FCB-563D2FBE9E51}"/>
                </a:ext>
              </a:extLst>
            </p:cNvPr>
            <p:cNvSpPr/>
            <p:nvPr/>
          </p:nvSpPr>
          <p:spPr>
            <a:xfrm>
              <a:off x="6848856" y="2773069"/>
              <a:ext cx="609600" cy="242011"/>
            </a:xfrm>
            <a:custGeom>
              <a:avLst/>
              <a:gdLst>
                <a:gd name="connsiteX0" fmla="*/ 476707 w 609600"/>
                <a:gd name="connsiteY0" fmla="*/ 19507 h 242011"/>
                <a:gd name="connsiteX1" fmla="*/ 510235 w 609600"/>
                <a:gd name="connsiteY1" fmla="*/ 17678 h 242011"/>
                <a:gd name="connsiteX2" fmla="*/ 544373 w 609600"/>
                <a:gd name="connsiteY2" fmla="*/ 37186 h 242011"/>
                <a:gd name="connsiteX3" fmla="*/ 552297 w 609600"/>
                <a:gd name="connsiteY3" fmla="*/ 50597 h 242011"/>
                <a:gd name="connsiteX4" fmla="*/ 552907 w 609600"/>
                <a:gd name="connsiteY4" fmla="*/ 69494 h 242011"/>
                <a:gd name="connsiteX5" fmla="*/ 578511 w 609600"/>
                <a:gd name="connsiteY5" fmla="*/ 79248 h 242011"/>
                <a:gd name="connsiteX6" fmla="*/ 593141 w 609600"/>
                <a:gd name="connsiteY6" fmla="*/ 90221 h 242011"/>
                <a:gd name="connsiteX7" fmla="*/ 573024 w 609600"/>
                <a:gd name="connsiteY7" fmla="*/ 101803 h 242011"/>
                <a:gd name="connsiteX8" fmla="*/ 590703 w 609600"/>
                <a:gd name="connsiteY8" fmla="*/ 146304 h 242011"/>
                <a:gd name="connsiteX9" fmla="*/ 586435 w 609600"/>
                <a:gd name="connsiteY9" fmla="*/ 158496 h 242011"/>
                <a:gd name="connsiteX10" fmla="*/ 609600 w 609600"/>
                <a:gd name="connsiteY10" fmla="*/ 189586 h 242011"/>
                <a:gd name="connsiteX11" fmla="*/ 594969 w 609600"/>
                <a:gd name="connsiteY11" fmla="*/ 196291 h 242011"/>
                <a:gd name="connsiteX12" fmla="*/ 582168 w 609600"/>
                <a:gd name="connsiteY12" fmla="*/ 186538 h 242011"/>
                <a:gd name="connsiteX13" fmla="*/ 543763 w 609600"/>
                <a:gd name="connsiteY13" fmla="*/ 181051 h 242011"/>
                <a:gd name="connsiteX14" fmla="*/ 530961 w 609600"/>
                <a:gd name="connsiteY14" fmla="*/ 187147 h 242011"/>
                <a:gd name="connsiteX15" fmla="*/ 494995 w 609600"/>
                <a:gd name="connsiteY15" fmla="*/ 193243 h 242011"/>
                <a:gd name="connsiteX16" fmla="*/ 477317 w 609600"/>
                <a:gd name="connsiteY16" fmla="*/ 192634 h 242011"/>
                <a:gd name="connsiteX17" fmla="*/ 442569 w 609600"/>
                <a:gd name="connsiteY17" fmla="*/ 207264 h 242011"/>
                <a:gd name="connsiteX18" fmla="*/ 415747 w 609600"/>
                <a:gd name="connsiteY18" fmla="*/ 207264 h 242011"/>
                <a:gd name="connsiteX19" fmla="*/ 397459 w 609600"/>
                <a:gd name="connsiteY19" fmla="*/ 199949 h 242011"/>
                <a:gd name="connsiteX20" fmla="*/ 363321 w 609600"/>
                <a:gd name="connsiteY20" fmla="*/ 210922 h 242011"/>
                <a:gd name="connsiteX21" fmla="*/ 351739 w 609600"/>
                <a:gd name="connsiteY21" fmla="*/ 203606 h 242011"/>
                <a:gd name="connsiteX22" fmla="*/ 352959 w 609600"/>
                <a:gd name="connsiteY22" fmla="*/ 224942 h 242011"/>
                <a:gd name="connsiteX23" fmla="*/ 345643 w 609600"/>
                <a:gd name="connsiteY23" fmla="*/ 233477 h 242011"/>
                <a:gd name="connsiteX24" fmla="*/ 337719 w 609600"/>
                <a:gd name="connsiteY24" fmla="*/ 242011 h 242011"/>
                <a:gd name="connsiteX25" fmla="*/ 323697 w 609600"/>
                <a:gd name="connsiteY25" fmla="*/ 224333 h 242011"/>
                <a:gd name="connsiteX26" fmla="*/ 334061 w 609600"/>
                <a:gd name="connsiteY26" fmla="*/ 209702 h 242011"/>
                <a:gd name="connsiteX27" fmla="*/ 314553 w 609600"/>
                <a:gd name="connsiteY27" fmla="*/ 213360 h 242011"/>
                <a:gd name="connsiteX28" fmla="*/ 286512 w 609600"/>
                <a:gd name="connsiteY28" fmla="*/ 204216 h 242011"/>
                <a:gd name="connsiteX29" fmla="*/ 267005 w 609600"/>
                <a:gd name="connsiteY29" fmla="*/ 226771 h 242011"/>
                <a:gd name="connsiteX30" fmla="*/ 218237 w 609600"/>
                <a:gd name="connsiteY30" fmla="*/ 231038 h 242011"/>
                <a:gd name="connsiteX31" fmla="*/ 189585 w 609600"/>
                <a:gd name="connsiteY31" fmla="*/ 210312 h 242011"/>
                <a:gd name="connsiteX32" fmla="*/ 154839 w 609600"/>
                <a:gd name="connsiteY32" fmla="*/ 209093 h 242011"/>
                <a:gd name="connsiteX33" fmla="*/ 148743 w 609600"/>
                <a:gd name="connsiteY33" fmla="*/ 224942 h 242011"/>
                <a:gd name="connsiteX34" fmla="*/ 126797 w 609600"/>
                <a:gd name="connsiteY34" fmla="*/ 229819 h 242011"/>
                <a:gd name="connsiteX35" fmla="*/ 93879 w 609600"/>
                <a:gd name="connsiteY35" fmla="*/ 209093 h 242011"/>
                <a:gd name="connsiteX36" fmla="*/ 58521 w 609600"/>
                <a:gd name="connsiteY36" fmla="*/ 209702 h 242011"/>
                <a:gd name="connsiteX37" fmla="*/ 35357 w 609600"/>
                <a:gd name="connsiteY37" fmla="*/ 170688 h 242011"/>
                <a:gd name="connsiteX38" fmla="*/ 9753 w 609600"/>
                <a:gd name="connsiteY38" fmla="*/ 149352 h 242011"/>
                <a:gd name="connsiteX39" fmla="*/ 21945 w 609600"/>
                <a:gd name="connsiteY39" fmla="*/ 118872 h 242011"/>
                <a:gd name="connsiteX40" fmla="*/ 0 w 609600"/>
                <a:gd name="connsiteY40" fmla="*/ 99974 h 242011"/>
                <a:gd name="connsiteX41" fmla="*/ 31089 w 609600"/>
                <a:gd name="connsiteY41" fmla="*/ 62789 h 242011"/>
                <a:gd name="connsiteX42" fmla="*/ 79857 w 609600"/>
                <a:gd name="connsiteY42" fmla="*/ 61570 h 242011"/>
                <a:gd name="connsiteX43" fmla="*/ 89611 w 609600"/>
                <a:gd name="connsiteY43" fmla="*/ 31699 h 242011"/>
                <a:gd name="connsiteX44" fmla="*/ 150571 w 609600"/>
                <a:gd name="connsiteY44" fmla="*/ 37186 h 242011"/>
                <a:gd name="connsiteX45" fmla="*/ 184709 w 609600"/>
                <a:gd name="connsiteY45" fmla="*/ 12192 h 242011"/>
                <a:gd name="connsiteX46" fmla="*/ 220065 w 609600"/>
                <a:gd name="connsiteY46" fmla="*/ 1219 h 242011"/>
                <a:gd name="connsiteX47" fmla="*/ 271881 w 609600"/>
                <a:gd name="connsiteY47" fmla="*/ 0 h 242011"/>
                <a:gd name="connsiteX48" fmla="*/ 331623 w 609600"/>
                <a:gd name="connsiteY48" fmla="*/ 27432 h 242011"/>
                <a:gd name="connsiteX49" fmla="*/ 379781 w 609600"/>
                <a:gd name="connsiteY49" fmla="*/ 42672 h 242011"/>
                <a:gd name="connsiteX50" fmla="*/ 415137 w 609600"/>
                <a:gd name="connsiteY50" fmla="*/ 36576 h 242011"/>
                <a:gd name="connsiteX51" fmla="*/ 443179 w 609600"/>
                <a:gd name="connsiteY51" fmla="*/ 40234 h 242011"/>
                <a:gd name="connsiteX52" fmla="*/ 476707 w 609600"/>
                <a:gd name="connsiteY52" fmla="*/ 19507 h 24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600" h="242011">
                  <a:moveTo>
                    <a:pt x="476707" y="19507"/>
                  </a:moveTo>
                  <a:lnTo>
                    <a:pt x="510235" y="17678"/>
                  </a:lnTo>
                  <a:lnTo>
                    <a:pt x="544373" y="37186"/>
                  </a:lnTo>
                  <a:lnTo>
                    <a:pt x="552297" y="50597"/>
                  </a:lnTo>
                  <a:lnTo>
                    <a:pt x="552907" y="69494"/>
                  </a:lnTo>
                  <a:lnTo>
                    <a:pt x="578511" y="79248"/>
                  </a:lnTo>
                  <a:lnTo>
                    <a:pt x="593141" y="90221"/>
                  </a:lnTo>
                  <a:lnTo>
                    <a:pt x="573024" y="101803"/>
                  </a:lnTo>
                  <a:lnTo>
                    <a:pt x="590703" y="146304"/>
                  </a:lnTo>
                  <a:lnTo>
                    <a:pt x="586435" y="158496"/>
                  </a:lnTo>
                  <a:lnTo>
                    <a:pt x="609600" y="189586"/>
                  </a:lnTo>
                  <a:lnTo>
                    <a:pt x="594969" y="196291"/>
                  </a:lnTo>
                  <a:lnTo>
                    <a:pt x="582168" y="186538"/>
                  </a:lnTo>
                  <a:lnTo>
                    <a:pt x="543763" y="181051"/>
                  </a:lnTo>
                  <a:lnTo>
                    <a:pt x="530961" y="187147"/>
                  </a:lnTo>
                  <a:lnTo>
                    <a:pt x="494995" y="193243"/>
                  </a:lnTo>
                  <a:lnTo>
                    <a:pt x="477317" y="192634"/>
                  </a:lnTo>
                  <a:lnTo>
                    <a:pt x="442569" y="207264"/>
                  </a:lnTo>
                  <a:lnTo>
                    <a:pt x="415747" y="207264"/>
                  </a:lnTo>
                  <a:lnTo>
                    <a:pt x="397459" y="199949"/>
                  </a:lnTo>
                  <a:lnTo>
                    <a:pt x="363321" y="210922"/>
                  </a:lnTo>
                  <a:lnTo>
                    <a:pt x="351739" y="203606"/>
                  </a:lnTo>
                  <a:lnTo>
                    <a:pt x="352959" y="224942"/>
                  </a:lnTo>
                  <a:lnTo>
                    <a:pt x="345643" y="233477"/>
                  </a:lnTo>
                  <a:lnTo>
                    <a:pt x="337719" y="242011"/>
                  </a:lnTo>
                  <a:lnTo>
                    <a:pt x="323697" y="224333"/>
                  </a:lnTo>
                  <a:lnTo>
                    <a:pt x="334061" y="209702"/>
                  </a:lnTo>
                  <a:lnTo>
                    <a:pt x="314553" y="213360"/>
                  </a:lnTo>
                  <a:lnTo>
                    <a:pt x="286512" y="204216"/>
                  </a:lnTo>
                  <a:lnTo>
                    <a:pt x="267005" y="226771"/>
                  </a:lnTo>
                  <a:lnTo>
                    <a:pt x="218237" y="231038"/>
                  </a:lnTo>
                  <a:lnTo>
                    <a:pt x="189585" y="210312"/>
                  </a:lnTo>
                  <a:lnTo>
                    <a:pt x="154839" y="209093"/>
                  </a:lnTo>
                  <a:lnTo>
                    <a:pt x="148743" y="224942"/>
                  </a:lnTo>
                  <a:lnTo>
                    <a:pt x="126797" y="229819"/>
                  </a:lnTo>
                  <a:lnTo>
                    <a:pt x="93879" y="209093"/>
                  </a:lnTo>
                  <a:lnTo>
                    <a:pt x="58521" y="209702"/>
                  </a:lnTo>
                  <a:lnTo>
                    <a:pt x="35357" y="170688"/>
                  </a:lnTo>
                  <a:lnTo>
                    <a:pt x="9753" y="149352"/>
                  </a:lnTo>
                  <a:lnTo>
                    <a:pt x="21945" y="118872"/>
                  </a:lnTo>
                  <a:lnTo>
                    <a:pt x="0" y="99974"/>
                  </a:lnTo>
                  <a:lnTo>
                    <a:pt x="31089" y="62789"/>
                  </a:lnTo>
                  <a:lnTo>
                    <a:pt x="79857" y="61570"/>
                  </a:lnTo>
                  <a:lnTo>
                    <a:pt x="89611" y="31699"/>
                  </a:lnTo>
                  <a:lnTo>
                    <a:pt x="150571" y="37186"/>
                  </a:lnTo>
                  <a:lnTo>
                    <a:pt x="184709" y="12192"/>
                  </a:lnTo>
                  <a:lnTo>
                    <a:pt x="220065" y="1219"/>
                  </a:lnTo>
                  <a:lnTo>
                    <a:pt x="271881" y="0"/>
                  </a:lnTo>
                  <a:lnTo>
                    <a:pt x="331623" y="27432"/>
                  </a:lnTo>
                  <a:lnTo>
                    <a:pt x="379781" y="42672"/>
                  </a:lnTo>
                  <a:lnTo>
                    <a:pt x="415137" y="36576"/>
                  </a:lnTo>
                  <a:lnTo>
                    <a:pt x="443179" y="40234"/>
                  </a:lnTo>
                  <a:lnTo>
                    <a:pt x="476707" y="19507"/>
                  </a:lnTo>
                  <a:close/>
                </a:path>
              </a:pathLst>
            </a:custGeom>
            <a:grpFill/>
            <a:ln w="6350" cap="flat">
              <a:solidFill>
                <a:srgbClr val="545A8A"/>
              </a:solidFill>
              <a:prstDash val="solid"/>
              <a:miter/>
            </a:ln>
          </p:spPr>
          <p:txBody>
            <a:bodyPr rtlCol="0" anchor="ctr"/>
            <a:lstStyle/>
            <a:p>
              <a:endParaRPr lang="fr-FR" dirty="0"/>
            </a:p>
          </p:txBody>
        </p:sp>
        <p:sp>
          <p:nvSpPr>
            <p:cNvPr id="255" name="Forme libre : forme 214">
              <a:extLst>
                <a:ext uri="{FF2B5EF4-FFF2-40B4-BE49-F238E27FC236}">
                  <a16:creationId xmlns:a16="http://schemas.microsoft.com/office/drawing/2014/main" id="{8401FC59-693B-1875-FDBA-9FA4EA029EF1}"/>
                </a:ext>
              </a:extLst>
            </p:cNvPr>
            <p:cNvSpPr/>
            <p:nvPr/>
          </p:nvSpPr>
          <p:spPr>
            <a:xfrm>
              <a:off x="6836664" y="2769412"/>
              <a:ext cx="93269" cy="76809"/>
            </a:xfrm>
            <a:custGeom>
              <a:avLst/>
              <a:gdLst>
                <a:gd name="connsiteX0" fmla="*/ 2439 w 93269"/>
                <a:gd name="connsiteY0" fmla="*/ 51206 h 76809"/>
                <a:gd name="connsiteX1" fmla="*/ 9753 w 93269"/>
                <a:gd name="connsiteY1" fmla="*/ 46939 h 76809"/>
                <a:gd name="connsiteX2" fmla="*/ 16459 w 93269"/>
                <a:gd name="connsiteY2" fmla="*/ 22555 h 76809"/>
                <a:gd name="connsiteX3" fmla="*/ 0 w 93269"/>
                <a:gd name="connsiteY3" fmla="*/ 12192 h 76809"/>
                <a:gd name="connsiteX4" fmla="*/ 30480 w 93269"/>
                <a:gd name="connsiteY4" fmla="*/ 0 h 76809"/>
                <a:gd name="connsiteX5" fmla="*/ 58521 w 93269"/>
                <a:gd name="connsiteY5" fmla="*/ 4877 h 76809"/>
                <a:gd name="connsiteX6" fmla="*/ 64008 w 93269"/>
                <a:gd name="connsiteY6" fmla="*/ 20117 h 76809"/>
                <a:gd name="connsiteX7" fmla="*/ 93269 w 93269"/>
                <a:gd name="connsiteY7" fmla="*/ 32309 h 76809"/>
                <a:gd name="connsiteX8" fmla="*/ 89001 w 93269"/>
                <a:gd name="connsiteY8" fmla="*/ 42062 h 76809"/>
                <a:gd name="connsiteX9" fmla="*/ 51207 w 93269"/>
                <a:gd name="connsiteY9" fmla="*/ 43891 h 76809"/>
                <a:gd name="connsiteX10" fmla="*/ 39015 w 93269"/>
                <a:gd name="connsiteY10" fmla="*/ 56083 h 76809"/>
                <a:gd name="connsiteX11" fmla="*/ 15240 w 93269"/>
                <a:gd name="connsiteY11" fmla="*/ 76810 h 76809"/>
                <a:gd name="connsiteX12" fmla="*/ 3048 w 93269"/>
                <a:gd name="connsiteY12" fmla="*/ 59131 h 76809"/>
                <a:gd name="connsiteX13" fmla="*/ 2439 w 93269"/>
                <a:gd name="connsiteY13" fmla="*/ 51206 h 7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69" h="76809">
                  <a:moveTo>
                    <a:pt x="2439" y="51206"/>
                  </a:moveTo>
                  <a:lnTo>
                    <a:pt x="9753" y="46939"/>
                  </a:lnTo>
                  <a:lnTo>
                    <a:pt x="16459" y="22555"/>
                  </a:lnTo>
                  <a:lnTo>
                    <a:pt x="0" y="12192"/>
                  </a:lnTo>
                  <a:lnTo>
                    <a:pt x="30480" y="0"/>
                  </a:lnTo>
                  <a:lnTo>
                    <a:pt x="58521" y="4877"/>
                  </a:lnTo>
                  <a:lnTo>
                    <a:pt x="64008" y="20117"/>
                  </a:lnTo>
                  <a:lnTo>
                    <a:pt x="93269" y="32309"/>
                  </a:lnTo>
                  <a:lnTo>
                    <a:pt x="89001" y="42062"/>
                  </a:lnTo>
                  <a:lnTo>
                    <a:pt x="51207" y="43891"/>
                  </a:lnTo>
                  <a:lnTo>
                    <a:pt x="39015" y="56083"/>
                  </a:lnTo>
                  <a:lnTo>
                    <a:pt x="15240" y="76810"/>
                  </a:lnTo>
                  <a:lnTo>
                    <a:pt x="3048" y="59131"/>
                  </a:lnTo>
                  <a:lnTo>
                    <a:pt x="2439" y="51206"/>
                  </a:lnTo>
                  <a:close/>
                </a:path>
              </a:pathLst>
            </a:custGeom>
            <a:grpFill/>
            <a:ln w="6350" cap="flat">
              <a:solidFill>
                <a:srgbClr val="545A8A"/>
              </a:solidFill>
              <a:prstDash val="solid"/>
              <a:miter/>
            </a:ln>
          </p:spPr>
          <p:txBody>
            <a:bodyPr rtlCol="0" anchor="ctr"/>
            <a:lstStyle/>
            <a:p>
              <a:endParaRPr lang="fr-FR" dirty="0"/>
            </a:p>
          </p:txBody>
        </p:sp>
        <p:sp>
          <p:nvSpPr>
            <p:cNvPr id="256" name="Forme libre : forme 215">
              <a:extLst>
                <a:ext uri="{FF2B5EF4-FFF2-40B4-BE49-F238E27FC236}">
                  <a16:creationId xmlns:a16="http://schemas.microsoft.com/office/drawing/2014/main" id="{D2C84350-2E8C-D12D-AF5F-A650BF16AA11}"/>
                </a:ext>
              </a:extLst>
            </p:cNvPr>
            <p:cNvSpPr/>
            <p:nvPr/>
          </p:nvSpPr>
          <p:spPr>
            <a:xfrm>
              <a:off x="10064496" y="3427170"/>
              <a:ext cx="49986" cy="130454"/>
            </a:xfrm>
            <a:custGeom>
              <a:avLst/>
              <a:gdLst>
                <a:gd name="connsiteX0" fmla="*/ 42063 w 49986"/>
                <a:gd name="connsiteY0" fmla="*/ 98146 h 130454"/>
                <a:gd name="connsiteX1" fmla="*/ 33528 w 49986"/>
                <a:gd name="connsiteY1" fmla="*/ 130454 h 130454"/>
                <a:gd name="connsiteX2" fmla="*/ 9144 w 49986"/>
                <a:gd name="connsiteY2" fmla="*/ 96926 h 130454"/>
                <a:gd name="connsiteX3" fmla="*/ 0 w 49986"/>
                <a:gd name="connsiteY3" fmla="*/ 68275 h 130454"/>
                <a:gd name="connsiteX4" fmla="*/ 11583 w 49986"/>
                <a:gd name="connsiteY4" fmla="*/ 29870 h 130454"/>
                <a:gd name="connsiteX5" fmla="*/ 31699 w 49986"/>
                <a:gd name="connsiteY5" fmla="*/ 0 h 130454"/>
                <a:gd name="connsiteX6" fmla="*/ 49987 w 49986"/>
                <a:gd name="connsiteY6" fmla="*/ 11582 h 130454"/>
                <a:gd name="connsiteX7" fmla="*/ 49377 w 49986"/>
                <a:gd name="connsiteY7" fmla="*/ 35357 h 130454"/>
                <a:gd name="connsiteX8" fmla="*/ 42063 w 49986"/>
                <a:gd name="connsiteY8" fmla="*/ 98146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130454">
                  <a:moveTo>
                    <a:pt x="42063" y="98146"/>
                  </a:moveTo>
                  <a:lnTo>
                    <a:pt x="33528" y="130454"/>
                  </a:lnTo>
                  <a:lnTo>
                    <a:pt x="9144" y="96926"/>
                  </a:lnTo>
                  <a:lnTo>
                    <a:pt x="0" y="68275"/>
                  </a:lnTo>
                  <a:lnTo>
                    <a:pt x="11583" y="29870"/>
                  </a:lnTo>
                  <a:lnTo>
                    <a:pt x="31699" y="0"/>
                  </a:lnTo>
                  <a:lnTo>
                    <a:pt x="49987" y="11582"/>
                  </a:lnTo>
                  <a:lnTo>
                    <a:pt x="49377" y="35357"/>
                  </a:lnTo>
                  <a:lnTo>
                    <a:pt x="42063" y="98146"/>
                  </a:lnTo>
                  <a:close/>
                </a:path>
              </a:pathLst>
            </a:custGeom>
            <a:grpFill/>
            <a:ln w="6350" cap="flat">
              <a:solidFill>
                <a:srgbClr val="545A8A"/>
              </a:solidFill>
              <a:prstDash val="solid"/>
              <a:miter/>
            </a:ln>
          </p:spPr>
          <p:txBody>
            <a:bodyPr rtlCol="0" anchor="ctr"/>
            <a:lstStyle/>
            <a:p>
              <a:endParaRPr lang="fr-FR" dirty="0"/>
            </a:p>
          </p:txBody>
        </p:sp>
        <p:sp>
          <p:nvSpPr>
            <p:cNvPr id="257" name="Forme libre : forme 216">
              <a:extLst>
                <a:ext uri="{FF2B5EF4-FFF2-40B4-BE49-F238E27FC236}">
                  <a16:creationId xmlns:a16="http://schemas.microsoft.com/office/drawing/2014/main" id="{A3133576-A838-4A67-95CE-26543BF4A93D}"/>
                </a:ext>
              </a:extLst>
            </p:cNvPr>
            <p:cNvSpPr/>
            <p:nvPr/>
          </p:nvSpPr>
          <p:spPr>
            <a:xfrm>
              <a:off x="7034784" y="4456784"/>
              <a:ext cx="364541" cy="419404"/>
            </a:xfrm>
            <a:custGeom>
              <a:avLst/>
              <a:gdLst>
                <a:gd name="connsiteX0" fmla="*/ 79248 w 364541"/>
                <a:gd name="connsiteY0" fmla="*/ 610 h 419404"/>
                <a:gd name="connsiteX1" fmla="*/ 78029 w 364541"/>
                <a:gd name="connsiteY1" fmla="*/ 24384 h 419404"/>
                <a:gd name="connsiteX2" fmla="*/ 71323 w 364541"/>
                <a:gd name="connsiteY2" fmla="*/ 51816 h 419404"/>
                <a:gd name="connsiteX3" fmla="*/ 81077 w 364541"/>
                <a:gd name="connsiteY3" fmla="*/ 67056 h 419404"/>
                <a:gd name="connsiteX4" fmla="*/ 96317 w 364541"/>
                <a:gd name="connsiteY4" fmla="*/ 57912 h 419404"/>
                <a:gd name="connsiteX5" fmla="*/ 116433 w 364541"/>
                <a:gd name="connsiteY5" fmla="*/ 55474 h 419404"/>
                <a:gd name="connsiteX6" fmla="*/ 120701 w 364541"/>
                <a:gd name="connsiteY6" fmla="*/ 60351 h 419404"/>
                <a:gd name="connsiteX7" fmla="*/ 140817 w 364541"/>
                <a:gd name="connsiteY7" fmla="*/ 50597 h 419404"/>
                <a:gd name="connsiteX8" fmla="*/ 126797 w 364541"/>
                <a:gd name="connsiteY8" fmla="*/ 37186 h 419404"/>
                <a:gd name="connsiteX9" fmla="*/ 138379 w 364541"/>
                <a:gd name="connsiteY9" fmla="*/ 19507 h 419404"/>
                <a:gd name="connsiteX10" fmla="*/ 155448 w 364541"/>
                <a:gd name="connsiteY10" fmla="*/ 1829 h 419404"/>
                <a:gd name="connsiteX11" fmla="*/ 280416 w 364541"/>
                <a:gd name="connsiteY11" fmla="*/ 81687 h 419404"/>
                <a:gd name="connsiteX12" fmla="*/ 282245 w 364541"/>
                <a:gd name="connsiteY12" fmla="*/ 104242 h 419404"/>
                <a:gd name="connsiteX13" fmla="*/ 331623 w 364541"/>
                <a:gd name="connsiteY13" fmla="*/ 143256 h 419404"/>
                <a:gd name="connsiteX14" fmla="*/ 314553 w 364541"/>
                <a:gd name="connsiteY14" fmla="*/ 192024 h 419404"/>
                <a:gd name="connsiteX15" fmla="*/ 316383 w 364541"/>
                <a:gd name="connsiteY15" fmla="*/ 213970 h 419404"/>
                <a:gd name="connsiteX16" fmla="*/ 337719 w 364541"/>
                <a:gd name="connsiteY16" fmla="*/ 227991 h 419404"/>
                <a:gd name="connsiteX17" fmla="*/ 338937 w 364541"/>
                <a:gd name="connsiteY17" fmla="*/ 238354 h 419404"/>
                <a:gd name="connsiteX18" fmla="*/ 328575 w 364541"/>
                <a:gd name="connsiteY18" fmla="*/ 262128 h 419404"/>
                <a:gd name="connsiteX19" fmla="*/ 330403 w 364541"/>
                <a:gd name="connsiteY19" fmla="*/ 273711 h 419404"/>
                <a:gd name="connsiteX20" fmla="*/ 327965 w 364541"/>
                <a:gd name="connsiteY20" fmla="*/ 292608 h 419404"/>
                <a:gd name="connsiteX21" fmla="*/ 338937 w 364541"/>
                <a:gd name="connsiteY21" fmla="*/ 316992 h 419404"/>
                <a:gd name="connsiteX22" fmla="*/ 352349 w 364541"/>
                <a:gd name="connsiteY22" fmla="*/ 356007 h 419404"/>
                <a:gd name="connsiteX23" fmla="*/ 364541 w 364541"/>
                <a:gd name="connsiteY23" fmla="*/ 364541 h 419404"/>
                <a:gd name="connsiteX24" fmla="*/ 336499 w 364541"/>
                <a:gd name="connsiteY24" fmla="*/ 387096 h 419404"/>
                <a:gd name="connsiteX25" fmla="*/ 298704 w 364541"/>
                <a:gd name="connsiteY25" fmla="*/ 402336 h 419404"/>
                <a:gd name="connsiteX26" fmla="*/ 277977 w 364541"/>
                <a:gd name="connsiteY26" fmla="*/ 401727 h 419404"/>
                <a:gd name="connsiteX27" fmla="*/ 265176 w 364541"/>
                <a:gd name="connsiteY27" fmla="*/ 413309 h 419404"/>
                <a:gd name="connsiteX28" fmla="*/ 241401 w 364541"/>
                <a:gd name="connsiteY28" fmla="*/ 414528 h 419404"/>
                <a:gd name="connsiteX29" fmla="*/ 232257 w 364541"/>
                <a:gd name="connsiteY29" fmla="*/ 419405 h 419404"/>
                <a:gd name="connsiteX30" fmla="*/ 191415 w 364541"/>
                <a:gd name="connsiteY30" fmla="*/ 408432 h 419404"/>
                <a:gd name="connsiteX31" fmla="*/ 178003 w 364541"/>
                <a:gd name="connsiteY31" fmla="*/ 409651 h 419404"/>
                <a:gd name="connsiteX32" fmla="*/ 178613 w 364541"/>
                <a:gd name="connsiteY32" fmla="*/ 409042 h 419404"/>
                <a:gd name="connsiteX33" fmla="*/ 167640 w 364541"/>
                <a:gd name="connsiteY33" fmla="*/ 394411 h 419404"/>
                <a:gd name="connsiteX34" fmla="*/ 165811 w 364541"/>
                <a:gd name="connsiteY34" fmla="*/ 352959 h 419404"/>
                <a:gd name="connsiteX35" fmla="*/ 148133 w 364541"/>
                <a:gd name="connsiteY35" fmla="*/ 332232 h 419404"/>
                <a:gd name="connsiteX36" fmla="*/ 145695 w 364541"/>
                <a:gd name="connsiteY36" fmla="*/ 339547 h 419404"/>
                <a:gd name="connsiteX37" fmla="*/ 139599 w 364541"/>
                <a:gd name="connsiteY37" fmla="*/ 329184 h 419404"/>
                <a:gd name="connsiteX38" fmla="*/ 106071 w 364541"/>
                <a:gd name="connsiteY38" fmla="*/ 321869 h 419404"/>
                <a:gd name="connsiteX39" fmla="*/ 86563 w 364541"/>
                <a:gd name="connsiteY39" fmla="*/ 310287 h 419404"/>
                <a:gd name="connsiteX40" fmla="*/ 64617 w 364541"/>
                <a:gd name="connsiteY40" fmla="*/ 303581 h 419404"/>
                <a:gd name="connsiteX41" fmla="*/ 51207 w 364541"/>
                <a:gd name="connsiteY41" fmla="*/ 296875 h 419404"/>
                <a:gd name="connsiteX42" fmla="*/ 49377 w 364541"/>
                <a:gd name="connsiteY42" fmla="*/ 295656 h 419404"/>
                <a:gd name="connsiteX43" fmla="*/ 32919 w 364541"/>
                <a:gd name="connsiteY43" fmla="*/ 255423 h 419404"/>
                <a:gd name="connsiteX44" fmla="*/ 30480 w 364541"/>
                <a:gd name="connsiteY44" fmla="*/ 231648 h 419404"/>
                <a:gd name="connsiteX45" fmla="*/ 3048 w 364541"/>
                <a:gd name="connsiteY45" fmla="*/ 204826 h 419404"/>
                <a:gd name="connsiteX46" fmla="*/ 11583 w 364541"/>
                <a:gd name="connsiteY46" fmla="*/ 190195 h 419404"/>
                <a:gd name="connsiteX47" fmla="*/ 4877 w 364541"/>
                <a:gd name="connsiteY47" fmla="*/ 174346 h 419404"/>
                <a:gd name="connsiteX48" fmla="*/ 6096 w 364541"/>
                <a:gd name="connsiteY48" fmla="*/ 157887 h 419404"/>
                <a:gd name="connsiteX49" fmla="*/ 0 w 364541"/>
                <a:gd name="connsiteY49" fmla="*/ 152400 h 419404"/>
                <a:gd name="connsiteX50" fmla="*/ 1829 w 364541"/>
                <a:gd name="connsiteY50" fmla="*/ 135331 h 419404"/>
                <a:gd name="connsiteX51" fmla="*/ 5487 w 364541"/>
                <a:gd name="connsiteY51" fmla="*/ 134722 h 419404"/>
                <a:gd name="connsiteX52" fmla="*/ 17679 w 364541"/>
                <a:gd name="connsiteY52" fmla="*/ 120701 h 419404"/>
                <a:gd name="connsiteX53" fmla="*/ 31699 w 364541"/>
                <a:gd name="connsiteY53" fmla="*/ 99975 h 419404"/>
                <a:gd name="connsiteX54" fmla="*/ 40233 w 364541"/>
                <a:gd name="connsiteY54" fmla="*/ 92050 h 419404"/>
                <a:gd name="connsiteX55" fmla="*/ 40233 w 364541"/>
                <a:gd name="connsiteY55" fmla="*/ 79248 h 419404"/>
                <a:gd name="connsiteX56" fmla="*/ 32919 w 364541"/>
                <a:gd name="connsiteY56" fmla="*/ 70104 h 419404"/>
                <a:gd name="connsiteX57" fmla="*/ 31089 w 364541"/>
                <a:gd name="connsiteY57" fmla="*/ 54864 h 419404"/>
                <a:gd name="connsiteX58" fmla="*/ 40843 w 364541"/>
                <a:gd name="connsiteY58" fmla="*/ 49987 h 419404"/>
                <a:gd name="connsiteX59" fmla="*/ 42672 w 364541"/>
                <a:gd name="connsiteY59" fmla="*/ 26823 h 419404"/>
                <a:gd name="connsiteX60" fmla="*/ 29261 w 364541"/>
                <a:gd name="connsiteY60" fmla="*/ 4877 h 419404"/>
                <a:gd name="connsiteX61" fmla="*/ 41453 w 364541"/>
                <a:gd name="connsiteY61" fmla="*/ 0 h 419404"/>
                <a:gd name="connsiteX62" fmla="*/ 79248 w 364541"/>
                <a:gd name="connsiteY62" fmla="*/ 610 h 41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9404">
                  <a:moveTo>
                    <a:pt x="79248" y="610"/>
                  </a:moveTo>
                  <a:lnTo>
                    <a:pt x="78029" y="24384"/>
                  </a:lnTo>
                  <a:lnTo>
                    <a:pt x="71323" y="51816"/>
                  </a:lnTo>
                  <a:lnTo>
                    <a:pt x="81077" y="67056"/>
                  </a:lnTo>
                  <a:lnTo>
                    <a:pt x="96317" y="57912"/>
                  </a:lnTo>
                  <a:lnTo>
                    <a:pt x="116433" y="55474"/>
                  </a:lnTo>
                  <a:lnTo>
                    <a:pt x="120701" y="60351"/>
                  </a:lnTo>
                  <a:lnTo>
                    <a:pt x="140817" y="50597"/>
                  </a:lnTo>
                  <a:lnTo>
                    <a:pt x="126797" y="37186"/>
                  </a:lnTo>
                  <a:lnTo>
                    <a:pt x="138379" y="19507"/>
                  </a:lnTo>
                  <a:lnTo>
                    <a:pt x="155448" y="1829"/>
                  </a:lnTo>
                  <a:lnTo>
                    <a:pt x="280416" y="81687"/>
                  </a:lnTo>
                  <a:lnTo>
                    <a:pt x="282245" y="104242"/>
                  </a:lnTo>
                  <a:lnTo>
                    <a:pt x="331623" y="143256"/>
                  </a:lnTo>
                  <a:lnTo>
                    <a:pt x="314553" y="192024"/>
                  </a:lnTo>
                  <a:lnTo>
                    <a:pt x="316383" y="213970"/>
                  </a:lnTo>
                  <a:lnTo>
                    <a:pt x="337719" y="227991"/>
                  </a:lnTo>
                  <a:lnTo>
                    <a:pt x="338937" y="238354"/>
                  </a:lnTo>
                  <a:lnTo>
                    <a:pt x="328575" y="262128"/>
                  </a:lnTo>
                  <a:lnTo>
                    <a:pt x="330403" y="273711"/>
                  </a:lnTo>
                  <a:lnTo>
                    <a:pt x="327965" y="292608"/>
                  </a:lnTo>
                  <a:lnTo>
                    <a:pt x="338937" y="316992"/>
                  </a:lnTo>
                  <a:lnTo>
                    <a:pt x="352349" y="356007"/>
                  </a:lnTo>
                  <a:lnTo>
                    <a:pt x="364541" y="364541"/>
                  </a:lnTo>
                  <a:lnTo>
                    <a:pt x="336499" y="387096"/>
                  </a:lnTo>
                  <a:lnTo>
                    <a:pt x="298704" y="402336"/>
                  </a:lnTo>
                  <a:lnTo>
                    <a:pt x="277977" y="401727"/>
                  </a:lnTo>
                  <a:lnTo>
                    <a:pt x="265176" y="413309"/>
                  </a:lnTo>
                  <a:lnTo>
                    <a:pt x="241401" y="414528"/>
                  </a:lnTo>
                  <a:lnTo>
                    <a:pt x="232257" y="419405"/>
                  </a:lnTo>
                  <a:lnTo>
                    <a:pt x="191415" y="408432"/>
                  </a:lnTo>
                  <a:lnTo>
                    <a:pt x="178003" y="409651"/>
                  </a:lnTo>
                  <a:lnTo>
                    <a:pt x="178613" y="409042"/>
                  </a:lnTo>
                  <a:lnTo>
                    <a:pt x="167640" y="394411"/>
                  </a:lnTo>
                  <a:lnTo>
                    <a:pt x="165811" y="352959"/>
                  </a:lnTo>
                  <a:lnTo>
                    <a:pt x="148133" y="332232"/>
                  </a:lnTo>
                  <a:lnTo>
                    <a:pt x="145695" y="339547"/>
                  </a:lnTo>
                  <a:lnTo>
                    <a:pt x="139599" y="329184"/>
                  </a:lnTo>
                  <a:lnTo>
                    <a:pt x="106071" y="321869"/>
                  </a:lnTo>
                  <a:lnTo>
                    <a:pt x="86563" y="310287"/>
                  </a:lnTo>
                  <a:lnTo>
                    <a:pt x="64617" y="303581"/>
                  </a:lnTo>
                  <a:lnTo>
                    <a:pt x="51207" y="296875"/>
                  </a:lnTo>
                  <a:lnTo>
                    <a:pt x="49377" y="295656"/>
                  </a:lnTo>
                  <a:lnTo>
                    <a:pt x="32919" y="255423"/>
                  </a:lnTo>
                  <a:lnTo>
                    <a:pt x="30480" y="231648"/>
                  </a:lnTo>
                  <a:lnTo>
                    <a:pt x="3048" y="204826"/>
                  </a:lnTo>
                  <a:lnTo>
                    <a:pt x="11583" y="190195"/>
                  </a:lnTo>
                  <a:lnTo>
                    <a:pt x="4877" y="174346"/>
                  </a:lnTo>
                  <a:lnTo>
                    <a:pt x="6096" y="157887"/>
                  </a:lnTo>
                  <a:lnTo>
                    <a:pt x="0" y="152400"/>
                  </a:lnTo>
                  <a:lnTo>
                    <a:pt x="1829" y="135331"/>
                  </a:lnTo>
                  <a:lnTo>
                    <a:pt x="5487" y="134722"/>
                  </a:lnTo>
                  <a:lnTo>
                    <a:pt x="17679" y="120701"/>
                  </a:lnTo>
                  <a:lnTo>
                    <a:pt x="31699" y="99975"/>
                  </a:lnTo>
                  <a:lnTo>
                    <a:pt x="40233" y="92050"/>
                  </a:lnTo>
                  <a:lnTo>
                    <a:pt x="40233" y="79248"/>
                  </a:lnTo>
                  <a:lnTo>
                    <a:pt x="32919" y="70104"/>
                  </a:lnTo>
                  <a:lnTo>
                    <a:pt x="31089" y="54864"/>
                  </a:lnTo>
                  <a:lnTo>
                    <a:pt x="40843" y="49987"/>
                  </a:lnTo>
                  <a:lnTo>
                    <a:pt x="42672" y="26823"/>
                  </a:lnTo>
                  <a:lnTo>
                    <a:pt x="29261" y="4877"/>
                  </a:lnTo>
                  <a:lnTo>
                    <a:pt x="41453" y="0"/>
                  </a:lnTo>
                  <a:lnTo>
                    <a:pt x="79248" y="610"/>
                  </a:lnTo>
                  <a:close/>
                </a:path>
              </a:pathLst>
            </a:custGeom>
            <a:grpFill/>
            <a:ln w="6350" cap="flat">
              <a:solidFill>
                <a:srgbClr val="545A8A"/>
              </a:solidFill>
              <a:prstDash val="solid"/>
              <a:miter/>
            </a:ln>
          </p:spPr>
          <p:txBody>
            <a:bodyPr rtlCol="0" anchor="ctr"/>
            <a:lstStyle/>
            <a:p>
              <a:endParaRPr lang="fr-FR" dirty="0"/>
            </a:p>
          </p:txBody>
        </p:sp>
        <p:sp>
          <p:nvSpPr>
            <p:cNvPr id="258" name="Forme libre : forme 217">
              <a:extLst>
                <a:ext uri="{FF2B5EF4-FFF2-40B4-BE49-F238E27FC236}">
                  <a16:creationId xmlns:a16="http://schemas.microsoft.com/office/drawing/2014/main" id="{85958F0C-EC08-6240-7410-A8EE67877129}"/>
                </a:ext>
              </a:extLst>
            </p:cNvPr>
            <p:cNvSpPr/>
            <p:nvPr/>
          </p:nvSpPr>
          <p:spPr>
            <a:xfrm>
              <a:off x="7034784" y="4250740"/>
              <a:ext cx="188976" cy="223113"/>
            </a:xfrm>
            <a:custGeom>
              <a:avLst/>
              <a:gdLst>
                <a:gd name="connsiteX0" fmla="*/ 152400 w 188976"/>
                <a:gd name="connsiteY0" fmla="*/ 0 h 223113"/>
                <a:gd name="connsiteX1" fmla="*/ 168859 w 188976"/>
                <a:gd name="connsiteY1" fmla="*/ 27432 h 223113"/>
                <a:gd name="connsiteX2" fmla="*/ 173127 w 188976"/>
                <a:gd name="connsiteY2" fmla="*/ 46939 h 223113"/>
                <a:gd name="connsiteX3" fmla="*/ 188976 w 188976"/>
                <a:gd name="connsiteY3" fmla="*/ 92050 h 223113"/>
                <a:gd name="connsiteX4" fmla="*/ 176175 w 188976"/>
                <a:gd name="connsiteY4" fmla="*/ 120701 h 223113"/>
                <a:gd name="connsiteX5" fmla="*/ 159105 w 188976"/>
                <a:gd name="connsiteY5" fmla="*/ 146304 h 223113"/>
                <a:gd name="connsiteX6" fmla="*/ 149352 w 188976"/>
                <a:gd name="connsiteY6" fmla="*/ 162154 h 223113"/>
                <a:gd name="connsiteX7" fmla="*/ 149352 w 188976"/>
                <a:gd name="connsiteY7" fmla="*/ 163982 h 223113"/>
                <a:gd name="connsiteX8" fmla="*/ 148133 w 188976"/>
                <a:gd name="connsiteY8" fmla="*/ 161544 h 223113"/>
                <a:gd name="connsiteX9" fmla="*/ 129845 w 188976"/>
                <a:gd name="connsiteY9" fmla="*/ 153619 h 223113"/>
                <a:gd name="connsiteX10" fmla="*/ 115215 w 188976"/>
                <a:gd name="connsiteY10" fmla="*/ 163373 h 223113"/>
                <a:gd name="connsiteX11" fmla="*/ 93269 w 188976"/>
                <a:gd name="connsiteY11" fmla="*/ 168859 h 223113"/>
                <a:gd name="connsiteX12" fmla="*/ 77419 w 188976"/>
                <a:gd name="connsiteY12" fmla="*/ 191414 h 223113"/>
                <a:gd name="connsiteX13" fmla="*/ 79248 w 188976"/>
                <a:gd name="connsiteY13" fmla="*/ 206654 h 223113"/>
                <a:gd name="connsiteX14" fmla="*/ 41453 w 188976"/>
                <a:gd name="connsiteY14" fmla="*/ 206045 h 223113"/>
                <a:gd name="connsiteX15" fmla="*/ 29261 w 188976"/>
                <a:gd name="connsiteY15" fmla="*/ 210922 h 223113"/>
                <a:gd name="connsiteX16" fmla="*/ 8535 w 188976"/>
                <a:gd name="connsiteY16" fmla="*/ 223114 h 223113"/>
                <a:gd name="connsiteX17" fmla="*/ 0 w 188976"/>
                <a:gd name="connsiteY17" fmla="*/ 218846 h 223113"/>
                <a:gd name="connsiteX18" fmla="*/ 609 w 188976"/>
                <a:gd name="connsiteY18" fmla="*/ 189586 h 223113"/>
                <a:gd name="connsiteX19" fmla="*/ 8535 w 188976"/>
                <a:gd name="connsiteY19" fmla="*/ 174346 h 223113"/>
                <a:gd name="connsiteX20" fmla="*/ 10363 w 188976"/>
                <a:gd name="connsiteY20" fmla="*/ 143256 h 223113"/>
                <a:gd name="connsiteX21" fmla="*/ 17679 w 188976"/>
                <a:gd name="connsiteY21" fmla="*/ 124968 h 223113"/>
                <a:gd name="connsiteX22" fmla="*/ 31089 w 188976"/>
                <a:gd name="connsiteY22" fmla="*/ 104851 h 223113"/>
                <a:gd name="connsiteX23" fmla="*/ 43891 w 188976"/>
                <a:gd name="connsiteY23" fmla="*/ 93878 h 223113"/>
                <a:gd name="connsiteX24" fmla="*/ 55473 w 188976"/>
                <a:gd name="connsiteY24" fmla="*/ 80467 h 223113"/>
                <a:gd name="connsiteX25" fmla="*/ 41453 w 188976"/>
                <a:gd name="connsiteY25" fmla="*/ 74981 h 223113"/>
                <a:gd name="connsiteX26" fmla="*/ 43281 w 188976"/>
                <a:gd name="connsiteY26" fmla="*/ 29261 h 223113"/>
                <a:gd name="connsiteX27" fmla="*/ 57303 w 188976"/>
                <a:gd name="connsiteY27" fmla="*/ 18288 h 223113"/>
                <a:gd name="connsiteX28" fmla="*/ 79248 w 188976"/>
                <a:gd name="connsiteY28" fmla="*/ 27432 h 223113"/>
                <a:gd name="connsiteX29" fmla="*/ 106680 w 188976"/>
                <a:gd name="connsiteY29" fmla="*/ 18288 h 223113"/>
                <a:gd name="connsiteX30" fmla="*/ 131064 w 188976"/>
                <a:gd name="connsiteY30" fmla="*/ 18288 h 223113"/>
                <a:gd name="connsiteX31" fmla="*/ 152400 w 188976"/>
                <a:gd name="connsiteY31" fmla="*/ 0 h 2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3113">
                  <a:moveTo>
                    <a:pt x="152400" y="0"/>
                  </a:moveTo>
                  <a:lnTo>
                    <a:pt x="168859" y="27432"/>
                  </a:lnTo>
                  <a:lnTo>
                    <a:pt x="173127" y="46939"/>
                  </a:lnTo>
                  <a:lnTo>
                    <a:pt x="188976" y="92050"/>
                  </a:lnTo>
                  <a:lnTo>
                    <a:pt x="176175" y="120701"/>
                  </a:lnTo>
                  <a:lnTo>
                    <a:pt x="159105" y="146304"/>
                  </a:lnTo>
                  <a:lnTo>
                    <a:pt x="149352" y="162154"/>
                  </a:lnTo>
                  <a:lnTo>
                    <a:pt x="149352" y="163982"/>
                  </a:lnTo>
                  <a:lnTo>
                    <a:pt x="148133" y="161544"/>
                  </a:lnTo>
                  <a:lnTo>
                    <a:pt x="129845" y="153619"/>
                  </a:lnTo>
                  <a:lnTo>
                    <a:pt x="115215" y="163373"/>
                  </a:lnTo>
                  <a:lnTo>
                    <a:pt x="93269" y="168859"/>
                  </a:lnTo>
                  <a:lnTo>
                    <a:pt x="77419" y="191414"/>
                  </a:lnTo>
                  <a:lnTo>
                    <a:pt x="79248" y="206654"/>
                  </a:lnTo>
                  <a:lnTo>
                    <a:pt x="41453" y="206045"/>
                  </a:lnTo>
                  <a:lnTo>
                    <a:pt x="29261" y="210922"/>
                  </a:lnTo>
                  <a:lnTo>
                    <a:pt x="8535" y="223114"/>
                  </a:lnTo>
                  <a:lnTo>
                    <a:pt x="0" y="218846"/>
                  </a:lnTo>
                  <a:lnTo>
                    <a:pt x="609" y="189586"/>
                  </a:lnTo>
                  <a:lnTo>
                    <a:pt x="8535" y="174346"/>
                  </a:lnTo>
                  <a:lnTo>
                    <a:pt x="10363" y="143256"/>
                  </a:lnTo>
                  <a:lnTo>
                    <a:pt x="17679" y="124968"/>
                  </a:lnTo>
                  <a:lnTo>
                    <a:pt x="31089" y="104851"/>
                  </a:lnTo>
                  <a:lnTo>
                    <a:pt x="43891" y="93878"/>
                  </a:lnTo>
                  <a:lnTo>
                    <a:pt x="55473" y="80467"/>
                  </a:lnTo>
                  <a:lnTo>
                    <a:pt x="41453" y="74981"/>
                  </a:lnTo>
                  <a:lnTo>
                    <a:pt x="43281" y="29261"/>
                  </a:lnTo>
                  <a:lnTo>
                    <a:pt x="57303" y="18288"/>
                  </a:lnTo>
                  <a:lnTo>
                    <a:pt x="79248" y="27432"/>
                  </a:lnTo>
                  <a:lnTo>
                    <a:pt x="106680" y="18288"/>
                  </a:lnTo>
                  <a:lnTo>
                    <a:pt x="131064" y="18288"/>
                  </a:lnTo>
                  <a:lnTo>
                    <a:pt x="152400" y="0"/>
                  </a:lnTo>
                  <a:close/>
                </a:path>
              </a:pathLst>
            </a:custGeom>
            <a:grpFill/>
            <a:ln w="6350" cap="flat">
              <a:solidFill>
                <a:srgbClr val="545A8A"/>
              </a:solidFill>
              <a:prstDash val="solid"/>
              <a:miter/>
            </a:ln>
          </p:spPr>
          <p:txBody>
            <a:bodyPr rtlCol="0" anchor="ctr"/>
            <a:lstStyle/>
            <a:p>
              <a:endParaRPr lang="fr-FR" dirty="0"/>
            </a:p>
          </p:txBody>
        </p:sp>
        <p:sp>
          <p:nvSpPr>
            <p:cNvPr id="259" name="Forme libre : forme 218">
              <a:extLst>
                <a:ext uri="{FF2B5EF4-FFF2-40B4-BE49-F238E27FC236}">
                  <a16:creationId xmlns:a16="http://schemas.microsoft.com/office/drawing/2014/main" id="{10461CDD-05FF-F2EA-8BB5-39CC2AA46868}"/>
                </a:ext>
              </a:extLst>
            </p:cNvPr>
            <p:cNvSpPr/>
            <p:nvPr/>
          </p:nvSpPr>
          <p:spPr>
            <a:xfrm>
              <a:off x="6682434" y="2379877"/>
              <a:ext cx="541325" cy="303580"/>
            </a:xfrm>
            <a:custGeom>
              <a:avLst/>
              <a:gdLst>
                <a:gd name="connsiteX0" fmla="*/ 371856 w 541325"/>
                <a:gd name="connsiteY0" fmla="*/ 42672 h 303580"/>
                <a:gd name="connsiteX1" fmla="*/ 385877 w 541325"/>
                <a:gd name="connsiteY1" fmla="*/ 59131 h 303580"/>
                <a:gd name="connsiteX2" fmla="*/ 386487 w 541325"/>
                <a:gd name="connsiteY2" fmla="*/ 66446 h 303580"/>
                <a:gd name="connsiteX3" fmla="*/ 427330 w 541325"/>
                <a:gd name="connsiteY3" fmla="*/ 79858 h 303580"/>
                <a:gd name="connsiteX4" fmla="*/ 449276 w 541325"/>
                <a:gd name="connsiteY4" fmla="*/ 73762 h 303580"/>
                <a:gd name="connsiteX5" fmla="*/ 471221 w 541325"/>
                <a:gd name="connsiteY5" fmla="*/ 91440 h 303580"/>
                <a:gd name="connsiteX6" fmla="*/ 488900 w 541325"/>
                <a:gd name="connsiteY6" fmla="*/ 90830 h 303580"/>
                <a:gd name="connsiteX7" fmla="*/ 535839 w 541325"/>
                <a:gd name="connsiteY7" fmla="*/ 103022 h 303580"/>
                <a:gd name="connsiteX8" fmla="*/ 538277 w 541325"/>
                <a:gd name="connsiteY8" fmla="*/ 114605 h 303580"/>
                <a:gd name="connsiteX9" fmla="*/ 530352 w 541325"/>
                <a:gd name="connsiteY9" fmla="*/ 134112 h 303580"/>
                <a:gd name="connsiteX10" fmla="*/ 541325 w 541325"/>
                <a:gd name="connsiteY10" fmla="*/ 155448 h 303580"/>
                <a:gd name="connsiteX11" fmla="*/ 539496 w 541325"/>
                <a:gd name="connsiteY11" fmla="*/ 168250 h 303580"/>
                <a:gd name="connsiteX12" fmla="*/ 510236 w 541325"/>
                <a:gd name="connsiteY12" fmla="*/ 170688 h 303580"/>
                <a:gd name="connsiteX13" fmla="*/ 496824 w 541325"/>
                <a:gd name="connsiteY13" fmla="*/ 181661 h 303580"/>
                <a:gd name="connsiteX14" fmla="*/ 499263 w 541325"/>
                <a:gd name="connsiteY14" fmla="*/ 198120 h 303580"/>
                <a:gd name="connsiteX15" fmla="*/ 475488 w 541325"/>
                <a:gd name="connsiteY15" fmla="*/ 201168 h 303580"/>
                <a:gd name="connsiteX16" fmla="*/ 457200 w 541325"/>
                <a:gd name="connsiteY16" fmla="*/ 213970 h 303580"/>
                <a:gd name="connsiteX17" fmla="*/ 429159 w 541325"/>
                <a:gd name="connsiteY17" fmla="*/ 215798 h 303580"/>
                <a:gd name="connsiteX18" fmla="*/ 404775 w 541325"/>
                <a:gd name="connsiteY18" fmla="*/ 230429 h 303580"/>
                <a:gd name="connsiteX19" fmla="*/ 410871 w 541325"/>
                <a:gd name="connsiteY19" fmla="*/ 254203 h 303580"/>
                <a:gd name="connsiteX20" fmla="*/ 427940 w 541325"/>
                <a:gd name="connsiteY20" fmla="*/ 263347 h 303580"/>
                <a:gd name="connsiteX21" fmla="*/ 459029 w 541325"/>
                <a:gd name="connsiteY21" fmla="*/ 260909 h 303580"/>
                <a:gd name="connsiteX22" fmla="*/ 455372 w 541325"/>
                <a:gd name="connsiteY22" fmla="*/ 274930 h 303580"/>
                <a:gd name="connsiteX23" fmla="*/ 422453 w 541325"/>
                <a:gd name="connsiteY23" fmla="*/ 281635 h 303580"/>
                <a:gd name="connsiteX24" fmla="*/ 384048 w 541325"/>
                <a:gd name="connsiteY24" fmla="*/ 303581 h 303580"/>
                <a:gd name="connsiteX25" fmla="*/ 365151 w 541325"/>
                <a:gd name="connsiteY25" fmla="*/ 295656 h 303580"/>
                <a:gd name="connsiteX26" fmla="*/ 369418 w 541325"/>
                <a:gd name="connsiteY26" fmla="*/ 277978 h 303580"/>
                <a:gd name="connsiteX27" fmla="*/ 333452 w 541325"/>
                <a:gd name="connsiteY27" fmla="*/ 266395 h 303580"/>
                <a:gd name="connsiteX28" fmla="*/ 337719 w 541325"/>
                <a:gd name="connsiteY28" fmla="*/ 259080 h 303580"/>
                <a:gd name="connsiteX29" fmla="*/ 365760 w 541325"/>
                <a:gd name="connsiteY29" fmla="*/ 246278 h 303580"/>
                <a:gd name="connsiteX30" fmla="*/ 355397 w 541325"/>
                <a:gd name="connsiteY30" fmla="*/ 237744 h 303580"/>
                <a:gd name="connsiteX31" fmla="*/ 306020 w 541325"/>
                <a:gd name="connsiteY31" fmla="*/ 227990 h 303580"/>
                <a:gd name="connsiteX32" fmla="*/ 301143 w 541325"/>
                <a:gd name="connsiteY32" fmla="*/ 213360 h 303580"/>
                <a:gd name="connsiteX33" fmla="*/ 273711 w 541325"/>
                <a:gd name="connsiteY33" fmla="*/ 218237 h 303580"/>
                <a:gd name="connsiteX34" fmla="*/ 265786 w 541325"/>
                <a:gd name="connsiteY34" fmla="*/ 239573 h 303580"/>
                <a:gd name="connsiteX35" fmla="*/ 245669 w 541325"/>
                <a:gd name="connsiteY35" fmla="*/ 267614 h 303580"/>
                <a:gd name="connsiteX36" fmla="*/ 231039 w 541325"/>
                <a:gd name="connsiteY36" fmla="*/ 260909 h 303580"/>
                <a:gd name="connsiteX37" fmla="*/ 217018 w 541325"/>
                <a:gd name="connsiteY37" fmla="*/ 267614 h 303580"/>
                <a:gd name="connsiteX38" fmla="*/ 202388 w 541325"/>
                <a:gd name="connsiteY38" fmla="*/ 260299 h 303580"/>
                <a:gd name="connsiteX39" fmla="*/ 209703 w 541325"/>
                <a:gd name="connsiteY39" fmla="*/ 256032 h 303580"/>
                <a:gd name="connsiteX40" fmla="*/ 213360 w 541325"/>
                <a:gd name="connsiteY40" fmla="*/ 243230 h 303580"/>
                <a:gd name="connsiteX41" fmla="*/ 220066 w 541325"/>
                <a:gd name="connsiteY41" fmla="*/ 230429 h 303580"/>
                <a:gd name="connsiteX42" fmla="*/ 216408 w 541325"/>
                <a:gd name="connsiteY42" fmla="*/ 223723 h 303580"/>
                <a:gd name="connsiteX43" fmla="*/ 222504 w 541325"/>
                <a:gd name="connsiteY43" fmla="*/ 220675 h 303580"/>
                <a:gd name="connsiteX44" fmla="*/ 226162 w 541325"/>
                <a:gd name="connsiteY44" fmla="*/ 226162 h 303580"/>
                <a:gd name="connsiteX45" fmla="*/ 244450 w 541325"/>
                <a:gd name="connsiteY45" fmla="*/ 227381 h 303580"/>
                <a:gd name="connsiteX46" fmla="*/ 252375 w 541325"/>
                <a:gd name="connsiteY46" fmla="*/ 224333 h 303580"/>
                <a:gd name="connsiteX47" fmla="*/ 246279 w 541325"/>
                <a:gd name="connsiteY47" fmla="*/ 220675 h 303580"/>
                <a:gd name="connsiteX48" fmla="*/ 247498 w 541325"/>
                <a:gd name="connsiteY48" fmla="*/ 214579 h 303580"/>
                <a:gd name="connsiteX49" fmla="*/ 235306 w 541325"/>
                <a:gd name="connsiteY49" fmla="*/ 204826 h 303580"/>
                <a:gd name="connsiteX50" fmla="*/ 228600 w 541325"/>
                <a:gd name="connsiteY50" fmla="*/ 188976 h 303580"/>
                <a:gd name="connsiteX51" fmla="*/ 216408 w 541325"/>
                <a:gd name="connsiteY51" fmla="*/ 182880 h 303580"/>
                <a:gd name="connsiteX52" fmla="*/ 217018 w 541325"/>
                <a:gd name="connsiteY52" fmla="*/ 170078 h 303580"/>
                <a:gd name="connsiteX53" fmla="*/ 201168 w 541325"/>
                <a:gd name="connsiteY53" fmla="*/ 159715 h 303580"/>
                <a:gd name="connsiteX54" fmla="*/ 188976 w 541325"/>
                <a:gd name="connsiteY54" fmla="*/ 157886 h 303580"/>
                <a:gd name="connsiteX55" fmla="*/ 164592 w 541325"/>
                <a:gd name="connsiteY55" fmla="*/ 146304 h 303580"/>
                <a:gd name="connsiteX56" fmla="*/ 145085 w 541325"/>
                <a:gd name="connsiteY56" fmla="*/ 149962 h 303580"/>
                <a:gd name="connsiteX57" fmla="*/ 138380 w 541325"/>
                <a:gd name="connsiteY57" fmla="*/ 155448 h 303580"/>
                <a:gd name="connsiteX58" fmla="*/ 125578 w 541325"/>
                <a:gd name="connsiteY58" fmla="*/ 155448 h 303580"/>
                <a:gd name="connsiteX59" fmla="*/ 119482 w 541325"/>
                <a:gd name="connsiteY59" fmla="*/ 164592 h 303580"/>
                <a:gd name="connsiteX60" fmla="*/ 97536 w 541325"/>
                <a:gd name="connsiteY60" fmla="*/ 168250 h 303580"/>
                <a:gd name="connsiteX61" fmla="*/ 87783 w 541325"/>
                <a:gd name="connsiteY61" fmla="*/ 174346 h 303580"/>
                <a:gd name="connsiteX62" fmla="*/ 72543 w 541325"/>
                <a:gd name="connsiteY62" fmla="*/ 164592 h 303580"/>
                <a:gd name="connsiteX63" fmla="*/ 53036 w 541325"/>
                <a:gd name="connsiteY63" fmla="*/ 164592 h 303580"/>
                <a:gd name="connsiteX64" fmla="*/ 33528 w 541325"/>
                <a:gd name="connsiteY64" fmla="*/ 160325 h 303580"/>
                <a:gd name="connsiteX65" fmla="*/ 21336 w 541325"/>
                <a:gd name="connsiteY65" fmla="*/ 168859 h 303580"/>
                <a:gd name="connsiteX66" fmla="*/ 18288 w 541325"/>
                <a:gd name="connsiteY66" fmla="*/ 158496 h 303580"/>
                <a:gd name="connsiteX67" fmla="*/ 0 w 541325"/>
                <a:gd name="connsiteY67" fmla="*/ 148133 h 303580"/>
                <a:gd name="connsiteX68" fmla="*/ 4268 w 541325"/>
                <a:gd name="connsiteY68" fmla="*/ 132893 h 303580"/>
                <a:gd name="connsiteX69" fmla="*/ 11583 w 541325"/>
                <a:gd name="connsiteY69" fmla="*/ 122530 h 303580"/>
                <a:gd name="connsiteX70" fmla="*/ 18288 w 541325"/>
                <a:gd name="connsiteY70" fmla="*/ 124968 h 303580"/>
                <a:gd name="connsiteX71" fmla="*/ 8535 w 541325"/>
                <a:gd name="connsiteY71" fmla="*/ 107899 h 303580"/>
                <a:gd name="connsiteX72" fmla="*/ 31700 w 541325"/>
                <a:gd name="connsiteY72" fmla="*/ 76200 h 303580"/>
                <a:gd name="connsiteX73" fmla="*/ 45720 w 541325"/>
                <a:gd name="connsiteY73" fmla="*/ 71933 h 303580"/>
                <a:gd name="connsiteX74" fmla="*/ 47549 w 541325"/>
                <a:gd name="connsiteY74" fmla="*/ 61570 h 303580"/>
                <a:gd name="connsiteX75" fmla="*/ 28042 w 541325"/>
                <a:gd name="connsiteY75" fmla="*/ 28651 h 303580"/>
                <a:gd name="connsiteX76" fmla="*/ 42063 w 541325"/>
                <a:gd name="connsiteY76" fmla="*/ 26822 h 303580"/>
                <a:gd name="connsiteX77" fmla="*/ 56693 w 541325"/>
                <a:gd name="connsiteY77" fmla="*/ 17069 h 303580"/>
                <a:gd name="connsiteX78" fmla="*/ 79858 w 541325"/>
                <a:gd name="connsiteY78" fmla="*/ 15850 h 303580"/>
                <a:gd name="connsiteX79" fmla="*/ 109728 w 541325"/>
                <a:gd name="connsiteY79" fmla="*/ 18898 h 303580"/>
                <a:gd name="connsiteX80" fmla="*/ 144476 w 541325"/>
                <a:gd name="connsiteY80" fmla="*/ 28042 h 303580"/>
                <a:gd name="connsiteX81" fmla="*/ 168250 w 541325"/>
                <a:gd name="connsiteY81" fmla="*/ 28651 h 303580"/>
                <a:gd name="connsiteX82" fmla="*/ 179832 w 541325"/>
                <a:gd name="connsiteY82" fmla="*/ 34138 h 303580"/>
                <a:gd name="connsiteX83" fmla="*/ 190196 w 541325"/>
                <a:gd name="connsiteY83" fmla="*/ 27432 h 303580"/>
                <a:gd name="connsiteX84" fmla="*/ 199340 w 541325"/>
                <a:gd name="connsiteY84" fmla="*/ 36576 h 303580"/>
                <a:gd name="connsiteX85" fmla="*/ 225552 w 541325"/>
                <a:gd name="connsiteY85" fmla="*/ 34747 h 303580"/>
                <a:gd name="connsiteX86" fmla="*/ 238354 w 541325"/>
                <a:gd name="connsiteY86" fmla="*/ 38405 h 303580"/>
                <a:gd name="connsiteX87" fmla="*/ 236525 w 541325"/>
                <a:gd name="connsiteY87" fmla="*/ 19507 h 303580"/>
                <a:gd name="connsiteX88" fmla="*/ 244450 w 541325"/>
                <a:gd name="connsiteY88" fmla="*/ 10973 h 303580"/>
                <a:gd name="connsiteX89" fmla="*/ 269444 w 541325"/>
                <a:gd name="connsiteY89" fmla="*/ 9144 h 303580"/>
                <a:gd name="connsiteX90" fmla="*/ 280416 w 541325"/>
                <a:gd name="connsiteY90" fmla="*/ 10363 h 303580"/>
                <a:gd name="connsiteX91" fmla="*/ 286512 w 541325"/>
                <a:gd name="connsiteY91" fmla="*/ 1829 h 303580"/>
                <a:gd name="connsiteX92" fmla="*/ 295656 w 541325"/>
                <a:gd name="connsiteY92" fmla="*/ 3658 h 303580"/>
                <a:gd name="connsiteX93" fmla="*/ 325527 w 541325"/>
                <a:gd name="connsiteY93" fmla="*/ 0 h 303580"/>
                <a:gd name="connsiteX94" fmla="*/ 348692 w 541325"/>
                <a:gd name="connsiteY94" fmla="*/ 21336 h 303580"/>
                <a:gd name="connsiteX95" fmla="*/ 343205 w 541325"/>
                <a:gd name="connsiteY95" fmla="*/ 29261 h 303580"/>
                <a:gd name="connsiteX96" fmla="*/ 348082 w 541325"/>
                <a:gd name="connsiteY96" fmla="*/ 40843 h 303580"/>
                <a:gd name="connsiteX97" fmla="*/ 371856 w 541325"/>
                <a:gd name="connsiteY97" fmla="*/ 42672 h 3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41325" h="303580">
                  <a:moveTo>
                    <a:pt x="371856" y="42672"/>
                  </a:moveTo>
                  <a:lnTo>
                    <a:pt x="385877" y="59131"/>
                  </a:lnTo>
                  <a:lnTo>
                    <a:pt x="386487" y="66446"/>
                  </a:lnTo>
                  <a:lnTo>
                    <a:pt x="427330" y="79858"/>
                  </a:lnTo>
                  <a:lnTo>
                    <a:pt x="449276" y="73762"/>
                  </a:lnTo>
                  <a:lnTo>
                    <a:pt x="471221" y="91440"/>
                  </a:lnTo>
                  <a:lnTo>
                    <a:pt x="488900" y="90830"/>
                  </a:lnTo>
                  <a:lnTo>
                    <a:pt x="535839" y="103022"/>
                  </a:lnTo>
                  <a:lnTo>
                    <a:pt x="538277" y="114605"/>
                  </a:lnTo>
                  <a:lnTo>
                    <a:pt x="530352" y="134112"/>
                  </a:lnTo>
                  <a:lnTo>
                    <a:pt x="541325" y="155448"/>
                  </a:lnTo>
                  <a:lnTo>
                    <a:pt x="539496" y="168250"/>
                  </a:lnTo>
                  <a:lnTo>
                    <a:pt x="510236" y="170688"/>
                  </a:lnTo>
                  <a:lnTo>
                    <a:pt x="496824" y="181661"/>
                  </a:lnTo>
                  <a:lnTo>
                    <a:pt x="499263" y="198120"/>
                  </a:lnTo>
                  <a:lnTo>
                    <a:pt x="475488" y="201168"/>
                  </a:lnTo>
                  <a:lnTo>
                    <a:pt x="457200" y="213970"/>
                  </a:lnTo>
                  <a:lnTo>
                    <a:pt x="429159" y="215798"/>
                  </a:lnTo>
                  <a:lnTo>
                    <a:pt x="404775" y="230429"/>
                  </a:lnTo>
                  <a:lnTo>
                    <a:pt x="410871" y="254203"/>
                  </a:lnTo>
                  <a:lnTo>
                    <a:pt x="427940" y="263347"/>
                  </a:lnTo>
                  <a:lnTo>
                    <a:pt x="459029" y="260909"/>
                  </a:lnTo>
                  <a:lnTo>
                    <a:pt x="455372" y="274930"/>
                  </a:lnTo>
                  <a:lnTo>
                    <a:pt x="422453" y="281635"/>
                  </a:lnTo>
                  <a:lnTo>
                    <a:pt x="384048" y="303581"/>
                  </a:lnTo>
                  <a:lnTo>
                    <a:pt x="365151" y="295656"/>
                  </a:lnTo>
                  <a:lnTo>
                    <a:pt x="369418" y="277978"/>
                  </a:lnTo>
                  <a:lnTo>
                    <a:pt x="333452" y="266395"/>
                  </a:lnTo>
                  <a:lnTo>
                    <a:pt x="337719" y="259080"/>
                  </a:lnTo>
                  <a:lnTo>
                    <a:pt x="365760" y="246278"/>
                  </a:lnTo>
                  <a:lnTo>
                    <a:pt x="355397" y="237744"/>
                  </a:lnTo>
                  <a:lnTo>
                    <a:pt x="306020" y="227990"/>
                  </a:lnTo>
                  <a:lnTo>
                    <a:pt x="301143" y="213360"/>
                  </a:lnTo>
                  <a:lnTo>
                    <a:pt x="273711" y="218237"/>
                  </a:lnTo>
                  <a:lnTo>
                    <a:pt x="265786" y="239573"/>
                  </a:lnTo>
                  <a:lnTo>
                    <a:pt x="245669" y="267614"/>
                  </a:lnTo>
                  <a:lnTo>
                    <a:pt x="231039" y="260909"/>
                  </a:lnTo>
                  <a:lnTo>
                    <a:pt x="217018" y="267614"/>
                  </a:lnTo>
                  <a:lnTo>
                    <a:pt x="202388" y="260299"/>
                  </a:lnTo>
                  <a:lnTo>
                    <a:pt x="209703" y="256032"/>
                  </a:lnTo>
                  <a:lnTo>
                    <a:pt x="213360" y="243230"/>
                  </a:lnTo>
                  <a:lnTo>
                    <a:pt x="220066" y="230429"/>
                  </a:lnTo>
                  <a:lnTo>
                    <a:pt x="216408" y="223723"/>
                  </a:lnTo>
                  <a:lnTo>
                    <a:pt x="222504" y="220675"/>
                  </a:lnTo>
                  <a:lnTo>
                    <a:pt x="226162" y="226162"/>
                  </a:lnTo>
                  <a:lnTo>
                    <a:pt x="244450" y="227381"/>
                  </a:lnTo>
                  <a:lnTo>
                    <a:pt x="252375" y="224333"/>
                  </a:lnTo>
                  <a:lnTo>
                    <a:pt x="246279" y="220675"/>
                  </a:lnTo>
                  <a:lnTo>
                    <a:pt x="247498" y="214579"/>
                  </a:lnTo>
                  <a:lnTo>
                    <a:pt x="235306" y="204826"/>
                  </a:lnTo>
                  <a:lnTo>
                    <a:pt x="228600" y="188976"/>
                  </a:lnTo>
                  <a:lnTo>
                    <a:pt x="216408" y="182880"/>
                  </a:lnTo>
                  <a:lnTo>
                    <a:pt x="217018" y="170078"/>
                  </a:lnTo>
                  <a:lnTo>
                    <a:pt x="201168" y="159715"/>
                  </a:lnTo>
                  <a:lnTo>
                    <a:pt x="188976" y="157886"/>
                  </a:lnTo>
                  <a:lnTo>
                    <a:pt x="164592" y="146304"/>
                  </a:lnTo>
                  <a:lnTo>
                    <a:pt x="145085" y="149962"/>
                  </a:lnTo>
                  <a:lnTo>
                    <a:pt x="138380" y="155448"/>
                  </a:lnTo>
                  <a:lnTo>
                    <a:pt x="125578" y="155448"/>
                  </a:lnTo>
                  <a:lnTo>
                    <a:pt x="119482" y="164592"/>
                  </a:lnTo>
                  <a:lnTo>
                    <a:pt x="97536" y="168250"/>
                  </a:lnTo>
                  <a:lnTo>
                    <a:pt x="87783" y="174346"/>
                  </a:lnTo>
                  <a:lnTo>
                    <a:pt x="72543" y="164592"/>
                  </a:lnTo>
                  <a:lnTo>
                    <a:pt x="53036" y="164592"/>
                  </a:lnTo>
                  <a:lnTo>
                    <a:pt x="33528" y="160325"/>
                  </a:lnTo>
                  <a:lnTo>
                    <a:pt x="21336" y="168859"/>
                  </a:lnTo>
                  <a:lnTo>
                    <a:pt x="18288" y="158496"/>
                  </a:lnTo>
                  <a:lnTo>
                    <a:pt x="0" y="148133"/>
                  </a:lnTo>
                  <a:lnTo>
                    <a:pt x="4268" y="132893"/>
                  </a:lnTo>
                  <a:lnTo>
                    <a:pt x="11583" y="122530"/>
                  </a:lnTo>
                  <a:lnTo>
                    <a:pt x="18288" y="124968"/>
                  </a:lnTo>
                  <a:lnTo>
                    <a:pt x="8535" y="107899"/>
                  </a:lnTo>
                  <a:lnTo>
                    <a:pt x="31700" y="76200"/>
                  </a:lnTo>
                  <a:lnTo>
                    <a:pt x="45720" y="71933"/>
                  </a:lnTo>
                  <a:lnTo>
                    <a:pt x="47549" y="61570"/>
                  </a:lnTo>
                  <a:lnTo>
                    <a:pt x="28042" y="28651"/>
                  </a:lnTo>
                  <a:lnTo>
                    <a:pt x="42063" y="26822"/>
                  </a:lnTo>
                  <a:lnTo>
                    <a:pt x="56693" y="17069"/>
                  </a:lnTo>
                  <a:lnTo>
                    <a:pt x="79858" y="15850"/>
                  </a:lnTo>
                  <a:lnTo>
                    <a:pt x="109728" y="18898"/>
                  </a:lnTo>
                  <a:lnTo>
                    <a:pt x="144476" y="28042"/>
                  </a:lnTo>
                  <a:lnTo>
                    <a:pt x="168250" y="28651"/>
                  </a:lnTo>
                  <a:lnTo>
                    <a:pt x="179832" y="34138"/>
                  </a:lnTo>
                  <a:lnTo>
                    <a:pt x="190196" y="27432"/>
                  </a:lnTo>
                  <a:lnTo>
                    <a:pt x="199340" y="36576"/>
                  </a:lnTo>
                  <a:lnTo>
                    <a:pt x="225552" y="34747"/>
                  </a:lnTo>
                  <a:lnTo>
                    <a:pt x="238354" y="38405"/>
                  </a:lnTo>
                  <a:lnTo>
                    <a:pt x="236525" y="19507"/>
                  </a:lnTo>
                  <a:lnTo>
                    <a:pt x="244450" y="10973"/>
                  </a:lnTo>
                  <a:lnTo>
                    <a:pt x="269444" y="9144"/>
                  </a:lnTo>
                  <a:lnTo>
                    <a:pt x="280416" y="10363"/>
                  </a:lnTo>
                  <a:lnTo>
                    <a:pt x="286512" y="1829"/>
                  </a:lnTo>
                  <a:lnTo>
                    <a:pt x="295656" y="3658"/>
                  </a:lnTo>
                  <a:lnTo>
                    <a:pt x="325527" y="0"/>
                  </a:lnTo>
                  <a:lnTo>
                    <a:pt x="348692" y="21336"/>
                  </a:lnTo>
                  <a:lnTo>
                    <a:pt x="343205" y="29261"/>
                  </a:lnTo>
                  <a:lnTo>
                    <a:pt x="348082" y="40843"/>
                  </a:lnTo>
                  <a:lnTo>
                    <a:pt x="371856" y="42672"/>
                  </a:lnTo>
                  <a:close/>
                </a:path>
              </a:pathLst>
            </a:custGeom>
            <a:grpFill/>
            <a:ln w="6350" cap="flat">
              <a:solidFill>
                <a:srgbClr val="545A8A"/>
              </a:solidFill>
              <a:prstDash val="solid"/>
              <a:miter/>
            </a:ln>
          </p:spPr>
          <p:txBody>
            <a:bodyPr rtlCol="0" anchor="ctr"/>
            <a:lstStyle/>
            <a:p>
              <a:endParaRPr lang="fr-FR" dirty="0"/>
            </a:p>
          </p:txBody>
        </p:sp>
        <p:sp>
          <p:nvSpPr>
            <p:cNvPr id="260" name="Forme libre : forme 219">
              <a:extLst>
                <a:ext uri="{FF2B5EF4-FFF2-40B4-BE49-F238E27FC236}">
                  <a16:creationId xmlns:a16="http://schemas.microsoft.com/office/drawing/2014/main" id="{A81B0BC9-2089-B422-6A8C-C0CF61602C86}"/>
                </a:ext>
              </a:extLst>
            </p:cNvPr>
            <p:cNvSpPr/>
            <p:nvPr/>
          </p:nvSpPr>
          <p:spPr>
            <a:xfrm>
              <a:off x="4096512" y="5595517"/>
              <a:ext cx="168859" cy="189585"/>
            </a:xfrm>
            <a:custGeom>
              <a:avLst/>
              <a:gdLst>
                <a:gd name="connsiteX0" fmla="*/ 168859 w 168859"/>
                <a:gd name="connsiteY0" fmla="*/ 143256 h 189585"/>
                <a:gd name="connsiteX1" fmla="*/ 159105 w 168859"/>
                <a:gd name="connsiteY1" fmla="*/ 168250 h 189585"/>
                <a:gd name="connsiteX2" fmla="*/ 126187 w 168859"/>
                <a:gd name="connsiteY2" fmla="*/ 189586 h 189585"/>
                <a:gd name="connsiteX3" fmla="*/ 100584 w 168859"/>
                <a:gd name="connsiteY3" fmla="*/ 181661 h 189585"/>
                <a:gd name="connsiteX4" fmla="*/ 83515 w 168859"/>
                <a:gd name="connsiteY4" fmla="*/ 185928 h 189585"/>
                <a:gd name="connsiteX5" fmla="*/ 49987 w 168859"/>
                <a:gd name="connsiteY5" fmla="*/ 169469 h 189585"/>
                <a:gd name="connsiteX6" fmla="*/ 28041 w 168859"/>
                <a:gd name="connsiteY6" fmla="*/ 170688 h 189585"/>
                <a:gd name="connsiteX7" fmla="*/ 4267 w 168859"/>
                <a:gd name="connsiteY7" fmla="*/ 148743 h 189585"/>
                <a:gd name="connsiteX8" fmla="*/ 1829 w 168859"/>
                <a:gd name="connsiteY8" fmla="*/ 123749 h 189585"/>
                <a:gd name="connsiteX9" fmla="*/ 7315 w 168859"/>
                <a:gd name="connsiteY9" fmla="*/ 115215 h 189585"/>
                <a:gd name="connsiteX10" fmla="*/ 0 w 168859"/>
                <a:gd name="connsiteY10" fmla="*/ 76200 h 189585"/>
                <a:gd name="connsiteX11" fmla="*/ 2439 w 168859"/>
                <a:gd name="connsiteY11" fmla="*/ 35967 h 189585"/>
                <a:gd name="connsiteX12" fmla="*/ 5487 w 168859"/>
                <a:gd name="connsiteY12" fmla="*/ 4267 h 189585"/>
                <a:gd name="connsiteX13" fmla="*/ 26213 w 168859"/>
                <a:gd name="connsiteY13" fmla="*/ 0 h 189585"/>
                <a:gd name="connsiteX14" fmla="*/ 64617 w 168859"/>
                <a:gd name="connsiteY14" fmla="*/ 30480 h 189585"/>
                <a:gd name="connsiteX15" fmla="*/ 76200 w 168859"/>
                <a:gd name="connsiteY15" fmla="*/ 29261 h 189585"/>
                <a:gd name="connsiteX16" fmla="*/ 114605 w 168859"/>
                <a:gd name="connsiteY16" fmla="*/ 54255 h 189585"/>
                <a:gd name="connsiteX17" fmla="*/ 143865 w 168859"/>
                <a:gd name="connsiteY17" fmla="*/ 76200 h 189585"/>
                <a:gd name="connsiteX18" fmla="*/ 167031 w 168859"/>
                <a:gd name="connsiteY18" fmla="*/ 102413 h 189585"/>
                <a:gd name="connsiteX19" fmla="*/ 156057 w 168859"/>
                <a:gd name="connsiteY19" fmla="*/ 121311 h 189585"/>
                <a:gd name="connsiteX20" fmla="*/ 168859 w 168859"/>
                <a:gd name="connsiteY20" fmla="*/ 143256 h 1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859" h="189585">
                  <a:moveTo>
                    <a:pt x="168859" y="143256"/>
                  </a:moveTo>
                  <a:lnTo>
                    <a:pt x="159105" y="168250"/>
                  </a:lnTo>
                  <a:lnTo>
                    <a:pt x="126187" y="189586"/>
                  </a:lnTo>
                  <a:lnTo>
                    <a:pt x="100584" y="181661"/>
                  </a:lnTo>
                  <a:lnTo>
                    <a:pt x="83515" y="185928"/>
                  </a:lnTo>
                  <a:lnTo>
                    <a:pt x="49987" y="169469"/>
                  </a:lnTo>
                  <a:lnTo>
                    <a:pt x="28041" y="170688"/>
                  </a:lnTo>
                  <a:lnTo>
                    <a:pt x="4267" y="148743"/>
                  </a:lnTo>
                  <a:lnTo>
                    <a:pt x="1829" y="123749"/>
                  </a:lnTo>
                  <a:lnTo>
                    <a:pt x="7315" y="115215"/>
                  </a:lnTo>
                  <a:lnTo>
                    <a:pt x="0" y="76200"/>
                  </a:lnTo>
                  <a:lnTo>
                    <a:pt x="2439" y="35967"/>
                  </a:lnTo>
                  <a:lnTo>
                    <a:pt x="5487" y="4267"/>
                  </a:lnTo>
                  <a:lnTo>
                    <a:pt x="26213" y="0"/>
                  </a:lnTo>
                  <a:lnTo>
                    <a:pt x="64617" y="30480"/>
                  </a:lnTo>
                  <a:lnTo>
                    <a:pt x="76200" y="29261"/>
                  </a:lnTo>
                  <a:lnTo>
                    <a:pt x="114605" y="54255"/>
                  </a:lnTo>
                  <a:lnTo>
                    <a:pt x="143865" y="76200"/>
                  </a:lnTo>
                  <a:lnTo>
                    <a:pt x="167031" y="102413"/>
                  </a:lnTo>
                  <a:lnTo>
                    <a:pt x="156057" y="121311"/>
                  </a:lnTo>
                  <a:lnTo>
                    <a:pt x="168859" y="143256"/>
                  </a:lnTo>
                  <a:close/>
                </a:path>
              </a:pathLst>
            </a:custGeom>
            <a:grpFill/>
            <a:ln w="6350" cap="flat">
              <a:solidFill>
                <a:srgbClr val="545A8A"/>
              </a:solidFill>
              <a:prstDash val="solid"/>
              <a:miter/>
            </a:ln>
          </p:spPr>
          <p:txBody>
            <a:bodyPr rtlCol="0" anchor="ctr"/>
            <a:lstStyle/>
            <a:p>
              <a:endParaRPr lang="fr-FR" dirty="0"/>
            </a:p>
          </p:txBody>
        </p:sp>
        <p:sp>
          <p:nvSpPr>
            <p:cNvPr id="261" name="Forme libre : forme 220">
              <a:extLst>
                <a:ext uri="{FF2B5EF4-FFF2-40B4-BE49-F238E27FC236}">
                  <a16:creationId xmlns:a16="http://schemas.microsoft.com/office/drawing/2014/main" id="{0F442497-8DC4-C93B-11B2-45BEDBCE2FC8}"/>
                </a:ext>
              </a:extLst>
            </p:cNvPr>
            <p:cNvSpPr/>
            <p:nvPr/>
          </p:nvSpPr>
          <p:spPr>
            <a:xfrm>
              <a:off x="7745577" y="2636519"/>
              <a:ext cx="583997" cy="327355"/>
            </a:xfrm>
            <a:custGeom>
              <a:avLst/>
              <a:gdLst>
                <a:gd name="connsiteX0" fmla="*/ 500481 w 583997"/>
                <a:gd name="connsiteY0" fmla="*/ 128016 h 327355"/>
                <a:gd name="connsiteX1" fmla="*/ 510845 w 583997"/>
                <a:gd name="connsiteY1" fmla="*/ 131674 h 327355"/>
                <a:gd name="connsiteX2" fmla="*/ 492557 w 583997"/>
                <a:gd name="connsiteY2" fmla="*/ 156667 h 327355"/>
                <a:gd name="connsiteX3" fmla="*/ 520599 w 583997"/>
                <a:gd name="connsiteY3" fmla="*/ 171298 h 327355"/>
                <a:gd name="connsiteX4" fmla="*/ 540105 w 583997"/>
                <a:gd name="connsiteY4" fmla="*/ 161544 h 327355"/>
                <a:gd name="connsiteX5" fmla="*/ 583997 w 583997"/>
                <a:gd name="connsiteY5" fmla="*/ 182270 h 327355"/>
                <a:gd name="connsiteX6" fmla="*/ 551688 w 583997"/>
                <a:gd name="connsiteY6" fmla="*/ 210312 h 327355"/>
                <a:gd name="connsiteX7" fmla="*/ 526695 w 583997"/>
                <a:gd name="connsiteY7" fmla="*/ 206654 h 327355"/>
                <a:gd name="connsiteX8" fmla="*/ 513893 w 583997"/>
                <a:gd name="connsiteY8" fmla="*/ 207264 h 327355"/>
                <a:gd name="connsiteX9" fmla="*/ 505968 w 583997"/>
                <a:gd name="connsiteY9" fmla="*/ 196901 h 327355"/>
                <a:gd name="connsiteX10" fmla="*/ 507188 w 583997"/>
                <a:gd name="connsiteY10" fmla="*/ 178613 h 327355"/>
                <a:gd name="connsiteX11" fmla="*/ 467564 w 583997"/>
                <a:gd name="connsiteY11" fmla="*/ 187757 h 327355"/>
                <a:gd name="connsiteX12" fmla="*/ 464516 w 583997"/>
                <a:gd name="connsiteY12" fmla="*/ 212750 h 327355"/>
                <a:gd name="connsiteX13" fmla="*/ 455372 w 583997"/>
                <a:gd name="connsiteY13" fmla="*/ 234086 h 327355"/>
                <a:gd name="connsiteX14" fmla="*/ 428549 w 583997"/>
                <a:gd name="connsiteY14" fmla="*/ 232258 h 327355"/>
                <a:gd name="connsiteX15" fmla="*/ 424892 w 583997"/>
                <a:gd name="connsiteY15" fmla="*/ 249326 h 327355"/>
                <a:gd name="connsiteX16" fmla="*/ 450495 w 583997"/>
                <a:gd name="connsiteY16" fmla="*/ 258470 h 327355"/>
                <a:gd name="connsiteX17" fmla="*/ 465125 w 583997"/>
                <a:gd name="connsiteY17" fmla="*/ 287731 h 327355"/>
                <a:gd name="connsiteX18" fmla="*/ 457200 w 583997"/>
                <a:gd name="connsiteY18" fmla="*/ 327355 h 327355"/>
                <a:gd name="connsiteX19" fmla="*/ 430988 w 583997"/>
                <a:gd name="connsiteY19" fmla="*/ 318821 h 327355"/>
                <a:gd name="connsiteX20" fmla="*/ 412700 w 583997"/>
                <a:gd name="connsiteY20" fmla="*/ 318821 h 327355"/>
                <a:gd name="connsiteX21" fmla="*/ 407823 w 583997"/>
                <a:gd name="connsiteY21" fmla="*/ 295046 h 327355"/>
                <a:gd name="connsiteX22" fmla="*/ 360884 w 583997"/>
                <a:gd name="connsiteY22" fmla="*/ 277978 h 327355"/>
                <a:gd name="connsiteX23" fmla="*/ 322479 w 583997"/>
                <a:gd name="connsiteY23" fmla="*/ 259080 h 327355"/>
                <a:gd name="connsiteX24" fmla="*/ 296876 w 583997"/>
                <a:gd name="connsiteY24" fmla="*/ 240792 h 327355"/>
                <a:gd name="connsiteX25" fmla="*/ 253593 w 583997"/>
                <a:gd name="connsiteY25" fmla="*/ 213970 h 327355"/>
                <a:gd name="connsiteX26" fmla="*/ 227381 w 583997"/>
                <a:gd name="connsiteY26" fmla="*/ 173736 h 327355"/>
                <a:gd name="connsiteX27" fmla="*/ 214580 w 583997"/>
                <a:gd name="connsiteY27" fmla="*/ 166421 h 327355"/>
                <a:gd name="connsiteX28" fmla="*/ 181052 w 583997"/>
                <a:gd name="connsiteY28" fmla="*/ 168250 h 327355"/>
                <a:gd name="connsiteX29" fmla="*/ 167031 w 583997"/>
                <a:gd name="connsiteY29" fmla="*/ 160325 h 327355"/>
                <a:gd name="connsiteX30" fmla="*/ 155448 w 583997"/>
                <a:gd name="connsiteY30" fmla="*/ 129845 h 327355"/>
                <a:gd name="connsiteX31" fmla="*/ 107289 w 583997"/>
                <a:gd name="connsiteY31" fmla="*/ 109118 h 327355"/>
                <a:gd name="connsiteX32" fmla="*/ 86564 w 583997"/>
                <a:gd name="connsiteY32" fmla="*/ 131674 h 327355"/>
                <a:gd name="connsiteX33" fmla="*/ 63399 w 583997"/>
                <a:gd name="connsiteY33" fmla="*/ 145085 h 327355"/>
                <a:gd name="connsiteX34" fmla="*/ 73761 w 583997"/>
                <a:gd name="connsiteY34" fmla="*/ 164592 h 327355"/>
                <a:gd name="connsiteX35" fmla="*/ 37796 w 583997"/>
                <a:gd name="connsiteY35" fmla="*/ 165202 h 327355"/>
                <a:gd name="connsiteX36" fmla="*/ 0 w 583997"/>
                <a:gd name="connsiteY36" fmla="*/ 22555 h 327355"/>
                <a:gd name="connsiteX37" fmla="*/ 73152 w 583997"/>
                <a:gd name="connsiteY37" fmla="*/ 0 h 327355"/>
                <a:gd name="connsiteX38" fmla="*/ 79857 w 583997"/>
                <a:gd name="connsiteY38" fmla="*/ 3048 h 327355"/>
                <a:gd name="connsiteX39" fmla="*/ 135941 w 583997"/>
                <a:gd name="connsiteY39" fmla="*/ 30480 h 327355"/>
                <a:gd name="connsiteX40" fmla="*/ 165201 w 583997"/>
                <a:gd name="connsiteY40" fmla="*/ 45110 h 327355"/>
                <a:gd name="connsiteX41" fmla="*/ 205436 w 583997"/>
                <a:gd name="connsiteY41" fmla="*/ 79858 h 327355"/>
                <a:gd name="connsiteX42" fmla="*/ 240183 w 583997"/>
                <a:gd name="connsiteY42" fmla="*/ 74371 h 327355"/>
                <a:gd name="connsiteX43" fmla="*/ 292608 w 583997"/>
                <a:gd name="connsiteY43" fmla="*/ 71323 h 327355"/>
                <a:gd name="connsiteX44" fmla="*/ 338937 w 583997"/>
                <a:gd name="connsiteY44" fmla="*/ 99365 h 327355"/>
                <a:gd name="connsiteX45" fmla="*/ 348081 w 583997"/>
                <a:gd name="connsiteY45" fmla="*/ 138379 h 327355"/>
                <a:gd name="connsiteX46" fmla="*/ 363932 w 583997"/>
                <a:gd name="connsiteY46" fmla="*/ 138989 h 327355"/>
                <a:gd name="connsiteX47" fmla="*/ 379172 w 583997"/>
                <a:gd name="connsiteY47" fmla="*/ 170688 h 327355"/>
                <a:gd name="connsiteX48" fmla="*/ 420015 w 583997"/>
                <a:gd name="connsiteY48" fmla="*/ 171907 h 327355"/>
                <a:gd name="connsiteX49" fmla="*/ 434036 w 583997"/>
                <a:gd name="connsiteY49" fmla="*/ 190195 h 327355"/>
                <a:gd name="connsiteX50" fmla="*/ 446228 w 583997"/>
                <a:gd name="connsiteY50" fmla="*/ 190195 h 327355"/>
                <a:gd name="connsiteX51" fmla="*/ 451713 w 583997"/>
                <a:gd name="connsiteY51" fmla="*/ 162154 h 327355"/>
                <a:gd name="connsiteX52" fmla="*/ 484632 w 583997"/>
                <a:gd name="connsiteY52" fmla="*/ 135331 h 327355"/>
                <a:gd name="connsiteX53" fmla="*/ 500481 w 583997"/>
                <a:gd name="connsiteY53" fmla="*/ 128016 h 32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3997" h="327355">
                  <a:moveTo>
                    <a:pt x="500481" y="128016"/>
                  </a:moveTo>
                  <a:lnTo>
                    <a:pt x="510845" y="131674"/>
                  </a:lnTo>
                  <a:lnTo>
                    <a:pt x="492557" y="156667"/>
                  </a:lnTo>
                  <a:lnTo>
                    <a:pt x="520599" y="171298"/>
                  </a:lnTo>
                  <a:lnTo>
                    <a:pt x="540105" y="161544"/>
                  </a:lnTo>
                  <a:lnTo>
                    <a:pt x="583997" y="182270"/>
                  </a:lnTo>
                  <a:lnTo>
                    <a:pt x="551688" y="210312"/>
                  </a:lnTo>
                  <a:lnTo>
                    <a:pt x="526695" y="206654"/>
                  </a:lnTo>
                  <a:lnTo>
                    <a:pt x="513893" y="207264"/>
                  </a:lnTo>
                  <a:lnTo>
                    <a:pt x="505968" y="196901"/>
                  </a:lnTo>
                  <a:lnTo>
                    <a:pt x="507188" y="178613"/>
                  </a:lnTo>
                  <a:lnTo>
                    <a:pt x="467564" y="187757"/>
                  </a:lnTo>
                  <a:lnTo>
                    <a:pt x="464516" y="212750"/>
                  </a:lnTo>
                  <a:lnTo>
                    <a:pt x="455372" y="234086"/>
                  </a:lnTo>
                  <a:lnTo>
                    <a:pt x="428549" y="232258"/>
                  </a:lnTo>
                  <a:lnTo>
                    <a:pt x="424892" y="249326"/>
                  </a:lnTo>
                  <a:lnTo>
                    <a:pt x="450495" y="258470"/>
                  </a:lnTo>
                  <a:lnTo>
                    <a:pt x="465125" y="287731"/>
                  </a:lnTo>
                  <a:lnTo>
                    <a:pt x="457200" y="327355"/>
                  </a:lnTo>
                  <a:lnTo>
                    <a:pt x="430988" y="318821"/>
                  </a:lnTo>
                  <a:lnTo>
                    <a:pt x="412700" y="318821"/>
                  </a:lnTo>
                  <a:lnTo>
                    <a:pt x="407823" y="295046"/>
                  </a:lnTo>
                  <a:lnTo>
                    <a:pt x="360884" y="277978"/>
                  </a:lnTo>
                  <a:lnTo>
                    <a:pt x="322479" y="259080"/>
                  </a:lnTo>
                  <a:lnTo>
                    <a:pt x="296876" y="240792"/>
                  </a:lnTo>
                  <a:lnTo>
                    <a:pt x="253593" y="213970"/>
                  </a:lnTo>
                  <a:lnTo>
                    <a:pt x="227381" y="173736"/>
                  </a:lnTo>
                  <a:lnTo>
                    <a:pt x="214580" y="166421"/>
                  </a:lnTo>
                  <a:lnTo>
                    <a:pt x="181052" y="168250"/>
                  </a:lnTo>
                  <a:lnTo>
                    <a:pt x="167031" y="160325"/>
                  </a:lnTo>
                  <a:lnTo>
                    <a:pt x="155448" y="129845"/>
                  </a:lnTo>
                  <a:lnTo>
                    <a:pt x="107289" y="109118"/>
                  </a:lnTo>
                  <a:lnTo>
                    <a:pt x="86564" y="131674"/>
                  </a:lnTo>
                  <a:lnTo>
                    <a:pt x="63399" y="145085"/>
                  </a:lnTo>
                  <a:lnTo>
                    <a:pt x="73761" y="164592"/>
                  </a:lnTo>
                  <a:lnTo>
                    <a:pt x="37796" y="165202"/>
                  </a:lnTo>
                  <a:lnTo>
                    <a:pt x="0" y="22555"/>
                  </a:lnTo>
                  <a:lnTo>
                    <a:pt x="73152" y="0"/>
                  </a:lnTo>
                  <a:lnTo>
                    <a:pt x="79857" y="3048"/>
                  </a:lnTo>
                  <a:lnTo>
                    <a:pt x="135941" y="30480"/>
                  </a:lnTo>
                  <a:lnTo>
                    <a:pt x="165201" y="45110"/>
                  </a:lnTo>
                  <a:lnTo>
                    <a:pt x="205436" y="79858"/>
                  </a:lnTo>
                  <a:lnTo>
                    <a:pt x="240183" y="74371"/>
                  </a:lnTo>
                  <a:lnTo>
                    <a:pt x="292608" y="71323"/>
                  </a:lnTo>
                  <a:lnTo>
                    <a:pt x="338937" y="99365"/>
                  </a:lnTo>
                  <a:lnTo>
                    <a:pt x="348081" y="138379"/>
                  </a:lnTo>
                  <a:lnTo>
                    <a:pt x="363932" y="138989"/>
                  </a:lnTo>
                  <a:lnTo>
                    <a:pt x="379172" y="170688"/>
                  </a:lnTo>
                  <a:lnTo>
                    <a:pt x="420015" y="171907"/>
                  </a:lnTo>
                  <a:lnTo>
                    <a:pt x="434036" y="190195"/>
                  </a:lnTo>
                  <a:lnTo>
                    <a:pt x="446228" y="190195"/>
                  </a:lnTo>
                  <a:lnTo>
                    <a:pt x="451713" y="162154"/>
                  </a:lnTo>
                  <a:lnTo>
                    <a:pt x="484632" y="135331"/>
                  </a:lnTo>
                  <a:lnTo>
                    <a:pt x="500481" y="128016"/>
                  </a:lnTo>
                  <a:close/>
                </a:path>
              </a:pathLst>
            </a:custGeom>
            <a:grpFill/>
            <a:ln w="6350" cap="flat">
              <a:solidFill>
                <a:srgbClr val="545A8A"/>
              </a:solidFill>
              <a:prstDash val="solid"/>
              <a:miter/>
            </a:ln>
          </p:spPr>
          <p:txBody>
            <a:bodyPr rtlCol="0" anchor="ctr"/>
            <a:lstStyle/>
            <a:p>
              <a:endParaRPr lang="fr-FR" dirty="0"/>
            </a:p>
          </p:txBody>
        </p:sp>
        <p:sp>
          <p:nvSpPr>
            <p:cNvPr id="262" name="Forme libre : forme 221">
              <a:extLst>
                <a:ext uri="{FF2B5EF4-FFF2-40B4-BE49-F238E27FC236}">
                  <a16:creationId xmlns:a16="http://schemas.microsoft.com/office/drawing/2014/main" id="{3F726C35-0621-97D7-0BCA-224957352E7F}"/>
                </a:ext>
              </a:extLst>
            </p:cNvPr>
            <p:cNvSpPr/>
            <p:nvPr/>
          </p:nvSpPr>
          <p:spPr>
            <a:xfrm>
              <a:off x="3488740" y="3941063"/>
              <a:ext cx="465734" cy="448056"/>
            </a:xfrm>
            <a:custGeom>
              <a:avLst/>
              <a:gdLst>
                <a:gd name="connsiteX0" fmla="*/ 465735 w 465734"/>
                <a:gd name="connsiteY0" fmla="*/ 148742 h 448056"/>
                <a:gd name="connsiteX1" fmla="*/ 437083 w 465734"/>
                <a:gd name="connsiteY1" fmla="*/ 171907 h 448056"/>
                <a:gd name="connsiteX2" fmla="*/ 434035 w 465734"/>
                <a:gd name="connsiteY2" fmla="*/ 185928 h 448056"/>
                <a:gd name="connsiteX3" fmla="*/ 445008 w 465734"/>
                <a:gd name="connsiteY3" fmla="*/ 200558 h 448056"/>
                <a:gd name="connsiteX4" fmla="*/ 436474 w 465734"/>
                <a:gd name="connsiteY4" fmla="*/ 207873 h 448056"/>
                <a:gd name="connsiteX5" fmla="*/ 415138 w 465734"/>
                <a:gd name="connsiteY5" fmla="*/ 213969 h 448056"/>
                <a:gd name="connsiteX6" fmla="*/ 415138 w 465734"/>
                <a:gd name="connsiteY6" fmla="*/ 232257 h 448056"/>
                <a:gd name="connsiteX7" fmla="*/ 405384 w 465734"/>
                <a:gd name="connsiteY7" fmla="*/ 243230 h 448056"/>
                <a:gd name="connsiteX8" fmla="*/ 427939 w 465734"/>
                <a:gd name="connsiteY8" fmla="*/ 272491 h 448056"/>
                <a:gd name="connsiteX9" fmla="*/ 432207 w 465734"/>
                <a:gd name="connsiteY9" fmla="*/ 283464 h 448056"/>
                <a:gd name="connsiteX10" fmla="*/ 419405 w 465734"/>
                <a:gd name="connsiteY10" fmla="*/ 298704 h 448056"/>
                <a:gd name="connsiteX11" fmla="*/ 380391 w 465734"/>
                <a:gd name="connsiteY11" fmla="*/ 313334 h 448056"/>
                <a:gd name="connsiteX12" fmla="*/ 355397 w 465734"/>
                <a:gd name="connsiteY12" fmla="*/ 319430 h 448056"/>
                <a:gd name="connsiteX13" fmla="*/ 345034 w 465734"/>
                <a:gd name="connsiteY13" fmla="*/ 328574 h 448056"/>
                <a:gd name="connsiteX14" fmla="*/ 317602 w 465734"/>
                <a:gd name="connsiteY14" fmla="*/ 318821 h 448056"/>
                <a:gd name="connsiteX15" fmla="*/ 292608 w 465734"/>
                <a:gd name="connsiteY15" fmla="*/ 313944 h 448056"/>
                <a:gd name="connsiteX16" fmla="*/ 285903 w 465734"/>
                <a:gd name="connsiteY16" fmla="*/ 317601 h 448056"/>
                <a:gd name="connsiteX17" fmla="*/ 301143 w 465734"/>
                <a:gd name="connsiteY17" fmla="*/ 327355 h 448056"/>
                <a:gd name="connsiteX18" fmla="*/ 299314 w 465734"/>
                <a:gd name="connsiteY18" fmla="*/ 353568 h 448056"/>
                <a:gd name="connsiteX19" fmla="*/ 303581 w 465734"/>
                <a:gd name="connsiteY19" fmla="*/ 378561 h 448056"/>
                <a:gd name="connsiteX20" fmla="*/ 332842 w 465734"/>
                <a:gd name="connsiteY20" fmla="*/ 381609 h 448056"/>
                <a:gd name="connsiteX21" fmla="*/ 334671 w 465734"/>
                <a:gd name="connsiteY21" fmla="*/ 390144 h 448056"/>
                <a:gd name="connsiteX22" fmla="*/ 309677 w 465734"/>
                <a:gd name="connsiteY22" fmla="*/ 401117 h 448056"/>
                <a:gd name="connsiteX23" fmla="*/ 305410 w 465734"/>
                <a:gd name="connsiteY23" fmla="*/ 417576 h 448056"/>
                <a:gd name="connsiteX24" fmla="*/ 290779 w 465734"/>
                <a:gd name="connsiteY24" fmla="*/ 424281 h 448056"/>
                <a:gd name="connsiteX25" fmla="*/ 265176 w 465734"/>
                <a:gd name="connsiteY25" fmla="*/ 433425 h 448056"/>
                <a:gd name="connsiteX26" fmla="*/ 258471 w 465734"/>
                <a:gd name="connsiteY26" fmla="*/ 445617 h 448056"/>
                <a:gd name="connsiteX27" fmla="*/ 231648 w 465734"/>
                <a:gd name="connsiteY27" fmla="*/ 448056 h 448056"/>
                <a:gd name="connsiteX28" fmla="*/ 212751 w 465734"/>
                <a:gd name="connsiteY28" fmla="*/ 427329 h 448056"/>
                <a:gd name="connsiteX29" fmla="*/ 202997 w 465734"/>
                <a:gd name="connsiteY29" fmla="*/ 388315 h 448056"/>
                <a:gd name="connsiteX30" fmla="*/ 193853 w 465734"/>
                <a:gd name="connsiteY30" fmla="*/ 374294 h 448056"/>
                <a:gd name="connsiteX31" fmla="*/ 181661 w 465734"/>
                <a:gd name="connsiteY31" fmla="*/ 365760 h 448056"/>
                <a:gd name="connsiteX32" fmla="*/ 199339 w 465734"/>
                <a:gd name="connsiteY32" fmla="*/ 346253 h 448056"/>
                <a:gd name="connsiteX33" fmla="*/ 198120 w 465734"/>
                <a:gd name="connsiteY33" fmla="*/ 337718 h 448056"/>
                <a:gd name="connsiteX34" fmla="*/ 188976 w 465734"/>
                <a:gd name="connsiteY34" fmla="*/ 326136 h 448056"/>
                <a:gd name="connsiteX35" fmla="*/ 182271 w 465734"/>
                <a:gd name="connsiteY35" fmla="*/ 299923 h 448056"/>
                <a:gd name="connsiteX36" fmla="*/ 185928 w 465734"/>
                <a:gd name="connsiteY36" fmla="*/ 271881 h 448056"/>
                <a:gd name="connsiteX37" fmla="*/ 193853 w 465734"/>
                <a:gd name="connsiteY37" fmla="*/ 258470 h 448056"/>
                <a:gd name="connsiteX38" fmla="*/ 201168 w 465734"/>
                <a:gd name="connsiteY38" fmla="*/ 237744 h 448056"/>
                <a:gd name="connsiteX39" fmla="*/ 188976 w 465734"/>
                <a:gd name="connsiteY39" fmla="*/ 231038 h 448056"/>
                <a:gd name="connsiteX40" fmla="*/ 169469 w 465734"/>
                <a:gd name="connsiteY40" fmla="*/ 235305 h 448056"/>
                <a:gd name="connsiteX41" fmla="*/ 144475 w 465734"/>
                <a:gd name="connsiteY41" fmla="*/ 233477 h 448056"/>
                <a:gd name="connsiteX42" fmla="*/ 130455 w 465734"/>
                <a:gd name="connsiteY42" fmla="*/ 237744 h 448056"/>
                <a:gd name="connsiteX43" fmla="*/ 107290 w 465734"/>
                <a:gd name="connsiteY43" fmla="*/ 203606 h 448056"/>
                <a:gd name="connsiteX44" fmla="*/ 87173 w 465734"/>
                <a:gd name="connsiteY44" fmla="*/ 198729 h 448056"/>
                <a:gd name="connsiteX45" fmla="*/ 42672 w 465734"/>
                <a:gd name="connsiteY45" fmla="*/ 202387 h 448056"/>
                <a:gd name="connsiteX46" fmla="*/ 35357 w 465734"/>
                <a:gd name="connsiteY46" fmla="*/ 188976 h 448056"/>
                <a:gd name="connsiteX47" fmla="*/ 26823 w 465734"/>
                <a:gd name="connsiteY47" fmla="*/ 185928 h 448056"/>
                <a:gd name="connsiteX48" fmla="*/ 26213 w 465734"/>
                <a:gd name="connsiteY48" fmla="*/ 177393 h 448056"/>
                <a:gd name="connsiteX49" fmla="*/ 30480 w 465734"/>
                <a:gd name="connsiteY49" fmla="*/ 162763 h 448056"/>
                <a:gd name="connsiteX50" fmla="*/ 28651 w 465734"/>
                <a:gd name="connsiteY50" fmla="*/ 147523 h 448056"/>
                <a:gd name="connsiteX51" fmla="*/ 21336 w 465734"/>
                <a:gd name="connsiteY51" fmla="*/ 138379 h 448056"/>
                <a:gd name="connsiteX52" fmla="*/ 17679 w 465734"/>
                <a:gd name="connsiteY52" fmla="*/ 120701 h 448056"/>
                <a:gd name="connsiteX53" fmla="*/ 0 w 465734"/>
                <a:gd name="connsiteY53" fmla="*/ 118262 h 448056"/>
                <a:gd name="connsiteX54" fmla="*/ 10973 w 465734"/>
                <a:gd name="connsiteY54" fmla="*/ 95097 h 448056"/>
                <a:gd name="connsiteX55" fmla="*/ 16459 w 465734"/>
                <a:gd name="connsiteY55" fmla="*/ 67056 h 448056"/>
                <a:gd name="connsiteX56" fmla="*/ 27432 w 465734"/>
                <a:gd name="connsiteY56" fmla="*/ 52425 h 448056"/>
                <a:gd name="connsiteX57" fmla="*/ 41453 w 465734"/>
                <a:gd name="connsiteY57" fmla="*/ 41453 h 448056"/>
                <a:gd name="connsiteX58" fmla="*/ 51207 w 465734"/>
                <a:gd name="connsiteY58" fmla="*/ 21945 h 448056"/>
                <a:gd name="connsiteX59" fmla="*/ 73762 w 465734"/>
                <a:gd name="connsiteY59" fmla="*/ 15240 h 448056"/>
                <a:gd name="connsiteX60" fmla="*/ 72543 w 465734"/>
                <a:gd name="connsiteY60" fmla="*/ 24384 h 448056"/>
                <a:gd name="connsiteX61" fmla="*/ 51816 w 465734"/>
                <a:gd name="connsiteY61" fmla="*/ 29261 h 448056"/>
                <a:gd name="connsiteX62" fmla="*/ 62179 w 465734"/>
                <a:gd name="connsiteY62" fmla="*/ 46939 h 448056"/>
                <a:gd name="connsiteX63" fmla="*/ 60351 w 465734"/>
                <a:gd name="connsiteY63" fmla="*/ 67665 h 448056"/>
                <a:gd name="connsiteX64" fmla="*/ 43891 w 465734"/>
                <a:gd name="connsiteY64" fmla="*/ 90221 h 448056"/>
                <a:gd name="connsiteX65" fmla="*/ 55474 w 465734"/>
                <a:gd name="connsiteY65" fmla="*/ 121310 h 448056"/>
                <a:gd name="connsiteX66" fmla="*/ 70714 w 465734"/>
                <a:gd name="connsiteY66" fmla="*/ 118872 h 448056"/>
                <a:gd name="connsiteX67" fmla="*/ 79858 w 465734"/>
                <a:gd name="connsiteY67" fmla="*/ 90221 h 448056"/>
                <a:gd name="connsiteX68" fmla="*/ 69495 w 465734"/>
                <a:gd name="connsiteY68" fmla="*/ 76809 h 448056"/>
                <a:gd name="connsiteX69" fmla="*/ 69495 w 465734"/>
                <a:gd name="connsiteY69" fmla="*/ 46939 h 448056"/>
                <a:gd name="connsiteX70" fmla="*/ 113386 w 465734"/>
                <a:gd name="connsiteY70" fmla="*/ 31089 h 448056"/>
                <a:gd name="connsiteX71" fmla="*/ 109728 w 465734"/>
                <a:gd name="connsiteY71" fmla="*/ 12801 h 448056"/>
                <a:gd name="connsiteX72" fmla="*/ 122530 w 465734"/>
                <a:gd name="connsiteY72" fmla="*/ 0 h 448056"/>
                <a:gd name="connsiteX73" fmla="*/ 132893 w 465734"/>
                <a:gd name="connsiteY73" fmla="*/ 28041 h 448056"/>
                <a:gd name="connsiteX74" fmla="*/ 157277 w 465734"/>
                <a:gd name="connsiteY74" fmla="*/ 28651 h 448056"/>
                <a:gd name="connsiteX75" fmla="*/ 178003 w 465734"/>
                <a:gd name="connsiteY75" fmla="*/ 49987 h 448056"/>
                <a:gd name="connsiteX76" fmla="*/ 179223 w 465734"/>
                <a:gd name="connsiteY76" fmla="*/ 63398 h 448056"/>
                <a:gd name="connsiteX77" fmla="*/ 209703 w 465734"/>
                <a:gd name="connsiteY77" fmla="*/ 63398 h 448056"/>
                <a:gd name="connsiteX78" fmla="*/ 246888 w 465734"/>
                <a:gd name="connsiteY78" fmla="*/ 59741 h 448056"/>
                <a:gd name="connsiteX79" fmla="*/ 265786 w 465734"/>
                <a:gd name="connsiteY79" fmla="*/ 76809 h 448056"/>
                <a:gd name="connsiteX80" fmla="*/ 291389 w 465734"/>
                <a:gd name="connsiteY80" fmla="*/ 81686 h 448056"/>
                <a:gd name="connsiteX81" fmla="*/ 311506 w 465734"/>
                <a:gd name="connsiteY81" fmla="*/ 69494 h 448056"/>
                <a:gd name="connsiteX82" fmla="*/ 312115 w 465734"/>
                <a:gd name="connsiteY82" fmla="*/ 59741 h 448056"/>
                <a:gd name="connsiteX83" fmla="*/ 355397 w 465734"/>
                <a:gd name="connsiteY83" fmla="*/ 57302 h 448056"/>
                <a:gd name="connsiteX84" fmla="*/ 396240 w 465734"/>
                <a:gd name="connsiteY84" fmla="*/ 56693 h 448056"/>
                <a:gd name="connsiteX85" fmla="*/ 366370 w 465734"/>
                <a:gd name="connsiteY85" fmla="*/ 68275 h 448056"/>
                <a:gd name="connsiteX86" fmla="*/ 377343 w 465734"/>
                <a:gd name="connsiteY86" fmla="*/ 87173 h 448056"/>
                <a:gd name="connsiteX87" fmla="*/ 404775 w 465734"/>
                <a:gd name="connsiteY87" fmla="*/ 89611 h 448056"/>
                <a:gd name="connsiteX88" fmla="*/ 430378 w 465734"/>
                <a:gd name="connsiteY88" fmla="*/ 109118 h 448056"/>
                <a:gd name="connsiteX89" fmla="*/ 434645 w 465734"/>
                <a:gd name="connsiteY89" fmla="*/ 140208 h 448056"/>
                <a:gd name="connsiteX90" fmla="*/ 452323 w 465734"/>
                <a:gd name="connsiteY90" fmla="*/ 139598 h 448056"/>
                <a:gd name="connsiteX91" fmla="*/ 465735 w 465734"/>
                <a:gd name="connsiteY91" fmla="*/ 14874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65734" h="448056">
                  <a:moveTo>
                    <a:pt x="465735" y="148742"/>
                  </a:moveTo>
                  <a:lnTo>
                    <a:pt x="437083" y="171907"/>
                  </a:lnTo>
                  <a:lnTo>
                    <a:pt x="434035" y="185928"/>
                  </a:lnTo>
                  <a:lnTo>
                    <a:pt x="445008" y="200558"/>
                  </a:lnTo>
                  <a:lnTo>
                    <a:pt x="436474" y="207873"/>
                  </a:lnTo>
                  <a:lnTo>
                    <a:pt x="415138" y="213969"/>
                  </a:lnTo>
                  <a:lnTo>
                    <a:pt x="415138" y="232257"/>
                  </a:lnTo>
                  <a:lnTo>
                    <a:pt x="405384" y="243230"/>
                  </a:lnTo>
                  <a:lnTo>
                    <a:pt x="427939" y="272491"/>
                  </a:lnTo>
                  <a:lnTo>
                    <a:pt x="432207" y="283464"/>
                  </a:lnTo>
                  <a:lnTo>
                    <a:pt x="419405" y="298704"/>
                  </a:lnTo>
                  <a:lnTo>
                    <a:pt x="380391" y="313334"/>
                  </a:lnTo>
                  <a:lnTo>
                    <a:pt x="355397" y="319430"/>
                  </a:lnTo>
                  <a:lnTo>
                    <a:pt x="345034" y="328574"/>
                  </a:lnTo>
                  <a:lnTo>
                    <a:pt x="317602" y="318821"/>
                  </a:lnTo>
                  <a:lnTo>
                    <a:pt x="292608" y="313944"/>
                  </a:lnTo>
                  <a:lnTo>
                    <a:pt x="285903" y="317601"/>
                  </a:lnTo>
                  <a:lnTo>
                    <a:pt x="301143" y="327355"/>
                  </a:lnTo>
                  <a:lnTo>
                    <a:pt x="299314" y="353568"/>
                  </a:lnTo>
                  <a:lnTo>
                    <a:pt x="303581" y="378561"/>
                  </a:lnTo>
                  <a:lnTo>
                    <a:pt x="332842" y="381609"/>
                  </a:lnTo>
                  <a:lnTo>
                    <a:pt x="334671" y="390144"/>
                  </a:lnTo>
                  <a:lnTo>
                    <a:pt x="309677" y="401117"/>
                  </a:lnTo>
                  <a:lnTo>
                    <a:pt x="305410" y="417576"/>
                  </a:lnTo>
                  <a:lnTo>
                    <a:pt x="290779" y="424281"/>
                  </a:lnTo>
                  <a:lnTo>
                    <a:pt x="265176" y="433425"/>
                  </a:lnTo>
                  <a:lnTo>
                    <a:pt x="258471" y="445617"/>
                  </a:lnTo>
                  <a:lnTo>
                    <a:pt x="231648" y="448056"/>
                  </a:lnTo>
                  <a:lnTo>
                    <a:pt x="212751" y="427329"/>
                  </a:lnTo>
                  <a:lnTo>
                    <a:pt x="202997" y="388315"/>
                  </a:lnTo>
                  <a:lnTo>
                    <a:pt x="193853" y="374294"/>
                  </a:lnTo>
                  <a:lnTo>
                    <a:pt x="181661" y="365760"/>
                  </a:lnTo>
                  <a:lnTo>
                    <a:pt x="199339" y="346253"/>
                  </a:lnTo>
                  <a:lnTo>
                    <a:pt x="198120" y="337718"/>
                  </a:lnTo>
                  <a:lnTo>
                    <a:pt x="188976" y="326136"/>
                  </a:lnTo>
                  <a:lnTo>
                    <a:pt x="182271" y="299923"/>
                  </a:lnTo>
                  <a:lnTo>
                    <a:pt x="185928" y="271881"/>
                  </a:lnTo>
                  <a:lnTo>
                    <a:pt x="193853" y="258470"/>
                  </a:lnTo>
                  <a:lnTo>
                    <a:pt x="201168" y="237744"/>
                  </a:lnTo>
                  <a:lnTo>
                    <a:pt x="188976" y="231038"/>
                  </a:lnTo>
                  <a:lnTo>
                    <a:pt x="169469" y="235305"/>
                  </a:lnTo>
                  <a:lnTo>
                    <a:pt x="144475" y="233477"/>
                  </a:lnTo>
                  <a:lnTo>
                    <a:pt x="130455" y="237744"/>
                  </a:lnTo>
                  <a:lnTo>
                    <a:pt x="107290" y="203606"/>
                  </a:lnTo>
                  <a:lnTo>
                    <a:pt x="87173" y="198729"/>
                  </a:lnTo>
                  <a:lnTo>
                    <a:pt x="42672" y="202387"/>
                  </a:lnTo>
                  <a:lnTo>
                    <a:pt x="35357" y="188976"/>
                  </a:lnTo>
                  <a:lnTo>
                    <a:pt x="26823" y="185928"/>
                  </a:lnTo>
                  <a:lnTo>
                    <a:pt x="26213" y="177393"/>
                  </a:lnTo>
                  <a:lnTo>
                    <a:pt x="30480" y="162763"/>
                  </a:lnTo>
                  <a:lnTo>
                    <a:pt x="28651" y="147523"/>
                  </a:lnTo>
                  <a:lnTo>
                    <a:pt x="21336" y="138379"/>
                  </a:lnTo>
                  <a:lnTo>
                    <a:pt x="17679" y="120701"/>
                  </a:lnTo>
                  <a:lnTo>
                    <a:pt x="0" y="118262"/>
                  </a:lnTo>
                  <a:lnTo>
                    <a:pt x="10973" y="95097"/>
                  </a:lnTo>
                  <a:lnTo>
                    <a:pt x="16459" y="67056"/>
                  </a:lnTo>
                  <a:lnTo>
                    <a:pt x="27432" y="52425"/>
                  </a:lnTo>
                  <a:lnTo>
                    <a:pt x="41453" y="41453"/>
                  </a:lnTo>
                  <a:lnTo>
                    <a:pt x="51207" y="21945"/>
                  </a:lnTo>
                  <a:lnTo>
                    <a:pt x="73762" y="15240"/>
                  </a:lnTo>
                  <a:lnTo>
                    <a:pt x="72543" y="24384"/>
                  </a:lnTo>
                  <a:lnTo>
                    <a:pt x="51816" y="29261"/>
                  </a:lnTo>
                  <a:lnTo>
                    <a:pt x="62179" y="46939"/>
                  </a:lnTo>
                  <a:lnTo>
                    <a:pt x="60351" y="67665"/>
                  </a:lnTo>
                  <a:lnTo>
                    <a:pt x="43891" y="90221"/>
                  </a:lnTo>
                  <a:lnTo>
                    <a:pt x="55474" y="121310"/>
                  </a:lnTo>
                  <a:lnTo>
                    <a:pt x="70714" y="118872"/>
                  </a:lnTo>
                  <a:lnTo>
                    <a:pt x="79858" y="90221"/>
                  </a:lnTo>
                  <a:lnTo>
                    <a:pt x="69495" y="76809"/>
                  </a:lnTo>
                  <a:lnTo>
                    <a:pt x="69495" y="46939"/>
                  </a:lnTo>
                  <a:lnTo>
                    <a:pt x="113386" y="31089"/>
                  </a:lnTo>
                  <a:lnTo>
                    <a:pt x="109728" y="12801"/>
                  </a:lnTo>
                  <a:lnTo>
                    <a:pt x="122530" y="0"/>
                  </a:lnTo>
                  <a:lnTo>
                    <a:pt x="132893" y="28041"/>
                  </a:lnTo>
                  <a:lnTo>
                    <a:pt x="157277" y="28651"/>
                  </a:lnTo>
                  <a:lnTo>
                    <a:pt x="178003" y="49987"/>
                  </a:lnTo>
                  <a:lnTo>
                    <a:pt x="179223" y="63398"/>
                  </a:lnTo>
                  <a:lnTo>
                    <a:pt x="209703" y="63398"/>
                  </a:lnTo>
                  <a:lnTo>
                    <a:pt x="246888" y="59741"/>
                  </a:lnTo>
                  <a:lnTo>
                    <a:pt x="265786" y="76809"/>
                  </a:lnTo>
                  <a:lnTo>
                    <a:pt x="291389" y="81686"/>
                  </a:lnTo>
                  <a:lnTo>
                    <a:pt x="311506" y="69494"/>
                  </a:lnTo>
                  <a:lnTo>
                    <a:pt x="312115" y="59741"/>
                  </a:lnTo>
                  <a:lnTo>
                    <a:pt x="355397" y="57302"/>
                  </a:lnTo>
                  <a:lnTo>
                    <a:pt x="396240" y="56693"/>
                  </a:lnTo>
                  <a:lnTo>
                    <a:pt x="366370" y="68275"/>
                  </a:lnTo>
                  <a:lnTo>
                    <a:pt x="377343" y="87173"/>
                  </a:lnTo>
                  <a:lnTo>
                    <a:pt x="404775" y="89611"/>
                  </a:lnTo>
                  <a:lnTo>
                    <a:pt x="430378" y="109118"/>
                  </a:lnTo>
                  <a:lnTo>
                    <a:pt x="434645" y="140208"/>
                  </a:lnTo>
                  <a:lnTo>
                    <a:pt x="452323" y="139598"/>
                  </a:lnTo>
                  <a:lnTo>
                    <a:pt x="465735" y="148742"/>
                  </a:lnTo>
                  <a:close/>
                </a:path>
              </a:pathLst>
            </a:custGeom>
            <a:grpFill/>
            <a:ln w="6350" cap="flat">
              <a:solidFill>
                <a:srgbClr val="545A8A"/>
              </a:solidFill>
              <a:prstDash val="solid"/>
              <a:miter/>
            </a:ln>
          </p:spPr>
          <p:txBody>
            <a:bodyPr rtlCol="0" anchor="ctr"/>
            <a:lstStyle/>
            <a:p>
              <a:endParaRPr lang="fr-FR" dirty="0"/>
            </a:p>
          </p:txBody>
        </p:sp>
        <p:sp>
          <p:nvSpPr>
            <p:cNvPr id="263" name="Forme libre : forme 222">
              <a:extLst>
                <a:ext uri="{FF2B5EF4-FFF2-40B4-BE49-F238E27FC236}">
                  <a16:creationId xmlns:a16="http://schemas.microsoft.com/office/drawing/2014/main" id="{259C956F-D298-8BAF-5B15-3FA381D4576E}"/>
                </a:ext>
              </a:extLst>
            </p:cNvPr>
            <p:cNvSpPr/>
            <p:nvPr/>
          </p:nvSpPr>
          <p:spPr>
            <a:xfrm>
              <a:off x="9466478" y="3503370"/>
              <a:ext cx="297484" cy="577291"/>
            </a:xfrm>
            <a:custGeom>
              <a:avLst/>
              <a:gdLst>
                <a:gd name="connsiteX0" fmla="*/ 204825 w 297484"/>
                <a:gd name="connsiteY0" fmla="*/ 70714 h 577291"/>
                <a:gd name="connsiteX1" fmla="*/ 165201 w 297484"/>
                <a:gd name="connsiteY1" fmla="*/ 103632 h 577291"/>
                <a:gd name="connsiteX2" fmla="*/ 142647 w 297484"/>
                <a:gd name="connsiteY2" fmla="*/ 140818 h 577291"/>
                <a:gd name="connsiteX3" fmla="*/ 138988 w 297484"/>
                <a:gd name="connsiteY3" fmla="*/ 168250 h 577291"/>
                <a:gd name="connsiteX4" fmla="*/ 171297 w 297484"/>
                <a:gd name="connsiteY4" fmla="*/ 209093 h 577291"/>
                <a:gd name="connsiteX5" fmla="*/ 210921 w 297484"/>
                <a:gd name="connsiteY5" fmla="*/ 260299 h 577291"/>
                <a:gd name="connsiteX6" fmla="*/ 245668 w 297484"/>
                <a:gd name="connsiteY6" fmla="*/ 284683 h 577291"/>
                <a:gd name="connsiteX7" fmla="*/ 270663 w 297484"/>
                <a:gd name="connsiteY7" fmla="*/ 315773 h 577291"/>
                <a:gd name="connsiteX8" fmla="*/ 295047 w 297484"/>
                <a:gd name="connsiteY8" fmla="*/ 388315 h 577291"/>
                <a:gd name="connsiteX9" fmla="*/ 297484 w 297484"/>
                <a:gd name="connsiteY9" fmla="*/ 457200 h 577291"/>
                <a:gd name="connsiteX10" fmla="*/ 271272 w 297484"/>
                <a:gd name="connsiteY10" fmla="*/ 482803 h 577291"/>
                <a:gd name="connsiteX11" fmla="*/ 234087 w 297484"/>
                <a:gd name="connsiteY11" fmla="*/ 508406 h 577291"/>
                <a:gd name="connsiteX12" fmla="*/ 208483 w 297484"/>
                <a:gd name="connsiteY12" fmla="*/ 540715 h 577291"/>
                <a:gd name="connsiteX13" fmla="*/ 168249 w 297484"/>
                <a:gd name="connsiteY13" fmla="*/ 577291 h 577291"/>
                <a:gd name="connsiteX14" fmla="*/ 154228 w 297484"/>
                <a:gd name="connsiteY14" fmla="*/ 552298 h 577291"/>
                <a:gd name="connsiteX15" fmla="*/ 161544 w 297484"/>
                <a:gd name="connsiteY15" fmla="*/ 525475 h 577291"/>
                <a:gd name="connsiteX16" fmla="*/ 134721 w 297484"/>
                <a:gd name="connsiteY16" fmla="*/ 503530 h 577291"/>
                <a:gd name="connsiteX17" fmla="*/ 162763 w 297484"/>
                <a:gd name="connsiteY17" fmla="*/ 487680 h 577291"/>
                <a:gd name="connsiteX18" fmla="*/ 198729 w 297484"/>
                <a:gd name="connsiteY18" fmla="*/ 484632 h 577291"/>
                <a:gd name="connsiteX19" fmla="*/ 181660 w 297484"/>
                <a:gd name="connsiteY19" fmla="*/ 461467 h 577291"/>
                <a:gd name="connsiteX20" fmla="*/ 236524 w 297484"/>
                <a:gd name="connsiteY20" fmla="*/ 430987 h 577291"/>
                <a:gd name="connsiteX21" fmla="*/ 235915 w 297484"/>
                <a:gd name="connsiteY21" fmla="*/ 384048 h 577291"/>
                <a:gd name="connsiteX22" fmla="*/ 224943 w 297484"/>
                <a:gd name="connsiteY22" fmla="*/ 357835 h 577291"/>
                <a:gd name="connsiteX23" fmla="*/ 226161 w 297484"/>
                <a:gd name="connsiteY23" fmla="*/ 318821 h 577291"/>
                <a:gd name="connsiteX24" fmla="*/ 213969 w 297484"/>
                <a:gd name="connsiteY24" fmla="*/ 291389 h 577291"/>
                <a:gd name="connsiteX25" fmla="*/ 184099 w 297484"/>
                <a:gd name="connsiteY25" fmla="*/ 263957 h 577291"/>
                <a:gd name="connsiteX26" fmla="*/ 157276 w 297484"/>
                <a:gd name="connsiteY26" fmla="*/ 229819 h 577291"/>
                <a:gd name="connsiteX27" fmla="*/ 122529 w 297484"/>
                <a:gd name="connsiteY27" fmla="*/ 183490 h 577291"/>
                <a:gd name="connsiteX28" fmla="*/ 78028 w 297484"/>
                <a:gd name="connsiteY28" fmla="*/ 159715 h 577291"/>
                <a:gd name="connsiteX29" fmla="*/ 85344 w 297484"/>
                <a:gd name="connsiteY29" fmla="*/ 145694 h 577291"/>
                <a:gd name="connsiteX30" fmla="*/ 105460 w 297484"/>
                <a:gd name="connsiteY30" fmla="*/ 135331 h 577291"/>
                <a:gd name="connsiteX31" fmla="*/ 87172 w 297484"/>
                <a:gd name="connsiteY31" fmla="*/ 101194 h 577291"/>
                <a:gd name="connsiteX32" fmla="*/ 45720 w 297484"/>
                <a:gd name="connsiteY32" fmla="*/ 101194 h 577291"/>
                <a:gd name="connsiteX33" fmla="*/ 24384 w 297484"/>
                <a:gd name="connsiteY33" fmla="*/ 65837 h 577291"/>
                <a:gd name="connsiteX34" fmla="*/ 0 w 297484"/>
                <a:gd name="connsiteY34" fmla="*/ 34747 h 577291"/>
                <a:gd name="connsiteX35" fmla="*/ 16459 w 297484"/>
                <a:gd name="connsiteY35" fmla="*/ 24994 h 577291"/>
                <a:gd name="connsiteX36" fmla="*/ 43281 w 297484"/>
                <a:gd name="connsiteY36" fmla="*/ 25603 h 577291"/>
                <a:gd name="connsiteX37" fmla="*/ 75591 w 297484"/>
                <a:gd name="connsiteY37" fmla="*/ 20726 h 577291"/>
                <a:gd name="connsiteX38" fmla="*/ 100584 w 297484"/>
                <a:gd name="connsiteY38" fmla="*/ 0 h 577291"/>
                <a:gd name="connsiteX39" fmla="*/ 119481 w 297484"/>
                <a:gd name="connsiteY39" fmla="*/ 14630 h 577291"/>
                <a:gd name="connsiteX40" fmla="*/ 151791 w 297484"/>
                <a:gd name="connsiteY40" fmla="*/ 21946 h 577291"/>
                <a:gd name="connsiteX41" fmla="*/ 149961 w 297484"/>
                <a:gd name="connsiteY41" fmla="*/ 44501 h 577291"/>
                <a:gd name="connsiteX42" fmla="*/ 168859 w 297484"/>
                <a:gd name="connsiteY42" fmla="*/ 60350 h 577291"/>
                <a:gd name="connsiteX43" fmla="*/ 204825 w 297484"/>
                <a:gd name="connsiteY43" fmla="*/ 70714 h 5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7484" h="577291">
                  <a:moveTo>
                    <a:pt x="204825" y="70714"/>
                  </a:moveTo>
                  <a:lnTo>
                    <a:pt x="165201" y="103632"/>
                  </a:lnTo>
                  <a:lnTo>
                    <a:pt x="142647" y="140818"/>
                  </a:lnTo>
                  <a:lnTo>
                    <a:pt x="138988" y="168250"/>
                  </a:lnTo>
                  <a:lnTo>
                    <a:pt x="171297" y="209093"/>
                  </a:lnTo>
                  <a:lnTo>
                    <a:pt x="210921" y="260299"/>
                  </a:lnTo>
                  <a:lnTo>
                    <a:pt x="245668" y="284683"/>
                  </a:lnTo>
                  <a:lnTo>
                    <a:pt x="270663" y="315773"/>
                  </a:lnTo>
                  <a:lnTo>
                    <a:pt x="295047" y="388315"/>
                  </a:lnTo>
                  <a:lnTo>
                    <a:pt x="297484" y="457200"/>
                  </a:lnTo>
                  <a:lnTo>
                    <a:pt x="271272" y="482803"/>
                  </a:lnTo>
                  <a:lnTo>
                    <a:pt x="234087" y="508406"/>
                  </a:lnTo>
                  <a:lnTo>
                    <a:pt x="208483" y="540715"/>
                  </a:lnTo>
                  <a:lnTo>
                    <a:pt x="168249" y="577291"/>
                  </a:lnTo>
                  <a:lnTo>
                    <a:pt x="154228" y="552298"/>
                  </a:lnTo>
                  <a:lnTo>
                    <a:pt x="161544" y="525475"/>
                  </a:lnTo>
                  <a:lnTo>
                    <a:pt x="134721" y="503530"/>
                  </a:lnTo>
                  <a:lnTo>
                    <a:pt x="162763" y="487680"/>
                  </a:lnTo>
                  <a:lnTo>
                    <a:pt x="198729" y="484632"/>
                  </a:lnTo>
                  <a:lnTo>
                    <a:pt x="181660" y="461467"/>
                  </a:lnTo>
                  <a:lnTo>
                    <a:pt x="236524" y="430987"/>
                  </a:lnTo>
                  <a:lnTo>
                    <a:pt x="235915" y="384048"/>
                  </a:lnTo>
                  <a:lnTo>
                    <a:pt x="224943" y="357835"/>
                  </a:lnTo>
                  <a:lnTo>
                    <a:pt x="226161" y="318821"/>
                  </a:lnTo>
                  <a:lnTo>
                    <a:pt x="213969" y="291389"/>
                  </a:lnTo>
                  <a:lnTo>
                    <a:pt x="184099" y="263957"/>
                  </a:lnTo>
                  <a:lnTo>
                    <a:pt x="157276" y="229819"/>
                  </a:lnTo>
                  <a:lnTo>
                    <a:pt x="122529" y="183490"/>
                  </a:lnTo>
                  <a:lnTo>
                    <a:pt x="78028" y="159715"/>
                  </a:lnTo>
                  <a:lnTo>
                    <a:pt x="85344" y="145694"/>
                  </a:lnTo>
                  <a:lnTo>
                    <a:pt x="105460" y="135331"/>
                  </a:lnTo>
                  <a:lnTo>
                    <a:pt x="87172" y="101194"/>
                  </a:lnTo>
                  <a:lnTo>
                    <a:pt x="45720" y="101194"/>
                  </a:lnTo>
                  <a:lnTo>
                    <a:pt x="24384" y="65837"/>
                  </a:lnTo>
                  <a:lnTo>
                    <a:pt x="0" y="34747"/>
                  </a:lnTo>
                  <a:lnTo>
                    <a:pt x="16459" y="24994"/>
                  </a:lnTo>
                  <a:lnTo>
                    <a:pt x="43281" y="25603"/>
                  </a:lnTo>
                  <a:lnTo>
                    <a:pt x="75591" y="20726"/>
                  </a:lnTo>
                  <a:lnTo>
                    <a:pt x="100584" y="0"/>
                  </a:lnTo>
                  <a:lnTo>
                    <a:pt x="119481" y="14630"/>
                  </a:lnTo>
                  <a:lnTo>
                    <a:pt x="151791" y="21946"/>
                  </a:lnTo>
                  <a:lnTo>
                    <a:pt x="149961" y="44501"/>
                  </a:lnTo>
                  <a:lnTo>
                    <a:pt x="168859" y="60350"/>
                  </a:lnTo>
                  <a:lnTo>
                    <a:pt x="204825" y="70714"/>
                  </a:lnTo>
                  <a:close/>
                </a:path>
              </a:pathLst>
            </a:custGeom>
            <a:grpFill/>
            <a:ln w="6350" cap="flat">
              <a:solidFill>
                <a:srgbClr val="545A8A"/>
              </a:solidFill>
              <a:prstDash val="solid"/>
              <a:miter/>
            </a:ln>
          </p:spPr>
          <p:txBody>
            <a:bodyPr rtlCol="0" anchor="ctr"/>
            <a:lstStyle/>
            <a:p>
              <a:endParaRPr lang="fr-FR" dirty="0"/>
            </a:p>
          </p:txBody>
        </p:sp>
        <p:sp>
          <p:nvSpPr>
            <p:cNvPr id="264" name="Forme libre : forme 223">
              <a:extLst>
                <a:ext uri="{FF2B5EF4-FFF2-40B4-BE49-F238E27FC236}">
                  <a16:creationId xmlns:a16="http://schemas.microsoft.com/office/drawing/2014/main" id="{90B62466-131A-15DA-0A1F-3314F5CB1487}"/>
                </a:ext>
              </a:extLst>
            </p:cNvPr>
            <p:cNvSpPr/>
            <p:nvPr/>
          </p:nvSpPr>
          <p:spPr>
            <a:xfrm>
              <a:off x="7470038" y="3673448"/>
              <a:ext cx="356006" cy="251155"/>
            </a:xfrm>
            <a:custGeom>
              <a:avLst/>
              <a:gdLst>
                <a:gd name="connsiteX0" fmla="*/ 356007 w 356006"/>
                <a:gd name="connsiteY0" fmla="*/ 92050 h 251155"/>
                <a:gd name="connsiteX1" fmla="*/ 331623 w 356006"/>
                <a:gd name="connsiteY1" fmla="*/ 102413 h 251155"/>
                <a:gd name="connsiteX2" fmla="*/ 326136 w 356006"/>
                <a:gd name="connsiteY2" fmla="*/ 120091 h 251155"/>
                <a:gd name="connsiteX3" fmla="*/ 326136 w 356006"/>
                <a:gd name="connsiteY3" fmla="*/ 133503 h 251155"/>
                <a:gd name="connsiteX4" fmla="*/ 293217 w 356006"/>
                <a:gd name="connsiteY4" fmla="*/ 149962 h 251155"/>
                <a:gd name="connsiteX5" fmla="*/ 239572 w 356006"/>
                <a:gd name="connsiteY5" fmla="*/ 168250 h 251155"/>
                <a:gd name="connsiteX6" fmla="*/ 210921 w 356006"/>
                <a:gd name="connsiteY6" fmla="*/ 195682 h 251155"/>
                <a:gd name="connsiteX7" fmla="*/ 195681 w 356006"/>
                <a:gd name="connsiteY7" fmla="*/ 198120 h 251155"/>
                <a:gd name="connsiteX8" fmla="*/ 185319 w 356006"/>
                <a:gd name="connsiteY8" fmla="*/ 195682 h 251155"/>
                <a:gd name="connsiteX9" fmla="*/ 165811 w 356006"/>
                <a:gd name="connsiteY9" fmla="*/ 212141 h 251155"/>
                <a:gd name="connsiteX10" fmla="*/ 144475 w 356006"/>
                <a:gd name="connsiteY10" fmla="*/ 219456 h 251155"/>
                <a:gd name="connsiteX11" fmla="*/ 115824 w 356006"/>
                <a:gd name="connsiteY11" fmla="*/ 221285 h 251155"/>
                <a:gd name="connsiteX12" fmla="*/ 107289 w 356006"/>
                <a:gd name="connsiteY12" fmla="*/ 223723 h 251155"/>
                <a:gd name="connsiteX13" fmla="*/ 100584 w 356006"/>
                <a:gd name="connsiteY13" fmla="*/ 234087 h 251155"/>
                <a:gd name="connsiteX14" fmla="*/ 91440 w 356006"/>
                <a:gd name="connsiteY14" fmla="*/ 237135 h 251155"/>
                <a:gd name="connsiteX15" fmla="*/ 86563 w 356006"/>
                <a:gd name="connsiteY15" fmla="*/ 246888 h 251155"/>
                <a:gd name="connsiteX16" fmla="*/ 69495 w 356006"/>
                <a:gd name="connsiteY16" fmla="*/ 245669 h 251155"/>
                <a:gd name="connsiteX17" fmla="*/ 59131 w 356006"/>
                <a:gd name="connsiteY17" fmla="*/ 251155 h 251155"/>
                <a:gd name="connsiteX18" fmla="*/ 34747 w 356006"/>
                <a:gd name="connsiteY18" fmla="*/ 249327 h 251155"/>
                <a:gd name="connsiteX19" fmla="*/ 24993 w 356006"/>
                <a:gd name="connsiteY19" fmla="*/ 226162 h 251155"/>
                <a:gd name="connsiteX20" fmla="*/ 24993 w 356006"/>
                <a:gd name="connsiteY20" fmla="*/ 204826 h 251155"/>
                <a:gd name="connsiteX21" fmla="*/ 18897 w 356006"/>
                <a:gd name="connsiteY21" fmla="*/ 193243 h 251155"/>
                <a:gd name="connsiteX22" fmla="*/ 10972 w 356006"/>
                <a:gd name="connsiteY22" fmla="*/ 164592 h 251155"/>
                <a:gd name="connsiteX23" fmla="*/ 0 w 356006"/>
                <a:gd name="connsiteY23" fmla="*/ 148743 h 251155"/>
                <a:gd name="connsiteX24" fmla="*/ 6705 w 356006"/>
                <a:gd name="connsiteY24" fmla="*/ 146304 h 251155"/>
                <a:gd name="connsiteX25" fmla="*/ 2439 w 356006"/>
                <a:gd name="connsiteY25" fmla="*/ 128626 h 251155"/>
                <a:gd name="connsiteX26" fmla="*/ 6096 w 356006"/>
                <a:gd name="connsiteY26" fmla="*/ 121311 h 251155"/>
                <a:gd name="connsiteX27" fmla="*/ 3657 w 356006"/>
                <a:gd name="connsiteY27" fmla="*/ 104242 h 251155"/>
                <a:gd name="connsiteX28" fmla="*/ 18288 w 356006"/>
                <a:gd name="connsiteY28" fmla="*/ 91440 h 251155"/>
                <a:gd name="connsiteX29" fmla="*/ 13411 w 356006"/>
                <a:gd name="connsiteY29" fmla="*/ 74981 h 251155"/>
                <a:gd name="connsiteX30" fmla="*/ 21336 w 356006"/>
                <a:gd name="connsiteY30" fmla="*/ 56083 h 251155"/>
                <a:gd name="connsiteX31" fmla="*/ 35967 w 356006"/>
                <a:gd name="connsiteY31" fmla="*/ 65837 h 251155"/>
                <a:gd name="connsiteX32" fmla="*/ 45111 w 356006"/>
                <a:gd name="connsiteY32" fmla="*/ 62179 h 251155"/>
                <a:gd name="connsiteX33" fmla="*/ 84124 w 356006"/>
                <a:gd name="connsiteY33" fmla="*/ 61570 h 251155"/>
                <a:gd name="connsiteX34" fmla="*/ 90831 w 356006"/>
                <a:gd name="connsiteY34" fmla="*/ 65227 h 251155"/>
                <a:gd name="connsiteX35" fmla="*/ 124359 w 356006"/>
                <a:gd name="connsiteY35" fmla="*/ 69495 h 251155"/>
                <a:gd name="connsiteX36" fmla="*/ 137160 w 356006"/>
                <a:gd name="connsiteY36" fmla="*/ 67666 h 251155"/>
                <a:gd name="connsiteX37" fmla="*/ 146304 w 356006"/>
                <a:gd name="connsiteY37" fmla="*/ 80467 h 251155"/>
                <a:gd name="connsiteX38" fmla="*/ 162153 w 356006"/>
                <a:gd name="connsiteY38" fmla="*/ 73762 h 251155"/>
                <a:gd name="connsiteX39" fmla="*/ 183489 w 356006"/>
                <a:gd name="connsiteY39" fmla="*/ 32919 h 251155"/>
                <a:gd name="connsiteX40" fmla="*/ 213969 w 356006"/>
                <a:gd name="connsiteY40" fmla="*/ 15240 h 251155"/>
                <a:gd name="connsiteX41" fmla="*/ 310896 w 356006"/>
                <a:gd name="connsiteY41" fmla="*/ 0 h 251155"/>
                <a:gd name="connsiteX42" fmla="*/ 342595 w 356006"/>
                <a:gd name="connsiteY42" fmla="*/ 64618 h 251155"/>
                <a:gd name="connsiteX43" fmla="*/ 356007 w 356006"/>
                <a:gd name="connsiteY43" fmla="*/ 92050 h 25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6006" h="251155">
                  <a:moveTo>
                    <a:pt x="356007" y="92050"/>
                  </a:moveTo>
                  <a:lnTo>
                    <a:pt x="331623" y="102413"/>
                  </a:lnTo>
                  <a:lnTo>
                    <a:pt x="326136" y="120091"/>
                  </a:lnTo>
                  <a:lnTo>
                    <a:pt x="326136" y="133503"/>
                  </a:lnTo>
                  <a:lnTo>
                    <a:pt x="293217" y="149962"/>
                  </a:lnTo>
                  <a:lnTo>
                    <a:pt x="239572" y="168250"/>
                  </a:lnTo>
                  <a:lnTo>
                    <a:pt x="210921" y="195682"/>
                  </a:lnTo>
                  <a:lnTo>
                    <a:pt x="195681" y="198120"/>
                  </a:lnTo>
                  <a:lnTo>
                    <a:pt x="185319" y="195682"/>
                  </a:lnTo>
                  <a:lnTo>
                    <a:pt x="165811" y="212141"/>
                  </a:lnTo>
                  <a:lnTo>
                    <a:pt x="144475" y="219456"/>
                  </a:lnTo>
                  <a:lnTo>
                    <a:pt x="115824" y="221285"/>
                  </a:lnTo>
                  <a:lnTo>
                    <a:pt x="107289" y="223723"/>
                  </a:lnTo>
                  <a:lnTo>
                    <a:pt x="100584" y="234087"/>
                  </a:lnTo>
                  <a:lnTo>
                    <a:pt x="91440" y="237135"/>
                  </a:lnTo>
                  <a:lnTo>
                    <a:pt x="86563" y="246888"/>
                  </a:lnTo>
                  <a:lnTo>
                    <a:pt x="69495" y="245669"/>
                  </a:lnTo>
                  <a:lnTo>
                    <a:pt x="59131" y="251155"/>
                  </a:lnTo>
                  <a:lnTo>
                    <a:pt x="34747" y="249327"/>
                  </a:lnTo>
                  <a:lnTo>
                    <a:pt x="24993" y="226162"/>
                  </a:lnTo>
                  <a:lnTo>
                    <a:pt x="24993" y="204826"/>
                  </a:lnTo>
                  <a:lnTo>
                    <a:pt x="18897" y="193243"/>
                  </a:lnTo>
                  <a:lnTo>
                    <a:pt x="10972" y="164592"/>
                  </a:lnTo>
                  <a:lnTo>
                    <a:pt x="0" y="148743"/>
                  </a:lnTo>
                  <a:lnTo>
                    <a:pt x="6705" y="146304"/>
                  </a:lnTo>
                  <a:lnTo>
                    <a:pt x="2439" y="128626"/>
                  </a:lnTo>
                  <a:lnTo>
                    <a:pt x="6096" y="121311"/>
                  </a:lnTo>
                  <a:lnTo>
                    <a:pt x="3657" y="104242"/>
                  </a:lnTo>
                  <a:lnTo>
                    <a:pt x="18288" y="91440"/>
                  </a:lnTo>
                  <a:lnTo>
                    <a:pt x="13411" y="74981"/>
                  </a:lnTo>
                  <a:lnTo>
                    <a:pt x="21336" y="56083"/>
                  </a:lnTo>
                  <a:lnTo>
                    <a:pt x="35967" y="65837"/>
                  </a:lnTo>
                  <a:lnTo>
                    <a:pt x="45111" y="62179"/>
                  </a:lnTo>
                  <a:lnTo>
                    <a:pt x="84124" y="61570"/>
                  </a:lnTo>
                  <a:lnTo>
                    <a:pt x="90831" y="65227"/>
                  </a:lnTo>
                  <a:lnTo>
                    <a:pt x="124359" y="69495"/>
                  </a:lnTo>
                  <a:lnTo>
                    <a:pt x="137160" y="67666"/>
                  </a:lnTo>
                  <a:lnTo>
                    <a:pt x="146304" y="80467"/>
                  </a:lnTo>
                  <a:lnTo>
                    <a:pt x="162153" y="73762"/>
                  </a:lnTo>
                  <a:lnTo>
                    <a:pt x="183489" y="32919"/>
                  </a:lnTo>
                  <a:lnTo>
                    <a:pt x="213969" y="15240"/>
                  </a:lnTo>
                  <a:lnTo>
                    <a:pt x="310896" y="0"/>
                  </a:lnTo>
                  <a:lnTo>
                    <a:pt x="342595" y="64618"/>
                  </a:lnTo>
                  <a:lnTo>
                    <a:pt x="356007" y="92050"/>
                  </a:lnTo>
                  <a:close/>
                </a:path>
              </a:pathLst>
            </a:custGeom>
            <a:grpFill/>
            <a:ln w="6350" cap="flat">
              <a:solidFill>
                <a:srgbClr val="545A8A"/>
              </a:solidFill>
              <a:prstDash val="solid"/>
              <a:miter/>
            </a:ln>
          </p:spPr>
          <p:txBody>
            <a:bodyPr rtlCol="0" anchor="ctr"/>
            <a:lstStyle/>
            <a:p>
              <a:endParaRPr lang="fr-FR" dirty="0"/>
            </a:p>
          </p:txBody>
        </p:sp>
        <p:sp>
          <p:nvSpPr>
            <p:cNvPr id="265" name="Forme libre : forme 224">
              <a:extLst>
                <a:ext uri="{FF2B5EF4-FFF2-40B4-BE49-F238E27FC236}">
                  <a16:creationId xmlns:a16="http://schemas.microsoft.com/office/drawing/2014/main" id="{710C4474-E689-90EC-3DFA-1E1990C00E43}"/>
                </a:ext>
              </a:extLst>
            </p:cNvPr>
            <p:cNvSpPr/>
            <p:nvPr/>
          </p:nvSpPr>
          <p:spPr>
            <a:xfrm>
              <a:off x="6760464" y="4739639"/>
              <a:ext cx="404165" cy="380390"/>
            </a:xfrm>
            <a:custGeom>
              <a:avLst/>
              <a:gdLst>
                <a:gd name="connsiteX0" fmla="*/ 323697 w 404165"/>
                <a:gd name="connsiteY0" fmla="*/ 12801 h 380390"/>
                <a:gd name="connsiteX1" fmla="*/ 325527 w 404165"/>
                <a:gd name="connsiteY1" fmla="*/ 14021 h 380390"/>
                <a:gd name="connsiteX2" fmla="*/ 338937 w 404165"/>
                <a:gd name="connsiteY2" fmla="*/ 20726 h 380390"/>
                <a:gd name="connsiteX3" fmla="*/ 360883 w 404165"/>
                <a:gd name="connsiteY3" fmla="*/ 27432 h 380390"/>
                <a:gd name="connsiteX4" fmla="*/ 380391 w 404165"/>
                <a:gd name="connsiteY4" fmla="*/ 39014 h 380390"/>
                <a:gd name="connsiteX5" fmla="*/ 396240 w 404165"/>
                <a:gd name="connsiteY5" fmla="*/ 56693 h 380390"/>
                <a:gd name="connsiteX6" fmla="*/ 404165 w 404165"/>
                <a:gd name="connsiteY6" fmla="*/ 89611 h 380390"/>
                <a:gd name="connsiteX7" fmla="*/ 398069 w 404165"/>
                <a:gd name="connsiteY7" fmla="*/ 99974 h 380390"/>
                <a:gd name="connsiteX8" fmla="*/ 390144 w 404165"/>
                <a:gd name="connsiteY8" fmla="*/ 131673 h 380390"/>
                <a:gd name="connsiteX9" fmla="*/ 395631 w 404165"/>
                <a:gd name="connsiteY9" fmla="*/ 164592 h 380390"/>
                <a:gd name="connsiteX10" fmla="*/ 384657 w 404165"/>
                <a:gd name="connsiteY10" fmla="*/ 178003 h 380390"/>
                <a:gd name="connsiteX11" fmla="*/ 372465 w 404165"/>
                <a:gd name="connsiteY11" fmla="*/ 214579 h 380390"/>
                <a:gd name="connsiteX12" fmla="*/ 390144 w 404165"/>
                <a:gd name="connsiteY12" fmla="*/ 224333 h 380390"/>
                <a:gd name="connsiteX13" fmla="*/ 285293 w 404165"/>
                <a:gd name="connsiteY13" fmla="*/ 256641 h 380390"/>
                <a:gd name="connsiteX14" fmla="*/ 287731 w 404165"/>
                <a:gd name="connsiteY14" fmla="*/ 284683 h 380390"/>
                <a:gd name="connsiteX15" fmla="*/ 261519 w 404165"/>
                <a:gd name="connsiteY15" fmla="*/ 290169 h 380390"/>
                <a:gd name="connsiteX16" fmla="*/ 241401 w 404165"/>
                <a:gd name="connsiteY16" fmla="*/ 305409 h 380390"/>
                <a:gd name="connsiteX17" fmla="*/ 236525 w 404165"/>
                <a:gd name="connsiteY17" fmla="*/ 318821 h 380390"/>
                <a:gd name="connsiteX18" fmla="*/ 224333 w 404165"/>
                <a:gd name="connsiteY18" fmla="*/ 322478 h 380390"/>
                <a:gd name="connsiteX19" fmla="*/ 193243 w 404165"/>
                <a:gd name="connsiteY19" fmla="*/ 354177 h 380390"/>
                <a:gd name="connsiteX20" fmla="*/ 173736 w 404165"/>
                <a:gd name="connsiteY20" fmla="*/ 379781 h 380390"/>
                <a:gd name="connsiteX21" fmla="*/ 162153 w 404165"/>
                <a:gd name="connsiteY21" fmla="*/ 380390 h 380390"/>
                <a:gd name="connsiteX22" fmla="*/ 151181 w 404165"/>
                <a:gd name="connsiteY22" fmla="*/ 376123 h 380390"/>
                <a:gd name="connsiteX23" fmla="*/ 113385 w 404165"/>
                <a:gd name="connsiteY23" fmla="*/ 371856 h 380390"/>
                <a:gd name="connsiteX24" fmla="*/ 107289 w 404165"/>
                <a:gd name="connsiteY24" fmla="*/ 368808 h 380390"/>
                <a:gd name="connsiteX25" fmla="*/ 107289 w 404165"/>
                <a:gd name="connsiteY25" fmla="*/ 365760 h 380390"/>
                <a:gd name="connsiteX26" fmla="*/ 93879 w 404165"/>
                <a:gd name="connsiteY26" fmla="*/ 356616 h 380390"/>
                <a:gd name="connsiteX27" fmla="*/ 71933 w 404165"/>
                <a:gd name="connsiteY27" fmla="*/ 354787 h 380390"/>
                <a:gd name="connsiteX28" fmla="*/ 43891 w 404165"/>
                <a:gd name="connsiteY28" fmla="*/ 363321 h 380390"/>
                <a:gd name="connsiteX29" fmla="*/ 21945 w 404165"/>
                <a:gd name="connsiteY29" fmla="*/ 338937 h 380390"/>
                <a:gd name="connsiteX30" fmla="*/ 0 w 404165"/>
                <a:gd name="connsiteY30" fmla="*/ 307238 h 380390"/>
                <a:gd name="connsiteX31" fmla="*/ 4877 w 404165"/>
                <a:gd name="connsiteY31" fmla="*/ 182270 h 380390"/>
                <a:gd name="connsiteX32" fmla="*/ 76200 w 404165"/>
                <a:gd name="connsiteY32" fmla="*/ 182880 h 380390"/>
                <a:gd name="connsiteX33" fmla="*/ 73761 w 404165"/>
                <a:gd name="connsiteY33" fmla="*/ 169469 h 380390"/>
                <a:gd name="connsiteX34" fmla="*/ 79248 w 404165"/>
                <a:gd name="connsiteY34" fmla="*/ 154838 h 380390"/>
                <a:gd name="connsiteX35" fmla="*/ 73761 w 404165"/>
                <a:gd name="connsiteY35" fmla="*/ 136550 h 380390"/>
                <a:gd name="connsiteX36" fmla="*/ 78029 w 404165"/>
                <a:gd name="connsiteY36" fmla="*/ 117653 h 380390"/>
                <a:gd name="connsiteX37" fmla="*/ 74371 w 404165"/>
                <a:gd name="connsiteY37" fmla="*/ 105461 h 380390"/>
                <a:gd name="connsiteX38" fmla="*/ 85953 w 404165"/>
                <a:gd name="connsiteY38" fmla="*/ 106070 h 380390"/>
                <a:gd name="connsiteX39" fmla="*/ 87783 w 404165"/>
                <a:gd name="connsiteY39" fmla="*/ 118262 h 380390"/>
                <a:gd name="connsiteX40" fmla="*/ 104241 w 404165"/>
                <a:gd name="connsiteY40" fmla="*/ 117653 h 380390"/>
                <a:gd name="connsiteX41" fmla="*/ 125577 w 404165"/>
                <a:gd name="connsiteY41" fmla="*/ 121310 h 380390"/>
                <a:gd name="connsiteX42" fmla="*/ 137160 w 404165"/>
                <a:gd name="connsiteY42" fmla="*/ 138989 h 380390"/>
                <a:gd name="connsiteX43" fmla="*/ 163983 w 404165"/>
                <a:gd name="connsiteY43" fmla="*/ 144475 h 380390"/>
                <a:gd name="connsiteX44" fmla="*/ 185319 w 404165"/>
                <a:gd name="connsiteY44" fmla="*/ 132283 h 380390"/>
                <a:gd name="connsiteX45" fmla="*/ 192633 w 404165"/>
                <a:gd name="connsiteY45" fmla="*/ 152400 h 380390"/>
                <a:gd name="connsiteX46" fmla="*/ 218847 w 404165"/>
                <a:gd name="connsiteY46" fmla="*/ 157886 h 380390"/>
                <a:gd name="connsiteX47" fmla="*/ 231039 w 404165"/>
                <a:gd name="connsiteY47" fmla="*/ 174955 h 380390"/>
                <a:gd name="connsiteX48" fmla="*/ 244449 w 404165"/>
                <a:gd name="connsiteY48" fmla="*/ 196291 h 380390"/>
                <a:gd name="connsiteX49" fmla="*/ 270663 w 404165"/>
                <a:gd name="connsiteY49" fmla="*/ 196291 h 380390"/>
                <a:gd name="connsiteX50" fmla="*/ 269443 w 404165"/>
                <a:gd name="connsiteY50" fmla="*/ 154229 h 380390"/>
                <a:gd name="connsiteX51" fmla="*/ 259689 w 404165"/>
                <a:gd name="connsiteY51" fmla="*/ 161544 h 380390"/>
                <a:gd name="connsiteX52" fmla="*/ 235915 w 404165"/>
                <a:gd name="connsiteY52" fmla="*/ 146304 h 380390"/>
                <a:gd name="connsiteX53" fmla="*/ 226771 w 404165"/>
                <a:gd name="connsiteY53" fmla="*/ 138989 h 380390"/>
                <a:gd name="connsiteX54" fmla="*/ 232257 w 404165"/>
                <a:gd name="connsiteY54" fmla="*/ 99974 h 380390"/>
                <a:gd name="connsiteX55" fmla="*/ 238963 w 404165"/>
                <a:gd name="connsiteY55" fmla="*/ 53645 h 380390"/>
                <a:gd name="connsiteX56" fmla="*/ 231648 w 404165"/>
                <a:gd name="connsiteY56" fmla="*/ 36576 h 380390"/>
                <a:gd name="connsiteX57" fmla="*/ 242011 w 404165"/>
                <a:gd name="connsiteY57" fmla="*/ 11582 h 380390"/>
                <a:gd name="connsiteX58" fmla="*/ 251155 w 404165"/>
                <a:gd name="connsiteY58" fmla="*/ 6705 h 380390"/>
                <a:gd name="connsiteX59" fmla="*/ 298095 w 404165"/>
                <a:gd name="connsiteY59" fmla="*/ 0 h 380390"/>
                <a:gd name="connsiteX60" fmla="*/ 303581 w 404165"/>
                <a:gd name="connsiteY60" fmla="*/ 1829 h 380390"/>
                <a:gd name="connsiteX61" fmla="*/ 301752 w 404165"/>
                <a:gd name="connsiteY61" fmla="*/ 10363 h 380390"/>
                <a:gd name="connsiteX62" fmla="*/ 313335 w 404165"/>
                <a:gd name="connsiteY62" fmla="*/ 13411 h 380390"/>
                <a:gd name="connsiteX63" fmla="*/ 320649 w 404165"/>
                <a:gd name="connsiteY63" fmla="*/ 21336 h 380390"/>
                <a:gd name="connsiteX64" fmla="*/ 326745 w 404165"/>
                <a:gd name="connsiteY64" fmla="*/ 19507 h 380390"/>
                <a:gd name="connsiteX65" fmla="*/ 323697 w 404165"/>
                <a:gd name="connsiteY65" fmla="*/ 12801 h 3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80390">
                  <a:moveTo>
                    <a:pt x="323697" y="12801"/>
                  </a:moveTo>
                  <a:lnTo>
                    <a:pt x="325527" y="14021"/>
                  </a:lnTo>
                  <a:lnTo>
                    <a:pt x="338937" y="20726"/>
                  </a:lnTo>
                  <a:lnTo>
                    <a:pt x="360883" y="27432"/>
                  </a:lnTo>
                  <a:lnTo>
                    <a:pt x="380391" y="39014"/>
                  </a:lnTo>
                  <a:lnTo>
                    <a:pt x="396240" y="56693"/>
                  </a:lnTo>
                  <a:lnTo>
                    <a:pt x="404165" y="89611"/>
                  </a:lnTo>
                  <a:lnTo>
                    <a:pt x="398069" y="99974"/>
                  </a:lnTo>
                  <a:lnTo>
                    <a:pt x="390144" y="131673"/>
                  </a:lnTo>
                  <a:lnTo>
                    <a:pt x="395631" y="164592"/>
                  </a:lnTo>
                  <a:lnTo>
                    <a:pt x="384657" y="178003"/>
                  </a:lnTo>
                  <a:lnTo>
                    <a:pt x="372465" y="214579"/>
                  </a:lnTo>
                  <a:lnTo>
                    <a:pt x="390144" y="224333"/>
                  </a:lnTo>
                  <a:lnTo>
                    <a:pt x="285293" y="256641"/>
                  </a:lnTo>
                  <a:lnTo>
                    <a:pt x="287731" y="284683"/>
                  </a:lnTo>
                  <a:lnTo>
                    <a:pt x="261519" y="290169"/>
                  </a:lnTo>
                  <a:lnTo>
                    <a:pt x="241401" y="305409"/>
                  </a:lnTo>
                  <a:lnTo>
                    <a:pt x="236525" y="318821"/>
                  </a:lnTo>
                  <a:lnTo>
                    <a:pt x="224333" y="322478"/>
                  </a:lnTo>
                  <a:lnTo>
                    <a:pt x="193243" y="354177"/>
                  </a:lnTo>
                  <a:lnTo>
                    <a:pt x="173736" y="379781"/>
                  </a:lnTo>
                  <a:lnTo>
                    <a:pt x="162153" y="380390"/>
                  </a:lnTo>
                  <a:lnTo>
                    <a:pt x="151181" y="376123"/>
                  </a:lnTo>
                  <a:lnTo>
                    <a:pt x="113385" y="371856"/>
                  </a:lnTo>
                  <a:lnTo>
                    <a:pt x="107289" y="368808"/>
                  </a:lnTo>
                  <a:lnTo>
                    <a:pt x="107289" y="365760"/>
                  </a:lnTo>
                  <a:lnTo>
                    <a:pt x="93879" y="356616"/>
                  </a:lnTo>
                  <a:lnTo>
                    <a:pt x="71933" y="354787"/>
                  </a:lnTo>
                  <a:lnTo>
                    <a:pt x="43891" y="363321"/>
                  </a:lnTo>
                  <a:lnTo>
                    <a:pt x="21945" y="338937"/>
                  </a:lnTo>
                  <a:lnTo>
                    <a:pt x="0" y="307238"/>
                  </a:lnTo>
                  <a:lnTo>
                    <a:pt x="4877" y="182270"/>
                  </a:lnTo>
                  <a:lnTo>
                    <a:pt x="76200" y="182880"/>
                  </a:lnTo>
                  <a:lnTo>
                    <a:pt x="73761" y="169469"/>
                  </a:lnTo>
                  <a:lnTo>
                    <a:pt x="79248" y="154838"/>
                  </a:lnTo>
                  <a:lnTo>
                    <a:pt x="73761" y="136550"/>
                  </a:lnTo>
                  <a:lnTo>
                    <a:pt x="78029" y="117653"/>
                  </a:lnTo>
                  <a:lnTo>
                    <a:pt x="74371" y="105461"/>
                  </a:lnTo>
                  <a:lnTo>
                    <a:pt x="85953" y="106070"/>
                  </a:lnTo>
                  <a:lnTo>
                    <a:pt x="87783" y="118262"/>
                  </a:lnTo>
                  <a:lnTo>
                    <a:pt x="104241" y="117653"/>
                  </a:lnTo>
                  <a:lnTo>
                    <a:pt x="125577" y="121310"/>
                  </a:lnTo>
                  <a:lnTo>
                    <a:pt x="137160" y="138989"/>
                  </a:lnTo>
                  <a:lnTo>
                    <a:pt x="163983" y="144475"/>
                  </a:lnTo>
                  <a:lnTo>
                    <a:pt x="185319" y="132283"/>
                  </a:lnTo>
                  <a:lnTo>
                    <a:pt x="192633" y="152400"/>
                  </a:lnTo>
                  <a:lnTo>
                    <a:pt x="218847" y="157886"/>
                  </a:lnTo>
                  <a:lnTo>
                    <a:pt x="231039" y="174955"/>
                  </a:lnTo>
                  <a:lnTo>
                    <a:pt x="244449" y="196291"/>
                  </a:lnTo>
                  <a:lnTo>
                    <a:pt x="270663" y="196291"/>
                  </a:lnTo>
                  <a:lnTo>
                    <a:pt x="269443" y="154229"/>
                  </a:lnTo>
                  <a:lnTo>
                    <a:pt x="259689" y="161544"/>
                  </a:lnTo>
                  <a:lnTo>
                    <a:pt x="235915" y="146304"/>
                  </a:lnTo>
                  <a:lnTo>
                    <a:pt x="226771" y="138989"/>
                  </a:lnTo>
                  <a:lnTo>
                    <a:pt x="232257" y="99974"/>
                  </a:lnTo>
                  <a:lnTo>
                    <a:pt x="238963" y="53645"/>
                  </a:lnTo>
                  <a:lnTo>
                    <a:pt x="231648" y="36576"/>
                  </a:lnTo>
                  <a:lnTo>
                    <a:pt x="242011" y="11582"/>
                  </a:lnTo>
                  <a:lnTo>
                    <a:pt x="251155" y="6705"/>
                  </a:lnTo>
                  <a:lnTo>
                    <a:pt x="298095" y="0"/>
                  </a:lnTo>
                  <a:lnTo>
                    <a:pt x="303581" y="1829"/>
                  </a:lnTo>
                  <a:lnTo>
                    <a:pt x="301752" y="10363"/>
                  </a:lnTo>
                  <a:lnTo>
                    <a:pt x="313335" y="13411"/>
                  </a:lnTo>
                  <a:lnTo>
                    <a:pt x="320649" y="21336"/>
                  </a:lnTo>
                  <a:lnTo>
                    <a:pt x="326745" y="19507"/>
                  </a:lnTo>
                  <a:lnTo>
                    <a:pt x="323697" y="12801"/>
                  </a:lnTo>
                  <a:close/>
                </a:path>
              </a:pathLst>
            </a:custGeom>
            <a:grpFill/>
            <a:ln w="6350" cap="flat">
              <a:solidFill>
                <a:srgbClr val="545A8A"/>
              </a:solidFill>
              <a:prstDash val="solid"/>
              <a:miter/>
            </a:ln>
          </p:spPr>
          <p:txBody>
            <a:bodyPr rtlCol="0" anchor="ctr"/>
            <a:lstStyle/>
            <a:p>
              <a:endParaRPr lang="fr-FR" dirty="0"/>
            </a:p>
          </p:txBody>
        </p:sp>
        <p:sp>
          <p:nvSpPr>
            <p:cNvPr id="266" name="Forme libre : forme 225">
              <a:extLst>
                <a:ext uri="{FF2B5EF4-FFF2-40B4-BE49-F238E27FC236}">
                  <a16:creationId xmlns:a16="http://schemas.microsoft.com/office/drawing/2014/main" id="{13196B4E-17A2-FFA2-A200-8CDD2D62AB40}"/>
                </a:ext>
              </a:extLst>
            </p:cNvPr>
            <p:cNvSpPr/>
            <p:nvPr/>
          </p:nvSpPr>
          <p:spPr>
            <a:xfrm>
              <a:off x="6873849" y="5024322"/>
              <a:ext cx="260299" cy="264566"/>
            </a:xfrm>
            <a:custGeom>
              <a:avLst/>
              <a:gdLst>
                <a:gd name="connsiteX0" fmla="*/ 193853 w 260299"/>
                <a:gd name="connsiteY0" fmla="*/ 263957 h 264566"/>
                <a:gd name="connsiteX1" fmla="*/ 176175 w 260299"/>
                <a:gd name="connsiteY1" fmla="*/ 259689 h 264566"/>
                <a:gd name="connsiteX2" fmla="*/ 164592 w 260299"/>
                <a:gd name="connsiteY2" fmla="*/ 264566 h 264566"/>
                <a:gd name="connsiteX3" fmla="*/ 148133 w 260299"/>
                <a:gd name="connsiteY3" fmla="*/ 257861 h 264566"/>
                <a:gd name="connsiteX4" fmla="*/ 134721 w 260299"/>
                <a:gd name="connsiteY4" fmla="*/ 257861 h 264566"/>
                <a:gd name="connsiteX5" fmla="*/ 113996 w 260299"/>
                <a:gd name="connsiteY5" fmla="*/ 240182 h 264566"/>
                <a:gd name="connsiteX6" fmla="*/ 87783 w 260299"/>
                <a:gd name="connsiteY6" fmla="*/ 234086 h 264566"/>
                <a:gd name="connsiteX7" fmla="*/ 78639 w 260299"/>
                <a:gd name="connsiteY7" fmla="*/ 209093 h 264566"/>
                <a:gd name="connsiteX8" fmla="*/ 79248 w 260299"/>
                <a:gd name="connsiteY8" fmla="*/ 195072 h 264566"/>
                <a:gd name="connsiteX9" fmla="*/ 65228 w 260299"/>
                <a:gd name="connsiteY9" fmla="*/ 190805 h 264566"/>
                <a:gd name="connsiteX10" fmla="*/ 28041 w 260299"/>
                <a:gd name="connsiteY10" fmla="*/ 148133 h 264566"/>
                <a:gd name="connsiteX11" fmla="*/ 18288 w 260299"/>
                <a:gd name="connsiteY11" fmla="*/ 125577 h 264566"/>
                <a:gd name="connsiteX12" fmla="*/ 11583 w 260299"/>
                <a:gd name="connsiteY12" fmla="*/ 118262 h 264566"/>
                <a:gd name="connsiteX13" fmla="*/ 0 w 260299"/>
                <a:gd name="connsiteY13" fmla="*/ 87173 h 264566"/>
                <a:gd name="connsiteX14" fmla="*/ 37796 w 260299"/>
                <a:gd name="connsiteY14" fmla="*/ 91440 h 264566"/>
                <a:gd name="connsiteX15" fmla="*/ 48768 w 260299"/>
                <a:gd name="connsiteY15" fmla="*/ 95707 h 264566"/>
                <a:gd name="connsiteX16" fmla="*/ 60351 w 260299"/>
                <a:gd name="connsiteY16" fmla="*/ 95097 h 264566"/>
                <a:gd name="connsiteX17" fmla="*/ 79857 w 260299"/>
                <a:gd name="connsiteY17" fmla="*/ 69494 h 264566"/>
                <a:gd name="connsiteX18" fmla="*/ 110948 w 260299"/>
                <a:gd name="connsiteY18" fmla="*/ 37795 h 264566"/>
                <a:gd name="connsiteX19" fmla="*/ 123140 w 260299"/>
                <a:gd name="connsiteY19" fmla="*/ 34137 h 264566"/>
                <a:gd name="connsiteX20" fmla="*/ 128016 w 260299"/>
                <a:gd name="connsiteY20" fmla="*/ 20726 h 264566"/>
                <a:gd name="connsiteX21" fmla="*/ 148133 w 260299"/>
                <a:gd name="connsiteY21" fmla="*/ 5486 h 264566"/>
                <a:gd name="connsiteX22" fmla="*/ 174345 w 260299"/>
                <a:gd name="connsiteY22" fmla="*/ 0 h 264566"/>
                <a:gd name="connsiteX23" fmla="*/ 175565 w 260299"/>
                <a:gd name="connsiteY23" fmla="*/ 14630 h 264566"/>
                <a:gd name="connsiteX24" fmla="*/ 204216 w 260299"/>
                <a:gd name="connsiteY24" fmla="*/ 14021 h 264566"/>
                <a:gd name="connsiteX25" fmla="*/ 220065 w 260299"/>
                <a:gd name="connsiteY25" fmla="*/ 21945 h 264566"/>
                <a:gd name="connsiteX26" fmla="*/ 226772 w 260299"/>
                <a:gd name="connsiteY26" fmla="*/ 31699 h 264566"/>
                <a:gd name="connsiteX27" fmla="*/ 243231 w 260299"/>
                <a:gd name="connsiteY27" fmla="*/ 34747 h 264566"/>
                <a:gd name="connsiteX28" fmla="*/ 260300 w 260299"/>
                <a:gd name="connsiteY28" fmla="*/ 46939 h 264566"/>
                <a:gd name="connsiteX29" fmla="*/ 257861 w 260299"/>
                <a:gd name="connsiteY29" fmla="*/ 96926 h 264566"/>
                <a:gd name="connsiteX30" fmla="*/ 249936 w 260299"/>
                <a:gd name="connsiteY30" fmla="*/ 123749 h 264566"/>
                <a:gd name="connsiteX31" fmla="*/ 247497 w 260299"/>
                <a:gd name="connsiteY31" fmla="*/ 153009 h 264566"/>
                <a:gd name="connsiteX32" fmla="*/ 252375 w 260299"/>
                <a:gd name="connsiteY32" fmla="*/ 164592 h 264566"/>
                <a:gd name="connsiteX33" fmla="*/ 246888 w 260299"/>
                <a:gd name="connsiteY33" fmla="*/ 187757 h 264566"/>
                <a:gd name="connsiteX34" fmla="*/ 242012 w 260299"/>
                <a:gd name="connsiteY34" fmla="*/ 191414 h 264566"/>
                <a:gd name="connsiteX35" fmla="*/ 231648 w 260299"/>
                <a:gd name="connsiteY35" fmla="*/ 219456 h 264566"/>
                <a:gd name="connsiteX36" fmla="*/ 193853 w 260299"/>
                <a:gd name="connsiteY36" fmla="*/ 263957 h 26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566">
                  <a:moveTo>
                    <a:pt x="193853" y="263957"/>
                  </a:moveTo>
                  <a:lnTo>
                    <a:pt x="176175" y="259689"/>
                  </a:lnTo>
                  <a:lnTo>
                    <a:pt x="164592" y="264566"/>
                  </a:lnTo>
                  <a:lnTo>
                    <a:pt x="148133" y="257861"/>
                  </a:lnTo>
                  <a:lnTo>
                    <a:pt x="134721" y="257861"/>
                  </a:lnTo>
                  <a:lnTo>
                    <a:pt x="113996" y="240182"/>
                  </a:lnTo>
                  <a:lnTo>
                    <a:pt x="87783" y="234086"/>
                  </a:lnTo>
                  <a:lnTo>
                    <a:pt x="78639" y="209093"/>
                  </a:lnTo>
                  <a:lnTo>
                    <a:pt x="79248" y="195072"/>
                  </a:lnTo>
                  <a:lnTo>
                    <a:pt x="65228" y="190805"/>
                  </a:lnTo>
                  <a:lnTo>
                    <a:pt x="28041" y="148133"/>
                  </a:lnTo>
                  <a:lnTo>
                    <a:pt x="18288" y="125577"/>
                  </a:lnTo>
                  <a:lnTo>
                    <a:pt x="11583" y="118262"/>
                  </a:lnTo>
                  <a:lnTo>
                    <a:pt x="0" y="87173"/>
                  </a:lnTo>
                  <a:lnTo>
                    <a:pt x="37796" y="91440"/>
                  </a:lnTo>
                  <a:lnTo>
                    <a:pt x="48768" y="95707"/>
                  </a:lnTo>
                  <a:lnTo>
                    <a:pt x="60351" y="95097"/>
                  </a:lnTo>
                  <a:lnTo>
                    <a:pt x="79857" y="69494"/>
                  </a:lnTo>
                  <a:lnTo>
                    <a:pt x="110948" y="37795"/>
                  </a:lnTo>
                  <a:lnTo>
                    <a:pt x="123140" y="34137"/>
                  </a:lnTo>
                  <a:lnTo>
                    <a:pt x="128016" y="20726"/>
                  </a:lnTo>
                  <a:lnTo>
                    <a:pt x="148133" y="5486"/>
                  </a:lnTo>
                  <a:lnTo>
                    <a:pt x="174345" y="0"/>
                  </a:lnTo>
                  <a:lnTo>
                    <a:pt x="175565" y="14630"/>
                  </a:lnTo>
                  <a:lnTo>
                    <a:pt x="204216" y="14021"/>
                  </a:lnTo>
                  <a:lnTo>
                    <a:pt x="220065" y="21945"/>
                  </a:lnTo>
                  <a:lnTo>
                    <a:pt x="226772" y="31699"/>
                  </a:lnTo>
                  <a:lnTo>
                    <a:pt x="243231" y="34747"/>
                  </a:lnTo>
                  <a:lnTo>
                    <a:pt x="260300" y="46939"/>
                  </a:lnTo>
                  <a:lnTo>
                    <a:pt x="257861" y="96926"/>
                  </a:lnTo>
                  <a:lnTo>
                    <a:pt x="249936" y="123749"/>
                  </a:lnTo>
                  <a:lnTo>
                    <a:pt x="247497" y="153009"/>
                  </a:lnTo>
                  <a:lnTo>
                    <a:pt x="252375" y="164592"/>
                  </a:lnTo>
                  <a:lnTo>
                    <a:pt x="246888" y="187757"/>
                  </a:lnTo>
                  <a:lnTo>
                    <a:pt x="242012" y="191414"/>
                  </a:lnTo>
                  <a:lnTo>
                    <a:pt x="231648" y="219456"/>
                  </a:lnTo>
                  <a:lnTo>
                    <a:pt x="193853" y="263957"/>
                  </a:lnTo>
                  <a:close/>
                </a:path>
              </a:pathLst>
            </a:custGeom>
            <a:grpFill/>
            <a:ln w="6350" cap="flat">
              <a:solidFill>
                <a:srgbClr val="545A8A"/>
              </a:solidFill>
              <a:prstDash val="solid"/>
              <a:miter/>
            </a:ln>
          </p:spPr>
          <p:txBody>
            <a:bodyPr rtlCol="0" anchor="ctr"/>
            <a:lstStyle/>
            <a:p>
              <a:endParaRPr lang="fr-FR" dirty="0"/>
            </a:p>
          </p:txBody>
        </p:sp>
        <p:sp>
          <p:nvSpPr>
            <p:cNvPr id="267" name="Forme libre : forme 226">
              <a:extLst>
                <a:ext uri="{FF2B5EF4-FFF2-40B4-BE49-F238E27FC236}">
                  <a16:creationId xmlns:a16="http://schemas.microsoft.com/office/drawing/2014/main" id="{0C6CABB5-98A1-D9A4-920E-C69A6A93876B}"/>
                </a:ext>
              </a:extLst>
            </p:cNvPr>
            <p:cNvSpPr/>
            <p:nvPr/>
          </p:nvSpPr>
          <p:spPr>
            <a:xfrm>
              <a:off x="7428585" y="3946549"/>
              <a:ext cx="340766" cy="536447"/>
            </a:xfrm>
            <a:custGeom>
              <a:avLst/>
              <a:gdLst>
                <a:gd name="connsiteX0" fmla="*/ 21336 w 340766"/>
                <a:gd name="connsiteY0" fmla="*/ 536448 h 536447"/>
                <a:gd name="connsiteX1" fmla="*/ 1220 w 340766"/>
                <a:gd name="connsiteY1" fmla="*/ 504139 h 536447"/>
                <a:gd name="connsiteX2" fmla="*/ 0 w 340766"/>
                <a:gd name="connsiteY2" fmla="*/ 361493 h 536447"/>
                <a:gd name="connsiteX3" fmla="*/ 29871 w 340766"/>
                <a:gd name="connsiteY3" fmla="*/ 317602 h 536447"/>
                <a:gd name="connsiteX4" fmla="*/ 39015 w 340766"/>
                <a:gd name="connsiteY4" fmla="*/ 304800 h 536447"/>
                <a:gd name="connsiteX5" fmla="*/ 60960 w 340766"/>
                <a:gd name="connsiteY5" fmla="*/ 304190 h 536447"/>
                <a:gd name="connsiteX6" fmla="*/ 91440 w 340766"/>
                <a:gd name="connsiteY6" fmla="*/ 276758 h 536447"/>
                <a:gd name="connsiteX7" fmla="*/ 135941 w 340766"/>
                <a:gd name="connsiteY7" fmla="*/ 274930 h 536447"/>
                <a:gd name="connsiteX8" fmla="*/ 231039 w 340766"/>
                <a:gd name="connsiteY8" fmla="*/ 157277 h 536447"/>
                <a:gd name="connsiteX9" fmla="*/ 201777 w 340766"/>
                <a:gd name="connsiteY9" fmla="*/ 157886 h 536447"/>
                <a:gd name="connsiteX10" fmla="*/ 87783 w 340766"/>
                <a:gd name="connsiteY10" fmla="*/ 111557 h 536447"/>
                <a:gd name="connsiteX11" fmla="*/ 74372 w 340766"/>
                <a:gd name="connsiteY11" fmla="*/ 97536 h 536447"/>
                <a:gd name="connsiteX12" fmla="*/ 60960 w 340766"/>
                <a:gd name="connsiteY12" fmla="*/ 78638 h 536447"/>
                <a:gd name="connsiteX13" fmla="*/ 47549 w 340766"/>
                <a:gd name="connsiteY13" fmla="*/ 56693 h 536447"/>
                <a:gd name="connsiteX14" fmla="*/ 54864 w 340766"/>
                <a:gd name="connsiteY14" fmla="*/ 43282 h 536447"/>
                <a:gd name="connsiteX15" fmla="*/ 66447 w 340766"/>
                <a:gd name="connsiteY15" fmla="*/ 21946 h 536447"/>
                <a:gd name="connsiteX16" fmla="*/ 78029 w 340766"/>
                <a:gd name="connsiteY16" fmla="*/ 29261 h 536447"/>
                <a:gd name="connsiteX17" fmla="*/ 85344 w 340766"/>
                <a:gd name="connsiteY17" fmla="*/ 45720 h 536447"/>
                <a:gd name="connsiteX18" fmla="*/ 101804 w 340766"/>
                <a:gd name="connsiteY18" fmla="*/ 62179 h 536447"/>
                <a:gd name="connsiteX19" fmla="*/ 118872 w 340766"/>
                <a:gd name="connsiteY19" fmla="*/ 62179 h 536447"/>
                <a:gd name="connsiteX20" fmla="*/ 150572 w 340766"/>
                <a:gd name="connsiteY20" fmla="*/ 51816 h 536447"/>
                <a:gd name="connsiteX21" fmla="*/ 187757 w 340766"/>
                <a:gd name="connsiteY21" fmla="*/ 47549 h 536447"/>
                <a:gd name="connsiteX22" fmla="*/ 217628 w 340766"/>
                <a:gd name="connsiteY22" fmla="*/ 35357 h 536447"/>
                <a:gd name="connsiteX23" fmla="*/ 234696 w 340766"/>
                <a:gd name="connsiteY23" fmla="*/ 32918 h 536447"/>
                <a:gd name="connsiteX24" fmla="*/ 246888 w 340766"/>
                <a:gd name="connsiteY24" fmla="*/ 25603 h 536447"/>
                <a:gd name="connsiteX25" fmla="*/ 266396 w 340766"/>
                <a:gd name="connsiteY25" fmla="*/ 24384 h 536447"/>
                <a:gd name="connsiteX26" fmla="*/ 277368 w 340766"/>
                <a:gd name="connsiteY26" fmla="*/ 23165 h 536447"/>
                <a:gd name="connsiteX27" fmla="*/ 292608 w 340766"/>
                <a:gd name="connsiteY27" fmla="*/ 17678 h 536447"/>
                <a:gd name="connsiteX28" fmla="*/ 310896 w 340766"/>
                <a:gd name="connsiteY28" fmla="*/ 13411 h 536447"/>
                <a:gd name="connsiteX29" fmla="*/ 326136 w 340766"/>
                <a:gd name="connsiteY29" fmla="*/ 0 h 536447"/>
                <a:gd name="connsiteX30" fmla="*/ 339548 w 340766"/>
                <a:gd name="connsiteY30" fmla="*/ 0 h 536447"/>
                <a:gd name="connsiteX31" fmla="*/ 340767 w 340766"/>
                <a:gd name="connsiteY31" fmla="*/ 10973 h 536447"/>
                <a:gd name="connsiteX32" fmla="*/ 338328 w 340766"/>
                <a:gd name="connsiteY32" fmla="*/ 33528 h 536447"/>
                <a:gd name="connsiteX33" fmla="*/ 339548 w 340766"/>
                <a:gd name="connsiteY33" fmla="*/ 54254 h 536447"/>
                <a:gd name="connsiteX34" fmla="*/ 332841 w 340766"/>
                <a:gd name="connsiteY34" fmla="*/ 68275 h 536447"/>
                <a:gd name="connsiteX35" fmla="*/ 324308 w 340766"/>
                <a:gd name="connsiteY35" fmla="*/ 110947 h 536447"/>
                <a:gd name="connsiteX36" fmla="*/ 309677 w 340766"/>
                <a:gd name="connsiteY36" fmla="*/ 154229 h 536447"/>
                <a:gd name="connsiteX37" fmla="*/ 289560 w 340766"/>
                <a:gd name="connsiteY37" fmla="*/ 204216 h 536447"/>
                <a:gd name="connsiteX38" fmla="*/ 261519 w 340766"/>
                <a:gd name="connsiteY38" fmla="*/ 261518 h 536447"/>
                <a:gd name="connsiteX39" fmla="*/ 232868 w 340766"/>
                <a:gd name="connsiteY39" fmla="*/ 305410 h 536447"/>
                <a:gd name="connsiteX40" fmla="*/ 192633 w 340766"/>
                <a:gd name="connsiteY40" fmla="*/ 359054 h 536447"/>
                <a:gd name="connsiteX41" fmla="*/ 158496 w 340766"/>
                <a:gd name="connsiteY41" fmla="*/ 390754 h 536447"/>
                <a:gd name="connsiteX42" fmla="*/ 107289 w 340766"/>
                <a:gd name="connsiteY42" fmla="*/ 429768 h 536447"/>
                <a:gd name="connsiteX43" fmla="*/ 74981 w 340766"/>
                <a:gd name="connsiteY43" fmla="*/ 459029 h 536447"/>
                <a:gd name="connsiteX44" fmla="*/ 37185 w 340766"/>
                <a:gd name="connsiteY44" fmla="*/ 506578 h 536447"/>
                <a:gd name="connsiteX45" fmla="*/ 29261 w 340766"/>
                <a:gd name="connsiteY45" fmla="*/ 527304 h 536447"/>
                <a:gd name="connsiteX46" fmla="*/ 21336 w 340766"/>
                <a:gd name="connsiteY46" fmla="*/ 536448 h 53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6447">
                  <a:moveTo>
                    <a:pt x="21336" y="536448"/>
                  </a:moveTo>
                  <a:lnTo>
                    <a:pt x="1220" y="504139"/>
                  </a:lnTo>
                  <a:lnTo>
                    <a:pt x="0" y="361493"/>
                  </a:lnTo>
                  <a:lnTo>
                    <a:pt x="29871" y="317602"/>
                  </a:lnTo>
                  <a:lnTo>
                    <a:pt x="39015" y="304800"/>
                  </a:lnTo>
                  <a:lnTo>
                    <a:pt x="60960" y="304190"/>
                  </a:lnTo>
                  <a:lnTo>
                    <a:pt x="91440" y="276758"/>
                  </a:lnTo>
                  <a:lnTo>
                    <a:pt x="135941" y="274930"/>
                  </a:lnTo>
                  <a:lnTo>
                    <a:pt x="231039" y="157277"/>
                  </a:lnTo>
                  <a:lnTo>
                    <a:pt x="201777" y="157886"/>
                  </a:lnTo>
                  <a:lnTo>
                    <a:pt x="87783" y="111557"/>
                  </a:lnTo>
                  <a:lnTo>
                    <a:pt x="74372" y="97536"/>
                  </a:lnTo>
                  <a:lnTo>
                    <a:pt x="60960" y="78638"/>
                  </a:lnTo>
                  <a:lnTo>
                    <a:pt x="47549" y="56693"/>
                  </a:lnTo>
                  <a:lnTo>
                    <a:pt x="54864" y="43282"/>
                  </a:lnTo>
                  <a:lnTo>
                    <a:pt x="66447" y="21946"/>
                  </a:lnTo>
                  <a:lnTo>
                    <a:pt x="78029" y="29261"/>
                  </a:lnTo>
                  <a:lnTo>
                    <a:pt x="85344" y="45720"/>
                  </a:lnTo>
                  <a:lnTo>
                    <a:pt x="101804" y="62179"/>
                  </a:lnTo>
                  <a:lnTo>
                    <a:pt x="118872" y="62179"/>
                  </a:lnTo>
                  <a:lnTo>
                    <a:pt x="150572" y="51816"/>
                  </a:lnTo>
                  <a:lnTo>
                    <a:pt x="187757" y="47549"/>
                  </a:lnTo>
                  <a:lnTo>
                    <a:pt x="217628" y="35357"/>
                  </a:lnTo>
                  <a:lnTo>
                    <a:pt x="234696" y="32918"/>
                  </a:lnTo>
                  <a:lnTo>
                    <a:pt x="246888" y="25603"/>
                  </a:lnTo>
                  <a:lnTo>
                    <a:pt x="266396" y="24384"/>
                  </a:lnTo>
                  <a:lnTo>
                    <a:pt x="277368" y="23165"/>
                  </a:lnTo>
                  <a:lnTo>
                    <a:pt x="292608" y="17678"/>
                  </a:lnTo>
                  <a:lnTo>
                    <a:pt x="310896" y="13411"/>
                  </a:lnTo>
                  <a:lnTo>
                    <a:pt x="326136" y="0"/>
                  </a:lnTo>
                  <a:lnTo>
                    <a:pt x="339548" y="0"/>
                  </a:lnTo>
                  <a:lnTo>
                    <a:pt x="340767" y="10973"/>
                  </a:lnTo>
                  <a:lnTo>
                    <a:pt x="338328" y="33528"/>
                  </a:lnTo>
                  <a:lnTo>
                    <a:pt x="339548" y="54254"/>
                  </a:lnTo>
                  <a:lnTo>
                    <a:pt x="332841" y="68275"/>
                  </a:lnTo>
                  <a:lnTo>
                    <a:pt x="324308" y="110947"/>
                  </a:lnTo>
                  <a:lnTo>
                    <a:pt x="309677" y="154229"/>
                  </a:lnTo>
                  <a:lnTo>
                    <a:pt x="289560" y="204216"/>
                  </a:lnTo>
                  <a:lnTo>
                    <a:pt x="261519" y="261518"/>
                  </a:lnTo>
                  <a:lnTo>
                    <a:pt x="232868" y="305410"/>
                  </a:lnTo>
                  <a:lnTo>
                    <a:pt x="192633" y="359054"/>
                  </a:lnTo>
                  <a:lnTo>
                    <a:pt x="158496" y="390754"/>
                  </a:lnTo>
                  <a:lnTo>
                    <a:pt x="107289" y="429768"/>
                  </a:lnTo>
                  <a:lnTo>
                    <a:pt x="74981" y="459029"/>
                  </a:lnTo>
                  <a:lnTo>
                    <a:pt x="37185" y="506578"/>
                  </a:lnTo>
                  <a:lnTo>
                    <a:pt x="29261" y="527304"/>
                  </a:lnTo>
                  <a:lnTo>
                    <a:pt x="21336" y="536448"/>
                  </a:lnTo>
                  <a:close/>
                </a:path>
              </a:pathLst>
            </a:custGeom>
            <a:grpFill/>
            <a:ln w="6350" cap="flat">
              <a:solidFill>
                <a:srgbClr val="545A8A"/>
              </a:solidFill>
              <a:prstDash val="solid"/>
              <a:miter/>
            </a:ln>
          </p:spPr>
          <p:txBody>
            <a:bodyPr rtlCol="0" anchor="ctr"/>
            <a:lstStyle/>
            <a:p>
              <a:endParaRPr lang="fr-FR" dirty="0"/>
            </a:p>
          </p:txBody>
        </p:sp>
        <p:sp>
          <p:nvSpPr>
            <p:cNvPr id="268" name="Forme libre : forme 227">
              <a:extLst>
                <a:ext uri="{FF2B5EF4-FFF2-40B4-BE49-F238E27FC236}">
                  <a16:creationId xmlns:a16="http://schemas.microsoft.com/office/drawing/2014/main" id="{A582D4C3-B1FA-2B00-19DD-867CFBC337D5}"/>
                </a:ext>
              </a:extLst>
            </p:cNvPr>
            <p:cNvSpPr/>
            <p:nvPr/>
          </p:nvSpPr>
          <p:spPr>
            <a:xfrm>
              <a:off x="6643421" y="2725520"/>
              <a:ext cx="53034" cy="55473"/>
            </a:xfrm>
            <a:custGeom>
              <a:avLst/>
              <a:gdLst>
                <a:gd name="connsiteX0" fmla="*/ 48768 w 53034"/>
                <a:gd name="connsiteY0" fmla="*/ 39624 h 55473"/>
                <a:gd name="connsiteX1" fmla="*/ 41452 w 53034"/>
                <a:gd name="connsiteY1" fmla="*/ 41453 h 55473"/>
                <a:gd name="connsiteX2" fmla="*/ 23774 w 53034"/>
                <a:gd name="connsiteY2" fmla="*/ 47549 h 55473"/>
                <a:gd name="connsiteX3" fmla="*/ 23164 w 53034"/>
                <a:gd name="connsiteY3" fmla="*/ 55474 h 55473"/>
                <a:gd name="connsiteX4" fmla="*/ 18897 w 53034"/>
                <a:gd name="connsiteY4" fmla="*/ 54864 h 55473"/>
                <a:gd name="connsiteX5" fmla="*/ 15240 w 53034"/>
                <a:gd name="connsiteY5" fmla="*/ 40843 h 55473"/>
                <a:gd name="connsiteX6" fmla="*/ 7315 w 53034"/>
                <a:gd name="connsiteY6" fmla="*/ 36576 h 55473"/>
                <a:gd name="connsiteX7" fmla="*/ 0 w 53034"/>
                <a:gd name="connsiteY7" fmla="*/ 26213 h 55473"/>
                <a:gd name="connsiteX8" fmla="*/ 4876 w 53034"/>
                <a:gd name="connsiteY8" fmla="*/ 17678 h 55473"/>
                <a:gd name="connsiteX9" fmla="*/ 12192 w 53034"/>
                <a:gd name="connsiteY9" fmla="*/ 15240 h 55473"/>
                <a:gd name="connsiteX10" fmla="*/ 15240 w 53034"/>
                <a:gd name="connsiteY10" fmla="*/ 2438 h 55473"/>
                <a:gd name="connsiteX11" fmla="*/ 20726 w 53034"/>
                <a:gd name="connsiteY11" fmla="*/ 0 h 55473"/>
                <a:gd name="connsiteX12" fmla="*/ 25603 w 53034"/>
                <a:gd name="connsiteY12" fmla="*/ 5486 h 55473"/>
                <a:gd name="connsiteX13" fmla="*/ 31699 w 53034"/>
                <a:gd name="connsiteY13" fmla="*/ 7925 h 55473"/>
                <a:gd name="connsiteX14" fmla="*/ 36576 w 53034"/>
                <a:gd name="connsiteY14" fmla="*/ 14021 h 55473"/>
                <a:gd name="connsiteX15" fmla="*/ 42062 w 53034"/>
                <a:gd name="connsiteY15" fmla="*/ 15850 h 55473"/>
                <a:gd name="connsiteX16" fmla="*/ 48768 w 53034"/>
                <a:gd name="connsiteY16" fmla="*/ 23165 h 55473"/>
                <a:gd name="connsiteX17" fmla="*/ 53035 w 53034"/>
                <a:gd name="connsiteY17" fmla="*/ 22555 h 55473"/>
                <a:gd name="connsiteX18" fmla="*/ 50596 w 53034"/>
                <a:gd name="connsiteY18" fmla="*/ 32309 h 55473"/>
                <a:gd name="connsiteX19" fmla="*/ 46939 w 53034"/>
                <a:gd name="connsiteY19" fmla="*/ 36576 h 55473"/>
                <a:gd name="connsiteX20" fmla="*/ 48768 w 53034"/>
                <a:gd name="connsiteY20" fmla="*/ 39624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4" h="55473">
                  <a:moveTo>
                    <a:pt x="48768" y="39624"/>
                  </a:moveTo>
                  <a:lnTo>
                    <a:pt x="41452" y="41453"/>
                  </a:lnTo>
                  <a:lnTo>
                    <a:pt x="23774" y="47549"/>
                  </a:lnTo>
                  <a:lnTo>
                    <a:pt x="23164" y="55474"/>
                  </a:lnTo>
                  <a:lnTo>
                    <a:pt x="18897" y="54864"/>
                  </a:lnTo>
                  <a:lnTo>
                    <a:pt x="15240" y="40843"/>
                  </a:lnTo>
                  <a:lnTo>
                    <a:pt x="7315" y="36576"/>
                  </a:lnTo>
                  <a:lnTo>
                    <a:pt x="0" y="26213"/>
                  </a:lnTo>
                  <a:lnTo>
                    <a:pt x="4876" y="17678"/>
                  </a:lnTo>
                  <a:lnTo>
                    <a:pt x="12192" y="15240"/>
                  </a:lnTo>
                  <a:lnTo>
                    <a:pt x="15240" y="2438"/>
                  </a:lnTo>
                  <a:lnTo>
                    <a:pt x="20726" y="0"/>
                  </a:lnTo>
                  <a:lnTo>
                    <a:pt x="25603" y="5486"/>
                  </a:lnTo>
                  <a:lnTo>
                    <a:pt x="31699" y="7925"/>
                  </a:lnTo>
                  <a:lnTo>
                    <a:pt x="36576" y="14021"/>
                  </a:lnTo>
                  <a:lnTo>
                    <a:pt x="42062" y="15850"/>
                  </a:lnTo>
                  <a:lnTo>
                    <a:pt x="48768" y="23165"/>
                  </a:lnTo>
                  <a:lnTo>
                    <a:pt x="53035" y="22555"/>
                  </a:lnTo>
                  <a:lnTo>
                    <a:pt x="50596" y="32309"/>
                  </a:lnTo>
                  <a:lnTo>
                    <a:pt x="46939" y="36576"/>
                  </a:lnTo>
                  <a:lnTo>
                    <a:pt x="48768" y="39624"/>
                  </a:lnTo>
                  <a:close/>
                </a:path>
              </a:pathLst>
            </a:custGeom>
            <a:grpFill/>
            <a:ln w="6350" cap="flat">
              <a:solidFill>
                <a:srgbClr val="545A8A"/>
              </a:solidFill>
              <a:prstDash val="solid"/>
              <a:miter/>
            </a:ln>
          </p:spPr>
          <p:txBody>
            <a:bodyPr rtlCol="0" anchor="ctr"/>
            <a:lstStyle/>
            <a:p>
              <a:endParaRPr lang="fr-FR" dirty="0"/>
            </a:p>
          </p:txBody>
        </p:sp>
        <p:sp>
          <p:nvSpPr>
            <p:cNvPr id="269" name="Forme libre : forme 228">
              <a:extLst>
                <a:ext uri="{FF2B5EF4-FFF2-40B4-BE49-F238E27FC236}">
                  <a16:creationId xmlns:a16="http://schemas.microsoft.com/office/drawing/2014/main" id="{0A1A3668-FCC8-C3AA-74F2-BC094D7F0A47}"/>
                </a:ext>
              </a:extLst>
            </p:cNvPr>
            <p:cNvSpPr/>
            <p:nvPr/>
          </p:nvSpPr>
          <p:spPr>
            <a:xfrm>
              <a:off x="6557466" y="5282183"/>
              <a:ext cx="554736" cy="498043"/>
            </a:xfrm>
            <a:custGeom>
              <a:avLst/>
              <a:gdLst>
                <a:gd name="connsiteX0" fmla="*/ 510236 w 554736"/>
                <a:gd name="connsiteY0" fmla="*/ 6096 h 498043"/>
                <a:gd name="connsiteX1" fmla="*/ 523647 w 554736"/>
                <a:gd name="connsiteY1" fmla="*/ 60960 h 498043"/>
                <a:gd name="connsiteX2" fmla="*/ 530352 w 554736"/>
                <a:gd name="connsiteY2" fmla="*/ 89001 h 498043"/>
                <a:gd name="connsiteX3" fmla="*/ 521818 w 554736"/>
                <a:gd name="connsiteY3" fmla="*/ 132283 h 498043"/>
                <a:gd name="connsiteX4" fmla="*/ 524256 w 554736"/>
                <a:gd name="connsiteY4" fmla="*/ 146304 h 498043"/>
                <a:gd name="connsiteX5" fmla="*/ 507797 w 554736"/>
                <a:gd name="connsiteY5" fmla="*/ 139598 h 498043"/>
                <a:gd name="connsiteX6" fmla="*/ 497434 w 554736"/>
                <a:gd name="connsiteY6" fmla="*/ 142037 h 498043"/>
                <a:gd name="connsiteX7" fmla="*/ 493776 w 554736"/>
                <a:gd name="connsiteY7" fmla="*/ 153619 h 498043"/>
                <a:gd name="connsiteX8" fmla="*/ 483413 w 554736"/>
                <a:gd name="connsiteY8" fmla="*/ 168249 h 498043"/>
                <a:gd name="connsiteX9" fmla="*/ 482804 w 554736"/>
                <a:gd name="connsiteY9" fmla="*/ 181661 h 498043"/>
                <a:gd name="connsiteX10" fmla="*/ 501701 w 554736"/>
                <a:gd name="connsiteY10" fmla="*/ 202997 h 498043"/>
                <a:gd name="connsiteX11" fmla="*/ 521208 w 554736"/>
                <a:gd name="connsiteY11" fmla="*/ 198729 h 498043"/>
                <a:gd name="connsiteX12" fmla="*/ 529743 w 554736"/>
                <a:gd name="connsiteY12" fmla="*/ 181661 h 498043"/>
                <a:gd name="connsiteX13" fmla="*/ 554736 w 554736"/>
                <a:gd name="connsiteY13" fmla="*/ 181661 h 498043"/>
                <a:gd name="connsiteX14" fmla="*/ 544373 w 554736"/>
                <a:gd name="connsiteY14" fmla="*/ 210312 h 498043"/>
                <a:gd name="connsiteX15" fmla="*/ 538277 w 554736"/>
                <a:gd name="connsiteY15" fmla="*/ 242621 h 498043"/>
                <a:gd name="connsiteX16" fmla="*/ 527914 w 554736"/>
                <a:gd name="connsiteY16" fmla="*/ 260299 h 498043"/>
                <a:gd name="connsiteX17" fmla="*/ 503530 w 554736"/>
                <a:gd name="connsiteY17" fmla="*/ 280416 h 498043"/>
                <a:gd name="connsiteX18" fmla="*/ 496824 w 554736"/>
                <a:gd name="connsiteY18" fmla="*/ 285902 h 498043"/>
                <a:gd name="connsiteX19" fmla="*/ 480975 w 554736"/>
                <a:gd name="connsiteY19" fmla="*/ 306019 h 498043"/>
                <a:gd name="connsiteX20" fmla="*/ 470002 w 554736"/>
                <a:gd name="connsiteY20" fmla="*/ 326136 h 498043"/>
                <a:gd name="connsiteX21" fmla="*/ 448666 w 554736"/>
                <a:gd name="connsiteY21" fmla="*/ 354177 h 498043"/>
                <a:gd name="connsiteX22" fmla="*/ 407823 w 554736"/>
                <a:gd name="connsiteY22" fmla="*/ 394411 h 498043"/>
                <a:gd name="connsiteX23" fmla="*/ 382829 w 554736"/>
                <a:gd name="connsiteY23" fmla="*/ 417576 h 498043"/>
                <a:gd name="connsiteX24" fmla="*/ 356616 w 554736"/>
                <a:gd name="connsiteY24" fmla="*/ 435864 h 498043"/>
                <a:gd name="connsiteX25" fmla="*/ 320650 w 554736"/>
                <a:gd name="connsiteY25" fmla="*/ 450494 h 498043"/>
                <a:gd name="connsiteX26" fmla="*/ 304191 w 554736"/>
                <a:gd name="connsiteY26" fmla="*/ 452933 h 498043"/>
                <a:gd name="connsiteX27" fmla="*/ 298704 w 554736"/>
                <a:gd name="connsiteY27" fmla="*/ 463905 h 498043"/>
                <a:gd name="connsiteX28" fmla="*/ 279197 w 554736"/>
                <a:gd name="connsiteY28" fmla="*/ 457809 h 498043"/>
                <a:gd name="connsiteX29" fmla="*/ 262738 w 554736"/>
                <a:gd name="connsiteY29" fmla="*/ 465125 h 498043"/>
                <a:gd name="connsiteX30" fmla="*/ 227991 w 554736"/>
                <a:gd name="connsiteY30" fmla="*/ 457809 h 498043"/>
                <a:gd name="connsiteX31" fmla="*/ 207874 w 554736"/>
                <a:gd name="connsiteY31" fmla="*/ 462686 h 498043"/>
                <a:gd name="connsiteX32" fmla="*/ 194463 w 554736"/>
                <a:gd name="connsiteY32" fmla="*/ 460248 h 498043"/>
                <a:gd name="connsiteX33" fmla="*/ 159106 w 554736"/>
                <a:gd name="connsiteY33" fmla="*/ 476097 h 498043"/>
                <a:gd name="connsiteX34" fmla="*/ 131064 w 554736"/>
                <a:gd name="connsiteY34" fmla="*/ 482193 h 498043"/>
                <a:gd name="connsiteX35" fmla="*/ 109728 w 554736"/>
                <a:gd name="connsiteY35" fmla="*/ 496824 h 498043"/>
                <a:gd name="connsiteX36" fmla="*/ 95098 w 554736"/>
                <a:gd name="connsiteY36" fmla="*/ 498043 h 498043"/>
                <a:gd name="connsiteX37" fmla="*/ 82296 w 554736"/>
                <a:gd name="connsiteY37" fmla="*/ 484022 h 498043"/>
                <a:gd name="connsiteX38" fmla="*/ 71324 w 554736"/>
                <a:gd name="connsiteY38" fmla="*/ 483413 h 498043"/>
                <a:gd name="connsiteX39" fmla="*/ 57912 w 554736"/>
                <a:gd name="connsiteY39" fmla="*/ 465734 h 498043"/>
                <a:gd name="connsiteX40" fmla="*/ 56084 w 554736"/>
                <a:gd name="connsiteY40" fmla="*/ 471221 h 498043"/>
                <a:gd name="connsiteX41" fmla="*/ 52426 w 554736"/>
                <a:gd name="connsiteY41" fmla="*/ 460857 h 498043"/>
                <a:gd name="connsiteX42" fmla="*/ 54255 w 554736"/>
                <a:gd name="connsiteY42" fmla="*/ 437693 h 498043"/>
                <a:gd name="connsiteX43" fmla="*/ 45111 w 554736"/>
                <a:gd name="connsiteY43" fmla="*/ 411480 h 498043"/>
                <a:gd name="connsiteX44" fmla="*/ 56084 w 554736"/>
                <a:gd name="connsiteY44" fmla="*/ 404165 h 498043"/>
                <a:gd name="connsiteX45" fmla="*/ 56693 w 554736"/>
                <a:gd name="connsiteY45" fmla="*/ 374294 h 498043"/>
                <a:gd name="connsiteX46" fmla="*/ 36576 w 554736"/>
                <a:gd name="connsiteY46" fmla="*/ 337718 h 498043"/>
                <a:gd name="connsiteX47" fmla="*/ 21946 w 554736"/>
                <a:gd name="connsiteY47" fmla="*/ 304800 h 498043"/>
                <a:gd name="connsiteX48" fmla="*/ 21946 w 554736"/>
                <a:gd name="connsiteY48" fmla="*/ 304190 h 498043"/>
                <a:gd name="connsiteX49" fmla="*/ 0 w 554736"/>
                <a:gd name="connsiteY49" fmla="*/ 253593 h 498043"/>
                <a:gd name="connsiteX50" fmla="*/ 17069 w 554736"/>
                <a:gd name="connsiteY50" fmla="*/ 234086 h 498043"/>
                <a:gd name="connsiteX51" fmla="*/ 29261 w 554736"/>
                <a:gd name="connsiteY51" fmla="*/ 245059 h 498043"/>
                <a:gd name="connsiteX52" fmla="*/ 34138 w 554736"/>
                <a:gd name="connsiteY52" fmla="*/ 261518 h 498043"/>
                <a:gd name="connsiteX53" fmla="*/ 49378 w 554736"/>
                <a:gd name="connsiteY53" fmla="*/ 264566 h 498043"/>
                <a:gd name="connsiteX54" fmla="*/ 70104 w 554736"/>
                <a:gd name="connsiteY54" fmla="*/ 271881 h 498043"/>
                <a:gd name="connsiteX55" fmla="*/ 87783 w 554736"/>
                <a:gd name="connsiteY55" fmla="*/ 268833 h 498043"/>
                <a:gd name="connsiteX56" fmla="*/ 118263 w 554736"/>
                <a:gd name="connsiteY56" fmla="*/ 248717 h 498043"/>
                <a:gd name="connsiteX57" fmla="*/ 124968 w 554736"/>
                <a:gd name="connsiteY57" fmla="*/ 104241 h 498043"/>
                <a:gd name="connsiteX58" fmla="*/ 133503 w 554736"/>
                <a:gd name="connsiteY58" fmla="*/ 110337 h 498043"/>
                <a:gd name="connsiteX59" fmla="*/ 151791 w 554736"/>
                <a:gd name="connsiteY59" fmla="*/ 147523 h 498043"/>
                <a:gd name="connsiteX60" fmla="*/ 148133 w 554736"/>
                <a:gd name="connsiteY60" fmla="*/ 171297 h 498043"/>
                <a:gd name="connsiteX61" fmla="*/ 154839 w 554736"/>
                <a:gd name="connsiteY61" fmla="*/ 185318 h 498043"/>
                <a:gd name="connsiteX62" fmla="*/ 179223 w 554736"/>
                <a:gd name="connsiteY62" fmla="*/ 181051 h 498043"/>
                <a:gd name="connsiteX63" fmla="*/ 196292 w 554736"/>
                <a:gd name="connsiteY63" fmla="*/ 163373 h 498043"/>
                <a:gd name="connsiteX64" fmla="*/ 212751 w 554736"/>
                <a:gd name="connsiteY64" fmla="*/ 151790 h 498043"/>
                <a:gd name="connsiteX65" fmla="*/ 221895 w 554736"/>
                <a:gd name="connsiteY65" fmla="*/ 132893 h 498043"/>
                <a:gd name="connsiteX66" fmla="*/ 238964 w 554736"/>
                <a:gd name="connsiteY66" fmla="*/ 124358 h 498043"/>
                <a:gd name="connsiteX67" fmla="*/ 252984 w 554736"/>
                <a:gd name="connsiteY67" fmla="*/ 128625 h 498043"/>
                <a:gd name="connsiteX68" fmla="*/ 268224 w 554736"/>
                <a:gd name="connsiteY68" fmla="*/ 139598 h 498043"/>
                <a:gd name="connsiteX69" fmla="*/ 295656 w 554736"/>
                <a:gd name="connsiteY69" fmla="*/ 141427 h 498043"/>
                <a:gd name="connsiteX70" fmla="*/ 317602 w 554736"/>
                <a:gd name="connsiteY70" fmla="*/ 132893 h 498043"/>
                <a:gd name="connsiteX71" fmla="*/ 321260 w 554736"/>
                <a:gd name="connsiteY71" fmla="*/ 120701 h 498043"/>
                <a:gd name="connsiteX72" fmla="*/ 328575 w 554736"/>
                <a:gd name="connsiteY72" fmla="*/ 101803 h 498043"/>
                <a:gd name="connsiteX73" fmla="*/ 346863 w 554736"/>
                <a:gd name="connsiteY73" fmla="*/ 98755 h 498043"/>
                <a:gd name="connsiteX74" fmla="*/ 357836 w 554736"/>
                <a:gd name="connsiteY74" fmla="*/ 84125 h 498043"/>
                <a:gd name="connsiteX75" fmla="*/ 370028 w 554736"/>
                <a:gd name="connsiteY75" fmla="*/ 57912 h 498043"/>
                <a:gd name="connsiteX76" fmla="*/ 401727 w 554736"/>
                <a:gd name="connsiteY76" fmla="*/ 28651 h 498043"/>
                <a:gd name="connsiteX77" fmla="*/ 451104 w 554736"/>
                <a:gd name="connsiteY77" fmla="*/ 0 h 498043"/>
                <a:gd name="connsiteX78" fmla="*/ 464516 w 554736"/>
                <a:gd name="connsiteY78" fmla="*/ 0 h 498043"/>
                <a:gd name="connsiteX79" fmla="*/ 480975 w 554736"/>
                <a:gd name="connsiteY79" fmla="*/ 6705 h 498043"/>
                <a:gd name="connsiteX80" fmla="*/ 492557 w 554736"/>
                <a:gd name="connsiteY80" fmla="*/ 1829 h 498043"/>
                <a:gd name="connsiteX81" fmla="*/ 510236 w 554736"/>
                <a:gd name="connsiteY81" fmla="*/ 6096 h 498043"/>
                <a:gd name="connsiteX82" fmla="*/ 386487 w 554736"/>
                <a:gd name="connsiteY82" fmla="*/ 330403 h 498043"/>
                <a:gd name="connsiteX83" fmla="*/ 393192 w 554736"/>
                <a:gd name="connsiteY83" fmla="*/ 318211 h 498043"/>
                <a:gd name="connsiteX84" fmla="*/ 412090 w 554736"/>
                <a:gd name="connsiteY84" fmla="*/ 312115 h 498043"/>
                <a:gd name="connsiteX85" fmla="*/ 418796 w 554736"/>
                <a:gd name="connsiteY85" fmla="*/ 299313 h 498043"/>
                <a:gd name="connsiteX86" fmla="*/ 430378 w 554736"/>
                <a:gd name="connsiteY86" fmla="*/ 280416 h 498043"/>
                <a:gd name="connsiteX87" fmla="*/ 420015 w 554736"/>
                <a:gd name="connsiteY87" fmla="*/ 268224 h 498043"/>
                <a:gd name="connsiteX88" fmla="*/ 406604 w 554736"/>
                <a:gd name="connsiteY88" fmla="*/ 256032 h 498043"/>
                <a:gd name="connsiteX89" fmla="*/ 390144 w 554736"/>
                <a:gd name="connsiteY89" fmla="*/ 264566 h 498043"/>
                <a:gd name="connsiteX90" fmla="*/ 371247 w 554736"/>
                <a:gd name="connsiteY90" fmla="*/ 279806 h 498043"/>
                <a:gd name="connsiteX91" fmla="*/ 351740 w 554736"/>
                <a:gd name="connsiteY91" fmla="*/ 304190 h 498043"/>
                <a:gd name="connsiteX92" fmla="*/ 374295 w 554736"/>
                <a:gd name="connsiteY92" fmla="*/ 334670 h 498043"/>
                <a:gd name="connsiteX93" fmla="*/ 386487 w 554736"/>
                <a:gd name="connsiteY93" fmla="*/ 330403 h 49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8043">
                  <a:moveTo>
                    <a:pt x="510236" y="6096"/>
                  </a:moveTo>
                  <a:lnTo>
                    <a:pt x="523647" y="60960"/>
                  </a:lnTo>
                  <a:lnTo>
                    <a:pt x="530352" y="89001"/>
                  </a:lnTo>
                  <a:lnTo>
                    <a:pt x="521818" y="132283"/>
                  </a:lnTo>
                  <a:lnTo>
                    <a:pt x="524256" y="146304"/>
                  </a:lnTo>
                  <a:lnTo>
                    <a:pt x="507797" y="139598"/>
                  </a:lnTo>
                  <a:lnTo>
                    <a:pt x="497434" y="142037"/>
                  </a:lnTo>
                  <a:lnTo>
                    <a:pt x="493776" y="153619"/>
                  </a:lnTo>
                  <a:lnTo>
                    <a:pt x="483413" y="168249"/>
                  </a:lnTo>
                  <a:lnTo>
                    <a:pt x="482804" y="181661"/>
                  </a:lnTo>
                  <a:lnTo>
                    <a:pt x="501701" y="202997"/>
                  </a:lnTo>
                  <a:lnTo>
                    <a:pt x="521208" y="198729"/>
                  </a:lnTo>
                  <a:lnTo>
                    <a:pt x="529743" y="181661"/>
                  </a:lnTo>
                  <a:lnTo>
                    <a:pt x="554736" y="181661"/>
                  </a:lnTo>
                  <a:lnTo>
                    <a:pt x="544373" y="210312"/>
                  </a:lnTo>
                  <a:lnTo>
                    <a:pt x="538277" y="242621"/>
                  </a:lnTo>
                  <a:lnTo>
                    <a:pt x="527914" y="260299"/>
                  </a:lnTo>
                  <a:lnTo>
                    <a:pt x="503530" y="280416"/>
                  </a:lnTo>
                  <a:lnTo>
                    <a:pt x="496824" y="285902"/>
                  </a:lnTo>
                  <a:lnTo>
                    <a:pt x="480975" y="306019"/>
                  </a:lnTo>
                  <a:lnTo>
                    <a:pt x="470002" y="326136"/>
                  </a:lnTo>
                  <a:lnTo>
                    <a:pt x="448666" y="354177"/>
                  </a:lnTo>
                  <a:lnTo>
                    <a:pt x="407823" y="394411"/>
                  </a:lnTo>
                  <a:lnTo>
                    <a:pt x="382829" y="417576"/>
                  </a:lnTo>
                  <a:lnTo>
                    <a:pt x="356616" y="435864"/>
                  </a:lnTo>
                  <a:lnTo>
                    <a:pt x="320650" y="450494"/>
                  </a:lnTo>
                  <a:lnTo>
                    <a:pt x="304191" y="452933"/>
                  </a:lnTo>
                  <a:lnTo>
                    <a:pt x="298704" y="463905"/>
                  </a:lnTo>
                  <a:lnTo>
                    <a:pt x="279197" y="457809"/>
                  </a:lnTo>
                  <a:lnTo>
                    <a:pt x="262738" y="465125"/>
                  </a:lnTo>
                  <a:lnTo>
                    <a:pt x="227991" y="457809"/>
                  </a:lnTo>
                  <a:lnTo>
                    <a:pt x="207874" y="462686"/>
                  </a:lnTo>
                  <a:lnTo>
                    <a:pt x="194463" y="460248"/>
                  </a:lnTo>
                  <a:lnTo>
                    <a:pt x="159106" y="476097"/>
                  </a:lnTo>
                  <a:lnTo>
                    <a:pt x="131064" y="482193"/>
                  </a:lnTo>
                  <a:lnTo>
                    <a:pt x="109728" y="496824"/>
                  </a:lnTo>
                  <a:lnTo>
                    <a:pt x="95098" y="498043"/>
                  </a:lnTo>
                  <a:lnTo>
                    <a:pt x="82296" y="484022"/>
                  </a:lnTo>
                  <a:lnTo>
                    <a:pt x="71324" y="483413"/>
                  </a:lnTo>
                  <a:lnTo>
                    <a:pt x="57912" y="465734"/>
                  </a:lnTo>
                  <a:lnTo>
                    <a:pt x="56084" y="471221"/>
                  </a:lnTo>
                  <a:lnTo>
                    <a:pt x="52426" y="460857"/>
                  </a:lnTo>
                  <a:lnTo>
                    <a:pt x="54255" y="437693"/>
                  </a:lnTo>
                  <a:lnTo>
                    <a:pt x="45111" y="411480"/>
                  </a:lnTo>
                  <a:lnTo>
                    <a:pt x="56084" y="404165"/>
                  </a:lnTo>
                  <a:lnTo>
                    <a:pt x="56693" y="374294"/>
                  </a:lnTo>
                  <a:lnTo>
                    <a:pt x="36576" y="337718"/>
                  </a:lnTo>
                  <a:lnTo>
                    <a:pt x="21946" y="304800"/>
                  </a:lnTo>
                  <a:lnTo>
                    <a:pt x="21946" y="304190"/>
                  </a:lnTo>
                  <a:lnTo>
                    <a:pt x="0" y="253593"/>
                  </a:lnTo>
                  <a:lnTo>
                    <a:pt x="17069" y="234086"/>
                  </a:lnTo>
                  <a:lnTo>
                    <a:pt x="29261" y="245059"/>
                  </a:lnTo>
                  <a:lnTo>
                    <a:pt x="34138" y="261518"/>
                  </a:lnTo>
                  <a:lnTo>
                    <a:pt x="49378" y="264566"/>
                  </a:lnTo>
                  <a:lnTo>
                    <a:pt x="70104" y="271881"/>
                  </a:lnTo>
                  <a:lnTo>
                    <a:pt x="87783" y="268833"/>
                  </a:lnTo>
                  <a:lnTo>
                    <a:pt x="118263" y="248717"/>
                  </a:lnTo>
                  <a:lnTo>
                    <a:pt x="124968" y="104241"/>
                  </a:lnTo>
                  <a:lnTo>
                    <a:pt x="133503" y="110337"/>
                  </a:lnTo>
                  <a:lnTo>
                    <a:pt x="151791" y="147523"/>
                  </a:lnTo>
                  <a:lnTo>
                    <a:pt x="148133" y="171297"/>
                  </a:lnTo>
                  <a:lnTo>
                    <a:pt x="154839" y="185318"/>
                  </a:lnTo>
                  <a:lnTo>
                    <a:pt x="179223" y="181051"/>
                  </a:lnTo>
                  <a:lnTo>
                    <a:pt x="196292" y="163373"/>
                  </a:lnTo>
                  <a:lnTo>
                    <a:pt x="212751" y="151790"/>
                  </a:lnTo>
                  <a:lnTo>
                    <a:pt x="221895" y="132893"/>
                  </a:lnTo>
                  <a:lnTo>
                    <a:pt x="238964" y="124358"/>
                  </a:lnTo>
                  <a:lnTo>
                    <a:pt x="252984" y="128625"/>
                  </a:lnTo>
                  <a:lnTo>
                    <a:pt x="268224" y="139598"/>
                  </a:lnTo>
                  <a:lnTo>
                    <a:pt x="295656" y="141427"/>
                  </a:lnTo>
                  <a:lnTo>
                    <a:pt x="317602" y="132893"/>
                  </a:lnTo>
                  <a:lnTo>
                    <a:pt x="321260" y="120701"/>
                  </a:lnTo>
                  <a:lnTo>
                    <a:pt x="328575" y="101803"/>
                  </a:lnTo>
                  <a:lnTo>
                    <a:pt x="346863" y="98755"/>
                  </a:lnTo>
                  <a:lnTo>
                    <a:pt x="357836" y="84125"/>
                  </a:lnTo>
                  <a:lnTo>
                    <a:pt x="370028" y="57912"/>
                  </a:lnTo>
                  <a:lnTo>
                    <a:pt x="401727" y="28651"/>
                  </a:lnTo>
                  <a:lnTo>
                    <a:pt x="451104" y="0"/>
                  </a:lnTo>
                  <a:lnTo>
                    <a:pt x="464516" y="0"/>
                  </a:lnTo>
                  <a:lnTo>
                    <a:pt x="480975" y="6705"/>
                  </a:lnTo>
                  <a:lnTo>
                    <a:pt x="492557" y="1829"/>
                  </a:lnTo>
                  <a:lnTo>
                    <a:pt x="510236" y="6096"/>
                  </a:lnTo>
                  <a:close/>
                  <a:moveTo>
                    <a:pt x="386487" y="330403"/>
                  </a:moveTo>
                  <a:lnTo>
                    <a:pt x="393192" y="318211"/>
                  </a:lnTo>
                  <a:lnTo>
                    <a:pt x="412090" y="312115"/>
                  </a:lnTo>
                  <a:lnTo>
                    <a:pt x="418796" y="299313"/>
                  </a:lnTo>
                  <a:lnTo>
                    <a:pt x="430378" y="280416"/>
                  </a:lnTo>
                  <a:lnTo>
                    <a:pt x="420015" y="268224"/>
                  </a:lnTo>
                  <a:lnTo>
                    <a:pt x="406604" y="256032"/>
                  </a:lnTo>
                  <a:lnTo>
                    <a:pt x="390144" y="264566"/>
                  </a:lnTo>
                  <a:lnTo>
                    <a:pt x="371247" y="279806"/>
                  </a:lnTo>
                  <a:lnTo>
                    <a:pt x="351740" y="304190"/>
                  </a:lnTo>
                  <a:lnTo>
                    <a:pt x="374295" y="334670"/>
                  </a:lnTo>
                  <a:lnTo>
                    <a:pt x="386487" y="330403"/>
                  </a:lnTo>
                  <a:close/>
                </a:path>
              </a:pathLst>
            </a:custGeom>
            <a:grpFill/>
            <a:ln w="6350" cap="flat">
              <a:solidFill>
                <a:srgbClr val="545A8A"/>
              </a:solidFill>
              <a:prstDash val="solid"/>
              <a:miter/>
            </a:ln>
          </p:spPr>
          <p:txBody>
            <a:bodyPr rtlCol="0" anchor="ctr"/>
            <a:lstStyle/>
            <a:p>
              <a:endParaRPr lang="fr-FR" dirty="0"/>
            </a:p>
          </p:txBody>
        </p:sp>
        <p:sp>
          <p:nvSpPr>
            <p:cNvPr id="270" name="Forme libre : forme 229">
              <a:extLst>
                <a:ext uri="{FF2B5EF4-FFF2-40B4-BE49-F238E27FC236}">
                  <a16:creationId xmlns:a16="http://schemas.microsoft.com/office/drawing/2014/main" id="{EE87D4FF-B98B-CD5C-17EE-45AAB282F7A7}"/>
                </a:ext>
              </a:extLst>
            </p:cNvPr>
            <p:cNvSpPr/>
            <p:nvPr/>
          </p:nvSpPr>
          <p:spPr>
            <a:xfrm>
              <a:off x="11138001" y="6001511"/>
              <a:ext cx="389534" cy="237134"/>
            </a:xfrm>
            <a:custGeom>
              <a:avLst/>
              <a:gdLst>
                <a:gd name="connsiteX0" fmla="*/ 360273 w 389534"/>
                <a:gd name="connsiteY0" fmla="*/ 16459 h 237134"/>
                <a:gd name="connsiteX1" fmla="*/ 355397 w 389534"/>
                <a:gd name="connsiteY1" fmla="*/ 32309 h 237134"/>
                <a:gd name="connsiteX2" fmla="*/ 389535 w 389534"/>
                <a:gd name="connsiteY2" fmla="*/ 16459 h 237134"/>
                <a:gd name="connsiteX3" fmla="*/ 386487 w 389534"/>
                <a:gd name="connsiteY3" fmla="*/ 32918 h 237134"/>
                <a:gd name="connsiteX4" fmla="*/ 373685 w 389534"/>
                <a:gd name="connsiteY4" fmla="*/ 49377 h 237134"/>
                <a:gd name="connsiteX5" fmla="*/ 348081 w 389534"/>
                <a:gd name="connsiteY5" fmla="*/ 67056 h 237134"/>
                <a:gd name="connsiteX6" fmla="*/ 304800 w 389534"/>
                <a:gd name="connsiteY6" fmla="*/ 95707 h 237134"/>
                <a:gd name="connsiteX7" fmla="*/ 276149 w 389534"/>
                <a:gd name="connsiteY7" fmla="*/ 111557 h 237134"/>
                <a:gd name="connsiteX8" fmla="*/ 272492 w 389534"/>
                <a:gd name="connsiteY8" fmla="*/ 129845 h 237134"/>
                <a:gd name="connsiteX9" fmla="*/ 248108 w 389534"/>
                <a:gd name="connsiteY9" fmla="*/ 130454 h 237134"/>
                <a:gd name="connsiteX10" fmla="*/ 209703 w 389534"/>
                <a:gd name="connsiteY10" fmla="*/ 145085 h 237134"/>
                <a:gd name="connsiteX11" fmla="*/ 181052 w 389534"/>
                <a:gd name="connsiteY11" fmla="*/ 170078 h 237134"/>
                <a:gd name="connsiteX12" fmla="*/ 131064 w 389534"/>
                <a:gd name="connsiteY12" fmla="*/ 209093 h 237134"/>
                <a:gd name="connsiteX13" fmla="*/ 92660 w 389534"/>
                <a:gd name="connsiteY13" fmla="*/ 226161 h 237134"/>
                <a:gd name="connsiteX14" fmla="*/ 68276 w 389534"/>
                <a:gd name="connsiteY14" fmla="*/ 237134 h 237134"/>
                <a:gd name="connsiteX15" fmla="*/ 40233 w 389534"/>
                <a:gd name="connsiteY15" fmla="*/ 236525 h 237134"/>
                <a:gd name="connsiteX16" fmla="*/ 31089 w 389534"/>
                <a:gd name="connsiteY16" fmla="*/ 223723 h 237134"/>
                <a:gd name="connsiteX17" fmla="*/ 0 w 389534"/>
                <a:gd name="connsiteY17" fmla="*/ 221285 h 237134"/>
                <a:gd name="connsiteX18" fmla="*/ 6096 w 389534"/>
                <a:gd name="connsiteY18" fmla="*/ 206654 h 237134"/>
                <a:gd name="connsiteX19" fmla="*/ 45720 w 389534"/>
                <a:gd name="connsiteY19" fmla="*/ 178613 h 237134"/>
                <a:gd name="connsiteX20" fmla="*/ 115215 w 389534"/>
                <a:gd name="connsiteY20" fmla="*/ 140208 h 237134"/>
                <a:gd name="connsiteX21" fmla="*/ 141428 w 389534"/>
                <a:gd name="connsiteY21" fmla="*/ 132893 h 237134"/>
                <a:gd name="connsiteX22" fmla="*/ 175565 w 389534"/>
                <a:gd name="connsiteY22" fmla="*/ 118262 h 237134"/>
                <a:gd name="connsiteX23" fmla="*/ 218237 w 389534"/>
                <a:gd name="connsiteY23" fmla="*/ 98145 h 237134"/>
                <a:gd name="connsiteX24" fmla="*/ 252984 w 389534"/>
                <a:gd name="connsiteY24" fmla="*/ 78029 h 237134"/>
                <a:gd name="connsiteX25" fmla="*/ 289560 w 389534"/>
                <a:gd name="connsiteY25" fmla="*/ 49377 h 237134"/>
                <a:gd name="connsiteX26" fmla="*/ 308457 w 389534"/>
                <a:gd name="connsiteY26" fmla="*/ 39624 h 237134"/>
                <a:gd name="connsiteX27" fmla="*/ 329793 w 389534"/>
                <a:gd name="connsiteY27" fmla="*/ 17678 h 237134"/>
                <a:gd name="connsiteX28" fmla="*/ 365151 w 389534"/>
                <a:gd name="connsiteY28" fmla="*/ 0 h 237134"/>
                <a:gd name="connsiteX29" fmla="*/ 360273 w 389534"/>
                <a:gd name="connsiteY29" fmla="*/ 16459 h 23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534" h="237134">
                  <a:moveTo>
                    <a:pt x="360273" y="16459"/>
                  </a:moveTo>
                  <a:lnTo>
                    <a:pt x="355397" y="32309"/>
                  </a:lnTo>
                  <a:lnTo>
                    <a:pt x="389535" y="16459"/>
                  </a:lnTo>
                  <a:lnTo>
                    <a:pt x="386487" y="32918"/>
                  </a:lnTo>
                  <a:lnTo>
                    <a:pt x="373685" y="49377"/>
                  </a:lnTo>
                  <a:lnTo>
                    <a:pt x="348081" y="67056"/>
                  </a:lnTo>
                  <a:lnTo>
                    <a:pt x="304800" y="95707"/>
                  </a:lnTo>
                  <a:lnTo>
                    <a:pt x="276149" y="111557"/>
                  </a:lnTo>
                  <a:lnTo>
                    <a:pt x="272492" y="129845"/>
                  </a:lnTo>
                  <a:lnTo>
                    <a:pt x="248108" y="130454"/>
                  </a:lnTo>
                  <a:lnTo>
                    <a:pt x="209703" y="145085"/>
                  </a:lnTo>
                  <a:lnTo>
                    <a:pt x="181052" y="170078"/>
                  </a:lnTo>
                  <a:lnTo>
                    <a:pt x="131064" y="209093"/>
                  </a:lnTo>
                  <a:lnTo>
                    <a:pt x="92660" y="226161"/>
                  </a:lnTo>
                  <a:lnTo>
                    <a:pt x="68276" y="237134"/>
                  </a:lnTo>
                  <a:lnTo>
                    <a:pt x="40233" y="236525"/>
                  </a:lnTo>
                  <a:lnTo>
                    <a:pt x="31089" y="223723"/>
                  </a:lnTo>
                  <a:lnTo>
                    <a:pt x="0" y="221285"/>
                  </a:lnTo>
                  <a:lnTo>
                    <a:pt x="6096" y="206654"/>
                  </a:lnTo>
                  <a:lnTo>
                    <a:pt x="45720" y="178613"/>
                  </a:lnTo>
                  <a:lnTo>
                    <a:pt x="115215" y="140208"/>
                  </a:lnTo>
                  <a:lnTo>
                    <a:pt x="141428" y="132893"/>
                  </a:lnTo>
                  <a:lnTo>
                    <a:pt x="175565" y="118262"/>
                  </a:lnTo>
                  <a:lnTo>
                    <a:pt x="218237" y="98145"/>
                  </a:lnTo>
                  <a:lnTo>
                    <a:pt x="252984" y="78029"/>
                  </a:lnTo>
                  <a:lnTo>
                    <a:pt x="289560" y="49377"/>
                  </a:lnTo>
                  <a:lnTo>
                    <a:pt x="308457" y="39624"/>
                  </a:lnTo>
                  <a:lnTo>
                    <a:pt x="329793" y="17678"/>
                  </a:lnTo>
                  <a:lnTo>
                    <a:pt x="365151" y="0"/>
                  </a:lnTo>
                  <a:lnTo>
                    <a:pt x="360273" y="16459"/>
                  </a:lnTo>
                  <a:close/>
                </a:path>
              </a:pathLst>
            </a:custGeom>
            <a:grpFill/>
            <a:ln w="6350" cap="flat">
              <a:solidFill>
                <a:srgbClr val="545A8A"/>
              </a:solidFill>
              <a:prstDash val="solid"/>
              <a:miter/>
            </a:ln>
          </p:spPr>
          <p:txBody>
            <a:bodyPr rtlCol="0" anchor="ctr"/>
            <a:lstStyle/>
            <a:p>
              <a:endParaRPr lang="fr-FR" dirty="0"/>
            </a:p>
          </p:txBody>
        </p:sp>
        <p:sp>
          <p:nvSpPr>
            <p:cNvPr id="271" name="Forme libre : forme 230">
              <a:extLst>
                <a:ext uri="{FF2B5EF4-FFF2-40B4-BE49-F238E27FC236}">
                  <a16:creationId xmlns:a16="http://schemas.microsoft.com/office/drawing/2014/main" id="{378BA52D-66BA-9DA1-BFCC-38C22E6470E7}"/>
                </a:ext>
              </a:extLst>
            </p:cNvPr>
            <p:cNvSpPr/>
            <p:nvPr/>
          </p:nvSpPr>
          <p:spPr>
            <a:xfrm>
              <a:off x="11539118" y="5765596"/>
              <a:ext cx="223722" cy="282244"/>
            </a:xfrm>
            <a:custGeom>
              <a:avLst/>
              <a:gdLst>
                <a:gd name="connsiteX0" fmla="*/ 135940 w 223722"/>
                <a:gd name="connsiteY0" fmla="*/ 66447 h 282244"/>
                <a:gd name="connsiteX1" fmla="*/ 133503 w 223722"/>
                <a:gd name="connsiteY1" fmla="*/ 107899 h 282244"/>
                <a:gd name="connsiteX2" fmla="*/ 151180 w 223722"/>
                <a:gd name="connsiteY2" fmla="*/ 81077 h 282244"/>
                <a:gd name="connsiteX3" fmla="*/ 159105 w 223722"/>
                <a:gd name="connsiteY3" fmla="*/ 92049 h 282244"/>
                <a:gd name="connsiteX4" fmla="*/ 144475 w 223722"/>
                <a:gd name="connsiteY4" fmla="*/ 121311 h 282244"/>
                <a:gd name="connsiteX5" fmla="*/ 162153 w 223722"/>
                <a:gd name="connsiteY5" fmla="*/ 134112 h 282244"/>
                <a:gd name="connsiteX6" fmla="*/ 181660 w 223722"/>
                <a:gd name="connsiteY6" fmla="*/ 137160 h 282244"/>
                <a:gd name="connsiteX7" fmla="*/ 210312 w 223722"/>
                <a:gd name="connsiteY7" fmla="*/ 122529 h 282244"/>
                <a:gd name="connsiteX8" fmla="*/ 223723 w 223722"/>
                <a:gd name="connsiteY8" fmla="*/ 126797 h 282244"/>
                <a:gd name="connsiteX9" fmla="*/ 192024 w 223722"/>
                <a:gd name="connsiteY9" fmla="*/ 161544 h 282244"/>
                <a:gd name="connsiteX10" fmla="*/ 166420 w 223722"/>
                <a:gd name="connsiteY10" fmla="*/ 184099 h 282244"/>
                <a:gd name="connsiteX11" fmla="*/ 142647 w 223722"/>
                <a:gd name="connsiteY11" fmla="*/ 183489 h 282244"/>
                <a:gd name="connsiteX12" fmla="*/ 125577 w 223722"/>
                <a:gd name="connsiteY12" fmla="*/ 195072 h 282244"/>
                <a:gd name="connsiteX13" fmla="*/ 116433 w 223722"/>
                <a:gd name="connsiteY13" fmla="*/ 212141 h 282244"/>
                <a:gd name="connsiteX14" fmla="*/ 106680 w 223722"/>
                <a:gd name="connsiteY14" fmla="*/ 218847 h 282244"/>
                <a:gd name="connsiteX15" fmla="*/ 78639 w 223722"/>
                <a:gd name="connsiteY15" fmla="*/ 240183 h 282244"/>
                <a:gd name="connsiteX16" fmla="*/ 42672 w 223722"/>
                <a:gd name="connsiteY16" fmla="*/ 266395 h 282244"/>
                <a:gd name="connsiteX17" fmla="*/ 6096 w 223722"/>
                <a:gd name="connsiteY17" fmla="*/ 282245 h 282244"/>
                <a:gd name="connsiteX18" fmla="*/ 9144 w 223722"/>
                <a:gd name="connsiteY18" fmla="*/ 271881 h 282244"/>
                <a:gd name="connsiteX19" fmla="*/ 0 w 223722"/>
                <a:gd name="connsiteY19" fmla="*/ 266395 h 282244"/>
                <a:gd name="connsiteX20" fmla="*/ 42063 w 223722"/>
                <a:gd name="connsiteY20" fmla="*/ 234696 h 282244"/>
                <a:gd name="connsiteX21" fmla="*/ 47548 w 223722"/>
                <a:gd name="connsiteY21" fmla="*/ 212751 h 282244"/>
                <a:gd name="connsiteX22" fmla="*/ 24384 w 223722"/>
                <a:gd name="connsiteY22" fmla="*/ 197511 h 282244"/>
                <a:gd name="connsiteX23" fmla="*/ 35356 w 223722"/>
                <a:gd name="connsiteY23" fmla="*/ 183489 h 282244"/>
                <a:gd name="connsiteX24" fmla="*/ 67665 w 223722"/>
                <a:gd name="connsiteY24" fmla="*/ 170079 h 282244"/>
                <a:gd name="connsiteX25" fmla="*/ 93268 w 223722"/>
                <a:gd name="connsiteY25" fmla="*/ 139599 h 282244"/>
                <a:gd name="connsiteX26" fmla="*/ 108508 w 223722"/>
                <a:gd name="connsiteY26" fmla="*/ 114605 h 282244"/>
                <a:gd name="connsiteX27" fmla="*/ 112167 w 223722"/>
                <a:gd name="connsiteY27" fmla="*/ 88392 h 282244"/>
                <a:gd name="connsiteX28" fmla="*/ 117043 w 223722"/>
                <a:gd name="connsiteY28" fmla="*/ 81687 h 282244"/>
                <a:gd name="connsiteX29" fmla="*/ 111556 w 223722"/>
                <a:gd name="connsiteY29" fmla="*/ 65227 h 282244"/>
                <a:gd name="connsiteX30" fmla="*/ 107289 w 223722"/>
                <a:gd name="connsiteY30" fmla="*/ 31089 h 282244"/>
                <a:gd name="connsiteX31" fmla="*/ 109728 w 223722"/>
                <a:gd name="connsiteY31" fmla="*/ 3048 h 282244"/>
                <a:gd name="connsiteX32" fmla="*/ 123139 w 223722"/>
                <a:gd name="connsiteY32" fmla="*/ 0 h 282244"/>
                <a:gd name="connsiteX33" fmla="*/ 128625 w 223722"/>
                <a:gd name="connsiteY33" fmla="*/ 21945 h 282244"/>
                <a:gd name="connsiteX34" fmla="*/ 148132 w 223722"/>
                <a:gd name="connsiteY34" fmla="*/ 31699 h 282244"/>
                <a:gd name="connsiteX35" fmla="*/ 135940 w 223722"/>
                <a:gd name="connsiteY35" fmla="*/ 66447 h 28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3722" h="282244">
                  <a:moveTo>
                    <a:pt x="135940" y="66447"/>
                  </a:moveTo>
                  <a:lnTo>
                    <a:pt x="133503" y="107899"/>
                  </a:lnTo>
                  <a:lnTo>
                    <a:pt x="151180" y="81077"/>
                  </a:lnTo>
                  <a:lnTo>
                    <a:pt x="159105" y="92049"/>
                  </a:lnTo>
                  <a:lnTo>
                    <a:pt x="144475" y="121311"/>
                  </a:lnTo>
                  <a:lnTo>
                    <a:pt x="162153" y="134112"/>
                  </a:lnTo>
                  <a:lnTo>
                    <a:pt x="181660" y="137160"/>
                  </a:lnTo>
                  <a:lnTo>
                    <a:pt x="210312" y="122529"/>
                  </a:lnTo>
                  <a:lnTo>
                    <a:pt x="223723" y="126797"/>
                  </a:lnTo>
                  <a:lnTo>
                    <a:pt x="192024" y="161544"/>
                  </a:lnTo>
                  <a:lnTo>
                    <a:pt x="166420" y="184099"/>
                  </a:lnTo>
                  <a:lnTo>
                    <a:pt x="142647" y="183489"/>
                  </a:lnTo>
                  <a:lnTo>
                    <a:pt x="125577" y="195072"/>
                  </a:lnTo>
                  <a:lnTo>
                    <a:pt x="116433" y="212141"/>
                  </a:lnTo>
                  <a:lnTo>
                    <a:pt x="106680" y="218847"/>
                  </a:lnTo>
                  <a:lnTo>
                    <a:pt x="78639" y="240183"/>
                  </a:lnTo>
                  <a:lnTo>
                    <a:pt x="42672" y="266395"/>
                  </a:lnTo>
                  <a:lnTo>
                    <a:pt x="6096" y="282245"/>
                  </a:lnTo>
                  <a:lnTo>
                    <a:pt x="9144" y="271881"/>
                  </a:lnTo>
                  <a:lnTo>
                    <a:pt x="0" y="266395"/>
                  </a:lnTo>
                  <a:lnTo>
                    <a:pt x="42063" y="234696"/>
                  </a:lnTo>
                  <a:lnTo>
                    <a:pt x="47548" y="212751"/>
                  </a:lnTo>
                  <a:lnTo>
                    <a:pt x="24384" y="197511"/>
                  </a:lnTo>
                  <a:lnTo>
                    <a:pt x="35356" y="183489"/>
                  </a:lnTo>
                  <a:lnTo>
                    <a:pt x="67665" y="170079"/>
                  </a:lnTo>
                  <a:lnTo>
                    <a:pt x="93268" y="139599"/>
                  </a:lnTo>
                  <a:lnTo>
                    <a:pt x="108508" y="114605"/>
                  </a:lnTo>
                  <a:lnTo>
                    <a:pt x="112167" y="88392"/>
                  </a:lnTo>
                  <a:lnTo>
                    <a:pt x="117043" y="81687"/>
                  </a:lnTo>
                  <a:lnTo>
                    <a:pt x="111556" y="65227"/>
                  </a:lnTo>
                  <a:lnTo>
                    <a:pt x="107289" y="31089"/>
                  </a:lnTo>
                  <a:lnTo>
                    <a:pt x="109728" y="3048"/>
                  </a:lnTo>
                  <a:lnTo>
                    <a:pt x="123139" y="0"/>
                  </a:lnTo>
                  <a:lnTo>
                    <a:pt x="128625" y="21945"/>
                  </a:lnTo>
                  <a:lnTo>
                    <a:pt x="148132" y="31699"/>
                  </a:lnTo>
                  <a:lnTo>
                    <a:pt x="135940" y="66447"/>
                  </a:lnTo>
                  <a:close/>
                </a:path>
              </a:pathLst>
            </a:custGeom>
            <a:grpFill/>
            <a:ln w="6350" cap="flat">
              <a:solidFill>
                <a:srgbClr val="545A8A"/>
              </a:solidFill>
              <a:prstDash val="solid"/>
              <a:miter/>
            </a:ln>
          </p:spPr>
          <p:txBody>
            <a:bodyPr rtlCol="0" anchor="ctr"/>
            <a:lstStyle/>
            <a:p>
              <a:endParaRPr lang="fr-FR" dirty="0"/>
            </a:p>
          </p:txBody>
        </p:sp>
        <p:sp>
          <p:nvSpPr>
            <p:cNvPr id="272" name="Forme libre : forme 231">
              <a:extLst>
                <a:ext uri="{FF2B5EF4-FFF2-40B4-BE49-F238E27FC236}">
                  <a16:creationId xmlns:a16="http://schemas.microsoft.com/office/drawing/2014/main" id="{547EF590-109E-C574-B0CC-69EAB481E538}"/>
                </a:ext>
              </a:extLst>
            </p:cNvPr>
            <p:cNvSpPr/>
            <p:nvPr/>
          </p:nvSpPr>
          <p:spPr>
            <a:xfrm>
              <a:off x="3819753" y="6461149"/>
              <a:ext cx="259080" cy="115214"/>
            </a:xfrm>
            <a:custGeom>
              <a:avLst/>
              <a:gdLst>
                <a:gd name="connsiteX0" fmla="*/ 173736 w 259080"/>
                <a:gd name="connsiteY0" fmla="*/ 4877 h 115214"/>
                <a:gd name="connsiteX1" fmla="*/ 210312 w 259080"/>
                <a:gd name="connsiteY1" fmla="*/ 87783 h 115214"/>
                <a:gd name="connsiteX2" fmla="*/ 240792 w 259080"/>
                <a:gd name="connsiteY2" fmla="*/ 87783 h 115214"/>
                <a:gd name="connsiteX3" fmla="*/ 259080 w 259080"/>
                <a:gd name="connsiteY3" fmla="*/ 89002 h 115214"/>
                <a:gd name="connsiteX4" fmla="*/ 256032 w 259080"/>
                <a:gd name="connsiteY4" fmla="*/ 103632 h 115214"/>
                <a:gd name="connsiteX5" fmla="*/ 236525 w 259080"/>
                <a:gd name="connsiteY5" fmla="*/ 115215 h 115214"/>
                <a:gd name="connsiteX6" fmla="*/ 221895 w 259080"/>
                <a:gd name="connsiteY6" fmla="*/ 113995 h 115214"/>
                <a:gd name="connsiteX7" fmla="*/ 202997 w 259080"/>
                <a:gd name="connsiteY7" fmla="*/ 110947 h 115214"/>
                <a:gd name="connsiteX8" fmla="*/ 177394 w 259080"/>
                <a:gd name="connsiteY8" fmla="*/ 99975 h 115214"/>
                <a:gd name="connsiteX9" fmla="*/ 144475 w 259080"/>
                <a:gd name="connsiteY9" fmla="*/ 94488 h 115214"/>
                <a:gd name="connsiteX10" fmla="*/ 98755 w 259080"/>
                <a:gd name="connsiteY10" fmla="*/ 73762 h 115214"/>
                <a:gd name="connsiteX11" fmla="*/ 59741 w 259080"/>
                <a:gd name="connsiteY11" fmla="*/ 54255 h 115214"/>
                <a:gd name="connsiteX12" fmla="*/ 0 w 259080"/>
                <a:gd name="connsiteY12" fmla="*/ 12192 h 115214"/>
                <a:gd name="connsiteX13" fmla="*/ 28042 w 259080"/>
                <a:gd name="connsiteY13" fmla="*/ 20117 h 115214"/>
                <a:gd name="connsiteX14" fmla="*/ 80467 w 259080"/>
                <a:gd name="connsiteY14" fmla="*/ 45111 h 115214"/>
                <a:gd name="connsiteX15" fmla="*/ 124968 w 259080"/>
                <a:gd name="connsiteY15" fmla="*/ 58522 h 115214"/>
                <a:gd name="connsiteX16" fmla="*/ 132283 w 259080"/>
                <a:gd name="connsiteY16" fmla="*/ 41453 h 115214"/>
                <a:gd name="connsiteX17" fmla="*/ 130455 w 259080"/>
                <a:gd name="connsiteY17" fmla="*/ 15850 h 115214"/>
                <a:gd name="connsiteX18" fmla="*/ 151181 w 259080"/>
                <a:gd name="connsiteY18" fmla="*/ 0 h 115214"/>
                <a:gd name="connsiteX19" fmla="*/ 173736 w 259080"/>
                <a:gd name="connsiteY19" fmla="*/ 4877 h 11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9080" h="115214">
                  <a:moveTo>
                    <a:pt x="173736" y="4877"/>
                  </a:moveTo>
                  <a:lnTo>
                    <a:pt x="210312" y="87783"/>
                  </a:lnTo>
                  <a:lnTo>
                    <a:pt x="240792" y="87783"/>
                  </a:lnTo>
                  <a:lnTo>
                    <a:pt x="259080" y="89002"/>
                  </a:lnTo>
                  <a:lnTo>
                    <a:pt x="256032" y="103632"/>
                  </a:lnTo>
                  <a:lnTo>
                    <a:pt x="236525" y="115215"/>
                  </a:lnTo>
                  <a:lnTo>
                    <a:pt x="221895" y="113995"/>
                  </a:lnTo>
                  <a:lnTo>
                    <a:pt x="202997" y="110947"/>
                  </a:lnTo>
                  <a:lnTo>
                    <a:pt x="177394" y="99975"/>
                  </a:lnTo>
                  <a:lnTo>
                    <a:pt x="144475" y="94488"/>
                  </a:lnTo>
                  <a:lnTo>
                    <a:pt x="98755" y="73762"/>
                  </a:lnTo>
                  <a:lnTo>
                    <a:pt x="59741" y="54255"/>
                  </a:lnTo>
                  <a:lnTo>
                    <a:pt x="0" y="12192"/>
                  </a:lnTo>
                  <a:lnTo>
                    <a:pt x="28042" y="20117"/>
                  </a:lnTo>
                  <a:lnTo>
                    <a:pt x="80467" y="45111"/>
                  </a:lnTo>
                  <a:lnTo>
                    <a:pt x="124968" y="58522"/>
                  </a:lnTo>
                  <a:lnTo>
                    <a:pt x="132283" y="41453"/>
                  </a:lnTo>
                  <a:lnTo>
                    <a:pt x="130455" y="15850"/>
                  </a:lnTo>
                  <a:lnTo>
                    <a:pt x="151181" y="0"/>
                  </a:lnTo>
                  <a:lnTo>
                    <a:pt x="173736" y="4877"/>
                  </a:lnTo>
                  <a:close/>
                </a:path>
              </a:pathLst>
            </a:custGeom>
            <a:grpFill/>
            <a:ln w="6350" cap="flat">
              <a:solidFill>
                <a:srgbClr val="545A8A"/>
              </a:solidFill>
              <a:prstDash val="solid"/>
              <a:miter/>
            </a:ln>
          </p:spPr>
          <p:txBody>
            <a:bodyPr rtlCol="0" anchor="ctr"/>
            <a:lstStyle/>
            <a:p>
              <a:endParaRPr lang="fr-FR" dirty="0"/>
            </a:p>
          </p:txBody>
        </p:sp>
        <p:sp>
          <p:nvSpPr>
            <p:cNvPr id="273" name="Forme libre : forme 232">
              <a:extLst>
                <a:ext uri="{FF2B5EF4-FFF2-40B4-BE49-F238E27FC236}">
                  <a16:creationId xmlns:a16="http://schemas.microsoft.com/office/drawing/2014/main" id="{E20C9BC9-34D7-8EAA-CBA9-0CD5C7A80199}"/>
                </a:ext>
              </a:extLst>
            </p:cNvPr>
            <p:cNvSpPr/>
            <p:nvPr/>
          </p:nvSpPr>
          <p:spPr>
            <a:xfrm>
              <a:off x="3616756" y="5105399"/>
              <a:ext cx="373684" cy="1405737"/>
            </a:xfrm>
            <a:custGeom>
              <a:avLst/>
              <a:gdLst>
                <a:gd name="connsiteX0" fmla="*/ 128626 w 373684"/>
                <a:gd name="connsiteY0" fmla="*/ 201777 h 1405737"/>
                <a:gd name="connsiteX1" fmla="*/ 134112 w 373684"/>
                <a:gd name="connsiteY1" fmla="*/ 211531 h 1405737"/>
                <a:gd name="connsiteX2" fmla="*/ 126797 w 373684"/>
                <a:gd name="connsiteY2" fmla="*/ 252374 h 1405737"/>
                <a:gd name="connsiteX3" fmla="*/ 92659 w 373684"/>
                <a:gd name="connsiteY3" fmla="*/ 271272 h 1405737"/>
                <a:gd name="connsiteX4" fmla="*/ 102413 w 373684"/>
                <a:gd name="connsiteY4" fmla="*/ 336499 h 1405737"/>
                <a:gd name="connsiteX5" fmla="*/ 97536 w 373684"/>
                <a:gd name="connsiteY5" fmla="*/ 349301 h 1405737"/>
                <a:gd name="connsiteX6" fmla="*/ 109728 w 373684"/>
                <a:gd name="connsiteY6" fmla="*/ 364541 h 1405737"/>
                <a:gd name="connsiteX7" fmla="*/ 89611 w 373684"/>
                <a:gd name="connsiteY7" fmla="*/ 388925 h 1405737"/>
                <a:gd name="connsiteX8" fmla="*/ 73762 w 373684"/>
                <a:gd name="connsiteY8" fmla="*/ 425501 h 1405737"/>
                <a:gd name="connsiteX9" fmla="*/ 68275 w 373684"/>
                <a:gd name="connsiteY9" fmla="*/ 461467 h 1405737"/>
                <a:gd name="connsiteX10" fmla="*/ 78639 w 373684"/>
                <a:gd name="connsiteY10" fmla="*/ 499262 h 1405737"/>
                <a:gd name="connsiteX11" fmla="*/ 65837 w 373684"/>
                <a:gd name="connsiteY11" fmla="*/ 539496 h 1405737"/>
                <a:gd name="connsiteX12" fmla="*/ 95707 w 373684"/>
                <a:gd name="connsiteY12" fmla="*/ 607161 h 1405737"/>
                <a:gd name="connsiteX13" fmla="*/ 105461 w 373684"/>
                <a:gd name="connsiteY13" fmla="*/ 614477 h 1405737"/>
                <a:gd name="connsiteX14" fmla="*/ 113995 w 373684"/>
                <a:gd name="connsiteY14" fmla="*/ 650443 h 1405737"/>
                <a:gd name="connsiteX15" fmla="*/ 104242 w 373684"/>
                <a:gd name="connsiteY15" fmla="*/ 688238 h 1405737"/>
                <a:gd name="connsiteX16" fmla="*/ 112776 w 373684"/>
                <a:gd name="connsiteY16" fmla="*/ 721157 h 1405737"/>
                <a:gd name="connsiteX17" fmla="*/ 94488 w 373684"/>
                <a:gd name="connsiteY17" fmla="*/ 746760 h 1405737"/>
                <a:gd name="connsiteX18" fmla="*/ 104242 w 373684"/>
                <a:gd name="connsiteY18" fmla="*/ 782117 h 1405737"/>
                <a:gd name="connsiteX19" fmla="*/ 124359 w 373684"/>
                <a:gd name="connsiteY19" fmla="*/ 820521 h 1405737"/>
                <a:gd name="connsiteX20" fmla="*/ 109119 w 373684"/>
                <a:gd name="connsiteY20" fmla="*/ 834542 h 1405737"/>
                <a:gd name="connsiteX21" fmla="*/ 110338 w 373684"/>
                <a:gd name="connsiteY21" fmla="*/ 869289 h 1405737"/>
                <a:gd name="connsiteX22" fmla="*/ 115215 w 373684"/>
                <a:gd name="connsiteY22" fmla="*/ 908913 h 1405737"/>
                <a:gd name="connsiteX23" fmla="*/ 135331 w 373684"/>
                <a:gd name="connsiteY23" fmla="*/ 956462 h 1405737"/>
                <a:gd name="connsiteX24" fmla="*/ 124968 w 373684"/>
                <a:gd name="connsiteY24" fmla="*/ 964387 h 1405737"/>
                <a:gd name="connsiteX25" fmla="*/ 147523 w 373684"/>
                <a:gd name="connsiteY25" fmla="*/ 1008888 h 1405737"/>
                <a:gd name="connsiteX26" fmla="*/ 166421 w 373684"/>
                <a:gd name="connsiteY26" fmla="*/ 1023518 h 1405737"/>
                <a:gd name="connsiteX27" fmla="*/ 161544 w 373684"/>
                <a:gd name="connsiteY27" fmla="*/ 1039977 h 1405737"/>
                <a:gd name="connsiteX28" fmla="*/ 178613 w 373684"/>
                <a:gd name="connsiteY28" fmla="*/ 1047293 h 1405737"/>
                <a:gd name="connsiteX29" fmla="*/ 187147 w 373684"/>
                <a:gd name="connsiteY29" fmla="*/ 1061923 h 1405737"/>
                <a:gd name="connsiteX30" fmla="*/ 176175 w 373684"/>
                <a:gd name="connsiteY30" fmla="*/ 1069238 h 1405737"/>
                <a:gd name="connsiteX31" fmla="*/ 187147 w 373684"/>
                <a:gd name="connsiteY31" fmla="*/ 1091794 h 1405737"/>
                <a:gd name="connsiteX32" fmla="*/ 193853 w 373684"/>
                <a:gd name="connsiteY32" fmla="*/ 1142390 h 1405737"/>
                <a:gd name="connsiteX33" fmla="*/ 189586 w 373684"/>
                <a:gd name="connsiteY33" fmla="*/ 1175309 h 1405737"/>
                <a:gd name="connsiteX34" fmla="*/ 200559 w 373684"/>
                <a:gd name="connsiteY34" fmla="*/ 1194816 h 1405737"/>
                <a:gd name="connsiteX35" fmla="*/ 199949 w 373684"/>
                <a:gd name="connsiteY35" fmla="*/ 1218590 h 1405737"/>
                <a:gd name="connsiteX36" fmla="*/ 183490 w 373684"/>
                <a:gd name="connsiteY36" fmla="*/ 1235659 h 1405737"/>
                <a:gd name="connsiteX37" fmla="*/ 202387 w 373684"/>
                <a:gd name="connsiteY37" fmla="*/ 1275283 h 1405737"/>
                <a:gd name="connsiteX38" fmla="*/ 218237 w 373684"/>
                <a:gd name="connsiteY38" fmla="*/ 1289304 h 1405737"/>
                <a:gd name="connsiteX39" fmla="*/ 237135 w 373684"/>
                <a:gd name="connsiteY39" fmla="*/ 1286866 h 1405737"/>
                <a:gd name="connsiteX40" fmla="*/ 248717 w 373684"/>
                <a:gd name="connsiteY40" fmla="*/ 1314907 h 1405737"/>
                <a:gd name="connsiteX41" fmla="*/ 270053 w 373684"/>
                <a:gd name="connsiteY41" fmla="*/ 1336853 h 1405737"/>
                <a:gd name="connsiteX42" fmla="*/ 343815 w 373684"/>
                <a:gd name="connsiteY42" fmla="*/ 1341730 h 1405737"/>
                <a:gd name="connsiteX43" fmla="*/ 373685 w 373684"/>
                <a:gd name="connsiteY43" fmla="*/ 1347826 h 1405737"/>
                <a:gd name="connsiteX44" fmla="*/ 347472 w 373684"/>
                <a:gd name="connsiteY44" fmla="*/ 1347826 h 1405737"/>
                <a:gd name="connsiteX45" fmla="*/ 337109 w 373684"/>
                <a:gd name="connsiteY45" fmla="*/ 1356970 h 1405737"/>
                <a:gd name="connsiteX46" fmla="*/ 316383 w 373684"/>
                <a:gd name="connsiteY46" fmla="*/ 1370381 h 1405737"/>
                <a:gd name="connsiteX47" fmla="*/ 326746 w 373684"/>
                <a:gd name="connsiteY47" fmla="*/ 1405128 h 1405737"/>
                <a:gd name="connsiteX48" fmla="*/ 315163 w 373684"/>
                <a:gd name="connsiteY48" fmla="*/ 1405738 h 1405737"/>
                <a:gd name="connsiteX49" fmla="*/ 276759 w 373684"/>
                <a:gd name="connsiteY49" fmla="*/ 1394155 h 1405737"/>
                <a:gd name="connsiteX50" fmla="*/ 231039 w 373684"/>
                <a:gd name="connsiteY50" fmla="*/ 1367942 h 1405737"/>
                <a:gd name="connsiteX51" fmla="*/ 184709 w 373684"/>
                <a:gd name="connsiteY51" fmla="*/ 1346606 h 1405737"/>
                <a:gd name="connsiteX52" fmla="*/ 165202 w 373684"/>
                <a:gd name="connsiteY52" fmla="*/ 1322832 h 1405737"/>
                <a:gd name="connsiteX53" fmla="*/ 163373 w 373684"/>
                <a:gd name="connsiteY53" fmla="*/ 1300886 h 1405737"/>
                <a:gd name="connsiteX54" fmla="*/ 137770 w 373684"/>
                <a:gd name="connsiteY54" fmla="*/ 1275283 h 1405737"/>
                <a:gd name="connsiteX55" fmla="*/ 107290 w 373684"/>
                <a:gd name="connsiteY55" fmla="*/ 1210666 h 1405737"/>
                <a:gd name="connsiteX56" fmla="*/ 106071 w 373684"/>
                <a:gd name="connsiteY56" fmla="*/ 1174090 h 1405737"/>
                <a:gd name="connsiteX57" fmla="*/ 126797 w 373684"/>
                <a:gd name="connsiteY57" fmla="*/ 1144829 h 1405737"/>
                <a:gd name="connsiteX58" fmla="*/ 76200 w 373684"/>
                <a:gd name="connsiteY58" fmla="*/ 1133246 h 1405737"/>
                <a:gd name="connsiteX59" fmla="*/ 92659 w 373684"/>
                <a:gd name="connsiteY59" fmla="*/ 1099718 h 1405737"/>
                <a:gd name="connsiteX60" fmla="*/ 80467 w 373684"/>
                <a:gd name="connsiteY60" fmla="*/ 1035710 h 1405737"/>
                <a:gd name="connsiteX61" fmla="*/ 120091 w 373684"/>
                <a:gd name="connsiteY61" fmla="*/ 1049122 h 1405737"/>
                <a:gd name="connsiteX62" fmla="*/ 109119 w 373684"/>
                <a:gd name="connsiteY62" fmla="*/ 969264 h 1405737"/>
                <a:gd name="connsiteX63" fmla="*/ 84735 w 373684"/>
                <a:gd name="connsiteY63" fmla="*/ 958901 h 1405737"/>
                <a:gd name="connsiteX64" fmla="*/ 90831 w 373684"/>
                <a:gd name="connsiteY64" fmla="*/ 1007059 h 1405737"/>
                <a:gd name="connsiteX65" fmla="*/ 69495 w 373684"/>
                <a:gd name="connsiteY65" fmla="*/ 1001573 h 1405737"/>
                <a:gd name="connsiteX66" fmla="*/ 60351 w 373684"/>
                <a:gd name="connsiteY66" fmla="*/ 946709 h 1405737"/>
                <a:gd name="connsiteX67" fmla="*/ 48159 w 373684"/>
                <a:gd name="connsiteY67" fmla="*/ 874776 h 1405737"/>
                <a:gd name="connsiteX68" fmla="*/ 54864 w 373684"/>
                <a:gd name="connsiteY68" fmla="*/ 847953 h 1405737"/>
                <a:gd name="connsiteX69" fmla="*/ 34747 w 373684"/>
                <a:gd name="connsiteY69" fmla="*/ 810158 h 1405737"/>
                <a:gd name="connsiteX70" fmla="*/ 20117 w 373684"/>
                <a:gd name="connsiteY70" fmla="*/ 766267 h 1405737"/>
                <a:gd name="connsiteX71" fmla="*/ 33528 w 373684"/>
                <a:gd name="connsiteY71" fmla="*/ 764438 h 1405737"/>
                <a:gd name="connsiteX72" fmla="*/ 37186 w 373684"/>
                <a:gd name="connsiteY72" fmla="*/ 701649 h 1405737"/>
                <a:gd name="connsiteX73" fmla="*/ 44501 w 373684"/>
                <a:gd name="connsiteY73" fmla="*/ 638861 h 1405737"/>
                <a:gd name="connsiteX74" fmla="*/ 45111 w 373684"/>
                <a:gd name="connsiteY74" fmla="*/ 580949 h 1405737"/>
                <a:gd name="connsiteX75" fmla="*/ 24994 w 373684"/>
                <a:gd name="connsiteY75" fmla="*/ 521817 h 1405737"/>
                <a:gd name="connsiteX76" fmla="*/ 28651 w 373684"/>
                <a:gd name="connsiteY76" fmla="*/ 489509 h 1405737"/>
                <a:gd name="connsiteX77" fmla="*/ 15850 w 373684"/>
                <a:gd name="connsiteY77" fmla="*/ 441350 h 1405737"/>
                <a:gd name="connsiteX78" fmla="*/ 26823 w 373684"/>
                <a:gd name="connsiteY78" fmla="*/ 393801 h 1405737"/>
                <a:gd name="connsiteX79" fmla="*/ 21336 w 373684"/>
                <a:gd name="connsiteY79" fmla="*/ 318211 h 1405737"/>
                <a:gd name="connsiteX80" fmla="*/ 21336 w 373684"/>
                <a:gd name="connsiteY80" fmla="*/ 236525 h 1405737"/>
                <a:gd name="connsiteX81" fmla="*/ 21946 w 373684"/>
                <a:gd name="connsiteY81" fmla="*/ 149352 h 1405737"/>
                <a:gd name="connsiteX82" fmla="*/ 12802 w 373684"/>
                <a:gd name="connsiteY82" fmla="*/ 85344 h 1405737"/>
                <a:gd name="connsiteX83" fmla="*/ 0 w 373684"/>
                <a:gd name="connsiteY83" fmla="*/ 29870 h 1405737"/>
                <a:gd name="connsiteX84" fmla="*/ 17069 w 373684"/>
                <a:gd name="connsiteY84" fmla="*/ 20117 h 1405737"/>
                <a:gd name="connsiteX85" fmla="*/ 23775 w 373684"/>
                <a:gd name="connsiteY85" fmla="*/ 0 h 1405737"/>
                <a:gd name="connsiteX86" fmla="*/ 43282 w 373684"/>
                <a:gd name="connsiteY86" fmla="*/ 26822 h 1405737"/>
                <a:gd name="connsiteX87" fmla="*/ 50597 w 373684"/>
                <a:gd name="connsiteY87" fmla="*/ 54864 h 1405737"/>
                <a:gd name="connsiteX88" fmla="*/ 70104 w 373684"/>
                <a:gd name="connsiteY88" fmla="*/ 71323 h 1405737"/>
                <a:gd name="connsiteX89" fmla="*/ 63399 w 373684"/>
                <a:gd name="connsiteY89" fmla="*/ 109118 h 1405737"/>
                <a:gd name="connsiteX90" fmla="*/ 85954 w 373684"/>
                <a:gd name="connsiteY90" fmla="*/ 153009 h 1405737"/>
                <a:gd name="connsiteX91" fmla="*/ 104851 w 373684"/>
                <a:gd name="connsiteY91" fmla="*/ 207264 h 1405737"/>
                <a:gd name="connsiteX92" fmla="*/ 128626 w 373684"/>
                <a:gd name="connsiteY92" fmla="*/ 201777 h 140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73684" h="1405737">
                  <a:moveTo>
                    <a:pt x="128626" y="201777"/>
                  </a:moveTo>
                  <a:lnTo>
                    <a:pt x="134112" y="211531"/>
                  </a:lnTo>
                  <a:lnTo>
                    <a:pt x="126797" y="252374"/>
                  </a:lnTo>
                  <a:lnTo>
                    <a:pt x="92659" y="271272"/>
                  </a:lnTo>
                  <a:lnTo>
                    <a:pt x="102413" y="336499"/>
                  </a:lnTo>
                  <a:lnTo>
                    <a:pt x="97536" y="349301"/>
                  </a:lnTo>
                  <a:lnTo>
                    <a:pt x="109728" y="364541"/>
                  </a:lnTo>
                  <a:lnTo>
                    <a:pt x="89611" y="388925"/>
                  </a:lnTo>
                  <a:lnTo>
                    <a:pt x="73762" y="425501"/>
                  </a:lnTo>
                  <a:lnTo>
                    <a:pt x="68275" y="461467"/>
                  </a:lnTo>
                  <a:lnTo>
                    <a:pt x="78639" y="499262"/>
                  </a:lnTo>
                  <a:lnTo>
                    <a:pt x="65837" y="539496"/>
                  </a:lnTo>
                  <a:lnTo>
                    <a:pt x="95707" y="607161"/>
                  </a:lnTo>
                  <a:lnTo>
                    <a:pt x="105461" y="614477"/>
                  </a:lnTo>
                  <a:lnTo>
                    <a:pt x="113995" y="650443"/>
                  </a:lnTo>
                  <a:lnTo>
                    <a:pt x="104242" y="688238"/>
                  </a:lnTo>
                  <a:lnTo>
                    <a:pt x="112776" y="721157"/>
                  </a:lnTo>
                  <a:lnTo>
                    <a:pt x="94488" y="746760"/>
                  </a:lnTo>
                  <a:lnTo>
                    <a:pt x="104242" y="782117"/>
                  </a:lnTo>
                  <a:lnTo>
                    <a:pt x="124359" y="820521"/>
                  </a:lnTo>
                  <a:lnTo>
                    <a:pt x="109119" y="834542"/>
                  </a:lnTo>
                  <a:lnTo>
                    <a:pt x="110338" y="869289"/>
                  </a:lnTo>
                  <a:lnTo>
                    <a:pt x="115215" y="908913"/>
                  </a:lnTo>
                  <a:lnTo>
                    <a:pt x="135331" y="956462"/>
                  </a:lnTo>
                  <a:lnTo>
                    <a:pt x="124968" y="964387"/>
                  </a:lnTo>
                  <a:lnTo>
                    <a:pt x="147523" y="1008888"/>
                  </a:lnTo>
                  <a:lnTo>
                    <a:pt x="166421" y="1023518"/>
                  </a:lnTo>
                  <a:lnTo>
                    <a:pt x="161544" y="1039977"/>
                  </a:lnTo>
                  <a:lnTo>
                    <a:pt x="178613" y="1047293"/>
                  </a:lnTo>
                  <a:lnTo>
                    <a:pt x="187147" y="1061923"/>
                  </a:lnTo>
                  <a:lnTo>
                    <a:pt x="176175" y="1069238"/>
                  </a:lnTo>
                  <a:lnTo>
                    <a:pt x="187147" y="1091794"/>
                  </a:lnTo>
                  <a:lnTo>
                    <a:pt x="193853" y="1142390"/>
                  </a:lnTo>
                  <a:lnTo>
                    <a:pt x="189586" y="1175309"/>
                  </a:lnTo>
                  <a:lnTo>
                    <a:pt x="200559" y="1194816"/>
                  </a:lnTo>
                  <a:lnTo>
                    <a:pt x="199949" y="1218590"/>
                  </a:lnTo>
                  <a:lnTo>
                    <a:pt x="183490" y="1235659"/>
                  </a:lnTo>
                  <a:lnTo>
                    <a:pt x="202387" y="1275283"/>
                  </a:lnTo>
                  <a:lnTo>
                    <a:pt x="218237" y="1289304"/>
                  </a:lnTo>
                  <a:lnTo>
                    <a:pt x="237135" y="1286866"/>
                  </a:lnTo>
                  <a:lnTo>
                    <a:pt x="248717" y="1314907"/>
                  </a:lnTo>
                  <a:lnTo>
                    <a:pt x="270053" y="1336853"/>
                  </a:lnTo>
                  <a:lnTo>
                    <a:pt x="343815" y="1341730"/>
                  </a:lnTo>
                  <a:lnTo>
                    <a:pt x="373685" y="1347826"/>
                  </a:lnTo>
                  <a:lnTo>
                    <a:pt x="347472" y="1347826"/>
                  </a:lnTo>
                  <a:lnTo>
                    <a:pt x="337109" y="1356970"/>
                  </a:lnTo>
                  <a:lnTo>
                    <a:pt x="316383" y="1370381"/>
                  </a:lnTo>
                  <a:lnTo>
                    <a:pt x="326746" y="1405128"/>
                  </a:lnTo>
                  <a:lnTo>
                    <a:pt x="315163" y="1405738"/>
                  </a:lnTo>
                  <a:lnTo>
                    <a:pt x="276759" y="1394155"/>
                  </a:lnTo>
                  <a:lnTo>
                    <a:pt x="231039" y="1367942"/>
                  </a:lnTo>
                  <a:lnTo>
                    <a:pt x="184709" y="1346606"/>
                  </a:lnTo>
                  <a:lnTo>
                    <a:pt x="165202" y="1322832"/>
                  </a:lnTo>
                  <a:lnTo>
                    <a:pt x="163373" y="1300886"/>
                  </a:lnTo>
                  <a:lnTo>
                    <a:pt x="137770" y="1275283"/>
                  </a:lnTo>
                  <a:lnTo>
                    <a:pt x="107290" y="1210666"/>
                  </a:lnTo>
                  <a:lnTo>
                    <a:pt x="106071" y="1174090"/>
                  </a:lnTo>
                  <a:lnTo>
                    <a:pt x="126797" y="1144829"/>
                  </a:lnTo>
                  <a:lnTo>
                    <a:pt x="76200" y="1133246"/>
                  </a:lnTo>
                  <a:lnTo>
                    <a:pt x="92659" y="1099718"/>
                  </a:lnTo>
                  <a:lnTo>
                    <a:pt x="80467" y="1035710"/>
                  </a:lnTo>
                  <a:lnTo>
                    <a:pt x="120091" y="1049122"/>
                  </a:lnTo>
                  <a:lnTo>
                    <a:pt x="109119" y="969264"/>
                  </a:lnTo>
                  <a:lnTo>
                    <a:pt x="84735" y="958901"/>
                  </a:lnTo>
                  <a:lnTo>
                    <a:pt x="90831" y="1007059"/>
                  </a:lnTo>
                  <a:lnTo>
                    <a:pt x="69495" y="1001573"/>
                  </a:lnTo>
                  <a:lnTo>
                    <a:pt x="60351" y="946709"/>
                  </a:lnTo>
                  <a:lnTo>
                    <a:pt x="48159" y="874776"/>
                  </a:lnTo>
                  <a:lnTo>
                    <a:pt x="54864" y="847953"/>
                  </a:lnTo>
                  <a:lnTo>
                    <a:pt x="34747" y="810158"/>
                  </a:lnTo>
                  <a:lnTo>
                    <a:pt x="20117" y="766267"/>
                  </a:lnTo>
                  <a:lnTo>
                    <a:pt x="33528" y="764438"/>
                  </a:lnTo>
                  <a:lnTo>
                    <a:pt x="37186" y="701649"/>
                  </a:lnTo>
                  <a:lnTo>
                    <a:pt x="44501" y="638861"/>
                  </a:lnTo>
                  <a:lnTo>
                    <a:pt x="45111" y="580949"/>
                  </a:lnTo>
                  <a:lnTo>
                    <a:pt x="24994" y="521817"/>
                  </a:lnTo>
                  <a:lnTo>
                    <a:pt x="28651" y="489509"/>
                  </a:lnTo>
                  <a:lnTo>
                    <a:pt x="15850" y="441350"/>
                  </a:lnTo>
                  <a:lnTo>
                    <a:pt x="26823" y="393801"/>
                  </a:lnTo>
                  <a:lnTo>
                    <a:pt x="21336" y="318211"/>
                  </a:lnTo>
                  <a:lnTo>
                    <a:pt x="21336" y="236525"/>
                  </a:lnTo>
                  <a:lnTo>
                    <a:pt x="21946" y="149352"/>
                  </a:lnTo>
                  <a:lnTo>
                    <a:pt x="12802" y="85344"/>
                  </a:lnTo>
                  <a:lnTo>
                    <a:pt x="0" y="29870"/>
                  </a:lnTo>
                  <a:lnTo>
                    <a:pt x="17069" y="20117"/>
                  </a:lnTo>
                  <a:lnTo>
                    <a:pt x="23775" y="0"/>
                  </a:lnTo>
                  <a:lnTo>
                    <a:pt x="43282" y="26822"/>
                  </a:lnTo>
                  <a:lnTo>
                    <a:pt x="50597" y="54864"/>
                  </a:lnTo>
                  <a:lnTo>
                    <a:pt x="70104" y="71323"/>
                  </a:lnTo>
                  <a:lnTo>
                    <a:pt x="63399" y="109118"/>
                  </a:lnTo>
                  <a:lnTo>
                    <a:pt x="85954" y="153009"/>
                  </a:lnTo>
                  <a:lnTo>
                    <a:pt x="104851" y="207264"/>
                  </a:lnTo>
                  <a:lnTo>
                    <a:pt x="128626" y="201777"/>
                  </a:lnTo>
                  <a:close/>
                </a:path>
              </a:pathLst>
            </a:custGeom>
            <a:grpFill/>
            <a:ln w="6350" cap="flat">
              <a:solidFill>
                <a:srgbClr val="545A8A"/>
              </a:solidFill>
              <a:prstDash val="solid"/>
              <a:miter/>
            </a:ln>
          </p:spPr>
          <p:txBody>
            <a:bodyPr rtlCol="0" anchor="ctr"/>
            <a:lstStyle/>
            <a:p>
              <a:endParaRPr lang="fr-FR" dirty="0"/>
            </a:p>
          </p:txBody>
        </p:sp>
        <p:sp>
          <p:nvSpPr>
            <p:cNvPr id="274" name="Forme libre : forme 233">
              <a:extLst>
                <a:ext uri="{FF2B5EF4-FFF2-40B4-BE49-F238E27FC236}">
                  <a16:creationId xmlns:a16="http://schemas.microsoft.com/office/drawing/2014/main" id="{F1288D54-5B90-A032-5DF3-64423033E7C2}"/>
                </a:ext>
              </a:extLst>
            </p:cNvPr>
            <p:cNvSpPr/>
            <p:nvPr/>
          </p:nvSpPr>
          <p:spPr>
            <a:xfrm>
              <a:off x="6111240" y="2335986"/>
              <a:ext cx="109118" cy="101803"/>
            </a:xfrm>
            <a:custGeom>
              <a:avLst/>
              <a:gdLst>
                <a:gd name="connsiteX0" fmla="*/ 85344 w 109118"/>
                <a:gd name="connsiteY0" fmla="*/ 101803 h 101803"/>
                <a:gd name="connsiteX1" fmla="*/ 68275 w 109118"/>
                <a:gd name="connsiteY1" fmla="*/ 92659 h 101803"/>
                <a:gd name="connsiteX2" fmla="*/ 49377 w 109118"/>
                <a:gd name="connsiteY2" fmla="*/ 76200 h 101803"/>
                <a:gd name="connsiteX3" fmla="*/ 21945 w 109118"/>
                <a:gd name="connsiteY3" fmla="*/ 84125 h 101803"/>
                <a:gd name="connsiteX4" fmla="*/ 0 w 109118"/>
                <a:gd name="connsiteY4" fmla="*/ 81077 h 101803"/>
                <a:gd name="connsiteX5" fmla="*/ 15240 w 109118"/>
                <a:gd name="connsiteY5" fmla="*/ 70714 h 101803"/>
                <a:gd name="connsiteX6" fmla="*/ 39624 w 109118"/>
                <a:gd name="connsiteY6" fmla="*/ 15850 h 101803"/>
                <a:gd name="connsiteX7" fmla="*/ 79248 w 109118"/>
                <a:gd name="connsiteY7" fmla="*/ 0 h 101803"/>
                <a:gd name="connsiteX8" fmla="*/ 103632 w 109118"/>
                <a:gd name="connsiteY8" fmla="*/ 1219 h 101803"/>
                <a:gd name="connsiteX9" fmla="*/ 109119 w 109118"/>
                <a:gd name="connsiteY9" fmla="*/ 14021 h 101803"/>
                <a:gd name="connsiteX10" fmla="*/ 103632 w 109118"/>
                <a:gd name="connsiteY10" fmla="*/ 48158 h 101803"/>
                <a:gd name="connsiteX11" fmla="*/ 96317 w 109118"/>
                <a:gd name="connsiteY11" fmla="*/ 62179 h 101803"/>
                <a:gd name="connsiteX12" fmla="*/ 78639 w 109118"/>
                <a:gd name="connsiteY12" fmla="*/ 62179 h 101803"/>
                <a:gd name="connsiteX13" fmla="*/ 85344 w 109118"/>
                <a:gd name="connsiteY13" fmla="*/ 10180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8" h="101803">
                  <a:moveTo>
                    <a:pt x="85344" y="101803"/>
                  </a:moveTo>
                  <a:lnTo>
                    <a:pt x="68275" y="92659"/>
                  </a:lnTo>
                  <a:lnTo>
                    <a:pt x="49377" y="76200"/>
                  </a:lnTo>
                  <a:lnTo>
                    <a:pt x="21945" y="84125"/>
                  </a:lnTo>
                  <a:lnTo>
                    <a:pt x="0" y="81077"/>
                  </a:lnTo>
                  <a:lnTo>
                    <a:pt x="15240" y="70714"/>
                  </a:lnTo>
                  <a:lnTo>
                    <a:pt x="39624" y="15850"/>
                  </a:lnTo>
                  <a:lnTo>
                    <a:pt x="79248" y="0"/>
                  </a:lnTo>
                  <a:lnTo>
                    <a:pt x="103632" y="1219"/>
                  </a:lnTo>
                  <a:lnTo>
                    <a:pt x="109119" y="14021"/>
                  </a:lnTo>
                  <a:lnTo>
                    <a:pt x="103632" y="48158"/>
                  </a:lnTo>
                  <a:lnTo>
                    <a:pt x="96317" y="62179"/>
                  </a:lnTo>
                  <a:lnTo>
                    <a:pt x="78639" y="62179"/>
                  </a:lnTo>
                  <a:lnTo>
                    <a:pt x="85344" y="101803"/>
                  </a:lnTo>
                  <a:close/>
                </a:path>
              </a:pathLst>
            </a:custGeom>
            <a:grpFill/>
            <a:ln w="6350" cap="flat">
              <a:solidFill>
                <a:srgbClr val="545A8A"/>
              </a:solidFill>
              <a:prstDash val="solid"/>
              <a:miter/>
            </a:ln>
          </p:spPr>
          <p:txBody>
            <a:bodyPr rtlCol="0" anchor="ctr"/>
            <a:lstStyle/>
            <a:p>
              <a:endParaRPr lang="fr-FR" dirty="0"/>
            </a:p>
          </p:txBody>
        </p:sp>
        <p:sp>
          <p:nvSpPr>
            <p:cNvPr id="275" name="Forme libre : forme 234">
              <a:extLst>
                <a:ext uri="{FF2B5EF4-FFF2-40B4-BE49-F238E27FC236}">
                  <a16:creationId xmlns:a16="http://schemas.microsoft.com/office/drawing/2014/main" id="{24A355CB-22D3-1B4B-08C6-01089A7F025F}"/>
                </a:ext>
              </a:extLst>
            </p:cNvPr>
            <p:cNvSpPr/>
            <p:nvPr/>
          </p:nvSpPr>
          <p:spPr>
            <a:xfrm>
              <a:off x="5707684" y="2763925"/>
              <a:ext cx="103022" cy="211531"/>
            </a:xfrm>
            <a:custGeom>
              <a:avLst/>
              <a:gdLst>
                <a:gd name="connsiteX0" fmla="*/ 64618 w 103022"/>
                <a:gd name="connsiteY0" fmla="*/ 201778 h 211531"/>
                <a:gd name="connsiteX1" fmla="*/ 51207 w 103022"/>
                <a:gd name="connsiteY1" fmla="*/ 211531 h 211531"/>
                <a:gd name="connsiteX2" fmla="*/ 34138 w 103022"/>
                <a:gd name="connsiteY2" fmla="*/ 206045 h 211531"/>
                <a:gd name="connsiteX3" fmla="*/ 17679 w 103022"/>
                <a:gd name="connsiteY3" fmla="*/ 210312 h 211531"/>
                <a:gd name="connsiteX4" fmla="*/ 23165 w 103022"/>
                <a:gd name="connsiteY4" fmla="*/ 179832 h 211531"/>
                <a:gd name="connsiteX5" fmla="*/ 21336 w 103022"/>
                <a:gd name="connsiteY5" fmla="*/ 156058 h 211531"/>
                <a:gd name="connsiteX6" fmla="*/ 6706 w 103022"/>
                <a:gd name="connsiteY6" fmla="*/ 152400 h 211531"/>
                <a:gd name="connsiteX7" fmla="*/ 0 w 103022"/>
                <a:gd name="connsiteY7" fmla="*/ 137770 h 211531"/>
                <a:gd name="connsiteX8" fmla="*/ 3048 w 103022"/>
                <a:gd name="connsiteY8" fmla="*/ 112166 h 211531"/>
                <a:gd name="connsiteX9" fmla="*/ 16459 w 103022"/>
                <a:gd name="connsiteY9" fmla="*/ 98146 h 211531"/>
                <a:gd name="connsiteX10" fmla="*/ 19507 w 103022"/>
                <a:gd name="connsiteY10" fmla="*/ 82296 h 211531"/>
                <a:gd name="connsiteX11" fmla="*/ 26823 w 103022"/>
                <a:gd name="connsiteY11" fmla="*/ 59131 h 211531"/>
                <a:gd name="connsiteX12" fmla="*/ 26823 w 103022"/>
                <a:gd name="connsiteY12" fmla="*/ 42672 h 211531"/>
                <a:gd name="connsiteX13" fmla="*/ 21336 w 103022"/>
                <a:gd name="connsiteY13" fmla="*/ 28651 h 211531"/>
                <a:gd name="connsiteX14" fmla="*/ 20117 w 103022"/>
                <a:gd name="connsiteY14" fmla="*/ 15240 h 211531"/>
                <a:gd name="connsiteX15" fmla="*/ 31699 w 103022"/>
                <a:gd name="connsiteY15" fmla="*/ 5486 h 211531"/>
                <a:gd name="connsiteX16" fmla="*/ 45111 w 103022"/>
                <a:gd name="connsiteY16" fmla="*/ 0 h 211531"/>
                <a:gd name="connsiteX17" fmla="*/ 52426 w 103022"/>
                <a:gd name="connsiteY17" fmla="*/ 18898 h 211531"/>
                <a:gd name="connsiteX18" fmla="*/ 70714 w 103022"/>
                <a:gd name="connsiteY18" fmla="*/ 18898 h 211531"/>
                <a:gd name="connsiteX19" fmla="*/ 76200 w 103022"/>
                <a:gd name="connsiteY19" fmla="*/ 14021 h 211531"/>
                <a:gd name="connsiteX20" fmla="*/ 95098 w 103022"/>
                <a:gd name="connsiteY20" fmla="*/ 15240 h 211531"/>
                <a:gd name="connsiteX21" fmla="*/ 103023 w 103022"/>
                <a:gd name="connsiteY21" fmla="*/ 34747 h 211531"/>
                <a:gd name="connsiteX22" fmla="*/ 88392 w 103022"/>
                <a:gd name="connsiteY22" fmla="*/ 45110 h 211531"/>
                <a:gd name="connsiteX23" fmla="*/ 86563 w 103022"/>
                <a:gd name="connsiteY23" fmla="*/ 75590 h 211531"/>
                <a:gd name="connsiteX24" fmla="*/ 81687 w 103022"/>
                <a:gd name="connsiteY24" fmla="*/ 81077 h 211531"/>
                <a:gd name="connsiteX25" fmla="*/ 79858 w 103022"/>
                <a:gd name="connsiteY25" fmla="*/ 99974 h 211531"/>
                <a:gd name="connsiteX26" fmla="*/ 65837 w 103022"/>
                <a:gd name="connsiteY26" fmla="*/ 103022 h 211531"/>
                <a:gd name="connsiteX27" fmla="*/ 78029 w 103022"/>
                <a:gd name="connsiteY27" fmla="*/ 126187 h 211531"/>
                <a:gd name="connsiteX28" fmla="*/ 68275 w 103022"/>
                <a:gd name="connsiteY28" fmla="*/ 151790 h 211531"/>
                <a:gd name="connsiteX29" fmla="*/ 79248 w 103022"/>
                <a:gd name="connsiteY29" fmla="*/ 163373 h 211531"/>
                <a:gd name="connsiteX30" fmla="*/ 74371 w 103022"/>
                <a:gd name="connsiteY30" fmla="*/ 173736 h 211531"/>
                <a:gd name="connsiteX31" fmla="*/ 62179 w 103022"/>
                <a:gd name="connsiteY31" fmla="*/ 188366 h 211531"/>
                <a:gd name="connsiteX32" fmla="*/ 64618 w 103022"/>
                <a:gd name="connsiteY32" fmla="*/ 201778 h 21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2" h="211531">
                  <a:moveTo>
                    <a:pt x="64618" y="201778"/>
                  </a:moveTo>
                  <a:lnTo>
                    <a:pt x="51207" y="211531"/>
                  </a:lnTo>
                  <a:lnTo>
                    <a:pt x="34138" y="206045"/>
                  </a:lnTo>
                  <a:lnTo>
                    <a:pt x="17679" y="210312"/>
                  </a:lnTo>
                  <a:lnTo>
                    <a:pt x="23165" y="179832"/>
                  </a:lnTo>
                  <a:lnTo>
                    <a:pt x="21336" y="156058"/>
                  </a:lnTo>
                  <a:lnTo>
                    <a:pt x="6706" y="152400"/>
                  </a:lnTo>
                  <a:lnTo>
                    <a:pt x="0" y="137770"/>
                  </a:lnTo>
                  <a:lnTo>
                    <a:pt x="3048" y="112166"/>
                  </a:lnTo>
                  <a:lnTo>
                    <a:pt x="16459" y="98146"/>
                  </a:lnTo>
                  <a:lnTo>
                    <a:pt x="19507" y="82296"/>
                  </a:lnTo>
                  <a:lnTo>
                    <a:pt x="26823" y="59131"/>
                  </a:lnTo>
                  <a:lnTo>
                    <a:pt x="26823" y="42672"/>
                  </a:lnTo>
                  <a:lnTo>
                    <a:pt x="21336" y="28651"/>
                  </a:lnTo>
                  <a:lnTo>
                    <a:pt x="20117" y="15240"/>
                  </a:lnTo>
                  <a:lnTo>
                    <a:pt x="31699" y="5486"/>
                  </a:lnTo>
                  <a:lnTo>
                    <a:pt x="45111" y="0"/>
                  </a:lnTo>
                  <a:lnTo>
                    <a:pt x="52426" y="18898"/>
                  </a:lnTo>
                  <a:lnTo>
                    <a:pt x="70714" y="18898"/>
                  </a:lnTo>
                  <a:lnTo>
                    <a:pt x="76200" y="14021"/>
                  </a:lnTo>
                  <a:lnTo>
                    <a:pt x="95098" y="15240"/>
                  </a:lnTo>
                  <a:lnTo>
                    <a:pt x="103023" y="34747"/>
                  </a:lnTo>
                  <a:lnTo>
                    <a:pt x="88392" y="45110"/>
                  </a:lnTo>
                  <a:lnTo>
                    <a:pt x="86563" y="75590"/>
                  </a:lnTo>
                  <a:lnTo>
                    <a:pt x="81687" y="81077"/>
                  </a:lnTo>
                  <a:lnTo>
                    <a:pt x="79858" y="99974"/>
                  </a:lnTo>
                  <a:lnTo>
                    <a:pt x="65837" y="103022"/>
                  </a:lnTo>
                  <a:lnTo>
                    <a:pt x="78029" y="126187"/>
                  </a:lnTo>
                  <a:lnTo>
                    <a:pt x="68275" y="151790"/>
                  </a:lnTo>
                  <a:lnTo>
                    <a:pt x="79248" y="163373"/>
                  </a:lnTo>
                  <a:lnTo>
                    <a:pt x="74371" y="173736"/>
                  </a:lnTo>
                  <a:lnTo>
                    <a:pt x="62179" y="188366"/>
                  </a:lnTo>
                  <a:lnTo>
                    <a:pt x="64618" y="201778"/>
                  </a:lnTo>
                  <a:close/>
                </a:path>
              </a:pathLst>
            </a:custGeom>
            <a:grpFill/>
            <a:ln w="6350" cap="flat">
              <a:solidFill>
                <a:srgbClr val="545A8A"/>
              </a:solidFill>
              <a:prstDash val="solid"/>
              <a:miter/>
            </a:ln>
          </p:spPr>
          <p:txBody>
            <a:bodyPr rtlCol="0" anchor="ctr"/>
            <a:lstStyle/>
            <a:p>
              <a:endParaRPr lang="fr-FR" dirty="0"/>
            </a:p>
          </p:txBody>
        </p:sp>
        <p:sp>
          <p:nvSpPr>
            <p:cNvPr id="276" name="Forme libre : forme 235">
              <a:extLst>
                <a:ext uri="{FF2B5EF4-FFF2-40B4-BE49-F238E27FC236}">
                  <a16:creationId xmlns:a16="http://schemas.microsoft.com/office/drawing/2014/main" id="{DA2C3D89-982D-BA2F-1BC3-A47563F413D0}"/>
                </a:ext>
              </a:extLst>
            </p:cNvPr>
            <p:cNvSpPr/>
            <p:nvPr/>
          </p:nvSpPr>
          <p:spPr>
            <a:xfrm>
              <a:off x="10143744" y="2304287"/>
              <a:ext cx="284073" cy="317601"/>
            </a:xfrm>
            <a:custGeom>
              <a:avLst/>
              <a:gdLst>
                <a:gd name="connsiteX0" fmla="*/ 155448 w 284073"/>
                <a:gd name="connsiteY0" fmla="*/ 135331 h 317601"/>
                <a:gd name="connsiteX1" fmla="*/ 238963 w 284073"/>
                <a:gd name="connsiteY1" fmla="*/ 202387 h 317601"/>
                <a:gd name="connsiteX2" fmla="*/ 184709 w 284073"/>
                <a:gd name="connsiteY2" fmla="*/ 190195 h 317601"/>
                <a:gd name="connsiteX3" fmla="*/ 207264 w 284073"/>
                <a:gd name="connsiteY3" fmla="*/ 245059 h 317601"/>
                <a:gd name="connsiteX4" fmla="*/ 265785 w 284073"/>
                <a:gd name="connsiteY4" fmla="*/ 284074 h 317601"/>
                <a:gd name="connsiteX5" fmla="*/ 284073 w 284073"/>
                <a:gd name="connsiteY5" fmla="*/ 310896 h 317601"/>
                <a:gd name="connsiteX6" fmla="*/ 244449 w 284073"/>
                <a:gd name="connsiteY6" fmla="*/ 287731 h 317601"/>
                <a:gd name="connsiteX7" fmla="*/ 245059 w 284073"/>
                <a:gd name="connsiteY7" fmla="*/ 317602 h 317601"/>
                <a:gd name="connsiteX8" fmla="*/ 216408 w 284073"/>
                <a:gd name="connsiteY8" fmla="*/ 285293 h 317601"/>
                <a:gd name="connsiteX9" fmla="*/ 193243 w 284073"/>
                <a:gd name="connsiteY9" fmla="*/ 248107 h 317601"/>
                <a:gd name="connsiteX10" fmla="*/ 159105 w 284073"/>
                <a:gd name="connsiteY10" fmla="*/ 207264 h 317601"/>
                <a:gd name="connsiteX11" fmla="*/ 144475 w 284073"/>
                <a:gd name="connsiteY11" fmla="*/ 178003 h 317601"/>
                <a:gd name="connsiteX12" fmla="*/ 105461 w 284073"/>
                <a:gd name="connsiteY12" fmla="*/ 128016 h 317601"/>
                <a:gd name="connsiteX13" fmla="*/ 56693 w 284073"/>
                <a:gd name="connsiteY13" fmla="*/ 90830 h 317601"/>
                <a:gd name="connsiteX14" fmla="*/ 15240 w 284073"/>
                <a:gd name="connsiteY14" fmla="*/ 39624 h 317601"/>
                <a:gd name="connsiteX15" fmla="*/ 26823 w 284073"/>
                <a:gd name="connsiteY15" fmla="*/ 22555 h 317601"/>
                <a:gd name="connsiteX16" fmla="*/ 0 w 284073"/>
                <a:gd name="connsiteY16" fmla="*/ 5486 h 317601"/>
                <a:gd name="connsiteX17" fmla="*/ 7925 w 284073"/>
                <a:gd name="connsiteY17" fmla="*/ 0 h 317601"/>
                <a:gd name="connsiteX18" fmla="*/ 37795 w 284073"/>
                <a:gd name="connsiteY18" fmla="*/ 24384 h 317601"/>
                <a:gd name="connsiteX19" fmla="*/ 79857 w 284073"/>
                <a:gd name="connsiteY19" fmla="*/ 60350 h 317601"/>
                <a:gd name="connsiteX20" fmla="*/ 111557 w 284073"/>
                <a:gd name="connsiteY20" fmla="*/ 97536 h 317601"/>
                <a:gd name="connsiteX21" fmla="*/ 155448 w 284073"/>
                <a:gd name="connsiteY21" fmla="*/ 135331 h 31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073" h="317601">
                  <a:moveTo>
                    <a:pt x="155448" y="135331"/>
                  </a:moveTo>
                  <a:lnTo>
                    <a:pt x="238963" y="202387"/>
                  </a:lnTo>
                  <a:lnTo>
                    <a:pt x="184709" y="190195"/>
                  </a:lnTo>
                  <a:lnTo>
                    <a:pt x="207264" y="245059"/>
                  </a:lnTo>
                  <a:lnTo>
                    <a:pt x="265785" y="284074"/>
                  </a:lnTo>
                  <a:lnTo>
                    <a:pt x="284073" y="310896"/>
                  </a:lnTo>
                  <a:lnTo>
                    <a:pt x="244449" y="287731"/>
                  </a:lnTo>
                  <a:lnTo>
                    <a:pt x="245059" y="317602"/>
                  </a:lnTo>
                  <a:lnTo>
                    <a:pt x="216408" y="285293"/>
                  </a:lnTo>
                  <a:lnTo>
                    <a:pt x="193243" y="248107"/>
                  </a:lnTo>
                  <a:lnTo>
                    <a:pt x="159105" y="207264"/>
                  </a:lnTo>
                  <a:lnTo>
                    <a:pt x="144475" y="178003"/>
                  </a:lnTo>
                  <a:lnTo>
                    <a:pt x="105461" y="128016"/>
                  </a:lnTo>
                  <a:lnTo>
                    <a:pt x="56693" y="90830"/>
                  </a:lnTo>
                  <a:lnTo>
                    <a:pt x="15240" y="39624"/>
                  </a:lnTo>
                  <a:lnTo>
                    <a:pt x="26823" y="22555"/>
                  </a:lnTo>
                  <a:lnTo>
                    <a:pt x="0" y="5486"/>
                  </a:lnTo>
                  <a:lnTo>
                    <a:pt x="7925" y="0"/>
                  </a:lnTo>
                  <a:lnTo>
                    <a:pt x="37795" y="24384"/>
                  </a:lnTo>
                  <a:lnTo>
                    <a:pt x="79857" y="60350"/>
                  </a:lnTo>
                  <a:lnTo>
                    <a:pt x="111557" y="97536"/>
                  </a:lnTo>
                  <a:lnTo>
                    <a:pt x="155448" y="135331"/>
                  </a:lnTo>
                  <a:close/>
                </a:path>
              </a:pathLst>
            </a:custGeom>
            <a:grpFill/>
            <a:ln w="6350" cap="flat">
              <a:solidFill>
                <a:srgbClr val="545A8A"/>
              </a:solidFill>
              <a:prstDash val="solid"/>
              <a:miter/>
            </a:ln>
          </p:spPr>
          <p:txBody>
            <a:bodyPr rtlCol="0" anchor="ctr"/>
            <a:lstStyle/>
            <a:p>
              <a:endParaRPr lang="fr-FR" dirty="0"/>
            </a:p>
          </p:txBody>
        </p:sp>
        <p:sp>
          <p:nvSpPr>
            <p:cNvPr id="277" name="Forme libre : forme 236">
              <a:extLst>
                <a:ext uri="{FF2B5EF4-FFF2-40B4-BE49-F238E27FC236}">
                  <a16:creationId xmlns:a16="http://schemas.microsoft.com/office/drawing/2014/main" id="{943406E7-F67F-F7A4-3104-9B54FCAA1D01}"/>
                </a:ext>
              </a:extLst>
            </p:cNvPr>
            <p:cNvSpPr/>
            <p:nvPr/>
          </p:nvSpPr>
          <p:spPr>
            <a:xfrm>
              <a:off x="6583070" y="2273807"/>
              <a:ext cx="89610" cy="32308"/>
            </a:xfrm>
            <a:custGeom>
              <a:avLst/>
              <a:gdLst>
                <a:gd name="connsiteX0" fmla="*/ 89611 w 89610"/>
                <a:gd name="connsiteY0" fmla="*/ 31699 h 32308"/>
                <a:gd name="connsiteX1" fmla="*/ 35967 w 89610"/>
                <a:gd name="connsiteY1" fmla="*/ 32309 h 32308"/>
                <a:gd name="connsiteX2" fmla="*/ 0 w 89610"/>
                <a:gd name="connsiteY2" fmla="*/ 28042 h 32308"/>
                <a:gd name="connsiteX3" fmla="*/ 4267 w 89610"/>
                <a:gd name="connsiteY3" fmla="*/ 12192 h 32308"/>
                <a:gd name="connsiteX4" fmla="*/ 42672 w 89610"/>
                <a:gd name="connsiteY4" fmla="*/ 0 h 32308"/>
                <a:gd name="connsiteX5" fmla="*/ 73761 w 89610"/>
                <a:gd name="connsiteY5" fmla="*/ 6706 h 32308"/>
                <a:gd name="connsiteX6" fmla="*/ 87172 w 89610"/>
                <a:gd name="connsiteY6" fmla="*/ 12192 h 32308"/>
                <a:gd name="connsiteX7" fmla="*/ 85953 w 89610"/>
                <a:gd name="connsiteY7" fmla="*/ 22555 h 32308"/>
                <a:gd name="connsiteX8" fmla="*/ 89611 w 89610"/>
                <a:gd name="connsiteY8" fmla="*/ 31699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0" h="32308">
                  <a:moveTo>
                    <a:pt x="89611" y="31699"/>
                  </a:moveTo>
                  <a:lnTo>
                    <a:pt x="35967" y="32309"/>
                  </a:lnTo>
                  <a:lnTo>
                    <a:pt x="0" y="28042"/>
                  </a:lnTo>
                  <a:lnTo>
                    <a:pt x="4267" y="12192"/>
                  </a:lnTo>
                  <a:lnTo>
                    <a:pt x="42672" y="0"/>
                  </a:lnTo>
                  <a:lnTo>
                    <a:pt x="73761" y="6706"/>
                  </a:lnTo>
                  <a:lnTo>
                    <a:pt x="87172" y="12192"/>
                  </a:lnTo>
                  <a:lnTo>
                    <a:pt x="85953" y="22555"/>
                  </a:lnTo>
                  <a:lnTo>
                    <a:pt x="89611" y="31699"/>
                  </a:lnTo>
                  <a:close/>
                </a:path>
              </a:pathLst>
            </a:custGeom>
            <a:grpFill/>
            <a:ln w="6350" cap="flat">
              <a:solidFill>
                <a:srgbClr val="545A8A"/>
              </a:solidFill>
              <a:prstDash val="solid"/>
              <a:miter/>
            </a:ln>
          </p:spPr>
          <p:txBody>
            <a:bodyPr rtlCol="0" anchor="ctr"/>
            <a:lstStyle/>
            <a:p>
              <a:endParaRPr lang="fr-FR" dirty="0"/>
            </a:p>
          </p:txBody>
        </p:sp>
        <p:sp>
          <p:nvSpPr>
            <p:cNvPr id="278" name="Forme libre : forme 237">
              <a:extLst>
                <a:ext uri="{FF2B5EF4-FFF2-40B4-BE49-F238E27FC236}">
                  <a16:creationId xmlns:a16="http://schemas.microsoft.com/office/drawing/2014/main" id="{C6074992-93AC-D5DE-D4FF-9FE6F33FF70F}"/>
                </a:ext>
              </a:extLst>
            </p:cNvPr>
            <p:cNvSpPr/>
            <p:nvPr/>
          </p:nvSpPr>
          <p:spPr>
            <a:xfrm>
              <a:off x="9342729" y="1631898"/>
              <a:ext cx="96317" cy="20726"/>
            </a:xfrm>
            <a:custGeom>
              <a:avLst/>
              <a:gdLst>
                <a:gd name="connsiteX0" fmla="*/ 96317 w 96317"/>
                <a:gd name="connsiteY0" fmla="*/ 20117 h 20726"/>
                <a:gd name="connsiteX1" fmla="*/ 60351 w 96317"/>
                <a:gd name="connsiteY1" fmla="*/ 20726 h 20726"/>
                <a:gd name="connsiteX2" fmla="*/ 6096 w 96317"/>
                <a:gd name="connsiteY2" fmla="*/ 17069 h 20726"/>
                <a:gd name="connsiteX3" fmla="*/ 0 w 96317"/>
                <a:gd name="connsiteY3" fmla="*/ 15240 h 20726"/>
                <a:gd name="connsiteX4" fmla="*/ 4268 w 96317"/>
                <a:gd name="connsiteY4" fmla="*/ 3048 h 20726"/>
                <a:gd name="connsiteX5" fmla="*/ 29871 w 96317"/>
                <a:gd name="connsiteY5" fmla="*/ 0 h 20726"/>
                <a:gd name="connsiteX6" fmla="*/ 81077 w 96317"/>
                <a:gd name="connsiteY6" fmla="*/ 12192 h 20726"/>
                <a:gd name="connsiteX7" fmla="*/ 96317 w 96317"/>
                <a:gd name="connsiteY7" fmla="*/ 20117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17" h="20726">
                  <a:moveTo>
                    <a:pt x="96317" y="20117"/>
                  </a:moveTo>
                  <a:lnTo>
                    <a:pt x="60351" y="20726"/>
                  </a:lnTo>
                  <a:lnTo>
                    <a:pt x="6096" y="17069"/>
                  </a:lnTo>
                  <a:lnTo>
                    <a:pt x="0" y="15240"/>
                  </a:lnTo>
                  <a:lnTo>
                    <a:pt x="4268" y="3048"/>
                  </a:lnTo>
                  <a:lnTo>
                    <a:pt x="29871" y="0"/>
                  </a:lnTo>
                  <a:lnTo>
                    <a:pt x="81077" y="12192"/>
                  </a:lnTo>
                  <a:lnTo>
                    <a:pt x="96317" y="20117"/>
                  </a:lnTo>
                  <a:close/>
                </a:path>
              </a:pathLst>
            </a:custGeom>
            <a:grpFill/>
            <a:ln w="6350" cap="flat">
              <a:solidFill>
                <a:srgbClr val="545A8A"/>
              </a:solidFill>
              <a:prstDash val="solid"/>
              <a:miter/>
            </a:ln>
          </p:spPr>
          <p:txBody>
            <a:bodyPr rtlCol="0" anchor="ctr"/>
            <a:lstStyle/>
            <a:p>
              <a:endParaRPr lang="fr-FR" dirty="0"/>
            </a:p>
          </p:txBody>
        </p:sp>
        <p:sp>
          <p:nvSpPr>
            <p:cNvPr id="279" name="Forme libre : forme 238">
              <a:extLst>
                <a:ext uri="{FF2B5EF4-FFF2-40B4-BE49-F238E27FC236}">
                  <a16:creationId xmlns:a16="http://schemas.microsoft.com/office/drawing/2014/main" id="{61FC0985-079D-9ACE-289E-0B4163AB67C7}"/>
                </a:ext>
              </a:extLst>
            </p:cNvPr>
            <p:cNvSpPr/>
            <p:nvPr/>
          </p:nvSpPr>
          <p:spPr>
            <a:xfrm>
              <a:off x="9393326" y="1581911"/>
              <a:ext cx="122529" cy="24384"/>
            </a:xfrm>
            <a:custGeom>
              <a:avLst/>
              <a:gdLst>
                <a:gd name="connsiteX0" fmla="*/ 122529 w 122529"/>
                <a:gd name="connsiteY0" fmla="*/ 12192 h 24384"/>
                <a:gd name="connsiteX1" fmla="*/ 115824 w 122529"/>
                <a:gd name="connsiteY1" fmla="*/ 24384 h 24384"/>
                <a:gd name="connsiteX2" fmla="*/ 73761 w 122529"/>
                <a:gd name="connsiteY2" fmla="*/ 21946 h 24384"/>
                <a:gd name="connsiteX3" fmla="*/ 10972 w 122529"/>
                <a:gd name="connsiteY3" fmla="*/ 9754 h 24384"/>
                <a:gd name="connsiteX4" fmla="*/ 0 w 122529"/>
                <a:gd name="connsiteY4" fmla="*/ 0 h 24384"/>
                <a:gd name="connsiteX5" fmla="*/ 50596 w 122529"/>
                <a:gd name="connsiteY5" fmla="*/ 4267 h 24384"/>
                <a:gd name="connsiteX6" fmla="*/ 122529 w 122529"/>
                <a:gd name="connsiteY6" fmla="*/ 12192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9" h="24384">
                  <a:moveTo>
                    <a:pt x="122529" y="12192"/>
                  </a:moveTo>
                  <a:lnTo>
                    <a:pt x="115824" y="24384"/>
                  </a:lnTo>
                  <a:lnTo>
                    <a:pt x="73761" y="21946"/>
                  </a:lnTo>
                  <a:lnTo>
                    <a:pt x="10972" y="9754"/>
                  </a:lnTo>
                  <a:lnTo>
                    <a:pt x="0" y="0"/>
                  </a:lnTo>
                  <a:lnTo>
                    <a:pt x="50596" y="4267"/>
                  </a:lnTo>
                  <a:lnTo>
                    <a:pt x="122529" y="12192"/>
                  </a:lnTo>
                  <a:close/>
                </a:path>
              </a:pathLst>
            </a:custGeom>
            <a:grpFill/>
            <a:ln w="6350" cap="flat">
              <a:solidFill>
                <a:srgbClr val="545A8A"/>
              </a:solidFill>
              <a:prstDash val="solid"/>
              <a:miter/>
            </a:ln>
          </p:spPr>
          <p:txBody>
            <a:bodyPr rtlCol="0" anchor="ctr"/>
            <a:lstStyle/>
            <a:p>
              <a:endParaRPr lang="fr-FR" dirty="0"/>
            </a:p>
          </p:txBody>
        </p:sp>
        <p:sp>
          <p:nvSpPr>
            <p:cNvPr id="280" name="Forme libre : forme 239">
              <a:extLst>
                <a:ext uri="{FF2B5EF4-FFF2-40B4-BE49-F238E27FC236}">
                  <a16:creationId xmlns:a16="http://schemas.microsoft.com/office/drawing/2014/main" id="{DA970516-B215-D588-4C36-DA61533588C4}"/>
                </a:ext>
              </a:extLst>
            </p:cNvPr>
            <p:cNvSpPr/>
            <p:nvPr/>
          </p:nvSpPr>
          <p:spPr>
            <a:xfrm>
              <a:off x="9167165" y="1562404"/>
              <a:ext cx="212140" cy="46329"/>
            </a:xfrm>
            <a:custGeom>
              <a:avLst/>
              <a:gdLst>
                <a:gd name="connsiteX0" fmla="*/ 193243 w 212140"/>
                <a:gd name="connsiteY0" fmla="*/ 17069 h 46329"/>
                <a:gd name="connsiteX1" fmla="*/ 212140 w 212140"/>
                <a:gd name="connsiteY1" fmla="*/ 40234 h 46329"/>
                <a:gd name="connsiteX2" fmla="*/ 124968 w 212140"/>
                <a:gd name="connsiteY2" fmla="*/ 39014 h 46329"/>
                <a:gd name="connsiteX3" fmla="*/ 96926 w 212140"/>
                <a:gd name="connsiteY3" fmla="*/ 46330 h 46329"/>
                <a:gd name="connsiteX4" fmla="*/ 20726 w 212140"/>
                <a:gd name="connsiteY4" fmla="*/ 26213 h 46329"/>
                <a:gd name="connsiteX5" fmla="*/ 0 w 212140"/>
                <a:gd name="connsiteY5" fmla="*/ 5486 h 46329"/>
                <a:gd name="connsiteX6" fmla="*/ 21336 w 212140"/>
                <a:gd name="connsiteY6" fmla="*/ 0 h 46329"/>
                <a:gd name="connsiteX7" fmla="*/ 83515 w 212140"/>
                <a:gd name="connsiteY7" fmla="*/ 1219 h 46329"/>
                <a:gd name="connsiteX8" fmla="*/ 193243 w 212140"/>
                <a:gd name="connsiteY8" fmla="*/ 17069 h 4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40" h="46329">
                  <a:moveTo>
                    <a:pt x="193243" y="17069"/>
                  </a:moveTo>
                  <a:lnTo>
                    <a:pt x="212140" y="40234"/>
                  </a:lnTo>
                  <a:lnTo>
                    <a:pt x="124968" y="39014"/>
                  </a:lnTo>
                  <a:lnTo>
                    <a:pt x="96926" y="46330"/>
                  </a:lnTo>
                  <a:lnTo>
                    <a:pt x="20726" y="26213"/>
                  </a:lnTo>
                  <a:lnTo>
                    <a:pt x="0" y="5486"/>
                  </a:lnTo>
                  <a:lnTo>
                    <a:pt x="21336" y="0"/>
                  </a:lnTo>
                  <a:lnTo>
                    <a:pt x="83515" y="1219"/>
                  </a:lnTo>
                  <a:lnTo>
                    <a:pt x="193243" y="17069"/>
                  </a:lnTo>
                  <a:close/>
                </a:path>
              </a:pathLst>
            </a:custGeom>
            <a:grpFill/>
            <a:ln w="6350" cap="flat">
              <a:solidFill>
                <a:srgbClr val="545A8A"/>
              </a:solidFill>
              <a:prstDash val="solid"/>
              <a:miter/>
            </a:ln>
          </p:spPr>
          <p:txBody>
            <a:bodyPr rtlCol="0" anchor="ctr"/>
            <a:lstStyle/>
            <a:p>
              <a:endParaRPr lang="fr-FR" dirty="0"/>
            </a:p>
          </p:txBody>
        </p:sp>
        <p:sp>
          <p:nvSpPr>
            <p:cNvPr id="281" name="Forme libre : forme 240">
              <a:extLst>
                <a:ext uri="{FF2B5EF4-FFF2-40B4-BE49-F238E27FC236}">
                  <a16:creationId xmlns:a16="http://schemas.microsoft.com/office/drawing/2014/main" id="{E9BE3C2C-5DF8-23FF-2D51-270263F8FF4D}"/>
                </a:ext>
              </a:extLst>
            </p:cNvPr>
            <p:cNvSpPr/>
            <p:nvPr/>
          </p:nvSpPr>
          <p:spPr>
            <a:xfrm>
              <a:off x="7259726" y="1538629"/>
              <a:ext cx="318210" cy="195681"/>
            </a:xfrm>
            <a:custGeom>
              <a:avLst/>
              <a:gdLst>
                <a:gd name="connsiteX0" fmla="*/ 170079 w 318210"/>
                <a:gd name="connsiteY0" fmla="*/ 193243 h 195681"/>
                <a:gd name="connsiteX1" fmla="*/ 156667 w 318210"/>
                <a:gd name="connsiteY1" fmla="*/ 195682 h 195681"/>
                <a:gd name="connsiteX2" fmla="*/ 74371 w 318210"/>
                <a:gd name="connsiteY2" fmla="*/ 191414 h 195681"/>
                <a:gd name="connsiteX3" fmla="*/ 60351 w 318210"/>
                <a:gd name="connsiteY3" fmla="*/ 177394 h 195681"/>
                <a:gd name="connsiteX4" fmla="*/ 12192 w 318210"/>
                <a:gd name="connsiteY4" fmla="*/ 168859 h 195681"/>
                <a:gd name="connsiteX5" fmla="*/ 0 w 318210"/>
                <a:gd name="connsiteY5" fmla="*/ 151181 h 195681"/>
                <a:gd name="connsiteX6" fmla="*/ 21336 w 318210"/>
                <a:gd name="connsiteY6" fmla="*/ 144475 h 195681"/>
                <a:gd name="connsiteX7" fmla="*/ 11583 w 318210"/>
                <a:gd name="connsiteY7" fmla="*/ 127406 h 195681"/>
                <a:gd name="connsiteX8" fmla="*/ 44500 w 318210"/>
                <a:gd name="connsiteY8" fmla="*/ 100584 h 195681"/>
                <a:gd name="connsiteX9" fmla="*/ 20116 w 318210"/>
                <a:gd name="connsiteY9" fmla="*/ 96926 h 195681"/>
                <a:gd name="connsiteX10" fmla="*/ 60960 w 318210"/>
                <a:gd name="connsiteY10" fmla="*/ 69494 h 195681"/>
                <a:gd name="connsiteX11" fmla="*/ 45720 w 318210"/>
                <a:gd name="connsiteY11" fmla="*/ 55474 h 195681"/>
                <a:gd name="connsiteX12" fmla="*/ 87172 w 318210"/>
                <a:gd name="connsiteY12" fmla="*/ 39624 h 195681"/>
                <a:gd name="connsiteX13" fmla="*/ 149961 w 318210"/>
                <a:gd name="connsiteY13" fmla="*/ 20117 h 195681"/>
                <a:gd name="connsiteX14" fmla="*/ 221284 w 318210"/>
                <a:gd name="connsiteY14" fmla="*/ 14630 h 195681"/>
                <a:gd name="connsiteX15" fmla="*/ 251764 w 318210"/>
                <a:gd name="connsiteY15" fmla="*/ 3658 h 195681"/>
                <a:gd name="connsiteX16" fmla="*/ 292608 w 318210"/>
                <a:gd name="connsiteY16" fmla="*/ 0 h 195681"/>
                <a:gd name="connsiteX17" fmla="*/ 318211 w 318210"/>
                <a:gd name="connsiteY17" fmla="*/ 11582 h 195681"/>
                <a:gd name="connsiteX18" fmla="*/ 310287 w 318210"/>
                <a:gd name="connsiteY18" fmla="*/ 20726 h 195681"/>
                <a:gd name="connsiteX19" fmla="*/ 240792 w 318210"/>
                <a:gd name="connsiteY19" fmla="*/ 35966 h 195681"/>
                <a:gd name="connsiteX20" fmla="*/ 180441 w 318210"/>
                <a:gd name="connsiteY20" fmla="*/ 49987 h 195681"/>
                <a:gd name="connsiteX21" fmla="*/ 127407 w 318210"/>
                <a:gd name="connsiteY21" fmla="*/ 79248 h 195681"/>
                <a:gd name="connsiteX22" fmla="*/ 110337 w 318210"/>
                <a:gd name="connsiteY22" fmla="*/ 109728 h 195681"/>
                <a:gd name="connsiteX23" fmla="*/ 90220 w 318210"/>
                <a:gd name="connsiteY23" fmla="*/ 140208 h 195681"/>
                <a:gd name="connsiteX24" fmla="*/ 109119 w 318210"/>
                <a:gd name="connsiteY24" fmla="*/ 166421 h 195681"/>
                <a:gd name="connsiteX25" fmla="*/ 170079 w 318210"/>
                <a:gd name="connsiteY25" fmla="*/ 193243 h 19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10" h="195681">
                  <a:moveTo>
                    <a:pt x="170079" y="193243"/>
                  </a:moveTo>
                  <a:lnTo>
                    <a:pt x="156667" y="195682"/>
                  </a:lnTo>
                  <a:lnTo>
                    <a:pt x="74371" y="191414"/>
                  </a:lnTo>
                  <a:lnTo>
                    <a:pt x="60351" y="177394"/>
                  </a:lnTo>
                  <a:lnTo>
                    <a:pt x="12192" y="168859"/>
                  </a:lnTo>
                  <a:lnTo>
                    <a:pt x="0" y="151181"/>
                  </a:lnTo>
                  <a:lnTo>
                    <a:pt x="21336" y="144475"/>
                  </a:lnTo>
                  <a:lnTo>
                    <a:pt x="11583" y="127406"/>
                  </a:lnTo>
                  <a:lnTo>
                    <a:pt x="44500" y="100584"/>
                  </a:lnTo>
                  <a:lnTo>
                    <a:pt x="20116" y="96926"/>
                  </a:lnTo>
                  <a:lnTo>
                    <a:pt x="60960" y="69494"/>
                  </a:lnTo>
                  <a:lnTo>
                    <a:pt x="45720" y="55474"/>
                  </a:lnTo>
                  <a:lnTo>
                    <a:pt x="87172" y="39624"/>
                  </a:lnTo>
                  <a:lnTo>
                    <a:pt x="149961" y="20117"/>
                  </a:lnTo>
                  <a:lnTo>
                    <a:pt x="221284" y="14630"/>
                  </a:lnTo>
                  <a:lnTo>
                    <a:pt x="251764" y="3658"/>
                  </a:lnTo>
                  <a:lnTo>
                    <a:pt x="292608" y="0"/>
                  </a:lnTo>
                  <a:lnTo>
                    <a:pt x="318211" y="11582"/>
                  </a:lnTo>
                  <a:lnTo>
                    <a:pt x="310287" y="20726"/>
                  </a:lnTo>
                  <a:lnTo>
                    <a:pt x="240792" y="35966"/>
                  </a:lnTo>
                  <a:lnTo>
                    <a:pt x="180441" y="49987"/>
                  </a:lnTo>
                  <a:lnTo>
                    <a:pt x="127407" y="79248"/>
                  </a:lnTo>
                  <a:lnTo>
                    <a:pt x="110337" y="109728"/>
                  </a:lnTo>
                  <a:lnTo>
                    <a:pt x="90220" y="140208"/>
                  </a:lnTo>
                  <a:lnTo>
                    <a:pt x="109119" y="166421"/>
                  </a:lnTo>
                  <a:lnTo>
                    <a:pt x="170079" y="193243"/>
                  </a:lnTo>
                  <a:close/>
                </a:path>
              </a:pathLst>
            </a:custGeom>
            <a:grpFill/>
            <a:ln w="6350" cap="flat">
              <a:solidFill>
                <a:srgbClr val="545A8A"/>
              </a:solidFill>
              <a:prstDash val="solid"/>
              <a:miter/>
            </a:ln>
          </p:spPr>
          <p:txBody>
            <a:bodyPr rtlCol="0" anchor="ctr"/>
            <a:lstStyle/>
            <a:p>
              <a:endParaRPr lang="fr-FR" dirty="0"/>
            </a:p>
          </p:txBody>
        </p:sp>
        <p:sp>
          <p:nvSpPr>
            <p:cNvPr id="282" name="Forme libre : forme 241">
              <a:extLst>
                <a:ext uri="{FF2B5EF4-FFF2-40B4-BE49-F238E27FC236}">
                  <a16:creationId xmlns:a16="http://schemas.microsoft.com/office/drawing/2014/main" id="{4F6459A5-CFC6-A522-5F9B-AB8C6C61BDCA}"/>
                </a:ext>
              </a:extLst>
            </p:cNvPr>
            <p:cNvSpPr/>
            <p:nvPr/>
          </p:nvSpPr>
          <p:spPr>
            <a:xfrm>
              <a:off x="6730593" y="1516074"/>
              <a:ext cx="4120286" cy="1291742"/>
            </a:xfrm>
            <a:custGeom>
              <a:avLst/>
              <a:gdLst>
                <a:gd name="connsiteX0" fmla="*/ 3399130 w 4120286"/>
                <a:gd name="connsiteY0" fmla="*/ 1250290 h 1291742"/>
                <a:gd name="connsiteX1" fmla="*/ 3390596 w 4120286"/>
                <a:gd name="connsiteY1" fmla="*/ 1243584 h 1291742"/>
                <a:gd name="connsiteX2" fmla="*/ 3379013 w 4120286"/>
                <a:gd name="connsiteY2" fmla="*/ 1223467 h 1291742"/>
                <a:gd name="connsiteX3" fmla="*/ 3394253 w 4120286"/>
                <a:gd name="connsiteY3" fmla="*/ 1222858 h 1291742"/>
                <a:gd name="connsiteX4" fmla="*/ 3370479 w 4120286"/>
                <a:gd name="connsiteY4" fmla="*/ 1177138 h 1291742"/>
                <a:gd name="connsiteX5" fmla="*/ 3341828 w 4120286"/>
                <a:gd name="connsiteY5" fmla="*/ 1144219 h 1291742"/>
                <a:gd name="connsiteX6" fmla="*/ 3359506 w 4120286"/>
                <a:gd name="connsiteY6" fmla="*/ 1130808 h 1291742"/>
                <a:gd name="connsiteX7" fmla="*/ 3401568 w 4120286"/>
                <a:gd name="connsiteY7" fmla="*/ 1137514 h 1291742"/>
                <a:gd name="connsiteX8" fmla="*/ 3397911 w 4120286"/>
                <a:gd name="connsiteY8" fmla="*/ 1099718 h 1291742"/>
                <a:gd name="connsiteX9" fmla="*/ 3380842 w 4120286"/>
                <a:gd name="connsiteY9" fmla="*/ 1058266 h 1291742"/>
                <a:gd name="connsiteX10" fmla="*/ 3382671 w 4120286"/>
                <a:gd name="connsiteY10" fmla="*/ 1044245 h 1291742"/>
                <a:gd name="connsiteX11" fmla="*/ 3374746 w 4120286"/>
                <a:gd name="connsiteY11" fmla="*/ 1009498 h 1291742"/>
                <a:gd name="connsiteX12" fmla="*/ 3332684 w 4120286"/>
                <a:gd name="connsiteY12" fmla="*/ 1021080 h 1291742"/>
                <a:gd name="connsiteX13" fmla="*/ 3316834 w 4120286"/>
                <a:gd name="connsiteY13" fmla="*/ 1035710 h 1291742"/>
                <a:gd name="connsiteX14" fmla="*/ 3270504 w 4120286"/>
                <a:gd name="connsiteY14" fmla="*/ 1035710 h 1291742"/>
                <a:gd name="connsiteX15" fmla="*/ 3233928 w 4120286"/>
                <a:gd name="connsiteY15" fmla="*/ 1000354 h 1291742"/>
                <a:gd name="connsiteX16" fmla="*/ 3179064 w 4120286"/>
                <a:gd name="connsiteY16" fmla="*/ 972922 h 1291742"/>
                <a:gd name="connsiteX17" fmla="*/ 3118104 w 4120286"/>
                <a:gd name="connsiteY17" fmla="*/ 960730 h 1291742"/>
                <a:gd name="connsiteX18" fmla="*/ 3080309 w 4120286"/>
                <a:gd name="connsiteY18" fmla="*/ 924154 h 1291742"/>
                <a:gd name="connsiteX19" fmla="*/ 3052877 w 4120286"/>
                <a:gd name="connsiteY19" fmla="*/ 900989 h 1291742"/>
                <a:gd name="connsiteX20" fmla="*/ 3029712 w 4120286"/>
                <a:gd name="connsiteY20" fmla="*/ 884530 h 1291742"/>
                <a:gd name="connsiteX21" fmla="*/ 2982773 w 4120286"/>
                <a:gd name="connsiteY21" fmla="*/ 846734 h 1291742"/>
                <a:gd name="connsiteX22" fmla="*/ 2946197 w 4120286"/>
                <a:gd name="connsiteY22" fmla="*/ 833323 h 1291742"/>
                <a:gd name="connsiteX23" fmla="*/ 2893772 w 4120286"/>
                <a:gd name="connsiteY23" fmla="*/ 821741 h 1291742"/>
                <a:gd name="connsiteX24" fmla="*/ 2855976 w 4120286"/>
                <a:gd name="connsiteY24" fmla="*/ 822960 h 1291742"/>
                <a:gd name="connsiteX25" fmla="*/ 2824887 w 4120286"/>
                <a:gd name="connsiteY25" fmla="*/ 829666 h 1291742"/>
                <a:gd name="connsiteX26" fmla="*/ 2814524 w 4120286"/>
                <a:gd name="connsiteY26" fmla="*/ 848563 h 1291742"/>
                <a:gd name="connsiteX27" fmla="*/ 2837079 w 4120286"/>
                <a:gd name="connsiteY27" fmla="*/ 857098 h 1291742"/>
                <a:gd name="connsiteX28" fmla="*/ 2852319 w 4120286"/>
                <a:gd name="connsiteY28" fmla="*/ 877824 h 1291742"/>
                <a:gd name="connsiteX29" fmla="*/ 2844394 w 4120286"/>
                <a:gd name="connsiteY29" fmla="*/ 890016 h 1291742"/>
                <a:gd name="connsiteX30" fmla="*/ 2845613 w 4120286"/>
                <a:gd name="connsiteY30" fmla="*/ 929640 h 1291742"/>
                <a:gd name="connsiteX31" fmla="*/ 2857196 w 4120286"/>
                <a:gd name="connsiteY31" fmla="*/ 946709 h 1291742"/>
                <a:gd name="connsiteX32" fmla="*/ 2830373 w 4120286"/>
                <a:gd name="connsiteY32" fmla="*/ 970483 h 1291742"/>
                <a:gd name="connsiteX33" fmla="*/ 2785263 w 4120286"/>
                <a:gd name="connsiteY33" fmla="*/ 955853 h 1291742"/>
                <a:gd name="connsiteX34" fmla="*/ 2751125 w 4120286"/>
                <a:gd name="connsiteY34" fmla="*/ 959510 h 1291742"/>
                <a:gd name="connsiteX35" fmla="*/ 2727351 w 4120286"/>
                <a:gd name="connsiteY35" fmla="*/ 946709 h 1291742"/>
                <a:gd name="connsiteX36" fmla="*/ 2706624 w 4120286"/>
                <a:gd name="connsiteY36" fmla="*/ 942442 h 1291742"/>
                <a:gd name="connsiteX37" fmla="*/ 2679802 w 4120286"/>
                <a:gd name="connsiteY37" fmla="*/ 969264 h 1291742"/>
                <a:gd name="connsiteX38" fmla="*/ 2643836 w 4120286"/>
                <a:gd name="connsiteY38" fmla="*/ 975360 h 1291742"/>
                <a:gd name="connsiteX39" fmla="*/ 2621890 w 4120286"/>
                <a:gd name="connsiteY39" fmla="*/ 985114 h 1291742"/>
                <a:gd name="connsiteX40" fmla="*/ 2580437 w 4120286"/>
                <a:gd name="connsiteY40" fmla="*/ 979018 h 1291742"/>
                <a:gd name="connsiteX41" fmla="*/ 2552396 w 4120286"/>
                <a:gd name="connsiteY41" fmla="*/ 979018 h 1291742"/>
                <a:gd name="connsiteX42" fmla="*/ 2522525 w 4120286"/>
                <a:gd name="connsiteY42" fmla="*/ 959510 h 1291742"/>
                <a:gd name="connsiteX43" fmla="*/ 2482292 w 4120286"/>
                <a:gd name="connsiteY43" fmla="*/ 941832 h 1291742"/>
                <a:gd name="connsiteX44" fmla="*/ 2449373 w 4120286"/>
                <a:gd name="connsiteY44" fmla="*/ 936346 h 1291742"/>
                <a:gd name="connsiteX45" fmla="*/ 2414626 w 4120286"/>
                <a:gd name="connsiteY45" fmla="*/ 941222 h 1291742"/>
                <a:gd name="connsiteX46" fmla="*/ 2390242 w 4120286"/>
                <a:gd name="connsiteY46" fmla="*/ 948538 h 1291742"/>
                <a:gd name="connsiteX47" fmla="*/ 2338426 w 4120286"/>
                <a:gd name="connsiteY47" fmla="*/ 932688 h 1291742"/>
                <a:gd name="connsiteX48" fmla="*/ 2316480 w 4120286"/>
                <a:gd name="connsiteY48" fmla="*/ 904646 h 1291742"/>
                <a:gd name="connsiteX49" fmla="*/ 2275637 w 4120286"/>
                <a:gd name="connsiteY49" fmla="*/ 894893 h 1291742"/>
                <a:gd name="connsiteX50" fmla="*/ 2246376 w 4120286"/>
                <a:gd name="connsiteY50" fmla="*/ 890016 h 1291742"/>
                <a:gd name="connsiteX51" fmla="*/ 2203704 w 4120286"/>
                <a:gd name="connsiteY51" fmla="*/ 874776 h 1291742"/>
                <a:gd name="connsiteX52" fmla="*/ 2195780 w 4120286"/>
                <a:gd name="connsiteY52" fmla="*/ 913790 h 1291742"/>
                <a:gd name="connsiteX53" fmla="*/ 2220164 w 4120286"/>
                <a:gd name="connsiteY53" fmla="*/ 935736 h 1291742"/>
                <a:gd name="connsiteX54" fmla="*/ 2205533 w 4120286"/>
                <a:gd name="connsiteY54" fmla="*/ 962558 h 1291742"/>
                <a:gd name="connsiteX55" fmla="*/ 2156765 w 4120286"/>
                <a:gd name="connsiteY55" fmla="*/ 952805 h 1291742"/>
                <a:gd name="connsiteX56" fmla="*/ 2126285 w 4120286"/>
                <a:gd name="connsiteY56" fmla="*/ 951586 h 1291742"/>
                <a:gd name="connsiteX57" fmla="*/ 2097024 w 4120286"/>
                <a:gd name="connsiteY57" fmla="*/ 933907 h 1291742"/>
                <a:gd name="connsiteX58" fmla="*/ 2065325 w 4120286"/>
                <a:gd name="connsiteY58" fmla="*/ 933298 h 1291742"/>
                <a:gd name="connsiteX59" fmla="*/ 2033016 w 4120286"/>
                <a:gd name="connsiteY59" fmla="*/ 921715 h 1291742"/>
                <a:gd name="connsiteX60" fmla="*/ 1997050 w 4120286"/>
                <a:gd name="connsiteY60" fmla="*/ 939394 h 1291742"/>
                <a:gd name="connsiteX61" fmla="*/ 1956207 w 4120286"/>
                <a:gd name="connsiteY61" fmla="*/ 971702 h 1291742"/>
                <a:gd name="connsiteX62" fmla="*/ 1927556 w 4120286"/>
                <a:gd name="connsiteY62" fmla="*/ 978408 h 1291742"/>
                <a:gd name="connsiteX63" fmla="*/ 1917192 w 4120286"/>
                <a:gd name="connsiteY63" fmla="*/ 981456 h 1291742"/>
                <a:gd name="connsiteX64" fmla="*/ 1890370 w 4120286"/>
                <a:gd name="connsiteY64" fmla="*/ 958291 h 1291742"/>
                <a:gd name="connsiteX65" fmla="*/ 1853794 w 4120286"/>
                <a:gd name="connsiteY65" fmla="*/ 963778 h 1291742"/>
                <a:gd name="connsiteX66" fmla="*/ 1833677 w 4120286"/>
                <a:gd name="connsiteY66" fmla="*/ 947318 h 1291742"/>
                <a:gd name="connsiteX67" fmla="*/ 1809293 w 4120286"/>
                <a:gd name="connsiteY67" fmla="*/ 940003 h 1291742"/>
                <a:gd name="connsiteX68" fmla="*/ 1784300 w 4120286"/>
                <a:gd name="connsiteY68" fmla="*/ 918058 h 1291742"/>
                <a:gd name="connsiteX69" fmla="*/ 1764183 w 4120286"/>
                <a:gd name="connsiteY69" fmla="*/ 911352 h 1291742"/>
                <a:gd name="connsiteX70" fmla="*/ 1726388 w 4120286"/>
                <a:gd name="connsiteY70" fmla="*/ 921106 h 1291742"/>
                <a:gd name="connsiteX71" fmla="*/ 1675181 w 4120286"/>
                <a:gd name="connsiteY71" fmla="*/ 899770 h 1291742"/>
                <a:gd name="connsiteX72" fmla="*/ 1668476 w 4120286"/>
                <a:gd name="connsiteY72" fmla="*/ 919277 h 1291742"/>
                <a:gd name="connsiteX73" fmla="*/ 1556919 w 4120286"/>
                <a:gd name="connsiteY73" fmla="*/ 824179 h 1291742"/>
                <a:gd name="connsiteX74" fmla="*/ 1505712 w 4120286"/>
                <a:gd name="connsiteY74" fmla="*/ 795528 h 1291742"/>
                <a:gd name="connsiteX75" fmla="*/ 1510589 w 4120286"/>
                <a:gd name="connsiteY75" fmla="*/ 783336 h 1291742"/>
                <a:gd name="connsiteX76" fmla="*/ 1454506 w 4120286"/>
                <a:gd name="connsiteY76" fmla="*/ 818693 h 1291742"/>
                <a:gd name="connsiteX77" fmla="*/ 1427684 w 4120286"/>
                <a:gd name="connsiteY77" fmla="*/ 820522 h 1291742"/>
                <a:gd name="connsiteX78" fmla="*/ 1420978 w 4120286"/>
                <a:gd name="connsiteY78" fmla="*/ 800405 h 1291742"/>
                <a:gd name="connsiteX79" fmla="*/ 1377696 w 4120286"/>
                <a:gd name="connsiteY79" fmla="*/ 787603 h 1291742"/>
                <a:gd name="connsiteX80" fmla="*/ 1351484 w 4120286"/>
                <a:gd name="connsiteY80" fmla="*/ 796747 h 1291742"/>
                <a:gd name="connsiteX81" fmla="*/ 1324661 w 4120286"/>
                <a:gd name="connsiteY81" fmla="*/ 758342 h 1291742"/>
                <a:gd name="connsiteX82" fmla="*/ 1269188 w 4120286"/>
                <a:gd name="connsiteY82" fmla="*/ 750418 h 1291742"/>
                <a:gd name="connsiteX83" fmla="*/ 1250290 w 4120286"/>
                <a:gd name="connsiteY83" fmla="*/ 765658 h 1291742"/>
                <a:gd name="connsiteX84" fmla="*/ 1183844 w 4120286"/>
                <a:gd name="connsiteY84" fmla="*/ 779678 h 1291742"/>
                <a:gd name="connsiteX85" fmla="*/ 1173480 w 4120286"/>
                <a:gd name="connsiteY85" fmla="*/ 788822 h 1291742"/>
                <a:gd name="connsiteX86" fmla="*/ 1069848 w 4120286"/>
                <a:gd name="connsiteY86" fmla="*/ 801624 h 1291742"/>
                <a:gd name="connsiteX87" fmla="*/ 1061314 w 4120286"/>
                <a:gd name="connsiteY87" fmla="*/ 814426 h 1291742"/>
                <a:gd name="connsiteX88" fmla="*/ 1092404 w 4120286"/>
                <a:gd name="connsiteY88" fmla="*/ 840029 h 1291742"/>
                <a:gd name="connsiteX89" fmla="*/ 1068020 w 4120286"/>
                <a:gd name="connsiteY89" fmla="*/ 849782 h 1291742"/>
                <a:gd name="connsiteX90" fmla="*/ 1077164 w 4120286"/>
                <a:gd name="connsiteY90" fmla="*/ 859536 h 1291742"/>
                <a:gd name="connsiteX91" fmla="*/ 1055828 w 4120286"/>
                <a:gd name="connsiteY91" fmla="*/ 877824 h 1291742"/>
                <a:gd name="connsiteX92" fmla="*/ 1113130 w 4120286"/>
                <a:gd name="connsiteY92" fmla="*/ 904037 h 1291742"/>
                <a:gd name="connsiteX93" fmla="*/ 1111911 w 4120286"/>
                <a:gd name="connsiteY93" fmla="*/ 921715 h 1291742"/>
                <a:gd name="connsiteX94" fmla="*/ 1069239 w 4120286"/>
                <a:gd name="connsiteY94" fmla="*/ 919886 h 1291742"/>
                <a:gd name="connsiteX95" fmla="*/ 1064362 w 4120286"/>
                <a:gd name="connsiteY95" fmla="*/ 931469 h 1291742"/>
                <a:gd name="connsiteX96" fmla="*/ 1019861 w 4120286"/>
                <a:gd name="connsiteY96" fmla="*/ 911962 h 1291742"/>
                <a:gd name="connsiteX97" fmla="*/ 972921 w 4120286"/>
                <a:gd name="connsiteY97" fmla="*/ 912571 h 1291742"/>
                <a:gd name="connsiteX98" fmla="*/ 946100 w 4120286"/>
                <a:gd name="connsiteY98" fmla="*/ 928421 h 1291742"/>
                <a:gd name="connsiteX99" fmla="*/ 905865 w 4120286"/>
                <a:gd name="connsiteY99" fmla="*/ 913181 h 1291742"/>
                <a:gd name="connsiteX100" fmla="*/ 832713 w 4120286"/>
                <a:gd name="connsiteY100" fmla="*/ 886968 h 1291742"/>
                <a:gd name="connsiteX101" fmla="*/ 786384 w 4120286"/>
                <a:gd name="connsiteY101" fmla="*/ 888187 h 1291742"/>
                <a:gd name="connsiteX102" fmla="*/ 737007 w 4120286"/>
                <a:gd name="connsiteY102" fmla="*/ 929030 h 1291742"/>
                <a:gd name="connsiteX103" fmla="*/ 740664 w 4120286"/>
                <a:gd name="connsiteY103" fmla="*/ 956462 h 1291742"/>
                <a:gd name="connsiteX104" fmla="*/ 704088 w 4120286"/>
                <a:gd name="connsiteY104" fmla="*/ 934517 h 1291742"/>
                <a:gd name="connsiteX105" fmla="*/ 690677 w 4120286"/>
                <a:gd name="connsiteY105" fmla="*/ 976579 h 1291742"/>
                <a:gd name="connsiteX106" fmla="*/ 701649 w 4120286"/>
                <a:gd name="connsiteY106" fmla="*/ 983894 h 1291742"/>
                <a:gd name="connsiteX107" fmla="*/ 691287 w 4120286"/>
                <a:gd name="connsiteY107" fmla="*/ 1013155 h 1291742"/>
                <a:gd name="connsiteX108" fmla="*/ 723596 w 4120286"/>
                <a:gd name="connsiteY108" fmla="*/ 1038758 h 1291742"/>
                <a:gd name="connsiteX109" fmla="*/ 745541 w 4120286"/>
                <a:gd name="connsiteY109" fmla="*/ 1037539 h 1291742"/>
                <a:gd name="connsiteX110" fmla="*/ 771753 w 4120286"/>
                <a:gd name="connsiteY110" fmla="*/ 1063142 h 1291742"/>
                <a:gd name="connsiteX111" fmla="*/ 772973 w 4120286"/>
                <a:gd name="connsiteY111" fmla="*/ 1082650 h 1291742"/>
                <a:gd name="connsiteX112" fmla="*/ 790041 w 4120286"/>
                <a:gd name="connsiteY112" fmla="*/ 1089355 h 1291742"/>
                <a:gd name="connsiteX113" fmla="*/ 781508 w 4120286"/>
                <a:gd name="connsiteY113" fmla="*/ 1111910 h 1291742"/>
                <a:gd name="connsiteX114" fmla="*/ 753465 w 4120286"/>
                <a:gd name="connsiteY114" fmla="*/ 1118006 h 1291742"/>
                <a:gd name="connsiteX115" fmla="*/ 731520 w 4120286"/>
                <a:gd name="connsiteY115" fmla="*/ 1157630 h 1291742"/>
                <a:gd name="connsiteX116" fmla="*/ 768096 w 4120286"/>
                <a:gd name="connsiteY116" fmla="*/ 1194816 h 1291742"/>
                <a:gd name="connsiteX117" fmla="*/ 770535 w 4120286"/>
                <a:gd name="connsiteY117" fmla="*/ 1220419 h 1291742"/>
                <a:gd name="connsiteX118" fmla="*/ 815036 w 4120286"/>
                <a:gd name="connsiteY118" fmla="*/ 1266139 h 1291742"/>
                <a:gd name="connsiteX119" fmla="*/ 799796 w 4120286"/>
                <a:gd name="connsiteY119" fmla="*/ 1281989 h 1291742"/>
                <a:gd name="connsiteX120" fmla="*/ 796137 w 4120286"/>
                <a:gd name="connsiteY120" fmla="*/ 1291742 h 1291742"/>
                <a:gd name="connsiteX121" fmla="*/ 781508 w 4120286"/>
                <a:gd name="connsiteY121" fmla="*/ 1288694 h 1291742"/>
                <a:gd name="connsiteX122" fmla="*/ 755295 w 4120286"/>
                <a:gd name="connsiteY122" fmla="*/ 1265530 h 1291742"/>
                <a:gd name="connsiteX123" fmla="*/ 746151 w 4120286"/>
                <a:gd name="connsiteY123" fmla="*/ 1264310 h 1291742"/>
                <a:gd name="connsiteX124" fmla="*/ 724205 w 4120286"/>
                <a:gd name="connsiteY124" fmla="*/ 1255166 h 1291742"/>
                <a:gd name="connsiteX125" fmla="*/ 711404 w 4120286"/>
                <a:gd name="connsiteY125" fmla="*/ 1239317 h 1291742"/>
                <a:gd name="connsiteX126" fmla="*/ 680313 w 4120286"/>
                <a:gd name="connsiteY126" fmla="*/ 1231392 h 1291742"/>
                <a:gd name="connsiteX127" fmla="*/ 662636 w 4120286"/>
                <a:gd name="connsiteY127" fmla="*/ 1237488 h 1291742"/>
                <a:gd name="connsiteX128" fmla="*/ 655320 w 4120286"/>
                <a:gd name="connsiteY128" fmla="*/ 1230173 h 1291742"/>
                <a:gd name="connsiteX129" fmla="*/ 608991 w 4120286"/>
                <a:gd name="connsiteY129" fmla="*/ 1211275 h 1291742"/>
                <a:gd name="connsiteX130" fmla="*/ 562052 w 4120286"/>
                <a:gd name="connsiteY130" fmla="*/ 1205179 h 1291742"/>
                <a:gd name="connsiteX131" fmla="*/ 534009 w 4120286"/>
                <a:gd name="connsiteY131" fmla="*/ 1198474 h 1291742"/>
                <a:gd name="connsiteX132" fmla="*/ 531572 w 4120286"/>
                <a:gd name="connsiteY132" fmla="*/ 1203350 h 1291742"/>
                <a:gd name="connsiteX133" fmla="*/ 485241 w 4120286"/>
                <a:gd name="connsiteY133" fmla="*/ 1170432 h 1291742"/>
                <a:gd name="connsiteX134" fmla="*/ 447447 w 4120286"/>
                <a:gd name="connsiteY134" fmla="*/ 1155802 h 1291742"/>
                <a:gd name="connsiteX135" fmla="*/ 416357 w 4120286"/>
                <a:gd name="connsiteY135" fmla="*/ 1133246 h 1291742"/>
                <a:gd name="connsiteX136" fmla="*/ 438303 w 4120286"/>
                <a:gd name="connsiteY136" fmla="*/ 1127150 h 1291742"/>
                <a:gd name="connsiteX137" fmla="*/ 457809 w 4120286"/>
                <a:gd name="connsiteY137" fmla="*/ 1095451 h 1291742"/>
                <a:gd name="connsiteX138" fmla="*/ 437693 w 4120286"/>
                <a:gd name="connsiteY138" fmla="*/ 1080211 h 1291742"/>
                <a:gd name="connsiteX139" fmla="*/ 479756 w 4120286"/>
                <a:gd name="connsiteY139" fmla="*/ 1064362 h 1291742"/>
                <a:gd name="connsiteX140" fmla="*/ 477317 w 4120286"/>
                <a:gd name="connsiteY140" fmla="*/ 1055827 h 1291742"/>
                <a:gd name="connsiteX141" fmla="*/ 451104 w 4120286"/>
                <a:gd name="connsiteY141" fmla="*/ 1061923 h 1291742"/>
                <a:gd name="connsiteX142" fmla="*/ 448665 w 4120286"/>
                <a:gd name="connsiteY142" fmla="*/ 1045464 h 1291742"/>
                <a:gd name="connsiteX143" fmla="*/ 462077 w 4120286"/>
                <a:gd name="connsiteY143" fmla="*/ 1034491 h 1291742"/>
                <a:gd name="connsiteX144" fmla="*/ 491337 w 4120286"/>
                <a:gd name="connsiteY144" fmla="*/ 1032053 h 1291742"/>
                <a:gd name="connsiteX145" fmla="*/ 493167 w 4120286"/>
                <a:gd name="connsiteY145" fmla="*/ 1019251 h 1291742"/>
                <a:gd name="connsiteX146" fmla="*/ 482193 w 4120286"/>
                <a:gd name="connsiteY146" fmla="*/ 997915 h 1291742"/>
                <a:gd name="connsiteX147" fmla="*/ 490119 w 4120286"/>
                <a:gd name="connsiteY147" fmla="*/ 978408 h 1291742"/>
                <a:gd name="connsiteX148" fmla="*/ 487680 w 4120286"/>
                <a:gd name="connsiteY148" fmla="*/ 966826 h 1291742"/>
                <a:gd name="connsiteX149" fmla="*/ 440741 w 4120286"/>
                <a:gd name="connsiteY149" fmla="*/ 954634 h 1291742"/>
                <a:gd name="connsiteX150" fmla="*/ 423063 w 4120286"/>
                <a:gd name="connsiteY150" fmla="*/ 955243 h 1291742"/>
                <a:gd name="connsiteX151" fmla="*/ 401117 w 4120286"/>
                <a:gd name="connsiteY151" fmla="*/ 937565 h 1291742"/>
                <a:gd name="connsiteX152" fmla="*/ 379172 w 4120286"/>
                <a:gd name="connsiteY152" fmla="*/ 943661 h 1291742"/>
                <a:gd name="connsiteX153" fmla="*/ 338328 w 4120286"/>
                <a:gd name="connsiteY153" fmla="*/ 930250 h 1291742"/>
                <a:gd name="connsiteX154" fmla="*/ 337719 w 4120286"/>
                <a:gd name="connsiteY154" fmla="*/ 922934 h 1291742"/>
                <a:gd name="connsiteX155" fmla="*/ 323697 w 4120286"/>
                <a:gd name="connsiteY155" fmla="*/ 906475 h 1291742"/>
                <a:gd name="connsiteX156" fmla="*/ 299924 w 4120286"/>
                <a:gd name="connsiteY156" fmla="*/ 904646 h 1291742"/>
                <a:gd name="connsiteX157" fmla="*/ 295047 w 4120286"/>
                <a:gd name="connsiteY157" fmla="*/ 893064 h 1291742"/>
                <a:gd name="connsiteX158" fmla="*/ 300533 w 4120286"/>
                <a:gd name="connsiteY158" fmla="*/ 885139 h 1291742"/>
                <a:gd name="connsiteX159" fmla="*/ 277368 w 4120286"/>
                <a:gd name="connsiteY159" fmla="*/ 863803 h 1291742"/>
                <a:gd name="connsiteX160" fmla="*/ 247497 w 4120286"/>
                <a:gd name="connsiteY160" fmla="*/ 867461 h 1291742"/>
                <a:gd name="connsiteX161" fmla="*/ 238353 w 4120286"/>
                <a:gd name="connsiteY161" fmla="*/ 865632 h 1291742"/>
                <a:gd name="connsiteX162" fmla="*/ 232257 w 4120286"/>
                <a:gd name="connsiteY162" fmla="*/ 874166 h 1291742"/>
                <a:gd name="connsiteX163" fmla="*/ 221285 w 4120286"/>
                <a:gd name="connsiteY163" fmla="*/ 872947 h 1291742"/>
                <a:gd name="connsiteX164" fmla="*/ 209093 w 4120286"/>
                <a:gd name="connsiteY164" fmla="*/ 848563 h 1291742"/>
                <a:gd name="connsiteX165" fmla="*/ 199949 w 4120286"/>
                <a:gd name="connsiteY165" fmla="*/ 836371 h 1291742"/>
                <a:gd name="connsiteX166" fmla="*/ 204825 w 4120286"/>
                <a:gd name="connsiteY166" fmla="*/ 832714 h 1291742"/>
                <a:gd name="connsiteX167" fmla="*/ 228600 w 4120286"/>
                <a:gd name="connsiteY167" fmla="*/ 833933 h 1291742"/>
                <a:gd name="connsiteX168" fmla="*/ 238353 w 4120286"/>
                <a:gd name="connsiteY168" fmla="*/ 826008 h 1291742"/>
                <a:gd name="connsiteX169" fmla="*/ 227991 w 4120286"/>
                <a:gd name="connsiteY169" fmla="*/ 816254 h 1291742"/>
                <a:gd name="connsiteX170" fmla="*/ 207264 w 4120286"/>
                <a:gd name="connsiteY170" fmla="*/ 809549 h 1291742"/>
                <a:gd name="connsiteX171" fmla="*/ 207264 w 4120286"/>
                <a:gd name="connsiteY171" fmla="*/ 802843 h 1291742"/>
                <a:gd name="connsiteX172" fmla="*/ 194463 w 4120286"/>
                <a:gd name="connsiteY172" fmla="*/ 796138 h 1291742"/>
                <a:gd name="connsiteX173" fmla="*/ 171297 w 4120286"/>
                <a:gd name="connsiteY173" fmla="*/ 771754 h 1291742"/>
                <a:gd name="connsiteX174" fmla="*/ 175565 w 4120286"/>
                <a:gd name="connsiteY174" fmla="*/ 762000 h 1291742"/>
                <a:gd name="connsiteX175" fmla="*/ 168860 w 4120286"/>
                <a:gd name="connsiteY175" fmla="*/ 744322 h 1291742"/>
                <a:gd name="connsiteX176" fmla="*/ 139599 w 4120286"/>
                <a:gd name="connsiteY176" fmla="*/ 735787 h 1291742"/>
                <a:gd name="connsiteX177" fmla="*/ 124968 w 4120286"/>
                <a:gd name="connsiteY177" fmla="*/ 740054 h 1291742"/>
                <a:gd name="connsiteX178" fmla="*/ 119481 w 4120286"/>
                <a:gd name="connsiteY178" fmla="*/ 730910 h 1291742"/>
                <a:gd name="connsiteX179" fmla="*/ 87173 w 4120286"/>
                <a:gd name="connsiteY179" fmla="*/ 721766 h 1291742"/>
                <a:gd name="connsiteX180" fmla="*/ 74372 w 4120286"/>
                <a:gd name="connsiteY180" fmla="*/ 699821 h 1291742"/>
                <a:gd name="connsiteX181" fmla="*/ 68276 w 4120286"/>
                <a:gd name="connsiteY181" fmla="*/ 682142 h 1291742"/>
                <a:gd name="connsiteX182" fmla="*/ 53036 w 4120286"/>
                <a:gd name="connsiteY182" fmla="*/ 674218 h 1291742"/>
                <a:gd name="connsiteX183" fmla="*/ 62789 w 4120286"/>
                <a:gd name="connsiteY183" fmla="*/ 662635 h 1291742"/>
                <a:gd name="connsiteX184" fmla="*/ 48159 w 4120286"/>
                <a:gd name="connsiteY184" fmla="*/ 628498 h 1291742"/>
                <a:gd name="connsiteX185" fmla="*/ 64008 w 4120286"/>
                <a:gd name="connsiteY185" fmla="*/ 607771 h 1291742"/>
                <a:gd name="connsiteX186" fmla="*/ 58521 w 4120286"/>
                <a:gd name="connsiteY186" fmla="*/ 601675 h 1291742"/>
                <a:gd name="connsiteX187" fmla="*/ 85953 w 4120286"/>
                <a:gd name="connsiteY187" fmla="*/ 581558 h 1291742"/>
                <a:gd name="connsiteX188" fmla="*/ 53036 w 4120286"/>
                <a:gd name="connsiteY188" fmla="*/ 564490 h 1291742"/>
                <a:gd name="connsiteX189" fmla="*/ 101804 w 4120286"/>
                <a:gd name="connsiteY189" fmla="*/ 519379 h 1291742"/>
                <a:gd name="connsiteX190" fmla="*/ 122529 w 4120286"/>
                <a:gd name="connsiteY190" fmla="*/ 498653 h 1291742"/>
                <a:gd name="connsiteX191" fmla="*/ 128016 w 4120286"/>
                <a:gd name="connsiteY191" fmla="*/ 480974 h 1291742"/>
                <a:gd name="connsiteX192" fmla="*/ 82905 w 4120286"/>
                <a:gd name="connsiteY192" fmla="*/ 457200 h 1291742"/>
                <a:gd name="connsiteX193" fmla="*/ 88392 w 4120286"/>
                <a:gd name="connsiteY193" fmla="*/ 434035 h 1291742"/>
                <a:gd name="connsiteX194" fmla="*/ 58521 w 4120286"/>
                <a:gd name="connsiteY194" fmla="*/ 408432 h 1291742"/>
                <a:gd name="connsiteX195" fmla="*/ 68885 w 4120286"/>
                <a:gd name="connsiteY195" fmla="*/ 379171 h 1291742"/>
                <a:gd name="connsiteX196" fmla="*/ 29261 w 4120286"/>
                <a:gd name="connsiteY196" fmla="*/ 340766 h 1291742"/>
                <a:gd name="connsiteX197" fmla="*/ 46940 w 4120286"/>
                <a:gd name="connsiteY197" fmla="*/ 315163 h 1291742"/>
                <a:gd name="connsiteX198" fmla="*/ 2439 w 4120286"/>
                <a:gd name="connsiteY198" fmla="*/ 292608 h 1291742"/>
                <a:gd name="connsiteX199" fmla="*/ 0 w 4120286"/>
                <a:gd name="connsiteY199" fmla="*/ 269443 h 1291742"/>
                <a:gd name="connsiteX200" fmla="*/ 19508 w 4120286"/>
                <a:gd name="connsiteY200" fmla="*/ 266395 h 1291742"/>
                <a:gd name="connsiteX201" fmla="*/ 58521 w 4120286"/>
                <a:gd name="connsiteY201" fmla="*/ 253594 h 1291742"/>
                <a:gd name="connsiteX202" fmla="*/ 81077 w 4120286"/>
                <a:gd name="connsiteY202" fmla="*/ 242011 h 1291742"/>
                <a:gd name="connsiteX203" fmla="*/ 128016 w 4120286"/>
                <a:gd name="connsiteY203" fmla="*/ 261518 h 1291742"/>
                <a:gd name="connsiteX204" fmla="*/ 199340 w 4120286"/>
                <a:gd name="connsiteY204" fmla="*/ 269443 h 1291742"/>
                <a:gd name="connsiteX205" fmla="*/ 307239 w 4120286"/>
                <a:gd name="connsiteY205" fmla="*/ 307238 h 1291742"/>
                <a:gd name="connsiteX206" fmla="*/ 332232 w 4120286"/>
                <a:gd name="connsiteY206" fmla="*/ 323088 h 1291742"/>
                <a:gd name="connsiteX207" fmla="*/ 341376 w 4120286"/>
                <a:gd name="connsiteY207" fmla="*/ 345643 h 1291742"/>
                <a:gd name="connsiteX208" fmla="*/ 318821 w 4120286"/>
                <a:gd name="connsiteY208" fmla="*/ 363322 h 1291742"/>
                <a:gd name="connsiteX209" fmla="*/ 279197 w 4120286"/>
                <a:gd name="connsiteY209" fmla="*/ 372466 h 1291742"/>
                <a:gd name="connsiteX210" fmla="*/ 156057 w 4120286"/>
                <a:gd name="connsiteY210" fmla="*/ 346862 h 1291742"/>
                <a:gd name="connsiteX211" fmla="*/ 138380 w 4120286"/>
                <a:gd name="connsiteY211" fmla="*/ 351130 h 1291742"/>
                <a:gd name="connsiteX212" fmla="*/ 187757 w 4120286"/>
                <a:gd name="connsiteY212" fmla="*/ 376123 h 1291742"/>
                <a:gd name="connsiteX213" fmla="*/ 193853 w 4120286"/>
                <a:gd name="connsiteY213" fmla="*/ 391973 h 1291742"/>
                <a:gd name="connsiteX214" fmla="*/ 205436 w 4120286"/>
                <a:gd name="connsiteY214" fmla="*/ 427330 h 1291742"/>
                <a:gd name="connsiteX215" fmla="*/ 242621 w 4120286"/>
                <a:gd name="connsiteY215" fmla="*/ 437693 h 1291742"/>
                <a:gd name="connsiteX216" fmla="*/ 265785 w 4120286"/>
                <a:gd name="connsiteY216" fmla="*/ 446837 h 1291742"/>
                <a:gd name="connsiteX217" fmla="*/ 264567 w 4120286"/>
                <a:gd name="connsiteY217" fmla="*/ 429768 h 1291742"/>
                <a:gd name="connsiteX218" fmla="*/ 243840 w 4120286"/>
                <a:gd name="connsiteY218" fmla="*/ 415138 h 1291742"/>
                <a:gd name="connsiteX219" fmla="*/ 256641 w 4120286"/>
                <a:gd name="connsiteY219" fmla="*/ 401726 h 1291742"/>
                <a:gd name="connsiteX220" fmla="*/ 327356 w 4120286"/>
                <a:gd name="connsiteY220" fmla="*/ 423672 h 1291742"/>
                <a:gd name="connsiteX221" fmla="*/ 346863 w 4120286"/>
                <a:gd name="connsiteY221" fmla="*/ 415138 h 1291742"/>
                <a:gd name="connsiteX222" fmla="*/ 320649 w 4120286"/>
                <a:gd name="connsiteY222" fmla="*/ 389534 h 1291742"/>
                <a:gd name="connsiteX223" fmla="*/ 370028 w 4120286"/>
                <a:gd name="connsiteY223" fmla="*/ 356616 h 1291742"/>
                <a:gd name="connsiteX224" fmla="*/ 395021 w 4120286"/>
                <a:gd name="connsiteY224" fmla="*/ 358445 h 1291742"/>
                <a:gd name="connsiteX225" fmla="*/ 423063 w 4120286"/>
                <a:gd name="connsiteY225" fmla="*/ 370027 h 1291742"/>
                <a:gd name="connsiteX226" fmla="*/ 429768 w 4120286"/>
                <a:gd name="connsiteY226" fmla="*/ 346862 h 1291742"/>
                <a:gd name="connsiteX227" fmla="*/ 401117 w 4120286"/>
                <a:gd name="connsiteY227" fmla="*/ 326746 h 1291742"/>
                <a:gd name="connsiteX228" fmla="*/ 405993 w 4120286"/>
                <a:gd name="connsiteY228" fmla="*/ 306629 h 1291742"/>
                <a:gd name="connsiteX229" fmla="*/ 379781 w 4120286"/>
                <a:gd name="connsiteY229" fmla="*/ 285902 h 1291742"/>
                <a:gd name="connsiteX230" fmla="*/ 454761 w 4120286"/>
                <a:gd name="connsiteY230" fmla="*/ 296875 h 1291742"/>
                <a:gd name="connsiteX231" fmla="*/ 476708 w 4120286"/>
                <a:gd name="connsiteY231" fmla="*/ 315163 h 1291742"/>
                <a:gd name="connsiteX232" fmla="*/ 445617 w 4120286"/>
                <a:gd name="connsiteY232" fmla="*/ 319430 h 1291742"/>
                <a:gd name="connsiteX233" fmla="*/ 452933 w 4120286"/>
                <a:gd name="connsiteY233" fmla="*/ 338328 h 1291742"/>
                <a:gd name="connsiteX234" fmla="*/ 477927 w 4120286"/>
                <a:gd name="connsiteY234" fmla="*/ 349910 h 1291742"/>
                <a:gd name="connsiteX235" fmla="*/ 514503 w 4120286"/>
                <a:gd name="connsiteY235" fmla="*/ 342595 h 1291742"/>
                <a:gd name="connsiteX236" fmla="*/ 512064 w 4120286"/>
                <a:gd name="connsiteY236" fmla="*/ 321259 h 1291742"/>
                <a:gd name="connsiteX237" fmla="*/ 559004 w 4120286"/>
                <a:gd name="connsiteY237" fmla="*/ 304800 h 1291742"/>
                <a:gd name="connsiteX238" fmla="*/ 634593 w 4120286"/>
                <a:gd name="connsiteY238" fmla="*/ 276758 h 1291742"/>
                <a:gd name="connsiteX239" fmla="*/ 654101 w 4120286"/>
                <a:gd name="connsiteY239" fmla="*/ 277978 h 1291742"/>
                <a:gd name="connsiteX240" fmla="*/ 638861 w 4120286"/>
                <a:gd name="connsiteY240" fmla="*/ 298094 h 1291742"/>
                <a:gd name="connsiteX241" fmla="*/ 671780 w 4120286"/>
                <a:gd name="connsiteY241" fmla="*/ 301752 h 1291742"/>
                <a:gd name="connsiteX242" fmla="*/ 684581 w 4120286"/>
                <a:gd name="connsiteY242" fmla="*/ 290170 h 1291742"/>
                <a:gd name="connsiteX243" fmla="*/ 731520 w 4120286"/>
                <a:gd name="connsiteY243" fmla="*/ 289560 h 1291742"/>
                <a:gd name="connsiteX244" fmla="*/ 762000 w 4120286"/>
                <a:gd name="connsiteY244" fmla="*/ 275539 h 1291742"/>
                <a:gd name="connsiteX245" fmla="*/ 801015 w 4120286"/>
                <a:gd name="connsiteY245" fmla="*/ 295656 h 1291742"/>
                <a:gd name="connsiteX246" fmla="*/ 818084 w 4120286"/>
                <a:gd name="connsiteY246" fmla="*/ 273710 h 1291742"/>
                <a:gd name="connsiteX247" fmla="*/ 781508 w 4120286"/>
                <a:gd name="connsiteY247" fmla="*/ 254813 h 1291742"/>
                <a:gd name="connsiteX248" fmla="*/ 788823 w 4120286"/>
                <a:gd name="connsiteY248" fmla="*/ 243840 h 1291742"/>
                <a:gd name="connsiteX249" fmla="*/ 868071 w 4120286"/>
                <a:gd name="connsiteY249" fmla="*/ 253594 h 1291742"/>
                <a:gd name="connsiteX250" fmla="*/ 908304 w 4120286"/>
                <a:gd name="connsiteY250" fmla="*/ 263957 h 1291742"/>
                <a:gd name="connsiteX251" fmla="*/ 1021689 w 4120286"/>
                <a:gd name="connsiteY251" fmla="*/ 301752 h 1291742"/>
                <a:gd name="connsiteX252" fmla="*/ 1028396 w 4120286"/>
                <a:gd name="connsiteY252" fmla="*/ 284683 h 1291742"/>
                <a:gd name="connsiteX253" fmla="*/ 992429 w 4120286"/>
                <a:gd name="connsiteY253" fmla="*/ 267005 h 1291742"/>
                <a:gd name="connsiteX254" fmla="*/ 987552 w 4120286"/>
                <a:gd name="connsiteY254" fmla="*/ 260299 h 1291742"/>
                <a:gd name="connsiteX255" fmla="*/ 955244 w 4120286"/>
                <a:gd name="connsiteY255" fmla="*/ 256642 h 1291742"/>
                <a:gd name="connsiteX256" fmla="*/ 954024 w 4120286"/>
                <a:gd name="connsiteY256" fmla="*/ 241402 h 1291742"/>
                <a:gd name="connsiteX257" fmla="*/ 925373 w 4120286"/>
                <a:gd name="connsiteY257" fmla="*/ 215798 h 1291742"/>
                <a:gd name="connsiteX258" fmla="*/ 918668 w 4120286"/>
                <a:gd name="connsiteY258" fmla="*/ 205435 h 1291742"/>
                <a:gd name="connsiteX259" fmla="*/ 944880 w 4120286"/>
                <a:gd name="connsiteY259" fmla="*/ 176784 h 1291742"/>
                <a:gd name="connsiteX260" fmla="*/ 941223 w 4120286"/>
                <a:gd name="connsiteY260" fmla="*/ 147523 h 1291742"/>
                <a:gd name="connsiteX261" fmla="*/ 954633 w 4120286"/>
                <a:gd name="connsiteY261" fmla="*/ 141427 h 1291742"/>
                <a:gd name="connsiteX262" fmla="*/ 1024128 w 4120286"/>
                <a:gd name="connsiteY262" fmla="*/ 149962 h 1291742"/>
                <a:gd name="connsiteX263" fmla="*/ 1041807 w 4120286"/>
                <a:gd name="connsiteY263" fmla="*/ 167640 h 1291742"/>
                <a:gd name="connsiteX264" fmla="*/ 1036320 w 4120286"/>
                <a:gd name="connsiteY264" fmla="*/ 193243 h 1291742"/>
                <a:gd name="connsiteX265" fmla="*/ 1058876 w 4120286"/>
                <a:gd name="connsiteY265" fmla="*/ 203606 h 1291742"/>
                <a:gd name="connsiteX266" fmla="*/ 1082040 w 4120286"/>
                <a:gd name="connsiteY266" fmla="*/ 226162 h 1291742"/>
                <a:gd name="connsiteX267" fmla="*/ 1105205 w 4120286"/>
                <a:gd name="connsiteY267" fmla="*/ 271272 h 1291742"/>
                <a:gd name="connsiteX268" fmla="*/ 1146048 w 4120286"/>
                <a:gd name="connsiteY268" fmla="*/ 291389 h 1291742"/>
                <a:gd name="connsiteX269" fmla="*/ 1149096 w 4120286"/>
                <a:gd name="connsiteY269" fmla="*/ 313944 h 1291742"/>
                <a:gd name="connsiteX270" fmla="*/ 1127760 w 4120286"/>
                <a:gd name="connsiteY270" fmla="*/ 361493 h 1291742"/>
                <a:gd name="connsiteX271" fmla="*/ 1160069 w 4120286"/>
                <a:gd name="connsiteY271" fmla="*/ 366370 h 1291742"/>
                <a:gd name="connsiteX272" fmla="*/ 1163117 w 4120286"/>
                <a:gd name="connsiteY272" fmla="*/ 354178 h 1291742"/>
                <a:gd name="connsiteX273" fmla="*/ 1186282 w 4120286"/>
                <a:gd name="connsiteY273" fmla="*/ 345643 h 1291742"/>
                <a:gd name="connsiteX274" fmla="*/ 1183234 w 4120286"/>
                <a:gd name="connsiteY274" fmla="*/ 329184 h 1291742"/>
                <a:gd name="connsiteX275" fmla="*/ 1194816 w 4120286"/>
                <a:gd name="connsiteY275" fmla="*/ 312725 h 1291742"/>
                <a:gd name="connsiteX276" fmla="*/ 1167994 w 4120286"/>
                <a:gd name="connsiteY276" fmla="*/ 293827 h 1291742"/>
                <a:gd name="connsiteX277" fmla="*/ 1165556 w 4120286"/>
                <a:gd name="connsiteY277" fmla="*/ 271882 h 1291742"/>
                <a:gd name="connsiteX278" fmla="*/ 1136295 w 4120286"/>
                <a:gd name="connsiteY278" fmla="*/ 269443 h 1291742"/>
                <a:gd name="connsiteX279" fmla="*/ 1118616 w 4120286"/>
                <a:gd name="connsiteY279" fmla="*/ 251155 h 1291742"/>
                <a:gd name="connsiteX280" fmla="*/ 1116178 w 4120286"/>
                <a:gd name="connsiteY280" fmla="*/ 218237 h 1291742"/>
                <a:gd name="connsiteX281" fmla="*/ 1066191 w 4120286"/>
                <a:gd name="connsiteY281" fmla="*/ 192024 h 1291742"/>
                <a:gd name="connsiteX282" fmla="*/ 1094842 w 4120286"/>
                <a:gd name="connsiteY282" fmla="*/ 170688 h 1291742"/>
                <a:gd name="connsiteX283" fmla="*/ 1072287 w 4120286"/>
                <a:gd name="connsiteY283" fmla="*/ 148133 h 1291742"/>
                <a:gd name="connsiteX284" fmla="*/ 1083869 w 4120286"/>
                <a:gd name="connsiteY284" fmla="*/ 147523 h 1291742"/>
                <a:gd name="connsiteX285" fmla="*/ 1109472 w 4120286"/>
                <a:gd name="connsiteY285" fmla="*/ 164592 h 1291742"/>
                <a:gd name="connsiteX286" fmla="*/ 1122274 w 4120286"/>
                <a:gd name="connsiteY286" fmla="*/ 195682 h 1291742"/>
                <a:gd name="connsiteX287" fmla="*/ 1152754 w 4120286"/>
                <a:gd name="connsiteY287" fmla="*/ 201778 h 1291742"/>
                <a:gd name="connsiteX288" fmla="*/ 1124712 w 4120286"/>
                <a:gd name="connsiteY288" fmla="*/ 178613 h 1291742"/>
                <a:gd name="connsiteX289" fmla="*/ 1155802 w 4120286"/>
                <a:gd name="connsiteY289" fmla="*/ 165811 h 1291742"/>
                <a:gd name="connsiteX290" fmla="*/ 1205180 w 4120286"/>
                <a:gd name="connsiteY290" fmla="*/ 163982 h 1291742"/>
                <a:gd name="connsiteX291" fmla="*/ 1263701 w 4120286"/>
                <a:gd name="connsiteY291" fmla="*/ 182270 h 1291742"/>
                <a:gd name="connsiteX292" fmla="*/ 1221639 w 4120286"/>
                <a:gd name="connsiteY292" fmla="*/ 156058 h 1291742"/>
                <a:gd name="connsiteX293" fmla="*/ 1191768 w 4120286"/>
                <a:gd name="connsiteY293" fmla="*/ 122530 h 1291742"/>
                <a:gd name="connsiteX294" fmla="*/ 1227735 w 4120286"/>
                <a:gd name="connsiteY294" fmla="*/ 116434 h 1291742"/>
                <a:gd name="connsiteX295" fmla="*/ 1285647 w 4120286"/>
                <a:gd name="connsiteY295" fmla="*/ 117653 h 1291742"/>
                <a:gd name="connsiteX296" fmla="*/ 1333196 w 4120286"/>
                <a:gd name="connsiteY296" fmla="*/ 113386 h 1291742"/>
                <a:gd name="connsiteX297" fmla="*/ 1299058 w 4120286"/>
                <a:gd name="connsiteY297" fmla="*/ 97536 h 1291742"/>
                <a:gd name="connsiteX298" fmla="*/ 1306983 w 4120286"/>
                <a:gd name="connsiteY298" fmla="*/ 77419 h 1291742"/>
                <a:gd name="connsiteX299" fmla="*/ 1332586 w 4120286"/>
                <a:gd name="connsiteY299" fmla="*/ 76200 h 1291742"/>
                <a:gd name="connsiteX300" fmla="*/ 1362456 w 4120286"/>
                <a:gd name="connsiteY300" fmla="*/ 61570 h 1291742"/>
                <a:gd name="connsiteX301" fmla="*/ 1419149 w 4120286"/>
                <a:gd name="connsiteY301" fmla="*/ 57302 h 1291742"/>
                <a:gd name="connsiteX302" fmla="*/ 1417930 w 4120286"/>
                <a:gd name="connsiteY302" fmla="*/ 48768 h 1291742"/>
                <a:gd name="connsiteX303" fmla="*/ 1474623 w 4120286"/>
                <a:gd name="connsiteY303" fmla="*/ 46330 h 1291742"/>
                <a:gd name="connsiteX304" fmla="*/ 1500836 w 4120286"/>
                <a:gd name="connsiteY304" fmla="*/ 53035 h 1291742"/>
                <a:gd name="connsiteX305" fmla="*/ 1533754 w 4120286"/>
                <a:gd name="connsiteY305" fmla="*/ 37186 h 1291742"/>
                <a:gd name="connsiteX306" fmla="*/ 1576426 w 4120286"/>
                <a:gd name="connsiteY306" fmla="*/ 37795 h 1291742"/>
                <a:gd name="connsiteX307" fmla="*/ 1567282 w 4120286"/>
                <a:gd name="connsiteY307" fmla="*/ 24384 h 1291742"/>
                <a:gd name="connsiteX308" fmla="*/ 1572768 w 4120286"/>
                <a:gd name="connsiteY308" fmla="*/ 12192 h 1291742"/>
                <a:gd name="connsiteX309" fmla="*/ 1610564 w 4120286"/>
                <a:gd name="connsiteY309" fmla="*/ 0 h 1291742"/>
                <a:gd name="connsiteX310" fmla="*/ 1661160 w 4120286"/>
                <a:gd name="connsiteY310" fmla="*/ 9754 h 1291742"/>
                <a:gd name="connsiteX311" fmla="*/ 1639824 w 4120286"/>
                <a:gd name="connsiteY311" fmla="*/ 17069 h 1291742"/>
                <a:gd name="connsiteX312" fmla="*/ 1697127 w 4120286"/>
                <a:gd name="connsiteY312" fmla="*/ 21336 h 1291742"/>
                <a:gd name="connsiteX313" fmla="*/ 1722120 w 4120286"/>
                <a:gd name="connsiteY313" fmla="*/ 35966 h 1291742"/>
                <a:gd name="connsiteX314" fmla="*/ 1733703 w 4120286"/>
                <a:gd name="connsiteY314" fmla="*/ 28651 h 1291742"/>
                <a:gd name="connsiteX315" fmla="*/ 1800149 w 4120286"/>
                <a:gd name="connsiteY315" fmla="*/ 29261 h 1291742"/>
                <a:gd name="connsiteX316" fmla="*/ 1870863 w 4120286"/>
                <a:gd name="connsiteY316" fmla="*/ 43891 h 1291742"/>
                <a:gd name="connsiteX317" fmla="*/ 1904391 w 4120286"/>
                <a:gd name="connsiteY317" fmla="*/ 54864 h 1291742"/>
                <a:gd name="connsiteX318" fmla="*/ 1919631 w 4120286"/>
                <a:gd name="connsiteY318" fmla="*/ 70714 h 1291742"/>
                <a:gd name="connsiteX319" fmla="*/ 1905000 w 4120286"/>
                <a:gd name="connsiteY319" fmla="*/ 79858 h 1291742"/>
                <a:gd name="connsiteX320" fmla="*/ 1864767 w 4120286"/>
                <a:gd name="connsiteY320" fmla="*/ 96926 h 1291742"/>
                <a:gd name="connsiteX321" fmla="*/ 1858061 w 4120286"/>
                <a:gd name="connsiteY321" fmla="*/ 106070 h 1291742"/>
                <a:gd name="connsiteX322" fmla="*/ 1892199 w 4120286"/>
                <a:gd name="connsiteY322" fmla="*/ 110338 h 1291742"/>
                <a:gd name="connsiteX323" fmla="*/ 1936090 w 4120286"/>
                <a:gd name="connsiteY323" fmla="*/ 118262 h 1291742"/>
                <a:gd name="connsiteX324" fmla="*/ 1950720 w 4120286"/>
                <a:gd name="connsiteY324" fmla="*/ 112166 h 1291742"/>
                <a:gd name="connsiteX325" fmla="*/ 1986077 w 4120286"/>
                <a:gd name="connsiteY325" fmla="*/ 132283 h 1291742"/>
                <a:gd name="connsiteX326" fmla="*/ 1987296 w 4120286"/>
                <a:gd name="connsiteY326" fmla="*/ 124358 h 1291742"/>
                <a:gd name="connsiteX327" fmla="*/ 2018996 w 4120286"/>
                <a:gd name="connsiteY327" fmla="*/ 119482 h 1291742"/>
                <a:gd name="connsiteX328" fmla="*/ 2101901 w 4120286"/>
                <a:gd name="connsiteY328" fmla="*/ 124358 h 1291742"/>
                <a:gd name="connsiteX329" fmla="*/ 2125066 w 4120286"/>
                <a:gd name="connsiteY329" fmla="*/ 138989 h 1291742"/>
                <a:gd name="connsiteX330" fmla="*/ 2231136 w 4120286"/>
                <a:gd name="connsiteY330" fmla="*/ 143866 h 1291742"/>
                <a:gd name="connsiteX331" fmla="*/ 2201876 w 4120286"/>
                <a:gd name="connsiteY331" fmla="*/ 120091 h 1291742"/>
                <a:gd name="connsiteX332" fmla="*/ 2259788 w 4120286"/>
                <a:gd name="connsiteY332" fmla="*/ 125578 h 1291742"/>
                <a:gd name="connsiteX333" fmla="*/ 2296973 w 4120286"/>
                <a:gd name="connsiteY333" fmla="*/ 124968 h 1291742"/>
                <a:gd name="connsiteX334" fmla="*/ 2357324 w 4120286"/>
                <a:gd name="connsiteY334" fmla="*/ 141427 h 1291742"/>
                <a:gd name="connsiteX335" fmla="*/ 2393900 w 4120286"/>
                <a:gd name="connsiteY335" fmla="*/ 161544 h 1291742"/>
                <a:gd name="connsiteX336" fmla="*/ 2396338 w 4120286"/>
                <a:gd name="connsiteY336" fmla="*/ 174955 h 1291742"/>
                <a:gd name="connsiteX337" fmla="*/ 2457908 w 4120286"/>
                <a:gd name="connsiteY337" fmla="*/ 200558 h 1291742"/>
                <a:gd name="connsiteX338" fmla="*/ 2512772 w 4120286"/>
                <a:gd name="connsiteY338" fmla="*/ 213360 h 1291742"/>
                <a:gd name="connsiteX339" fmla="*/ 2494484 w 4120286"/>
                <a:gd name="connsiteY339" fmla="*/ 179832 h 1291742"/>
                <a:gd name="connsiteX340" fmla="*/ 2551786 w 4120286"/>
                <a:gd name="connsiteY340" fmla="*/ 193853 h 1291742"/>
                <a:gd name="connsiteX341" fmla="*/ 2582266 w 4120286"/>
                <a:gd name="connsiteY341" fmla="*/ 185318 h 1291742"/>
                <a:gd name="connsiteX342" fmla="*/ 2642007 w 4120286"/>
                <a:gd name="connsiteY342" fmla="*/ 195072 h 1291742"/>
                <a:gd name="connsiteX343" fmla="*/ 2648103 w 4120286"/>
                <a:gd name="connsiteY343" fmla="*/ 186538 h 1291742"/>
                <a:gd name="connsiteX344" fmla="*/ 2694432 w 4120286"/>
                <a:gd name="connsiteY344" fmla="*/ 190805 h 1291742"/>
                <a:gd name="connsiteX345" fmla="*/ 2637130 w 4120286"/>
                <a:gd name="connsiteY345" fmla="*/ 160934 h 1291742"/>
                <a:gd name="connsiteX346" fmla="*/ 2649932 w 4120286"/>
                <a:gd name="connsiteY346" fmla="*/ 147523 h 1291742"/>
                <a:gd name="connsiteX347" fmla="*/ 2896210 w 4120286"/>
                <a:gd name="connsiteY347" fmla="*/ 168250 h 1291742"/>
                <a:gd name="connsiteX348" fmla="*/ 2944368 w 4120286"/>
                <a:gd name="connsiteY348" fmla="*/ 187147 h 1291742"/>
                <a:gd name="connsiteX349" fmla="*/ 3043733 w 4120286"/>
                <a:gd name="connsiteY349" fmla="*/ 211531 h 1291742"/>
                <a:gd name="connsiteX350" fmla="*/ 3133954 w 4120286"/>
                <a:gd name="connsiteY350" fmla="*/ 205435 h 1291742"/>
                <a:gd name="connsiteX351" fmla="*/ 3190647 w 4120286"/>
                <a:gd name="connsiteY351" fmla="*/ 210922 h 1291742"/>
                <a:gd name="connsiteX352" fmla="*/ 3230880 w 4120286"/>
                <a:gd name="connsiteY352" fmla="*/ 224333 h 1291742"/>
                <a:gd name="connsiteX353" fmla="*/ 3261970 w 4120286"/>
                <a:gd name="connsiteY353" fmla="*/ 248107 h 1291742"/>
                <a:gd name="connsiteX354" fmla="*/ 3306471 w 4120286"/>
                <a:gd name="connsiteY354" fmla="*/ 257251 h 1291742"/>
                <a:gd name="connsiteX355" fmla="*/ 3330245 w 4120286"/>
                <a:gd name="connsiteY355" fmla="*/ 250546 h 1291742"/>
                <a:gd name="connsiteX356" fmla="*/ 3372917 w 4120286"/>
                <a:gd name="connsiteY356" fmla="*/ 249936 h 1291742"/>
                <a:gd name="connsiteX357" fmla="*/ 3429610 w 4120286"/>
                <a:gd name="connsiteY357" fmla="*/ 256032 h 1291742"/>
                <a:gd name="connsiteX358" fmla="*/ 3471672 w 4120286"/>
                <a:gd name="connsiteY358" fmla="*/ 252374 h 1291742"/>
                <a:gd name="connsiteX359" fmla="*/ 3558845 w 4120286"/>
                <a:gd name="connsiteY359" fmla="*/ 281635 h 1291742"/>
                <a:gd name="connsiteX360" fmla="*/ 3574085 w 4120286"/>
                <a:gd name="connsiteY360" fmla="*/ 271272 h 1291742"/>
                <a:gd name="connsiteX361" fmla="*/ 3522269 w 4120286"/>
                <a:gd name="connsiteY361" fmla="*/ 250546 h 1291742"/>
                <a:gd name="connsiteX362" fmla="*/ 3511296 w 4120286"/>
                <a:gd name="connsiteY362" fmla="*/ 235915 h 1291742"/>
                <a:gd name="connsiteX363" fmla="*/ 3604565 w 4120286"/>
                <a:gd name="connsiteY363" fmla="*/ 245059 h 1291742"/>
                <a:gd name="connsiteX364" fmla="*/ 3653333 w 4120286"/>
                <a:gd name="connsiteY364" fmla="*/ 243230 h 1291742"/>
                <a:gd name="connsiteX365" fmla="*/ 3749650 w 4120286"/>
                <a:gd name="connsiteY365" fmla="*/ 258470 h 1291742"/>
                <a:gd name="connsiteX366" fmla="*/ 3807562 w 4120286"/>
                <a:gd name="connsiteY366" fmla="*/ 273101 h 1291742"/>
                <a:gd name="connsiteX367" fmla="*/ 4009949 w 4120286"/>
                <a:gd name="connsiteY367" fmla="*/ 407822 h 1291742"/>
                <a:gd name="connsiteX368" fmla="*/ 3997757 w 4120286"/>
                <a:gd name="connsiteY368" fmla="*/ 423062 h 1291742"/>
                <a:gd name="connsiteX369" fmla="*/ 3959962 w 4120286"/>
                <a:gd name="connsiteY369" fmla="*/ 420624 h 1291742"/>
                <a:gd name="connsiteX370" fmla="*/ 4009949 w 4120286"/>
                <a:gd name="connsiteY370" fmla="*/ 438912 h 1291742"/>
                <a:gd name="connsiteX371" fmla="*/ 4065423 w 4120286"/>
                <a:gd name="connsiteY371" fmla="*/ 467563 h 1291742"/>
                <a:gd name="connsiteX372" fmla="*/ 4091026 w 4120286"/>
                <a:gd name="connsiteY372" fmla="*/ 476707 h 1291742"/>
                <a:gd name="connsiteX373" fmla="*/ 4114191 w 4120286"/>
                <a:gd name="connsiteY373" fmla="*/ 491338 h 1291742"/>
                <a:gd name="connsiteX374" fmla="*/ 4120287 w 4120286"/>
                <a:gd name="connsiteY374" fmla="*/ 500482 h 1291742"/>
                <a:gd name="connsiteX375" fmla="*/ 4059327 w 4120286"/>
                <a:gd name="connsiteY375" fmla="*/ 493166 h 1291742"/>
                <a:gd name="connsiteX376" fmla="*/ 4019093 w 4120286"/>
                <a:gd name="connsiteY376" fmla="*/ 519379 h 1291742"/>
                <a:gd name="connsiteX377" fmla="*/ 4000805 w 4120286"/>
                <a:gd name="connsiteY377" fmla="*/ 523646 h 1291742"/>
                <a:gd name="connsiteX378" fmla="*/ 3991052 w 4120286"/>
                <a:gd name="connsiteY378" fmla="*/ 548640 h 1291742"/>
                <a:gd name="connsiteX379" fmla="*/ 3978860 w 4120286"/>
                <a:gd name="connsiteY379" fmla="*/ 570586 h 1291742"/>
                <a:gd name="connsiteX380" fmla="*/ 3989223 w 4120286"/>
                <a:gd name="connsiteY380" fmla="*/ 587045 h 1291742"/>
                <a:gd name="connsiteX381" fmla="*/ 3919119 w 4120286"/>
                <a:gd name="connsiteY381" fmla="*/ 562051 h 1291742"/>
                <a:gd name="connsiteX382" fmla="*/ 3881933 w 4120286"/>
                <a:gd name="connsiteY382" fmla="*/ 590093 h 1291742"/>
                <a:gd name="connsiteX383" fmla="*/ 3853282 w 4120286"/>
                <a:gd name="connsiteY383" fmla="*/ 576682 h 1291742"/>
                <a:gd name="connsiteX384" fmla="*/ 3844748 w 4120286"/>
                <a:gd name="connsiteY384" fmla="*/ 592531 h 1291742"/>
                <a:gd name="connsiteX385" fmla="*/ 3802076 w 4120286"/>
                <a:gd name="connsiteY385" fmla="*/ 587045 h 1291742"/>
                <a:gd name="connsiteX386" fmla="*/ 3820973 w 4120286"/>
                <a:gd name="connsiteY386" fmla="*/ 610819 h 1291742"/>
                <a:gd name="connsiteX387" fmla="*/ 3827679 w 4120286"/>
                <a:gd name="connsiteY387" fmla="*/ 646176 h 1291742"/>
                <a:gd name="connsiteX388" fmla="*/ 3845357 w 4120286"/>
                <a:gd name="connsiteY388" fmla="*/ 660806 h 1291742"/>
                <a:gd name="connsiteX389" fmla="*/ 3886810 w 4120286"/>
                <a:gd name="connsiteY389" fmla="*/ 668731 h 1291742"/>
                <a:gd name="connsiteX390" fmla="*/ 3942284 w 4120286"/>
                <a:gd name="connsiteY390" fmla="*/ 721766 h 1291742"/>
                <a:gd name="connsiteX391" fmla="*/ 3917290 w 4120286"/>
                <a:gd name="connsiteY391" fmla="*/ 723595 h 1291742"/>
                <a:gd name="connsiteX392" fmla="*/ 3938016 w 4120286"/>
                <a:gd name="connsiteY392" fmla="*/ 754075 h 1291742"/>
                <a:gd name="connsiteX393" fmla="*/ 3966668 w 4120286"/>
                <a:gd name="connsiteY393" fmla="*/ 769925 h 1291742"/>
                <a:gd name="connsiteX394" fmla="*/ 3936188 w 4120286"/>
                <a:gd name="connsiteY394" fmla="*/ 788822 h 1291742"/>
                <a:gd name="connsiteX395" fmla="*/ 3969106 w 4120286"/>
                <a:gd name="connsiteY395" fmla="*/ 831494 h 1291742"/>
                <a:gd name="connsiteX396" fmla="*/ 3934359 w 4120286"/>
                <a:gd name="connsiteY396" fmla="*/ 840638 h 1291742"/>
                <a:gd name="connsiteX397" fmla="*/ 3961791 w 4120286"/>
                <a:gd name="connsiteY397" fmla="*/ 878434 h 1291742"/>
                <a:gd name="connsiteX398" fmla="*/ 3951428 w 4120286"/>
                <a:gd name="connsiteY398" fmla="*/ 913790 h 1291742"/>
                <a:gd name="connsiteX399" fmla="*/ 3916680 w 4120286"/>
                <a:gd name="connsiteY399" fmla="*/ 887578 h 1291742"/>
                <a:gd name="connsiteX400" fmla="*/ 3852672 w 4120286"/>
                <a:gd name="connsiteY400" fmla="*/ 833323 h 1291742"/>
                <a:gd name="connsiteX401" fmla="*/ 3753917 w 4120286"/>
                <a:gd name="connsiteY401" fmla="*/ 750418 h 1291742"/>
                <a:gd name="connsiteX402" fmla="*/ 3714293 w 4120286"/>
                <a:gd name="connsiteY402" fmla="*/ 699821 h 1291742"/>
                <a:gd name="connsiteX403" fmla="*/ 3714903 w 4120286"/>
                <a:gd name="connsiteY403" fmla="*/ 677875 h 1291742"/>
                <a:gd name="connsiteX404" fmla="*/ 3697834 w 4120286"/>
                <a:gd name="connsiteY404" fmla="*/ 660806 h 1291742"/>
                <a:gd name="connsiteX405" fmla="*/ 3732581 w 4120286"/>
                <a:gd name="connsiteY405" fmla="*/ 652882 h 1291742"/>
                <a:gd name="connsiteX406" fmla="*/ 3731362 w 4120286"/>
                <a:gd name="connsiteY406" fmla="*/ 607162 h 1291742"/>
                <a:gd name="connsiteX407" fmla="*/ 3735629 w 4120286"/>
                <a:gd name="connsiteY407" fmla="*/ 570586 h 1291742"/>
                <a:gd name="connsiteX408" fmla="*/ 3750869 w 4120286"/>
                <a:gd name="connsiteY408" fmla="*/ 541934 h 1291742"/>
                <a:gd name="connsiteX409" fmla="*/ 3710636 w 4120286"/>
                <a:gd name="connsiteY409" fmla="*/ 491947 h 1291742"/>
                <a:gd name="connsiteX410" fmla="*/ 3681984 w 4120286"/>
                <a:gd name="connsiteY410" fmla="*/ 494995 h 1291742"/>
                <a:gd name="connsiteX411" fmla="*/ 3701492 w 4120286"/>
                <a:gd name="connsiteY411" fmla="*/ 524256 h 1291742"/>
                <a:gd name="connsiteX412" fmla="*/ 3679546 w 4120286"/>
                <a:gd name="connsiteY412" fmla="*/ 563270 h 1291742"/>
                <a:gd name="connsiteX413" fmla="*/ 3604565 w 4120286"/>
                <a:gd name="connsiteY413" fmla="*/ 519379 h 1291742"/>
                <a:gd name="connsiteX414" fmla="*/ 3549092 w 4120286"/>
                <a:gd name="connsiteY414" fmla="*/ 531571 h 1291742"/>
                <a:gd name="connsiteX415" fmla="*/ 3549092 w 4120286"/>
                <a:gd name="connsiteY415" fmla="*/ 591312 h 1291742"/>
                <a:gd name="connsiteX416" fmla="*/ 3596031 w 4120286"/>
                <a:gd name="connsiteY416" fmla="*/ 613258 h 1291742"/>
                <a:gd name="connsiteX417" fmla="*/ 3544215 w 4120286"/>
                <a:gd name="connsiteY417" fmla="*/ 623011 h 1291742"/>
                <a:gd name="connsiteX418" fmla="*/ 3505200 w 4120286"/>
                <a:gd name="connsiteY418" fmla="*/ 626669 h 1291742"/>
                <a:gd name="connsiteX419" fmla="*/ 3478988 w 4120286"/>
                <a:gd name="connsiteY419" fmla="*/ 600456 h 1291742"/>
                <a:gd name="connsiteX420" fmla="*/ 3430220 w 4120286"/>
                <a:gd name="connsiteY420" fmla="*/ 594970 h 1291742"/>
                <a:gd name="connsiteX421" fmla="*/ 3414980 w 4120286"/>
                <a:gd name="connsiteY421" fmla="*/ 612648 h 1291742"/>
                <a:gd name="connsiteX422" fmla="*/ 3322930 w 4120286"/>
                <a:gd name="connsiteY422" fmla="*/ 606552 h 1291742"/>
                <a:gd name="connsiteX423" fmla="*/ 3242463 w 4120286"/>
                <a:gd name="connsiteY423" fmla="*/ 616915 h 1291742"/>
                <a:gd name="connsiteX424" fmla="*/ 3221127 w 4120286"/>
                <a:gd name="connsiteY424" fmla="*/ 688238 h 1291742"/>
                <a:gd name="connsiteX425" fmla="*/ 3190647 w 4120286"/>
                <a:gd name="connsiteY425" fmla="*/ 774802 h 1291742"/>
                <a:gd name="connsiteX426" fmla="*/ 3240634 w 4120286"/>
                <a:gd name="connsiteY426" fmla="*/ 779678 h 1291742"/>
                <a:gd name="connsiteX427" fmla="*/ 3275381 w 4120286"/>
                <a:gd name="connsiteY427" fmla="*/ 802843 h 1291742"/>
                <a:gd name="connsiteX428" fmla="*/ 3310738 w 4120286"/>
                <a:gd name="connsiteY428" fmla="*/ 810768 h 1291742"/>
                <a:gd name="connsiteX429" fmla="*/ 3313176 w 4120286"/>
                <a:gd name="connsiteY429" fmla="*/ 792480 h 1291742"/>
                <a:gd name="connsiteX430" fmla="*/ 3347314 w 4120286"/>
                <a:gd name="connsiteY430" fmla="*/ 794918 h 1291742"/>
                <a:gd name="connsiteX431" fmla="*/ 3425343 w 4120286"/>
                <a:gd name="connsiteY431" fmla="*/ 835762 h 1291742"/>
                <a:gd name="connsiteX432" fmla="*/ 3453994 w 4120286"/>
                <a:gd name="connsiteY432" fmla="*/ 867461 h 1291742"/>
                <a:gd name="connsiteX433" fmla="*/ 3462528 w 4120286"/>
                <a:gd name="connsiteY433" fmla="*/ 905256 h 1291742"/>
                <a:gd name="connsiteX434" fmla="*/ 3496056 w 4120286"/>
                <a:gd name="connsiteY434" fmla="*/ 950366 h 1291742"/>
                <a:gd name="connsiteX435" fmla="*/ 3528365 w 4120286"/>
                <a:gd name="connsiteY435" fmla="*/ 1010717 h 1291742"/>
                <a:gd name="connsiteX436" fmla="*/ 3522269 w 4120286"/>
                <a:gd name="connsiteY436" fmla="*/ 1066190 h 1291742"/>
                <a:gd name="connsiteX437" fmla="*/ 3530194 w 4120286"/>
                <a:gd name="connsiteY437" fmla="*/ 1092403 h 1291742"/>
                <a:gd name="connsiteX438" fmla="*/ 3518002 w 4120286"/>
                <a:gd name="connsiteY438" fmla="*/ 1137514 h 1291742"/>
                <a:gd name="connsiteX439" fmla="*/ 3505200 w 4120286"/>
                <a:gd name="connsiteY439" fmla="*/ 1182014 h 1291742"/>
                <a:gd name="connsiteX440" fmla="*/ 3499714 w 4120286"/>
                <a:gd name="connsiteY440" fmla="*/ 1204570 h 1291742"/>
                <a:gd name="connsiteX441" fmla="*/ 3471672 w 4120286"/>
                <a:gd name="connsiteY441" fmla="*/ 1227125 h 1291742"/>
                <a:gd name="connsiteX442" fmla="*/ 3452775 w 4120286"/>
                <a:gd name="connsiteY442" fmla="*/ 1227734 h 1291742"/>
                <a:gd name="connsiteX443" fmla="*/ 3421076 w 4120286"/>
                <a:gd name="connsiteY443" fmla="*/ 1208837 h 1291742"/>
                <a:gd name="connsiteX444" fmla="*/ 3396082 w 4120286"/>
                <a:gd name="connsiteY444" fmla="*/ 1237488 h 1291742"/>
                <a:gd name="connsiteX445" fmla="*/ 3399130 w 4120286"/>
                <a:gd name="connsiteY445" fmla="*/ 1250290 h 129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4120286" h="1291742">
                  <a:moveTo>
                    <a:pt x="3399130" y="1250290"/>
                  </a:moveTo>
                  <a:lnTo>
                    <a:pt x="3390596" y="1243584"/>
                  </a:lnTo>
                  <a:lnTo>
                    <a:pt x="3379013" y="1223467"/>
                  </a:lnTo>
                  <a:lnTo>
                    <a:pt x="3394253" y="1222858"/>
                  </a:lnTo>
                  <a:lnTo>
                    <a:pt x="3370479" y="1177138"/>
                  </a:lnTo>
                  <a:lnTo>
                    <a:pt x="3341828" y="1144219"/>
                  </a:lnTo>
                  <a:lnTo>
                    <a:pt x="3359506" y="1130808"/>
                  </a:lnTo>
                  <a:lnTo>
                    <a:pt x="3401568" y="1137514"/>
                  </a:lnTo>
                  <a:lnTo>
                    <a:pt x="3397911" y="1099718"/>
                  </a:lnTo>
                  <a:lnTo>
                    <a:pt x="3380842" y="1058266"/>
                  </a:lnTo>
                  <a:lnTo>
                    <a:pt x="3382671" y="1044245"/>
                  </a:lnTo>
                  <a:lnTo>
                    <a:pt x="3374746" y="1009498"/>
                  </a:lnTo>
                  <a:lnTo>
                    <a:pt x="3332684" y="1021080"/>
                  </a:lnTo>
                  <a:lnTo>
                    <a:pt x="3316834" y="1035710"/>
                  </a:lnTo>
                  <a:lnTo>
                    <a:pt x="3270504" y="1035710"/>
                  </a:lnTo>
                  <a:lnTo>
                    <a:pt x="3233928" y="1000354"/>
                  </a:lnTo>
                  <a:lnTo>
                    <a:pt x="3179064" y="972922"/>
                  </a:lnTo>
                  <a:lnTo>
                    <a:pt x="3118104" y="960730"/>
                  </a:lnTo>
                  <a:lnTo>
                    <a:pt x="3080309" y="924154"/>
                  </a:lnTo>
                  <a:lnTo>
                    <a:pt x="3052877" y="900989"/>
                  </a:lnTo>
                  <a:lnTo>
                    <a:pt x="3029712" y="884530"/>
                  </a:lnTo>
                  <a:lnTo>
                    <a:pt x="2982773" y="846734"/>
                  </a:lnTo>
                  <a:lnTo>
                    <a:pt x="2946197" y="833323"/>
                  </a:lnTo>
                  <a:lnTo>
                    <a:pt x="2893772" y="821741"/>
                  </a:lnTo>
                  <a:lnTo>
                    <a:pt x="2855976" y="822960"/>
                  </a:lnTo>
                  <a:lnTo>
                    <a:pt x="2824887" y="829666"/>
                  </a:lnTo>
                  <a:lnTo>
                    <a:pt x="2814524" y="848563"/>
                  </a:lnTo>
                  <a:lnTo>
                    <a:pt x="2837079" y="857098"/>
                  </a:lnTo>
                  <a:lnTo>
                    <a:pt x="2852319" y="877824"/>
                  </a:lnTo>
                  <a:lnTo>
                    <a:pt x="2844394" y="890016"/>
                  </a:lnTo>
                  <a:lnTo>
                    <a:pt x="2845613" y="929640"/>
                  </a:lnTo>
                  <a:lnTo>
                    <a:pt x="2857196" y="946709"/>
                  </a:lnTo>
                  <a:lnTo>
                    <a:pt x="2830373" y="970483"/>
                  </a:lnTo>
                  <a:lnTo>
                    <a:pt x="2785263" y="955853"/>
                  </a:lnTo>
                  <a:lnTo>
                    <a:pt x="2751125" y="959510"/>
                  </a:lnTo>
                  <a:lnTo>
                    <a:pt x="2727351" y="946709"/>
                  </a:lnTo>
                  <a:lnTo>
                    <a:pt x="2706624" y="942442"/>
                  </a:lnTo>
                  <a:lnTo>
                    <a:pt x="2679802" y="969264"/>
                  </a:lnTo>
                  <a:lnTo>
                    <a:pt x="2643836" y="975360"/>
                  </a:lnTo>
                  <a:lnTo>
                    <a:pt x="2621890" y="985114"/>
                  </a:lnTo>
                  <a:lnTo>
                    <a:pt x="2580437" y="979018"/>
                  </a:lnTo>
                  <a:lnTo>
                    <a:pt x="2552396" y="979018"/>
                  </a:lnTo>
                  <a:lnTo>
                    <a:pt x="2522525" y="959510"/>
                  </a:lnTo>
                  <a:lnTo>
                    <a:pt x="2482292" y="941832"/>
                  </a:lnTo>
                  <a:lnTo>
                    <a:pt x="2449373" y="936346"/>
                  </a:lnTo>
                  <a:lnTo>
                    <a:pt x="2414626" y="941222"/>
                  </a:lnTo>
                  <a:lnTo>
                    <a:pt x="2390242" y="948538"/>
                  </a:lnTo>
                  <a:lnTo>
                    <a:pt x="2338426" y="932688"/>
                  </a:lnTo>
                  <a:lnTo>
                    <a:pt x="2316480" y="904646"/>
                  </a:lnTo>
                  <a:lnTo>
                    <a:pt x="2275637" y="894893"/>
                  </a:lnTo>
                  <a:lnTo>
                    <a:pt x="2246376" y="890016"/>
                  </a:lnTo>
                  <a:lnTo>
                    <a:pt x="2203704" y="874776"/>
                  </a:lnTo>
                  <a:lnTo>
                    <a:pt x="2195780" y="913790"/>
                  </a:lnTo>
                  <a:lnTo>
                    <a:pt x="2220164" y="935736"/>
                  </a:lnTo>
                  <a:lnTo>
                    <a:pt x="2205533" y="962558"/>
                  </a:lnTo>
                  <a:lnTo>
                    <a:pt x="2156765" y="952805"/>
                  </a:lnTo>
                  <a:lnTo>
                    <a:pt x="2126285" y="951586"/>
                  </a:lnTo>
                  <a:lnTo>
                    <a:pt x="2097024" y="933907"/>
                  </a:lnTo>
                  <a:lnTo>
                    <a:pt x="2065325" y="933298"/>
                  </a:lnTo>
                  <a:lnTo>
                    <a:pt x="2033016" y="921715"/>
                  </a:lnTo>
                  <a:lnTo>
                    <a:pt x="1997050" y="939394"/>
                  </a:lnTo>
                  <a:lnTo>
                    <a:pt x="1956207" y="971702"/>
                  </a:lnTo>
                  <a:lnTo>
                    <a:pt x="1927556" y="978408"/>
                  </a:lnTo>
                  <a:lnTo>
                    <a:pt x="1917192" y="981456"/>
                  </a:lnTo>
                  <a:lnTo>
                    <a:pt x="1890370" y="958291"/>
                  </a:lnTo>
                  <a:lnTo>
                    <a:pt x="1853794" y="963778"/>
                  </a:lnTo>
                  <a:lnTo>
                    <a:pt x="1833677" y="947318"/>
                  </a:lnTo>
                  <a:lnTo>
                    <a:pt x="1809293" y="940003"/>
                  </a:lnTo>
                  <a:lnTo>
                    <a:pt x="1784300" y="918058"/>
                  </a:lnTo>
                  <a:lnTo>
                    <a:pt x="1764183" y="911352"/>
                  </a:lnTo>
                  <a:lnTo>
                    <a:pt x="1726388" y="921106"/>
                  </a:lnTo>
                  <a:lnTo>
                    <a:pt x="1675181" y="899770"/>
                  </a:lnTo>
                  <a:lnTo>
                    <a:pt x="1668476" y="919277"/>
                  </a:lnTo>
                  <a:lnTo>
                    <a:pt x="1556919" y="824179"/>
                  </a:lnTo>
                  <a:lnTo>
                    <a:pt x="1505712" y="795528"/>
                  </a:lnTo>
                  <a:lnTo>
                    <a:pt x="1510589" y="783336"/>
                  </a:lnTo>
                  <a:lnTo>
                    <a:pt x="1454506" y="818693"/>
                  </a:lnTo>
                  <a:lnTo>
                    <a:pt x="1427684" y="820522"/>
                  </a:lnTo>
                  <a:lnTo>
                    <a:pt x="1420978" y="800405"/>
                  </a:lnTo>
                  <a:lnTo>
                    <a:pt x="1377696" y="787603"/>
                  </a:lnTo>
                  <a:lnTo>
                    <a:pt x="1351484" y="796747"/>
                  </a:lnTo>
                  <a:lnTo>
                    <a:pt x="1324661" y="758342"/>
                  </a:lnTo>
                  <a:lnTo>
                    <a:pt x="1269188" y="750418"/>
                  </a:lnTo>
                  <a:lnTo>
                    <a:pt x="1250290" y="765658"/>
                  </a:lnTo>
                  <a:lnTo>
                    <a:pt x="1183844" y="779678"/>
                  </a:lnTo>
                  <a:lnTo>
                    <a:pt x="1173480" y="788822"/>
                  </a:lnTo>
                  <a:lnTo>
                    <a:pt x="1069848" y="801624"/>
                  </a:lnTo>
                  <a:lnTo>
                    <a:pt x="1061314" y="814426"/>
                  </a:lnTo>
                  <a:lnTo>
                    <a:pt x="1092404" y="840029"/>
                  </a:lnTo>
                  <a:lnTo>
                    <a:pt x="1068020" y="849782"/>
                  </a:lnTo>
                  <a:lnTo>
                    <a:pt x="1077164" y="859536"/>
                  </a:lnTo>
                  <a:lnTo>
                    <a:pt x="1055828" y="877824"/>
                  </a:lnTo>
                  <a:lnTo>
                    <a:pt x="1113130" y="904037"/>
                  </a:lnTo>
                  <a:lnTo>
                    <a:pt x="1111911" y="921715"/>
                  </a:lnTo>
                  <a:lnTo>
                    <a:pt x="1069239" y="919886"/>
                  </a:lnTo>
                  <a:lnTo>
                    <a:pt x="1064362" y="931469"/>
                  </a:lnTo>
                  <a:lnTo>
                    <a:pt x="1019861" y="911962"/>
                  </a:lnTo>
                  <a:lnTo>
                    <a:pt x="972921" y="912571"/>
                  </a:lnTo>
                  <a:lnTo>
                    <a:pt x="946100" y="928421"/>
                  </a:lnTo>
                  <a:lnTo>
                    <a:pt x="905865" y="913181"/>
                  </a:lnTo>
                  <a:lnTo>
                    <a:pt x="832713" y="886968"/>
                  </a:lnTo>
                  <a:lnTo>
                    <a:pt x="786384" y="888187"/>
                  </a:lnTo>
                  <a:lnTo>
                    <a:pt x="737007" y="929030"/>
                  </a:lnTo>
                  <a:lnTo>
                    <a:pt x="740664" y="956462"/>
                  </a:lnTo>
                  <a:lnTo>
                    <a:pt x="704088" y="934517"/>
                  </a:lnTo>
                  <a:lnTo>
                    <a:pt x="690677" y="976579"/>
                  </a:lnTo>
                  <a:lnTo>
                    <a:pt x="701649" y="983894"/>
                  </a:lnTo>
                  <a:lnTo>
                    <a:pt x="691287" y="1013155"/>
                  </a:lnTo>
                  <a:lnTo>
                    <a:pt x="723596" y="1038758"/>
                  </a:lnTo>
                  <a:lnTo>
                    <a:pt x="745541" y="1037539"/>
                  </a:lnTo>
                  <a:lnTo>
                    <a:pt x="771753" y="1063142"/>
                  </a:lnTo>
                  <a:lnTo>
                    <a:pt x="772973" y="1082650"/>
                  </a:lnTo>
                  <a:lnTo>
                    <a:pt x="790041" y="1089355"/>
                  </a:lnTo>
                  <a:lnTo>
                    <a:pt x="781508" y="1111910"/>
                  </a:lnTo>
                  <a:lnTo>
                    <a:pt x="753465" y="1118006"/>
                  </a:lnTo>
                  <a:lnTo>
                    <a:pt x="731520" y="1157630"/>
                  </a:lnTo>
                  <a:lnTo>
                    <a:pt x="768096" y="1194816"/>
                  </a:lnTo>
                  <a:lnTo>
                    <a:pt x="770535" y="1220419"/>
                  </a:lnTo>
                  <a:lnTo>
                    <a:pt x="815036" y="1266139"/>
                  </a:lnTo>
                  <a:lnTo>
                    <a:pt x="799796" y="1281989"/>
                  </a:lnTo>
                  <a:lnTo>
                    <a:pt x="796137" y="1291742"/>
                  </a:lnTo>
                  <a:lnTo>
                    <a:pt x="781508" y="1288694"/>
                  </a:lnTo>
                  <a:lnTo>
                    <a:pt x="755295" y="1265530"/>
                  </a:lnTo>
                  <a:lnTo>
                    <a:pt x="746151" y="1264310"/>
                  </a:lnTo>
                  <a:lnTo>
                    <a:pt x="724205" y="1255166"/>
                  </a:lnTo>
                  <a:lnTo>
                    <a:pt x="711404" y="1239317"/>
                  </a:lnTo>
                  <a:lnTo>
                    <a:pt x="680313" y="1231392"/>
                  </a:lnTo>
                  <a:lnTo>
                    <a:pt x="662636" y="1237488"/>
                  </a:lnTo>
                  <a:lnTo>
                    <a:pt x="655320" y="1230173"/>
                  </a:lnTo>
                  <a:lnTo>
                    <a:pt x="608991" y="1211275"/>
                  </a:lnTo>
                  <a:lnTo>
                    <a:pt x="562052" y="1205179"/>
                  </a:lnTo>
                  <a:lnTo>
                    <a:pt x="534009" y="1198474"/>
                  </a:lnTo>
                  <a:lnTo>
                    <a:pt x="531572" y="1203350"/>
                  </a:lnTo>
                  <a:lnTo>
                    <a:pt x="485241" y="1170432"/>
                  </a:lnTo>
                  <a:lnTo>
                    <a:pt x="447447" y="1155802"/>
                  </a:lnTo>
                  <a:lnTo>
                    <a:pt x="416357" y="1133246"/>
                  </a:lnTo>
                  <a:lnTo>
                    <a:pt x="438303" y="1127150"/>
                  </a:lnTo>
                  <a:lnTo>
                    <a:pt x="457809" y="1095451"/>
                  </a:lnTo>
                  <a:lnTo>
                    <a:pt x="437693" y="1080211"/>
                  </a:lnTo>
                  <a:lnTo>
                    <a:pt x="479756" y="1064362"/>
                  </a:lnTo>
                  <a:lnTo>
                    <a:pt x="477317" y="1055827"/>
                  </a:lnTo>
                  <a:lnTo>
                    <a:pt x="451104" y="1061923"/>
                  </a:lnTo>
                  <a:lnTo>
                    <a:pt x="448665" y="1045464"/>
                  </a:lnTo>
                  <a:lnTo>
                    <a:pt x="462077" y="1034491"/>
                  </a:lnTo>
                  <a:lnTo>
                    <a:pt x="491337" y="1032053"/>
                  </a:lnTo>
                  <a:lnTo>
                    <a:pt x="493167" y="1019251"/>
                  </a:lnTo>
                  <a:lnTo>
                    <a:pt x="482193" y="997915"/>
                  </a:lnTo>
                  <a:lnTo>
                    <a:pt x="490119" y="978408"/>
                  </a:lnTo>
                  <a:lnTo>
                    <a:pt x="487680" y="966826"/>
                  </a:lnTo>
                  <a:lnTo>
                    <a:pt x="440741" y="954634"/>
                  </a:lnTo>
                  <a:lnTo>
                    <a:pt x="423063" y="955243"/>
                  </a:lnTo>
                  <a:lnTo>
                    <a:pt x="401117" y="937565"/>
                  </a:lnTo>
                  <a:lnTo>
                    <a:pt x="379172" y="943661"/>
                  </a:lnTo>
                  <a:lnTo>
                    <a:pt x="338328" y="930250"/>
                  </a:lnTo>
                  <a:lnTo>
                    <a:pt x="337719" y="922934"/>
                  </a:lnTo>
                  <a:lnTo>
                    <a:pt x="323697" y="906475"/>
                  </a:lnTo>
                  <a:lnTo>
                    <a:pt x="299924" y="904646"/>
                  </a:lnTo>
                  <a:lnTo>
                    <a:pt x="295047" y="893064"/>
                  </a:lnTo>
                  <a:lnTo>
                    <a:pt x="300533" y="885139"/>
                  </a:lnTo>
                  <a:lnTo>
                    <a:pt x="277368" y="863803"/>
                  </a:lnTo>
                  <a:lnTo>
                    <a:pt x="247497" y="867461"/>
                  </a:lnTo>
                  <a:lnTo>
                    <a:pt x="238353" y="865632"/>
                  </a:lnTo>
                  <a:lnTo>
                    <a:pt x="232257" y="874166"/>
                  </a:lnTo>
                  <a:lnTo>
                    <a:pt x="221285" y="872947"/>
                  </a:lnTo>
                  <a:lnTo>
                    <a:pt x="209093" y="848563"/>
                  </a:lnTo>
                  <a:lnTo>
                    <a:pt x="199949" y="836371"/>
                  </a:lnTo>
                  <a:lnTo>
                    <a:pt x="204825" y="832714"/>
                  </a:lnTo>
                  <a:lnTo>
                    <a:pt x="228600" y="833933"/>
                  </a:lnTo>
                  <a:lnTo>
                    <a:pt x="238353" y="826008"/>
                  </a:lnTo>
                  <a:lnTo>
                    <a:pt x="227991" y="816254"/>
                  </a:lnTo>
                  <a:lnTo>
                    <a:pt x="207264" y="809549"/>
                  </a:lnTo>
                  <a:lnTo>
                    <a:pt x="207264" y="802843"/>
                  </a:lnTo>
                  <a:lnTo>
                    <a:pt x="194463" y="796138"/>
                  </a:lnTo>
                  <a:lnTo>
                    <a:pt x="171297" y="771754"/>
                  </a:lnTo>
                  <a:lnTo>
                    <a:pt x="175565" y="762000"/>
                  </a:lnTo>
                  <a:lnTo>
                    <a:pt x="168860" y="744322"/>
                  </a:lnTo>
                  <a:lnTo>
                    <a:pt x="139599" y="735787"/>
                  </a:lnTo>
                  <a:lnTo>
                    <a:pt x="124968" y="740054"/>
                  </a:lnTo>
                  <a:lnTo>
                    <a:pt x="119481" y="730910"/>
                  </a:lnTo>
                  <a:lnTo>
                    <a:pt x="87173" y="721766"/>
                  </a:lnTo>
                  <a:lnTo>
                    <a:pt x="74372" y="699821"/>
                  </a:lnTo>
                  <a:lnTo>
                    <a:pt x="68276" y="682142"/>
                  </a:lnTo>
                  <a:lnTo>
                    <a:pt x="53036" y="674218"/>
                  </a:lnTo>
                  <a:lnTo>
                    <a:pt x="62789" y="662635"/>
                  </a:lnTo>
                  <a:lnTo>
                    <a:pt x="48159" y="628498"/>
                  </a:lnTo>
                  <a:lnTo>
                    <a:pt x="64008" y="607771"/>
                  </a:lnTo>
                  <a:lnTo>
                    <a:pt x="58521" y="601675"/>
                  </a:lnTo>
                  <a:lnTo>
                    <a:pt x="85953" y="581558"/>
                  </a:lnTo>
                  <a:lnTo>
                    <a:pt x="53036" y="564490"/>
                  </a:lnTo>
                  <a:lnTo>
                    <a:pt x="101804" y="519379"/>
                  </a:lnTo>
                  <a:lnTo>
                    <a:pt x="122529" y="498653"/>
                  </a:lnTo>
                  <a:lnTo>
                    <a:pt x="128016" y="480974"/>
                  </a:lnTo>
                  <a:lnTo>
                    <a:pt x="82905" y="457200"/>
                  </a:lnTo>
                  <a:lnTo>
                    <a:pt x="88392" y="434035"/>
                  </a:lnTo>
                  <a:lnTo>
                    <a:pt x="58521" y="408432"/>
                  </a:lnTo>
                  <a:lnTo>
                    <a:pt x="68885" y="379171"/>
                  </a:lnTo>
                  <a:lnTo>
                    <a:pt x="29261" y="340766"/>
                  </a:lnTo>
                  <a:lnTo>
                    <a:pt x="46940" y="315163"/>
                  </a:lnTo>
                  <a:lnTo>
                    <a:pt x="2439" y="292608"/>
                  </a:lnTo>
                  <a:lnTo>
                    <a:pt x="0" y="269443"/>
                  </a:lnTo>
                  <a:lnTo>
                    <a:pt x="19508" y="266395"/>
                  </a:lnTo>
                  <a:lnTo>
                    <a:pt x="58521" y="253594"/>
                  </a:lnTo>
                  <a:lnTo>
                    <a:pt x="81077" y="242011"/>
                  </a:lnTo>
                  <a:lnTo>
                    <a:pt x="128016" y="261518"/>
                  </a:lnTo>
                  <a:lnTo>
                    <a:pt x="199340" y="269443"/>
                  </a:lnTo>
                  <a:lnTo>
                    <a:pt x="307239" y="307238"/>
                  </a:lnTo>
                  <a:lnTo>
                    <a:pt x="332232" y="323088"/>
                  </a:lnTo>
                  <a:lnTo>
                    <a:pt x="341376" y="345643"/>
                  </a:lnTo>
                  <a:lnTo>
                    <a:pt x="318821" y="363322"/>
                  </a:lnTo>
                  <a:lnTo>
                    <a:pt x="279197" y="372466"/>
                  </a:lnTo>
                  <a:lnTo>
                    <a:pt x="156057" y="346862"/>
                  </a:lnTo>
                  <a:lnTo>
                    <a:pt x="138380" y="351130"/>
                  </a:lnTo>
                  <a:lnTo>
                    <a:pt x="187757" y="376123"/>
                  </a:lnTo>
                  <a:lnTo>
                    <a:pt x="193853" y="391973"/>
                  </a:lnTo>
                  <a:lnTo>
                    <a:pt x="205436" y="427330"/>
                  </a:lnTo>
                  <a:lnTo>
                    <a:pt x="242621" y="437693"/>
                  </a:lnTo>
                  <a:lnTo>
                    <a:pt x="265785" y="446837"/>
                  </a:lnTo>
                  <a:lnTo>
                    <a:pt x="264567" y="429768"/>
                  </a:lnTo>
                  <a:lnTo>
                    <a:pt x="243840" y="415138"/>
                  </a:lnTo>
                  <a:lnTo>
                    <a:pt x="256641" y="401726"/>
                  </a:lnTo>
                  <a:lnTo>
                    <a:pt x="327356" y="423672"/>
                  </a:lnTo>
                  <a:lnTo>
                    <a:pt x="346863" y="415138"/>
                  </a:lnTo>
                  <a:lnTo>
                    <a:pt x="320649" y="389534"/>
                  </a:lnTo>
                  <a:lnTo>
                    <a:pt x="370028" y="356616"/>
                  </a:lnTo>
                  <a:lnTo>
                    <a:pt x="395021" y="358445"/>
                  </a:lnTo>
                  <a:lnTo>
                    <a:pt x="423063" y="370027"/>
                  </a:lnTo>
                  <a:lnTo>
                    <a:pt x="429768" y="346862"/>
                  </a:lnTo>
                  <a:lnTo>
                    <a:pt x="401117" y="326746"/>
                  </a:lnTo>
                  <a:lnTo>
                    <a:pt x="405993" y="306629"/>
                  </a:lnTo>
                  <a:lnTo>
                    <a:pt x="379781" y="285902"/>
                  </a:lnTo>
                  <a:lnTo>
                    <a:pt x="454761" y="296875"/>
                  </a:lnTo>
                  <a:lnTo>
                    <a:pt x="476708" y="315163"/>
                  </a:lnTo>
                  <a:lnTo>
                    <a:pt x="445617" y="319430"/>
                  </a:lnTo>
                  <a:lnTo>
                    <a:pt x="452933" y="338328"/>
                  </a:lnTo>
                  <a:lnTo>
                    <a:pt x="477927" y="349910"/>
                  </a:lnTo>
                  <a:lnTo>
                    <a:pt x="514503" y="342595"/>
                  </a:lnTo>
                  <a:lnTo>
                    <a:pt x="512064" y="321259"/>
                  </a:lnTo>
                  <a:lnTo>
                    <a:pt x="559004" y="304800"/>
                  </a:lnTo>
                  <a:lnTo>
                    <a:pt x="634593" y="276758"/>
                  </a:lnTo>
                  <a:lnTo>
                    <a:pt x="654101" y="277978"/>
                  </a:lnTo>
                  <a:lnTo>
                    <a:pt x="638861" y="298094"/>
                  </a:lnTo>
                  <a:lnTo>
                    <a:pt x="671780" y="301752"/>
                  </a:lnTo>
                  <a:lnTo>
                    <a:pt x="684581" y="290170"/>
                  </a:lnTo>
                  <a:lnTo>
                    <a:pt x="731520" y="289560"/>
                  </a:lnTo>
                  <a:lnTo>
                    <a:pt x="762000" y="275539"/>
                  </a:lnTo>
                  <a:lnTo>
                    <a:pt x="801015" y="295656"/>
                  </a:lnTo>
                  <a:lnTo>
                    <a:pt x="818084" y="273710"/>
                  </a:lnTo>
                  <a:lnTo>
                    <a:pt x="781508" y="254813"/>
                  </a:lnTo>
                  <a:lnTo>
                    <a:pt x="788823" y="243840"/>
                  </a:lnTo>
                  <a:lnTo>
                    <a:pt x="868071" y="253594"/>
                  </a:lnTo>
                  <a:lnTo>
                    <a:pt x="908304" y="263957"/>
                  </a:lnTo>
                  <a:lnTo>
                    <a:pt x="1021689" y="301752"/>
                  </a:lnTo>
                  <a:lnTo>
                    <a:pt x="1028396" y="284683"/>
                  </a:lnTo>
                  <a:lnTo>
                    <a:pt x="992429" y="267005"/>
                  </a:lnTo>
                  <a:lnTo>
                    <a:pt x="987552" y="260299"/>
                  </a:lnTo>
                  <a:lnTo>
                    <a:pt x="955244" y="256642"/>
                  </a:lnTo>
                  <a:lnTo>
                    <a:pt x="954024" y="241402"/>
                  </a:lnTo>
                  <a:lnTo>
                    <a:pt x="925373" y="215798"/>
                  </a:lnTo>
                  <a:lnTo>
                    <a:pt x="918668" y="205435"/>
                  </a:lnTo>
                  <a:lnTo>
                    <a:pt x="944880" y="176784"/>
                  </a:lnTo>
                  <a:lnTo>
                    <a:pt x="941223" y="147523"/>
                  </a:lnTo>
                  <a:lnTo>
                    <a:pt x="954633" y="141427"/>
                  </a:lnTo>
                  <a:lnTo>
                    <a:pt x="1024128" y="149962"/>
                  </a:lnTo>
                  <a:lnTo>
                    <a:pt x="1041807" y="167640"/>
                  </a:lnTo>
                  <a:lnTo>
                    <a:pt x="1036320" y="193243"/>
                  </a:lnTo>
                  <a:lnTo>
                    <a:pt x="1058876" y="203606"/>
                  </a:lnTo>
                  <a:lnTo>
                    <a:pt x="1082040" y="226162"/>
                  </a:lnTo>
                  <a:lnTo>
                    <a:pt x="1105205" y="271272"/>
                  </a:lnTo>
                  <a:lnTo>
                    <a:pt x="1146048" y="291389"/>
                  </a:lnTo>
                  <a:lnTo>
                    <a:pt x="1149096" y="313944"/>
                  </a:lnTo>
                  <a:lnTo>
                    <a:pt x="1127760" y="361493"/>
                  </a:lnTo>
                  <a:lnTo>
                    <a:pt x="1160069" y="366370"/>
                  </a:lnTo>
                  <a:lnTo>
                    <a:pt x="1163117" y="354178"/>
                  </a:lnTo>
                  <a:lnTo>
                    <a:pt x="1186282" y="345643"/>
                  </a:lnTo>
                  <a:lnTo>
                    <a:pt x="1183234" y="329184"/>
                  </a:lnTo>
                  <a:lnTo>
                    <a:pt x="1194816" y="312725"/>
                  </a:lnTo>
                  <a:lnTo>
                    <a:pt x="1167994" y="293827"/>
                  </a:lnTo>
                  <a:lnTo>
                    <a:pt x="1165556" y="271882"/>
                  </a:lnTo>
                  <a:lnTo>
                    <a:pt x="1136295" y="269443"/>
                  </a:lnTo>
                  <a:lnTo>
                    <a:pt x="1118616" y="251155"/>
                  </a:lnTo>
                  <a:lnTo>
                    <a:pt x="1116178" y="218237"/>
                  </a:lnTo>
                  <a:lnTo>
                    <a:pt x="1066191" y="192024"/>
                  </a:lnTo>
                  <a:lnTo>
                    <a:pt x="1094842" y="170688"/>
                  </a:lnTo>
                  <a:lnTo>
                    <a:pt x="1072287" y="148133"/>
                  </a:lnTo>
                  <a:lnTo>
                    <a:pt x="1083869" y="147523"/>
                  </a:lnTo>
                  <a:lnTo>
                    <a:pt x="1109472" y="164592"/>
                  </a:lnTo>
                  <a:lnTo>
                    <a:pt x="1122274" y="195682"/>
                  </a:lnTo>
                  <a:lnTo>
                    <a:pt x="1152754" y="201778"/>
                  </a:lnTo>
                  <a:lnTo>
                    <a:pt x="1124712" y="178613"/>
                  </a:lnTo>
                  <a:lnTo>
                    <a:pt x="1155802" y="165811"/>
                  </a:lnTo>
                  <a:lnTo>
                    <a:pt x="1205180" y="163982"/>
                  </a:lnTo>
                  <a:lnTo>
                    <a:pt x="1263701" y="182270"/>
                  </a:lnTo>
                  <a:lnTo>
                    <a:pt x="1221639" y="156058"/>
                  </a:lnTo>
                  <a:lnTo>
                    <a:pt x="1191768" y="122530"/>
                  </a:lnTo>
                  <a:lnTo>
                    <a:pt x="1227735" y="116434"/>
                  </a:lnTo>
                  <a:lnTo>
                    <a:pt x="1285647" y="117653"/>
                  </a:lnTo>
                  <a:lnTo>
                    <a:pt x="1333196" y="113386"/>
                  </a:lnTo>
                  <a:lnTo>
                    <a:pt x="1299058" y="97536"/>
                  </a:lnTo>
                  <a:lnTo>
                    <a:pt x="1306983" y="77419"/>
                  </a:lnTo>
                  <a:lnTo>
                    <a:pt x="1332586" y="76200"/>
                  </a:lnTo>
                  <a:lnTo>
                    <a:pt x="1362456" y="61570"/>
                  </a:lnTo>
                  <a:lnTo>
                    <a:pt x="1419149" y="57302"/>
                  </a:lnTo>
                  <a:lnTo>
                    <a:pt x="1417930" y="48768"/>
                  </a:lnTo>
                  <a:lnTo>
                    <a:pt x="1474623" y="46330"/>
                  </a:lnTo>
                  <a:lnTo>
                    <a:pt x="1500836" y="53035"/>
                  </a:lnTo>
                  <a:lnTo>
                    <a:pt x="1533754" y="37186"/>
                  </a:lnTo>
                  <a:lnTo>
                    <a:pt x="1576426" y="37795"/>
                  </a:lnTo>
                  <a:lnTo>
                    <a:pt x="1567282" y="24384"/>
                  </a:lnTo>
                  <a:lnTo>
                    <a:pt x="1572768" y="12192"/>
                  </a:lnTo>
                  <a:lnTo>
                    <a:pt x="1610564" y="0"/>
                  </a:lnTo>
                  <a:lnTo>
                    <a:pt x="1661160" y="9754"/>
                  </a:lnTo>
                  <a:lnTo>
                    <a:pt x="1639824" y="17069"/>
                  </a:lnTo>
                  <a:lnTo>
                    <a:pt x="1697127" y="21336"/>
                  </a:lnTo>
                  <a:lnTo>
                    <a:pt x="1722120" y="35966"/>
                  </a:lnTo>
                  <a:lnTo>
                    <a:pt x="1733703" y="28651"/>
                  </a:lnTo>
                  <a:lnTo>
                    <a:pt x="1800149" y="29261"/>
                  </a:lnTo>
                  <a:lnTo>
                    <a:pt x="1870863" y="43891"/>
                  </a:lnTo>
                  <a:lnTo>
                    <a:pt x="1904391" y="54864"/>
                  </a:lnTo>
                  <a:lnTo>
                    <a:pt x="1919631" y="70714"/>
                  </a:lnTo>
                  <a:lnTo>
                    <a:pt x="1905000" y="79858"/>
                  </a:lnTo>
                  <a:lnTo>
                    <a:pt x="1864767" y="96926"/>
                  </a:lnTo>
                  <a:lnTo>
                    <a:pt x="1858061" y="106070"/>
                  </a:lnTo>
                  <a:lnTo>
                    <a:pt x="1892199" y="110338"/>
                  </a:lnTo>
                  <a:lnTo>
                    <a:pt x="1936090" y="118262"/>
                  </a:lnTo>
                  <a:lnTo>
                    <a:pt x="1950720" y="112166"/>
                  </a:lnTo>
                  <a:lnTo>
                    <a:pt x="1986077" y="132283"/>
                  </a:lnTo>
                  <a:lnTo>
                    <a:pt x="1987296" y="124358"/>
                  </a:lnTo>
                  <a:lnTo>
                    <a:pt x="2018996" y="119482"/>
                  </a:lnTo>
                  <a:lnTo>
                    <a:pt x="2101901" y="124358"/>
                  </a:lnTo>
                  <a:lnTo>
                    <a:pt x="2125066" y="138989"/>
                  </a:lnTo>
                  <a:lnTo>
                    <a:pt x="2231136" y="143866"/>
                  </a:lnTo>
                  <a:lnTo>
                    <a:pt x="2201876" y="120091"/>
                  </a:lnTo>
                  <a:lnTo>
                    <a:pt x="2259788" y="125578"/>
                  </a:lnTo>
                  <a:lnTo>
                    <a:pt x="2296973" y="124968"/>
                  </a:lnTo>
                  <a:lnTo>
                    <a:pt x="2357324" y="141427"/>
                  </a:lnTo>
                  <a:lnTo>
                    <a:pt x="2393900" y="161544"/>
                  </a:lnTo>
                  <a:lnTo>
                    <a:pt x="2396338" y="174955"/>
                  </a:lnTo>
                  <a:lnTo>
                    <a:pt x="2457908" y="200558"/>
                  </a:lnTo>
                  <a:lnTo>
                    <a:pt x="2512772" y="213360"/>
                  </a:lnTo>
                  <a:lnTo>
                    <a:pt x="2494484" y="179832"/>
                  </a:lnTo>
                  <a:lnTo>
                    <a:pt x="2551786" y="193853"/>
                  </a:lnTo>
                  <a:lnTo>
                    <a:pt x="2582266" y="185318"/>
                  </a:lnTo>
                  <a:lnTo>
                    <a:pt x="2642007" y="195072"/>
                  </a:lnTo>
                  <a:lnTo>
                    <a:pt x="2648103" y="186538"/>
                  </a:lnTo>
                  <a:lnTo>
                    <a:pt x="2694432" y="190805"/>
                  </a:lnTo>
                  <a:lnTo>
                    <a:pt x="2637130" y="160934"/>
                  </a:lnTo>
                  <a:lnTo>
                    <a:pt x="2649932" y="147523"/>
                  </a:lnTo>
                  <a:lnTo>
                    <a:pt x="2896210" y="168250"/>
                  </a:lnTo>
                  <a:lnTo>
                    <a:pt x="2944368" y="187147"/>
                  </a:lnTo>
                  <a:lnTo>
                    <a:pt x="3043733" y="211531"/>
                  </a:lnTo>
                  <a:lnTo>
                    <a:pt x="3133954" y="205435"/>
                  </a:lnTo>
                  <a:lnTo>
                    <a:pt x="3190647" y="210922"/>
                  </a:lnTo>
                  <a:lnTo>
                    <a:pt x="3230880" y="224333"/>
                  </a:lnTo>
                  <a:lnTo>
                    <a:pt x="3261970" y="248107"/>
                  </a:lnTo>
                  <a:lnTo>
                    <a:pt x="3306471" y="257251"/>
                  </a:lnTo>
                  <a:lnTo>
                    <a:pt x="3330245" y="250546"/>
                  </a:lnTo>
                  <a:lnTo>
                    <a:pt x="3372917" y="249936"/>
                  </a:lnTo>
                  <a:lnTo>
                    <a:pt x="3429610" y="256032"/>
                  </a:lnTo>
                  <a:lnTo>
                    <a:pt x="3471672" y="252374"/>
                  </a:lnTo>
                  <a:lnTo>
                    <a:pt x="3558845" y="281635"/>
                  </a:lnTo>
                  <a:lnTo>
                    <a:pt x="3574085" y="271272"/>
                  </a:lnTo>
                  <a:lnTo>
                    <a:pt x="3522269" y="250546"/>
                  </a:lnTo>
                  <a:lnTo>
                    <a:pt x="3511296" y="235915"/>
                  </a:lnTo>
                  <a:lnTo>
                    <a:pt x="3604565" y="245059"/>
                  </a:lnTo>
                  <a:lnTo>
                    <a:pt x="3653333" y="243230"/>
                  </a:lnTo>
                  <a:lnTo>
                    <a:pt x="3749650" y="258470"/>
                  </a:lnTo>
                  <a:lnTo>
                    <a:pt x="3807562" y="273101"/>
                  </a:lnTo>
                  <a:lnTo>
                    <a:pt x="4009949" y="407822"/>
                  </a:lnTo>
                  <a:lnTo>
                    <a:pt x="3997757" y="423062"/>
                  </a:lnTo>
                  <a:lnTo>
                    <a:pt x="3959962" y="420624"/>
                  </a:lnTo>
                  <a:lnTo>
                    <a:pt x="4009949" y="438912"/>
                  </a:lnTo>
                  <a:lnTo>
                    <a:pt x="4065423" y="467563"/>
                  </a:lnTo>
                  <a:lnTo>
                    <a:pt x="4091026" y="476707"/>
                  </a:lnTo>
                  <a:lnTo>
                    <a:pt x="4114191" y="491338"/>
                  </a:lnTo>
                  <a:lnTo>
                    <a:pt x="4120287" y="500482"/>
                  </a:lnTo>
                  <a:lnTo>
                    <a:pt x="4059327" y="493166"/>
                  </a:lnTo>
                  <a:lnTo>
                    <a:pt x="4019093" y="519379"/>
                  </a:lnTo>
                  <a:lnTo>
                    <a:pt x="4000805" y="523646"/>
                  </a:lnTo>
                  <a:lnTo>
                    <a:pt x="3991052" y="548640"/>
                  </a:lnTo>
                  <a:lnTo>
                    <a:pt x="3978860" y="570586"/>
                  </a:lnTo>
                  <a:lnTo>
                    <a:pt x="3989223" y="587045"/>
                  </a:lnTo>
                  <a:lnTo>
                    <a:pt x="3919119" y="562051"/>
                  </a:lnTo>
                  <a:lnTo>
                    <a:pt x="3881933" y="590093"/>
                  </a:lnTo>
                  <a:lnTo>
                    <a:pt x="3853282" y="576682"/>
                  </a:lnTo>
                  <a:lnTo>
                    <a:pt x="3844748" y="592531"/>
                  </a:lnTo>
                  <a:lnTo>
                    <a:pt x="3802076" y="587045"/>
                  </a:lnTo>
                  <a:lnTo>
                    <a:pt x="3820973" y="610819"/>
                  </a:lnTo>
                  <a:lnTo>
                    <a:pt x="3827679" y="646176"/>
                  </a:lnTo>
                  <a:lnTo>
                    <a:pt x="3845357" y="660806"/>
                  </a:lnTo>
                  <a:lnTo>
                    <a:pt x="3886810" y="668731"/>
                  </a:lnTo>
                  <a:lnTo>
                    <a:pt x="3942284" y="721766"/>
                  </a:lnTo>
                  <a:lnTo>
                    <a:pt x="3917290" y="723595"/>
                  </a:lnTo>
                  <a:lnTo>
                    <a:pt x="3938016" y="754075"/>
                  </a:lnTo>
                  <a:lnTo>
                    <a:pt x="3966668" y="769925"/>
                  </a:lnTo>
                  <a:lnTo>
                    <a:pt x="3936188" y="788822"/>
                  </a:lnTo>
                  <a:lnTo>
                    <a:pt x="3969106" y="831494"/>
                  </a:lnTo>
                  <a:lnTo>
                    <a:pt x="3934359" y="840638"/>
                  </a:lnTo>
                  <a:lnTo>
                    <a:pt x="3961791" y="878434"/>
                  </a:lnTo>
                  <a:lnTo>
                    <a:pt x="3951428" y="913790"/>
                  </a:lnTo>
                  <a:lnTo>
                    <a:pt x="3916680" y="887578"/>
                  </a:lnTo>
                  <a:lnTo>
                    <a:pt x="3852672" y="833323"/>
                  </a:lnTo>
                  <a:lnTo>
                    <a:pt x="3753917" y="750418"/>
                  </a:lnTo>
                  <a:lnTo>
                    <a:pt x="3714293" y="699821"/>
                  </a:lnTo>
                  <a:lnTo>
                    <a:pt x="3714903" y="677875"/>
                  </a:lnTo>
                  <a:lnTo>
                    <a:pt x="3697834" y="660806"/>
                  </a:lnTo>
                  <a:lnTo>
                    <a:pt x="3732581" y="652882"/>
                  </a:lnTo>
                  <a:lnTo>
                    <a:pt x="3731362" y="607162"/>
                  </a:lnTo>
                  <a:lnTo>
                    <a:pt x="3735629" y="570586"/>
                  </a:lnTo>
                  <a:lnTo>
                    <a:pt x="3750869" y="541934"/>
                  </a:lnTo>
                  <a:lnTo>
                    <a:pt x="3710636" y="491947"/>
                  </a:lnTo>
                  <a:lnTo>
                    <a:pt x="3681984" y="494995"/>
                  </a:lnTo>
                  <a:lnTo>
                    <a:pt x="3701492" y="524256"/>
                  </a:lnTo>
                  <a:lnTo>
                    <a:pt x="3679546" y="563270"/>
                  </a:lnTo>
                  <a:lnTo>
                    <a:pt x="3604565" y="519379"/>
                  </a:lnTo>
                  <a:lnTo>
                    <a:pt x="3549092" y="531571"/>
                  </a:lnTo>
                  <a:lnTo>
                    <a:pt x="3549092" y="591312"/>
                  </a:lnTo>
                  <a:lnTo>
                    <a:pt x="3596031" y="613258"/>
                  </a:lnTo>
                  <a:lnTo>
                    <a:pt x="3544215" y="623011"/>
                  </a:lnTo>
                  <a:lnTo>
                    <a:pt x="3505200" y="626669"/>
                  </a:lnTo>
                  <a:lnTo>
                    <a:pt x="3478988" y="600456"/>
                  </a:lnTo>
                  <a:lnTo>
                    <a:pt x="3430220" y="594970"/>
                  </a:lnTo>
                  <a:lnTo>
                    <a:pt x="3414980" y="612648"/>
                  </a:lnTo>
                  <a:lnTo>
                    <a:pt x="3322930" y="606552"/>
                  </a:lnTo>
                  <a:lnTo>
                    <a:pt x="3242463" y="616915"/>
                  </a:lnTo>
                  <a:lnTo>
                    <a:pt x="3221127" y="688238"/>
                  </a:lnTo>
                  <a:lnTo>
                    <a:pt x="3190647" y="774802"/>
                  </a:lnTo>
                  <a:lnTo>
                    <a:pt x="3240634" y="779678"/>
                  </a:lnTo>
                  <a:lnTo>
                    <a:pt x="3275381" y="802843"/>
                  </a:lnTo>
                  <a:lnTo>
                    <a:pt x="3310738" y="810768"/>
                  </a:lnTo>
                  <a:lnTo>
                    <a:pt x="3313176" y="792480"/>
                  </a:lnTo>
                  <a:lnTo>
                    <a:pt x="3347314" y="794918"/>
                  </a:lnTo>
                  <a:lnTo>
                    <a:pt x="3425343" y="835762"/>
                  </a:lnTo>
                  <a:lnTo>
                    <a:pt x="3453994" y="867461"/>
                  </a:lnTo>
                  <a:lnTo>
                    <a:pt x="3462528" y="905256"/>
                  </a:lnTo>
                  <a:lnTo>
                    <a:pt x="3496056" y="950366"/>
                  </a:lnTo>
                  <a:lnTo>
                    <a:pt x="3528365" y="1010717"/>
                  </a:lnTo>
                  <a:lnTo>
                    <a:pt x="3522269" y="1066190"/>
                  </a:lnTo>
                  <a:lnTo>
                    <a:pt x="3530194" y="1092403"/>
                  </a:lnTo>
                  <a:lnTo>
                    <a:pt x="3518002" y="1137514"/>
                  </a:lnTo>
                  <a:lnTo>
                    <a:pt x="3505200" y="1182014"/>
                  </a:lnTo>
                  <a:lnTo>
                    <a:pt x="3499714" y="1204570"/>
                  </a:lnTo>
                  <a:lnTo>
                    <a:pt x="3471672" y="1227125"/>
                  </a:lnTo>
                  <a:lnTo>
                    <a:pt x="3452775" y="1227734"/>
                  </a:lnTo>
                  <a:lnTo>
                    <a:pt x="3421076" y="1208837"/>
                  </a:lnTo>
                  <a:lnTo>
                    <a:pt x="3396082" y="1237488"/>
                  </a:lnTo>
                  <a:lnTo>
                    <a:pt x="3399130" y="1250290"/>
                  </a:lnTo>
                  <a:close/>
                </a:path>
              </a:pathLst>
            </a:custGeom>
            <a:grpFill/>
            <a:ln w="6350" cap="flat">
              <a:solidFill>
                <a:srgbClr val="545A8A"/>
              </a:solidFill>
              <a:prstDash val="solid"/>
              <a:miter/>
            </a:ln>
          </p:spPr>
          <p:txBody>
            <a:bodyPr rtlCol="0" anchor="ctr"/>
            <a:lstStyle/>
            <a:p>
              <a:endParaRPr lang="fr-FR" dirty="0"/>
            </a:p>
          </p:txBody>
        </p:sp>
        <p:sp>
          <p:nvSpPr>
            <p:cNvPr id="283" name="Forme libre : forme 242">
              <a:extLst>
                <a:ext uri="{FF2B5EF4-FFF2-40B4-BE49-F238E27FC236}">
                  <a16:creationId xmlns:a16="http://schemas.microsoft.com/office/drawing/2014/main" id="{945F2869-D561-F495-4A7E-869FE57FC570}"/>
                </a:ext>
              </a:extLst>
            </p:cNvPr>
            <p:cNvSpPr/>
            <p:nvPr/>
          </p:nvSpPr>
          <p:spPr>
            <a:xfrm>
              <a:off x="8215578" y="1469744"/>
              <a:ext cx="118262" cy="40233"/>
            </a:xfrm>
            <a:custGeom>
              <a:avLst/>
              <a:gdLst>
                <a:gd name="connsiteX0" fmla="*/ 118263 w 118262"/>
                <a:gd name="connsiteY0" fmla="*/ 29261 h 40233"/>
                <a:gd name="connsiteX1" fmla="*/ 7925 w 118262"/>
                <a:gd name="connsiteY1" fmla="*/ 40234 h 40233"/>
                <a:gd name="connsiteX2" fmla="*/ 0 w 118262"/>
                <a:gd name="connsiteY2" fmla="*/ 3048 h 40233"/>
                <a:gd name="connsiteX3" fmla="*/ 13412 w 118262"/>
                <a:gd name="connsiteY3" fmla="*/ 0 h 40233"/>
                <a:gd name="connsiteX4" fmla="*/ 32309 w 118262"/>
                <a:gd name="connsiteY4" fmla="*/ 1829 h 40233"/>
                <a:gd name="connsiteX5" fmla="*/ 109119 w 118262"/>
                <a:gd name="connsiteY5" fmla="*/ 17678 h 40233"/>
                <a:gd name="connsiteX6" fmla="*/ 118263 w 118262"/>
                <a:gd name="connsiteY6" fmla="*/ 29261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62" h="40233">
                  <a:moveTo>
                    <a:pt x="118263" y="29261"/>
                  </a:moveTo>
                  <a:lnTo>
                    <a:pt x="7925" y="40234"/>
                  </a:lnTo>
                  <a:lnTo>
                    <a:pt x="0" y="3048"/>
                  </a:lnTo>
                  <a:lnTo>
                    <a:pt x="13412" y="0"/>
                  </a:lnTo>
                  <a:lnTo>
                    <a:pt x="32309" y="1829"/>
                  </a:lnTo>
                  <a:lnTo>
                    <a:pt x="109119" y="17678"/>
                  </a:lnTo>
                  <a:lnTo>
                    <a:pt x="118263" y="29261"/>
                  </a:lnTo>
                  <a:close/>
                </a:path>
              </a:pathLst>
            </a:custGeom>
            <a:grpFill/>
            <a:ln w="6350" cap="flat">
              <a:solidFill>
                <a:srgbClr val="545A8A"/>
              </a:solidFill>
              <a:prstDash val="solid"/>
              <a:miter/>
            </a:ln>
          </p:spPr>
          <p:txBody>
            <a:bodyPr rtlCol="0" anchor="ctr"/>
            <a:lstStyle/>
            <a:p>
              <a:endParaRPr lang="fr-FR" dirty="0"/>
            </a:p>
          </p:txBody>
        </p:sp>
        <p:sp>
          <p:nvSpPr>
            <p:cNvPr id="284" name="Forme libre : forme 243">
              <a:extLst>
                <a:ext uri="{FF2B5EF4-FFF2-40B4-BE49-F238E27FC236}">
                  <a16:creationId xmlns:a16="http://schemas.microsoft.com/office/drawing/2014/main" id="{58F4B874-28B6-860E-92BD-BDFCBF7759B5}"/>
                </a:ext>
              </a:extLst>
            </p:cNvPr>
            <p:cNvSpPr/>
            <p:nvPr/>
          </p:nvSpPr>
          <p:spPr>
            <a:xfrm>
              <a:off x="6966509" y="1428292"/>
              <a:ext cx="139597" cy="23774"/>
            </a:xfrm>
            <a:custGeom>
              <a:avLst/>
              <a:gdLst>
                <a:gd name="connsiteX0" fmla="*/ 134112 w 139597"/>
                <a:gd name="connsiteY0" fmla="*/ 9754 h 23774"/>
                <a:gd name="connsiteX1" fmla="*/ 107899 w 139597"/>
                <a:gd name="connsiteY1" fmla="*/ 12802 h 23774"/>
                <a:gd name="connsiteX2" fmla="*/ 90220 w 139597"/>
                <a:gd name="connsiteY2" fmla="*/ 15240 h 23774"/>
                <a:gd name="connsiteX3" fmla="*/ 90220 w 139597"/>
                <a:gd name="connsiteY3" fmla="*/ 19507 h 23774"/>
                <a:gd name="connsiteX4" fmla="*/ 68275 w 139597"/>
                <a:gd name="connsiteY4" fmla="*/ 23774 h 23774"/>
                <a:gd name="connsiteX5" fmla="*/ 40843 w 139597"/>
                <a:gd name="connsiteY5" fmla="*/ 17678 h 23774"/>
                <a:gd name="connsiteX6" fmla="*/ 47548 w 139597"/>
                <a:gd name="connsiteY6" fmla="*/ 9144 h 23774"/>
                <a:gd name="connsiteX7" fmla="*/ 0 w 139597"/>
                <a:gd name="connsiteY7" fmla="*/ 8534 h 23774"/>
                <a:gd name="connsiteX8" fmla="*/ 38404 w 139597"/>
                <a:gd name="connsiteY8" fmla="*/ 3658 h 23774"/>
                <a:gd name="connsiteX9" fmla="*/ 70104 w 139597"/>
                <a:gd name="connsiteY9" fmla="*/ 3658 h 23774"/>
                <a:gd name="connsiteX10" fmla="*/ 79248 w 139597"/>
                <a:gd name="connsiteY10" fmla="*/ 10363 h 23774"/>
                <a:gd name="connsiteX11" fmla="*/ 87172 w 139597"/>
                <a:gd name="connsiteY11" fmla="*/ 4267 h 23774"/>
                <a:gd name="connsiteX12" fmla="*/ 104241 w 139597"/>
                <a:gd name="connsiteY12" fmla="*/ 0 h 23774"/>
                <a:gd name="connsiteX13" fmla="*/ 139598 w 139597"/>
                <a:gd name="connsiteY13" fmla="*/ 5486 h 23774"/>
                <a:gd name="connsiteX14" fmla="*/ 134112 w 139597"/>
                <a:gd name="connsiteY14" fmla="*/ 9754 h 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97" h="23774">
                  <a:moveTo>
                    <a:pt x="134112" y="9754"/>
                  </a:moveTo>
                  <a:lnTo>
                    <a:pt x="107899" y="12802"/>
                  </a:lnTo>
                  <a:lnTo>
                    <a:pt x="90220" y="15240"/>
                  </a:lnTo>
                  <a:lnTo>
                    <a:pt x="90220" y="19507"/>
                  </a:lnTo>
                  <a:lnTo>
                    <a:pt x="68275" y="23774"/>
                  </a:lnTo>
                  <a:lnTo>
                    <a:pt x="40843" y="17678"/>
                  </a:lnTo>
                  <a:lnTo>
                    <a:pt x="47548" y="9144"/>
                  </a:lnTo>
                  <a:lnTo>
                    <a:pt x="0" y="8534"/>
                  </a:lnTo>
                  <a:lnTo>
                    <a:pt x="38404" y="3658"/>
                  </a:lnTo>
                  <a:lnTo>
                    <a:pt x="70104" y="3658"/>
                  </a:lnTo>
                  <a:lnTo>
                    <a:pt x="79248" y="10363"/>
                  </a:lnTo>
                  <a:lnTo>
                    <a:pt x="87172" y="4267"/>
                  </a:lnTo>
                  <a:lnTo>
                    <a:pt x="104241" y="0"/>
                  </a:lnTo>
                  <a:lnTo>
                    <a:pt x="139598" y="5486"/>
                  </a:lnTo>
                  <a:lnTo>
                    <a:pt x="134112" y="9754"/>
                  </a:lnTo>
                  <a:close/>
                </a:path>
              </a:pathLst>
            </a:custGeom>
            <a:grpFill/>
            <a:ln w="6350" cap="flat">
              <a:solidFill>
                <a:srgbClr val="545A8A"/>
              </a:solidFill>
              <a:prstDash val="solid"/>
              <a:miter/>
            </a:ln>
          </p:spPr>
          <p:txBody>
            <a:bodyPr rtlCol="0" anchor="ctr"/>
            <a:lstStyle/>
            <a:p>
              <a:endParaRPr lang="fr-FR" dirty="0"/>
            </a:p>
          </p:txBody>
        </p:sp>
        <p:sp>
          <p:nvSpPr>
            <p:cNvPr id="285" name="Forme libre : forme 244">
              <a:extLst>
                <a:ext uri="{FF2B5EF4-FFF2-40B4-BE49-F238E27FC236}">
                  <a16:creationId xmlns:a16="http://schemas.microsoft.com/office/drawing/2014/main" id="{6956F9A8-A0F6-41D9-CD85-AAA5FEADA904}"/>
                </a:ext>
              </a:extLst>
            </p:cNvPr>
            <p:cNvSpPr/>
            <p:nvPr/>
          </p:nvSpPr>
          <p:spPr>
            <a:xfrm>
              <a:off x="7959546" y="1420367"/>
              <a:ext cx="240182" cy="65836"/>
            </a:xfrm>
            <a:custGeom>
              <a:avLst/>
              <a:gdLst>
                <a:gd name="connsiteX0" fmla="*/ 240183 w 240182"/>
                <a:gd name="connsiteY0" fmla="*/ 62179 h 65836"/>
                <a:gd name="connsiteX1" fmla="*/ 196901 w 240182"/>
                <a:gd name="connsiteY1" fmla="*/ 65837 h 65836"/>
                <a:gd name="connsiteX2" fmla="*/ 125578 w 240182"/>
                <a:gd name="connsiteY2" fmla="*/ 57912 h 65836"/>
                <a:gd name="connsiteX3" fmla="*/ 76200 w 240182"/>
                <a:gd name="connsiteY3" fmla="*/ 47549 h 65836"/>
                <a:gd name="connsiteX4" fmla="*/ 35967 w 240182"/>
                <a:gd name="connsiteY4" fmla="*/ 28042 h 65836"/>
                <a:gd name="connsiteX5" fmla="*/ 0 w 240182"/>
                <a:gd name="connsiteY5" fmla="*/ 23165 h 65836"/>
                <a:gd name="connsiteX6" fmla="*/ 32919 w 240182"/>
                <a:gd name="connsiteY6" fmla="*/ 5486 h 65836"/>
                <a:gd name="connsiteX7" fmla="*/ 70714 w 240182"/>
                <a:gd name="connsiteY7" fmla="*/ 0 h 65836"/>
                <a:gd name="connsiteX8" fmla="*/ 129236 w 240182"/>
                <a:gd name="connsiteY8" fmla="*/ 12192 h 65836"/>
                <a:gd name="connsiteX9" fmla="*/ 212751 w 240182"/>
                <a:gd name="connsiteY9" fmla="*/ 37795 h 65836"/>
                <a:gd name="connsiteX10" fmla="*/ 240183 w 240182"/>
                <a:gd name="connsiteY10" fmla="*/ 62179 h 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182" h="65836">
                  <a:moveTo>
                    <a:pt x="240183" y="62179"/>
                  </a:moveTo>
                  <a:lnTo>
                    <a:pt x="196901" y="65837"/>
                  </a:lnTo>
                  <a:lnTo>
                    <a:pt x="125578" y="57912"/>
                  </a:lnTo>
                  <a:lnTo>
                    <a:pt x="76200" y="47549"/>
                  </a:lnTo>
                  <a:lnTo>
                    <a:pt x="35967" y="28042"/>
                  </a:lnTo>
                  <a:lnTo>
                    <a:pt x="0" y="23165"/>
                  </a:lnTo>
                  <a:lnTo>
                    <a:pt x="32919" y="5486"/>
                  </a:lnTo>
                  <a:lnTo>
                    <a:pt x="70714" y="0"/>
                  </a:lnTo>
                  <a:lnTo>
                    <a:pt x="129236" y="12192"/>
                  </a:lnTo>
                  <a:lnTo>
                    <a:pt x="212751" y="37795"/>
                  </a:lnTo>
                  <a:lnTo>
                    <a:pt x="240183" y="62179"/>
                  </a:lnTo>
                  <a:close/>
                </a:path>
              </a:pathLst>
            </a:custGeom>
            <a:grpFill/>
            <a:ln w="6350" cap="flat">
              <a:solidFill>
                <a:srgbClr val="545A8A"/>
              </a:solidFill>
              <a:prstDash val="solid"/>
              <a:miter/>
            </a:ln>
          </p:spPr>
          <p:txBody>
            <a:bodyPr rtlCol="0" anchor="ctr"/>
            <a:lstStyle/>
            <a:p>
              <a:endParaRPr lang="fr-FR" dirty="0"/>
            </a:p>
          </p:txBody>
        </p:sp>
        <p:sp>
          <p:nvSpPr>
            <p:cNvPr id="286" name="Forme libre : forme 245">
              <a:extLst>
                <a:ext uri="{FF2B5EF4-FFF2-40B4-BE49-F238E27FC236}">
                  <a16:creationId xmlns:a16="http://schemas.microsoft.com/office/drawing/2014/main" id="{234A4839-E325-8BA5-DE6D-6869AB08ADE4}"/>
                </a:ext>
              </a:extLst>
            </p:cNvPr>
            <p:cNvSpPr/>
            <p:nvPr/>
          </p:nvSpPr>
          <p:spPr>
            <a:xfrm>
              <a:off x="5718657" y="2707232"/>
              <a:ext cx="390144" cy="302971"/>
            </a:xfrm>
            <a:custGeom>
              <a:avLst/>
              <a:gdLst>
                <a:gd name="connsiteX0" fmla="*/ 234696 w 390144"/>
                <a:gd name="connsiteY0" fmla="*/ 12802 h 302971"/>
                <a:gd name="connsiteX1" fmla="*/ 246888 w 390144"/>
                <a:gd name="connsiteY1" fmla="*/ 27432 h 302971"/>
                <a:gd name="connsiteX2" fmla="*/ 304800 w 390144"/>
                <a:gd name="connsiteY2" fmla="*/ 45110 h 302971"/>
                <a:gd name="connsiteX3" fmla="*/ 316383 w 390144"/>
                <a:gd name="connsiteY3" fmla="*/ 36576 h 302971"/>
                <a:gd name="connsiteX4" fmla="*/ 351739 w 390144"/>
                <a:gd name="connsiteY4" fmla="*/ 54254 h 302971"/>
                <a:gd name="connsiteX5" fmla="*/ 387706 w 390144"/>
                <a:gd name="connsiteY5" fmla="*/ 49378 h 302971"/>
                <a:gd name="connsiteX6" fmla="*/ 390144 w 390144"/>
                <a:gd name="connsiteY6" fmla="*/ 71933 h 302971"/>
                <a:gd name="connsiteX7" fmla="*/ 360274 w 390144"/>
                <a:gd name="connsiteY7" fmla="*/ 97536 h 302971"/>
                <a:gd name="connsiteX8" fmla="*/ 320040 w 390144"/>
                <a:gd name="connsiteY8" fmla="*/ 106070 h 302971"/>
                <a:gd name="connsiteX9" fmla="*/ 316992 w 390144"/>
                <a:gd name="connsiteY9" fmla="*/ 118872 h 302971"/>
                <a:gd name="connsiteX10" fmla="*/ 297485 w 390144"/>
                <a:gd name="connsiteY10" fmla="*/ 140208 h 302971"/>
                <a:gd name="connsiteX11" fmla="*/ 285293 w 390144"/>
                <a:gd name="connsiteY11" fmla="*/ 171907 h 302971"/>
                <a:gd name="connsiteX12" fmla="*/ 297485 w 390144"/>
                <a:gd name="connsiteY12" fmla="*/ 194462 h 302971"/>
                <a:gd name="connsiteX13" fmla="*/ 279197 w 390144"/>
                <a:gd name="connsiteY13" fmla="*/ 211531 h 302971"/>
                <a:gd name="connsiteX14" fmla="*/ 271882 w 390144"/>
                <a:gd name="connsiteY14" fmla="*/ 237134 h 302971"/>
                <a:gd name="connsiteX15" fmla="*/ 247498 w 390144"/>
                <a:gd name="connsiteY15" fmla="*/ 245059 h 302971"/>
                <a:gd name="connsiteX16" fmla="*/ 224943 w 390144"/>
                <a:gd name="connsiteY16" fmla="*/ 274930 h 302971"/>
                <a:gd name="connsiteX17" fmla="*/ 183490 w 390144"/>
                <a:gd name="connsiteY17" fmla="*/ 275539 h 302971"/>
                <a:gd name="connsiteX18" fmla="*/ 153010 w 390144"/>
                <a:gd name="connsiteY18" fmla="*/ 274930 h 302971"/>
                <a:gd name="connsiteX19" fmla="*/ 132283 w 390144"/>
                <a:gd name="connsiteY19" fmla="*/ 288341 h 302971"/>
                <a:gd name="connsiteX20" fmla="*/ 119482 w 390144"/>
                <a:gd name="connsiteY20" fmla="*/ 302971 h 302971"/>
                <a:gd name="connsiteX21" fmla="*/ 103632 w 390144"/>
                <a:gd name="connsiteY21" fmla="*/ 299923 h 302971"/>
                <a:gd name="connsiteX22" fmla="*/ 92050 w 390144"/>
                <a:gd name="connsiteY22" fmla="*/ 286512 h 302971"/>
                <a:gd name="connsiteX23" fmla="*/ 83515 w 390144"/>
                <a:gd name="connsiteY23" fmla="*/ 264566 h 302971"/>
                <a:gd name="connsiteX24" fmla="*/ 53645 w 390144"/>
                <a:gd name="connsiteY24" fmla="*/ 258470 h 302971"/>
                <a:gd name="connsiteX25" fmla="*/ 51207 w 390144"/>
                <a:gd name="connsiteY25" fmla="*/ 245059 h 302971"/>
                <a:gd name="connsiteX26" fmla="*/ 63399 w 390144"/>
                <a:gd name="connsiteY26" fmla="*/ 230429 h 302971"/>
                <a:gd name="connsiteX27" fmla="*/ 68275 w 390144"/>
                <a:gd name="connsiteY27" fmla="*/ 220066 h 302971"/>
                <a:gd name="connsiteX28" fmla="*/ 57303 w 390144"/>
                <a:gd name="connsiteY28" fmla="*/ 208483 h 302971"/>
                <a:gd name="connsiteX29" fmla="*/ 67056 w 390144"/>
                <a:gd name="connsiteY29" fmla="*/ 182880 h 302971"/>
                <a:gd name="connsiteX30" fmla="*/ 54864 w 390144"/>
                <a:gd name="connsiteY30" fmla="*/ 159715 h 302971"/>
                <a:gd name="connsiteX31" fmla="*/ 68885 w 390144"/>
                <a:gd name="connsiteY31" fmla="*/ 156667 h 302971"/>
                <a:gd name="connsiteX32" fmla="*/ 70714 w 390144"/>
                <a:gd name="connsiteY32" fmla="*/ 137770 h 302971"/>
                <a:gd name="connsiteX33" fmla="*/ 75591 w 390144"/>
                <a:gd name="connsiteY33" fmla="*/ 132283 h 302971"/>
                <a:gd name="connsiteX34" fmla="*/ 77419 w 390144"/>
                <a:gd name="connsiteY34" fmla="*/ 101803 h 302971"/>
                <a:gd name="connsiteX35" fmla="*/ 92050 w 390144"/>
                <a:gd name="connsiteY35" fmla="*/ 91440 h 302971"/>
                <a:gd name="connsiteX36" fmla="*/ 84125 w 390144"/>
                <a:gd name="connsiteY36" fmla="*/ 71933 h 302971"/>
                <a:gd name="connsiteX37" fmla="*/ 65227 w 390144"/>
                <a:gd name="connsiteY37" fmla="*/ 70714 h 302971"/>
                <a:gd name="connsiteX38" fmla="*/ 59741 w 390144"/>
                <a:gd name="connsiteY38" fmla="*/ 75590 h 302971"/>
                <a:gd name="connsiteX39" fmla="*/ 41453 w 390144"/>
                <a:gd name="connsiteY39" fmla="*/ 75590 h 302971"/>
                <a:gd name="connsiteX40" fmla="*/ 34138 w 390144"/>
                <a:gd name="connsiteY40" fmla="*/ 56693 h 302971"/>
                <a:gd name="connsiteX41" fmla="*/ 20727 w 390144"/>
                <a:gd name="connsiteY41" fmla="*/ 62179 h 302971"/>
                <a:gd name="connsiteX42" fmla="*/ 9144 w 390144"/>
                <a:gd name="connsiteY42" fmla="*/ 71933 h 302971"/>
                <a:gd name="connsiteX43" fmla="*/ 12192 w 390144"/>
                <a:gd name="connsiteY43" fmla="*/ 44501 h 302971"/>
                <a:gd name="connsiteX44" fmla="*/ 0 w 390144"/>
                <a:gd name="connsiteY44" fmla="*/ 28042 h 302971"/>
                <a:gd name="connsiteX45" fmla="*/ 45111 w 390144"/>
                <a:gd name="connsiteY45" fmla="*/ 0 h 302971"/>
                <a:gd name="connsiteX46" fmla="*/ 82906 w 390144"/>
                <a:gd name="connsiteY46" fmla="*/ 6706 h 302971"/>
                <a:gd name="connsiteX47" fmla="*/ 124968 w 390144"/>
                <a:gd name="connsiteY47" fmla="*/ 6706 h 302971"/>
                <a:gd name="connsiteX48" fmla="*/ 157887 w 390144"/>
                <a:gd name="connsiteY48" fmla="*/ 13411 h 302971"/>
                <a:gd name="connsiteX49" fmla="*/ 184099 w 390144"/>
                <a:gd name="connsiteY49" fmla="*/ 10973 h 302971"/>
                <a:gd name="connsiteX50" fmla="*/ 234696 w 390144"/>
                <a:gd name="connsiteY50" fmla="*/ 12802 h 3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144" h="302971">
                  <a:moveTo>
                    <a:pt x="234696" y="12802"/>
                  </a:moveTo>
                  <a:lnTo>
                    <a:pt x="246888" y="27432"/>
                  </a:lnTo>
                  <a:lnTo>
                    <a:pt x="304800" y="45110"/>
                  </a:lnTo>
                  <a:lnTo>
                    <a:pt x="316383" y="36576"/>
                  </a:lnTo>
                  <a:lnTo>
                    <a:pt x="351739" y="54254"/>
                  </a:lnTo>
                  <a:lnTo>
                    <a:pt x="387706" y="49378"/>
                  </a:lnTo>
                  <a:lnTo>
                    <a:pt x="390144" y="71933"/>
                  </a:lnTo>
                  <a:lnTo>
                    <a:pt x="360274" y="97536"/>
                  </a:lnTo>
                  <a:lnTo>
                    <a:pt x="320040" y="106070"/>
                  </a:lnTo>
                  <a:lnTo>
                    <a:pt x="316992" y="118872"/>
                  </a:lnTo>
                  <a:lnTo>
                    <a:pt x="297485" y="140208"/>
                  </a:lnTo>
                  <a:lnTo>
                    <a:pt x="285293" y="171907"/>
                  </a:lnTo>
                  <a:lnTo>
                    <a:pt x="297485" y="194462"/>
                  </a:lnTo>
                  <a:lnTo>
                    <a:pt x="279197" y="211531"/>
                  </a:lnTo>
                  <a:lnTo>
                    <a:pt x="271882" y="237134"/>
                  </a:lnTo>
                  <a:lnTo>
                    <a:pt x="247498" y="245059"/>
                  </a:lnTo>
                  <a:lnTo>
                    <a:pt x="224943" y="274930"/>
                  </a:lnTo>
                  <a:lnTo>
                    <a:pt x="183490" y="275539"/>
                  </a:lnTo>
                  <a:lnTo>
                    <a:pt x="153010" y="274930"/>
                  </a:lnTo>
                  <a:lnTo>
                    <a:pt x="132283" y="288341"/>
                  </a:lnTo>
                  <a:lnTo>
                    <a:pt x="119482" y="302971"/>
                  </a:lnTo>
                  <a:lnTo>
                    <a:pt x="103632" y="299923"/>
                  </a:lnTo>
                  <a:lnTo>
                    <a:pt x="92050" y="286512"/>
                  </a:lnTo>
                  <a:lnTo>
                    <a:pt x="83515" y="264566"/>
                  </a:lnTo>
                  <a:lnTo>
                    <a:pt x="53645" y="258470"/>
                  </a:lnTo>
                  <a:lnTo>
                    <a:pt x="51207" y="245059"/>
                  </a:lnTo>
                  <a:lnTo>
                    <a:pt x="63399" y="230429"/>
                  </a:lnTo>
                  <a:lnTo>
                    <a:pt x="68275" y="220066"/>
                  </a:lnTo>
                  <a:lnTo>
                    <a:pt x="57303" y="208483"/>
                  </a:lnTo>
                  <a:lnTo>
                    <a:pt x="67056" y="182880"/>
                  </a:lnTo>
                  <a:lnTo>
                    <a:pt x="54864" y="159715"/>
                  </a:lnTo>
                  <a:lnTo>
                    <a:pt x="68885" y="156667"/>
                  </a:lnTo>
                  <a:lnTo>
                    <a:pt x="70714" y="137770"/>
                  </a:lnTo>
                  <a:lnTo>
                    <a:pt x="75591" y="132283"/>
                  </a:lnTo>
                  <a:lnTo>
                    <a:pt x="77419" y="101803"/>
                  </a:lnTo>
                  <a:lnTo>
                    <a:pt x="92050" y="91440"/>
                  </a:lnTo>
                  <a:lnTo>
                    <a:pt x="84125" y="71933"/>
                  </a:lnTo>
                  <a:lnTo>
                    <a:pt x="65227" y="70714"/>
                  </a:lnTo>
                  <a:lnTo>
                    <a:pt x="59741" y="75590"/>
                  </a:lnTo>
                  <a:lnTo>
                    <a:pt x="41453" y="75590"/>
                  </a:lnTo>
                  <a:lnTo>
                    <a:pt x="34138" y="56693"/>
                  </a:lnTo>
                  <a:lnTo>
                    <a:pt x="20727" y="62179"/>
                  </a:lnTo>
                  <a:lnTo>
                    <a:pt x="9144" y="71933"/>
                  </a:lnTo>
                  <a:lnTo>
                    <a:pt x="12192" y="44501"/>
                  </a:lnTo>
                  <a:lnTo>
                    <a:pt x="0" y="28042"/>
                  </a:lnTo>
                  <a:lnTo>
                    <a:pt x="45111" y="0"/>
                  </a:lnTo>
                  <a:lnTo>
                    <a:pt x="82906" y="6706"/>
                  </a:lnTo>
                  <a:lnTo>
                    <a:pt x="124968" y="6706"/>
                  </a:lnTo>
                  <a:lnTo>
                    <a:pt x="157887" y="13411"/>
                  </a:lnTo>
                  <a:lnTo>
                    <a:pt x="184099" y="10973"/>
                  </a:lnTo>
                  <a:lnTo>
                    <a:pt x="234696" y="12802"/>
                  </a:lnTo>
                  <a:close/>
                </a:path>
              </a:pathLst>
            </a:custGeom>
            <a:grpFill/>
            <a:ln w="6350" cap="flat">
              <a:solidFill>
                <a:srgbClr val="545A8A"/>
              </a:solidFill>
              <a:prstDash val="solid"/>
              <a:miter/>
            </a:ln>
          </p:spPr>
          <p:txBody>
            <a:bodyPr rtlCol="0" anchor="ctr"/>
            <a:lstStyle/>
            <a:p>
              <a:endParaRPr lang="fr-FR" dirty="0"/>
            </a:p>
          </p:txBody>
        </p:sp>
        <p:sp>
          <p:nvSpPr>
            <p:cNvPr id="287" name="Forme libre : forme 246">
              <a:extLst>
                <a:ext uri="{FF2B5EF4-FFF2-40B4-BE49-F238E27FC236}">
                  <a16:creationId xmlns:a16="http://schemas.microsoft.com/office/drawing/2014/main" id="{FB7298A7-080C-8AB8-B432-0FA4A2831999}"/>
                </a:ext>
              </a:extLst>
            </p:cNvPr>
            <p:cNvSpPr/>
            <p:nvPr/>
          </p:nvSpPr>
          <p:spPr>
            <a:xfrm>
              <a:off x="6281928" y="2735884"/>
              <a:ext cx="31698" cy="62788"/>
            </a:xfrm>
            <a:custGeom>
              <a:avLst/>
              <a:gdLst>
                <a:gd name="connsiteX0" fmla="*/ 31699 w 31698"/>
                <a:gd name="connsiteY0" fmla="*/ 32918 h 62788"/>
                <a:gd name="connsiteX1" fmla="*/ 22555 w 31698"/>
                <a:gd name="connsiteY1" fmla="*/ 62789 h 62788"/>
                <a:gd name="connsiteX2" fmla="*/ 7925 w 31698"/>
                <a:gd name="connsiteY2" fmla="*/ 54864 h 62788"/>
                <a:gd name="connsiteX3" fmla="*/ 0 w 31698"/>
                <a:gd name="connsiteY3" fmla="*/ 29261 h 62788"/>
                <a:gd name="connsiteX4" fmla="*/ 5487 w 31698"/>
                <a:gd name="connsiteY4" fmla="*/ 14630 h 62788"/>
                <a:gd name="connsiteX5" fmla="*/ 24993 w 31698"/>
                <a:gd name="connsiteY5" fmla="*/ 0 h 62788"/>
                <a:gd name="connsiteX6" fmla="*/ 31699 w 31698"/>
                <a:gd name="connsiteY6" fmla="*/ 32918 h 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8" h="62788">
                  <a:moveTo>
                    <a:pt x="31699" y="32918"/>
                  </a:moveTo>
                  <a:lnTo>
                    <a:pt x="22555" y="62789"/>
                  </a:lnTo>
                  <a:lnTo>
                    <a:pt x="7925" y="54864"/>
                  </a:lnTo>
                  <a:lnTo>
                    <a:pt x="0" y="29261"/>
                  </a:lnTo>
                  <a:lnTo>
                    <a:pt x="5487" y="14630"/>
                  </a:lnTo>
                  <a:lnTo>
                    <a:pt x="24993" y="0"/>
                  </a:lnTo>
                  <a:lnTo>
                    <a:pt x="31699" y="32918"/>
                  </a:lnTo>
                  <a:close/>
                </a:path>
              </a:pathLst>
            </a:custGeom>
            <a:grpFill/>
            <a:ln w="6350" cap="flat">
              <a:solidFill>
                <a:srgbClr val="545A8A"/>
              </a:solidFill>
              <a:prstDash val="solid"/>
              <a:miter/>
            </a:ln>
          </p:spPr>
          <p:txBody>
            <a:bodyPr rtlCol="0" anchor="ctr"/>
            <a:lstStyle/>
            <a:p>
              <a:endParaRPr lang="fr-FR" dirty="0"/>
            </a:p>
          </p:txBody>
        </p:sp>
        <p:sp>
          <p:nvSpPr>
            <p:cNvPr id="288" name="Forme libre : forme 247">
              <a:extLst>
                <a:ext uri="{FF2B5EF4-FFF2-40B4-BE49-F238E27FC236}">
                  <a16:creationId xmlns:a16="http://schemas.microsoft.com/office/drawing/2014/main" id="{17A096A1-C9B9-5426-E7D2-4154CBE1D200}"/>
                </a:ext>
              </a:extLst>
            </p:cNvPr>
            <p:cNvSpPr/>
            <p:nvPr/>
          </p:nvSpPr>
          <p:spPr>
            <a:xfrm>
              <a:off x="5873496" y="2424378"/>
              <a:ext cx="384048" cy="337108"/>
            </a:xfrm>
            <a:custGeom>
              <a:avLst/>
              <a:gdLst>
                <a:gd name="connsiteX0" fmla="*/ 310287 w 384048"/>
                <a:gd name="connsiteY0" fmla="*/ 61570 h 337108"/>
                <a:gd name="connsiteX1" fmla="*/ 316992 w 384048"/>
                <a:gd name="connsiteY1" fmla="*/ 64618 h 337108"/>
                <a:gd name="connsiteX2" fmla="*/ 325527 w 384048"/>
                <a:gd name="connsiteY2" fmla="*/ 64008 h 337108"/>
                <a:gd name="connsiteX3" fmla="*/ 340157 w 384048"/>
                <a:gd name="connsiteY3" fmla="*/ 73762 h 337108"/>
                <a:gd name="connsiteX4" fmla="*/ 384048 w 384048"/>
                <a:gd name="connsiteY4" fmla="*/ 81077 h 337108"/>
                <a:gd name="connsiteX5" fmla="*/ 369417 w 384048"/>
                <a:gd name="connsiteY5" fmla="*/ 106680 h 337108"/>
                <a:gd name="connsiteX6" fmla="*/ 366979 w 384048"/>
                <a:gd name="connsiteY6" fmla="*/ 134112 h 337108"/>
                <a:gd name="connsiteX7" fmla="*/ 359055 w 384048"/>
                <a:gd name="connsiteY7" fmla="*/ 140818 h 337108"/>
                <a:gd name="connsiteX8" fmla="*/ 345033 w 384048"/>
                <a:gd name="connsiteY8" fmla="*/ 137160 h 337108"/>
                <a:gd name="connsiteX9" fmla="*/ 346253 w 384048"/>
                <a:gd name="connsiteY9" fmla="*/ 146914 h 337108"/>
                <a:gd name="connsiteX10" fmla="*/ 324307 w 384048"/>
                <a:gd name="connsiteY10" fmla="*/ 168250 h 337108"/>
                <a:gd name="connsiteX11" fmla="*/ 324307 w 384048"/>
                <a:gd name="connsiteY11" fmla="*/ 185928 h 337108"/>
                <a:gd name="connsiteX12" fmla="*/ 338937 w 384048"/>
                <a:gd name="connsiteY12" fmla="*/ 179832 h 337108"/>
                <a:gd name="connsiteX13" fmla="*/ 349911 w 384048"/>
                <a:gd name="connsiteY13" fmla="*/ 196291 h 337108"/>
                <a:gd name="connsiteX14" fmla="*/ 349301 w 384048"/>
                <a:gd name="connsiteY14" fmla="*/ 207264 h 337108"/>
                <a:gd name="connsiteX15" fmla="*/ 358445 w 384048"/>
                <a:gd name="connsiteY15" fmla="*/ 221894 h 337108"/>
                <a:gd name="connsiteX16" fmla="*/ 348081 w 384048"/>
                <a:gd name="connsiteY16" fmla="*/ 233477 h 337108"/>
                <a:gd name="connsiteX17" fmla="*/ 357225 w 384048"/>
                <a:gd name="connsiteY17" fmla="*/ 263347 h 337108"/>
                <a:gd name="connsiteX18" fmla="*/ 374295 w 384048"/>
                <a:gd name="connsiteY18" fmla="*/ 268224 h 337108"/>
                <a:gd name="connsiteX19" fmla="*/ 371247 w 384048"/>
                <a:gd name="connsiteY19" fmla="*/ 284683 h 337108"/>
                <a:gd name="connsiteX20" fmla="*/ 343815 w 384048"/>
                <a:gd name="connsiteY20" fmla="*/ 306629 h 337108"/>
                <a:gd name="connsiteX21" fmla="*/ 281635 w 384048"/>
                <a:gd name="connsiteY21" fmla="*/ 296266 h 337108"/>
                <a:gd name="connsiteX22" fmla="*/ 236525 w 384048"/>
                <a:gd name="connsiteY22" fmla="*/ 309067 h 337108"/>
                <a:gd name="connsiteX23" fmla="*/ 232867 w 384048"/>
                <a:gd name="connsiteY23" fmla="*/ 332232 h 337108"/>
                <a:gd name="connsiteX24" fmla="*/ 196901 w 384048"/>
                <a:gd name="connsiteY24" fmla="*/ 337109 h 337108"/>
                <a:gd name="connsiteX25" fmla="*/ 161544 w 384048"/>
                <a:gd name="connsiteY25" fmla="*/ 319430 h 337108"/>
                <a:gd name="connsiteX26" fmla="*/ 149961 w 384048"/>
                <a:gd name="connsiteY26" fmla="*/ 327965 h 337108"/>
                <a:gd name="connsiteX27" fmla="*/ 92049 w 384048"/>
                <a:gd name="connsiteY27" fmla="*/ 310286 h 337108"/>
                <a:gd name="connsiteX28" fmla="*/ 79857 w 384048"/>
                <a:gd name="connsiteY28" fmla="*/ 295656 h 337108"/>
                <a:gd name="connsiteX29" fmla="*/ 96317 w 384048"/>
                <a:gd name="connsiteY29" fmla="*/ 272491 h 337108"/>
                <a:gd name="connsiteX30" fmla="*/ 102413 w 384048"/>
                <a:gd name="connsiteY30" fmla="*/ 195682 h 337108"/>
                <a:gd name="connsiteX31" fmla="*/ 71323 w 384048"/>
                <a:gd name="connsiteY31" fmla="*/ 155448 h 337108"/>
                <a:gd name="connsiteX32" fmla="*/ 48768 w 384048"/>
                <a:gd name="connsiteY32" fmla="*/ 135941 h 337108"/>
                <a:gd name="connsiteX33" fmla="*/ 2439 w 384048"/>
                <a:gd name="connsiteY33" fmla="*/ 121310 h 337108"/>
                <a:gd name="connsiteX34" fmla="*/ 0 w 384048"/>
                <a:gd name="connsiteY34" fmla="*/ 93269 h 337108"/>
                <a:gd name="connsiteX35" fmla="*/ 39624 w 384048"/>
                <a:gd name="connsiteY35" fmla="*/ 85344 h 337108"/>
                <a:gd name="connsiteX36" fmla="*/ 90221 w 384048"/>
                <a:gd name="connsiteY36" fmla="*/ 95098 h 337108"/>
                <a:gd name="connsiteX37" fmla="*/ 81077 w 384048"/>
                <a:gd name="connsiteY37" fmla="*/ 51816 h 337108"/>
                <a:gd name="connsiteX38" fmla="*/ 109728 w 384048"/>
                <a:gd name="connsiteY38" fmla="*/ 68275 h 337108"/>
                <a:gd name="connsiteX39" fmla="*/ 179223 w 384048"/>
                <a:gd name="connsiteY39" fmla="*/ 39014 h 337108"/>
                <a:gd name="connsiteX40" fmla="*/ 188367 w 384048"/>
                <a:gd name="connsiteY40" fmla="*/ 7925 h 337108"/>
                <a:gd name="connsiteX41" fmla="*/ 213969 w 384048"/>
                <a:gd name="connsiteY41" fmla="*/ 0 h 337108"/>
                <a:gd name="connsiteX42" fmla="*/ 218847 w 384048"/>
                <a:gd name="connsiteY42" fmla="*/ 13411 h 337108"/>
                <a:gd name="connsiteX43" fmla="*/ 232257 w 384048"/>
                <a:gd name="connsiteY43" fmla="*/ 14021 h 337108"/>
                <a:gd name="connsiteX44" fmla="*/ 246888 w 384048"/>
                <a:gd name="connsiteY44" fmla="*/ 29261 h 337108"/>
                <a:gd name="connsiteX45" fmla="*/ 268224 w 384048"/>
                <a:gd name="connsiteY45" fmla="*/ 46939 h 337108"/>
                <a:gd name="connsiteX46" fmla="*/ 283464 w 384048"/>
                <a:gd name="connsiteY46" fmla="*/ 43891 h 337108"/>
                <a:gd name="connsiteX47" fmla="*/ 310287 w 384048"/>
                <a:gd name="connsiteY47" fmla="*/ 61570 h 3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048" h="337108">
                  <a:moveTo>
                    <a:pt x="310287" y="61570"/>
                  </a:moveTo>
                  <a:lnTo>
                    <a:pt x="316992" y="64618"/>
                  </a:lnTo>
                  <a:lnTo>
                    <a:pt x="325527" y="64008"/>
                  </a:lnTo>
                  <a:lnTo>
                    <a:pt x="340157" y="73762"/>
                  </a:lnTo>
                  <a:lnTo>
                    <a:pt x="384048" y="81077"/>
                  </a:lnTo>
                  <a:lnTo>
                    <a:pt x="369417" y="106680"/>
                  </a:lnTo>
                  <a:lnTo>
                    <a:pt x="366979" y="134112"/>
                  </a:lnTo>
                  <a:lnTo>
                    <a:pt x="359055" y="140818"/>
                  </a:lnTo>
                  <a:lnTo>
                    <a:pt x="345033" y="137160"/>
                  </a:lnTo>
                  <a:lnTo>
                    <a:pt x="346253" y="146914"/>
                  </a:lnTo>
                  <a:lnTo>
                    <a:pt x="324307" y="168250"/>
                  </a:lnTo>
                  <a:lnTo>
                    <a:pt x="324307" y="185928"/>
                  </a:lnTo>
                  <a:lnTo>
                    <a:pt x="338937" y="179832"/>
                  </a:lnTo>
                  <a:lnTo>
                    <a:pt x="349911" y="196291"/>
                  </a:lnTo>
                  <a:lnTo>
                    <a:pt x="349301" y="207264"/>
                  </a:lnTo>
                  <a:lnTo>
                    <a:pt x="358445" y="221894"/>
                  </a:lnTo>
                  <a:lnTo>
                    <a:pt x="348081" y="233477"/>
                  </a:lnTo>
                  <a:lnTo>
                    <a:pt x="357225" y="263347"/>
                  </a:lnTo>
                  <a:lnTo>
                    <a:pt x="374295" y="268224"/>
                  </a:lnTo>
                  <a:lnTo>
                    <a:pt x="371247" y="284683"/>
                  </a:lnTo>
                  <a:lnTo>
                    <a:pt x="343815" y="306629"/>
                  </a:lnTo>
                  <a:lnTo>
                    <a:pt x="281635" y="296266"/>
                  </a:lnTo>
                  <a:lnTo>
                    <a:pt x="236525" y="309067"/>
                  </a:lnTo>
                  <a:lnTo>
                    <a:pt x="232867" y="332232"/>
                  </a:lnTo>
                  <a:lnTo>
                    <a:pt x="196901" y="337109"/>
                  </a:lnTo>
                  <a:lnTo>
                    <a:pt x="161544" y="319430"/>
                  </a:lnTo>
                  <a:lnTo>
                    <a:pt x="149961" y="327965"/>
                  </a:lnTo>
                  <a:lnTo>
                    <a:pt x="92049" y="310286"/>
                  </a:lnTo>
                  <a:lnTo>
                    <a:pt x="79857" y="295656"/>
                  </a:lnTo>
                  <a:lnTo>
                    <a:pt x="96317" y="272491"/>
                  </a:lnTo>
                  <a:lnTo>
                    <a:pt x="102413" y="195682"/>
                  </a:lnTo>
                  <a:lnTo>
                    <a:pt x="71323" y="155448"/>
                  </a:lnTo>
                  <a:lnTo>
                    <a:pt x="48768" y="135941"/>
                  </a:lnTo>
                  <a:lnTo>
                    <a:pt x="2439" y="121310"/>
                  </a:lnTo>
                  <a:lnTo>
                    <a:pt x="0" y="93269"/>
                  </a:lnTo>
                  <a:lnTo>
                    <a:pt x="39624" y="85344"/>
                  </a:lnTo>
                  <a:lnTo>
                    <a:pt x="90221" y="95098"/>
                  </a:lnTo>
                  <a:lnTo>
                    <a:pt x="81077" y="51816"/>
                  </a:lnTo>
                  <a:lnTo>
                    <a:pt x="109728" y="68275"/>
                  </a:lnTo>
                  <a:lnTo>
                    <a:pt x="179223" y="39014"/>
                  </a:lnTo>
                  <a:lnTo>
                    <a:pt x="188367" y="7925"/>
                  </a:lnTo>
                  <a:lnTo>
                    <a:pt x="213969" y="0"/>
                  </a:lnTo>
                  <a:lnTo>
                    <a:pt x="218847" y="13411"/>
                  </a:lnTo>
                  <a:lnTo>
                    <a:pt x="232257" y="14021"/>
                  </a:lnTo>
                  <a:lnTo>
                    <a:pt x="246888" y="29261"/>
                  </a:lnTo>
                  <a:lnTo>
                    <a:pt x="268224" y="46939"/>
                  </a:lnTo>
                  <a:lnTo>
                    <a:pt x="283464" y="43891"/>
                  </a:lnTo>
                  <a:lnTo>
                    <a:pt x="310287" y="61570"/>
                  </a:lnTo>
                  <a:close/>
                </a:path>
              </a:pathLst>
            </a:custGeom>
            <a:grpFill/>
            <a:ln w="6350" cap="flat">
              <a:solidFill>
                <a:srgbClr val="545A8A"/>
              </a:solidFill>
              <a:prstDash val="solid"/>
              <a:miter/>
            </a:ln>
          </p:spPr>
          <p:txBody>
            <a:bodyPr rtlCol="0" anchor="ctr"/>
            <a:lstStyle/>
            <a:p>
              <a:endParaRPr lang="fr-FR" dirty="0"/>
            </a:p>
          </p:txBody>
        </p:sp>
        <p:sp>
          <p:nvSpPr>
            <p:cNvPr id="289" name="Forme libre : forme 253">
              <a:extLst>
                <a:ext uri="{FF2B5EF4-FFF2-40B4-BE49-F238E27FC236}">
                  <a16:creationId xmlns:a16="http://schemas.microsoft.com/office/drawing/2014/main" id="{8E0E6F8E-2553-1628-DE83-3E5E4005150A}"/>
                </a:ext>
              </a:extLst>
            </p:cNvPr>
            <p:cNvSpPr/>
            <p:nvPr/>
          </p:nvSpPr>
          <p:spPr>
            <a:xfrm>
              <a:off x="2051304" y="2491434"/>
              <a:ext cx="1887931" cy="944270"/>
            </a:xfrm>
            <a:custGeom>
              <a:avLst/>
              <a:gdLst>
                <a:gd name="connsiteX0" fmla="*/ 1237488 w 1887931"/>
                <a:gd name="connsiteY0" fmla="*/ 52426 h 944270"/>
                <a:gd name="connsiteX1" fmla="*/ 1200303 w 1887931"/>
                <a:gd name="connsiteY1" fmla="*/ 64618 h 944270"/>
                <a:gd name="connsiteX2" fmla="*/ 1171651 w 1887931"/>
                <a:gd name="connsiteY2" fmla="*/ 79858 h 944270"/>
                <a:gd name="connsiteX3" fmla="*/ 1143610 w 1887931"/>
                <a:gd name="connsiteY3" fmla="*/ 96317 h 944270"/>
                <a:gd name="connsiteX4" fmla="*/ 1140562 w 1887931"/>
                <a:gd name="connsiteY4" fmla="*/ 101803 h 944270"/>
                <a:gd name="connsiteX5" fmla="*/ 1175309 w 1887931"/>
                <a:gd name="connsiteY5" fmla="*/ 93878 h 944270"/>
                <a:gd name="connsiteX6" fmla="*/ 1188111 w 1887931"/>
                <a:gd name="connsiteY6" fmla="*/ 106680 h 944270"/>
                <a:gd name="connsiteX7" fmla="*/ 1216152 w 1887931"/>
                <a:gd name="connsiteY7" fmla="*/ 97536 h 944270"/>
                <a:gd name="connsiteX8" fmla="*/ 1246023 w 1887931"/>
                <a:gd name="connsiteY8" fmla="*/ 84734 h 944270"/>
                <a:gd name="connsiteX9" fmla="*/ 1278941 w 1887931"/>
                <a:gd name="connsiteY9" fmla="*/ 71933 h 944270"/>
                <a:gd name="connsiteX10" fmla="*/ 1260043 w 1887931"/>
                <a:gd name="connsiteY10" fmla="*/ 92050 h 944270"/>
                <a:gd name="connsiteX11" fmla="*/ 1275283 w 1887931"/>
                <a:gd name="connsiteY11" fmla="*/ 96926 h 944270"/>
                <a:gd name="connsiteX12" fmla="*/ 1290523 w 1887931"/>
                <a:gd name="connsiteY12" fmla="*/ 111557 h 944270"/>
                <a:gd name="connsiteX13" fmla="*/ 1321613 w 1887931"/>
                <a:gd name="connsiteY13" fmla="*/ 103022 h 944270"/>
                <a:gd name="connsiteX14" fmla="*/ 1352703 w 1887931"/>
                <a:gd name="connsiteY14" fmla="*/ 99974 h 944270"/>
                <a:gd name="connsiteX15" fmla="*/ 1354531 w 1887931"/>
                <a:gd name="connsiteY15" fmla="*/ 110947 h 944270"/>
                <a:gd name="connsiteX16" fmla="*/ 1363675 w 1887931"/>
                <a:gd name="connsiteY16" fmla="*/ 112166 h 944270"/>
                <a:gd name="connsiteX17" fmla="*/ 1370991 w 1887931"/>
                <a:gd name="connsiteY17" fmla="*/ 113386 h 944270"/>
                <a:gd name="connsiteX18" fmla="*/ 1380135 w 1887931"/>
                <a:gd name="connsiteY18" fmla="*/ 128626 h 944270"/>
                <a:gd name="connsiteX19" fmla="*/ 1351483 w 1887931"/>
                <a:gd name="connsiteY19" fmla="*/ 132283 h 944270"/>
                <a:gd name="connsiteX20" fmla="*/ 1350874 w 1887931"/>
                <a:gd name="connsiteY20" fmla="*/ 132283 h 944270"/>
                <a:gd name="connsiteX21" fmla="*/ 1328319 w 1887931"/>
                <a:gd name="connsiteY21" fmla="*/ 128016 h 944270"/>
                <a:gd name="connsiteX22" fmla="*/ 1300887 w 1887931"/>
                <a:gd name="connsiteY22" fmla="*/ 135331 h 944270"/>
                <a:gd name="connsiteX23" fmla="*/ 1278331 w 1887931"/>
                <a:gd name="connsiteY23" fmla="*/ 138989 h 944270"/>
                <a:gd name="connsiteX24" fmla="*/ 1249680 w 1887931"/>
                <a:gd name="connsiteY24" fmla="*/ 163982 h 944270"/>
                <a:gd name="connsiteX25" fmla="*/ 1231392 w 1887931"/>
                <a:gd name="connsiteY25" fmla="*/ 178003 h 944270"/>
                <a:gd name="connsiteX26" fmla="*/ 1233831 w 1887931"/>
                <a:gd name="connsiteY26" fmla="*/ 182270 h 944270"/>
                <a:gd name="connsiteX27" fmla="*/ 1267359 w 1887931"/>
                <a:gd name="connsiteY27" fmla="*/ 157277 h 944270"/>
                <a:gd name="connsiteX28" fmla="*/ 1271626 w 1887931"/>
                <a:gd name="connsiteY28" fmla="*/ 157277 h 944270"/>
                <a:gd name="connsiteX29" fmla="*/ 1242975 w 1887931"/>
                <a:gd name="connsiteY29" fmla="*/ 187147 h 944270"/>
                <a:gd name="connsiteX30" fmla="*/ 1225296 w 1887931"/>
                <a:gd name="connsiteY30" fmla="*/ 213970 h 944270"/>
                <a:gd name="connsiteX31" fmla="*/ 1210056 w 1887931"/>
                <a:gd name="connsiteY31" fmla="*/ 235915 h 944270"/>
                <a:gd name="connsiteX32" fmla="*/ 1206399 w 1887931"/>
                <a:gd name="connsiteY32" fmla="*/ 254813 h 944270"/>
                <a:gd name="connsiteX33" fmla="*/ 1201522 w 1887931"/>
                <a:gd name="connsiteY33" fmla="*/ 263957 h 944270"/>
                <a:gd name="connsiteX34" fmla="*/ 1197864 w 1887931"/>
                <a:gd name="connsiteY34" fmla="*/ 274320 h 944270"/>
                <a:gd name="connsiteX35" fmla="*/ 1198474 w 1887931"/>
                <a:gd name="connsiteY35" fmla="*/ 294437 h 944270"/>
                <a:gd name="connsiteX36" fmla="*/ 1200303 w 1887931"/>
                <a:gd name="connsiteY36" fmla="*/ 297485 h 944270"/>
                <a:gd name="connsiteX37" fmla="*/ 1211275 w 1887931"/>
                <a:gd name="connsiteY37" fmla="*/ 296875 h 944270"/>
                <a:gd name="connsiteX38" fmla="*/ 1221029 w 1887931"/>
                <a:gd name="connsiteY38" fmla="*/ 292608 h 944270"/>
                <a:gd name="connsiteX39" fmla="*/ 1229563 w 1887931"/>
                <a:gd name="connsiteY39" fmla="*/ 287731 h 944270"/>
                <a:gd name="connsiteX40" fmla="*/ 1249680 w 1887931"/>
                <a:gd name="connsiteY40" fmla="*/ 268834 h 944270"/>
                <a:gd name="connsiteX41" fmla="*/ 1260653 w 1887931"/>
                <a:gd name="connsiteY41" fmla="*/ 243230 h 944270"/>
                <a:gd name="connsiteX42" fmla="*/ 1260043 w 1887931"/>
                <a:gd name="connsiteY42" fmla="*/ 219456 h 944270"/>
                <a:gd name="connsiteX43" fmla="*/ 1268578 w 1887931"/>
                <a:gd name="connsiteY43" fmla="*/ 202997 h 944270"/>
                <a:gd name="connsiteX44" fmla="*/ 1284427 w 1887931"/>
                <a:gd name="connsiteY44" fmla="*/ 184099 h 944270"/>
                <a:gd name="connsiteX45" fmla="*/ 1297229 w 1887931"/>
                <a:gd name="connsiteY45" fmla="*/ 170688 h 944270"/>
                <a:gd name="connsiteX46" fmla="*/ 1313688 w 1887931"/>
                <a:gd name="connsiteY46" fmla="*/ 161544 h 944270"/>
                <a:gd name="connsiteX47" fmla="*/ 1311250 w 1887931"/>
                <a:gd name="connsiteY47" fmla="*/ 174346 h 944270"/>
                <a:gd name="connsiteX48" fmla="*/ 1324661 w 1887931"/>
                <a:gd name="connsiteY48" fmla="*/ 155448 h 944270"/>
                <a:gd name="connsiteX49" fmla="*/ 1332586 w 1887931"/>
                <a:gd name="connsiteY49" fmla="*/ 151790 h 944270"/>
                <a:gd name="connsiteX50" fmla="*/ 1342949 w 1887931"/>
                <a:gd name="connsiteY50" fmla="*/ 137160 h 944270"/>
                <a:gd name="connsiteX51" fmla="*/ 1366114 w 1887931"/>
                <a:gd name="connsiteY51" fmla="*/ 145085 h 944270"/>
                <a:gd name="connsiteX52" fmla="*/ 1383183 w 1887931"/>
                <a:gd name="connsiteY52" fmla="*/ 159715 h 944270"/>
                <a:gd name="connsiteX53" fmla="*/ 1378306 w 1887931"/>
                <a:gd name="connsiteY53" fmla="*/ 177394 h 944270"/>
                <a:gd name="connsiteX54" fmla="*/ 1368552 w 1887931"/>
                <a:gd name="connsiteY54" fmla="*/ 195072 h 944270"/>
                <a:gd name="connsiteX55" fmla="*/ 1345387 w 1887931"/>
                <a:gd name="connsiteY55" fmla="*/ 210312 h 944270"/>
                <a:gd name="connsiteX56" fmla="*/ 1342949 w 1887931"/>
                <a:gd name="connsiteY56" fmla="*/ 220066 h 944270"/>
                <a:gd name="connsiteX57" fmla="*/ 1349045 w 1887931"/>
                <a:gd name="connsiteY57" fmla="*/ 220066 h 944270"/>
                <a:gd name="connsiteX58" fmla="*/ 1375258 w 1887931"/>
                <a:gd name="connsiteY58" fmla="*/ 203606 h 944270"/>
                <a:gd name="connsiteX59" fmla="*/ 1385011 w 1887931"/>
                <a:gd name="connsiteY59" fmla="*/ 207264 h 944270"/>
                <a:gd name="connsiteX60" fmla="*/ 1381963 w 1887931"/>
                <a:gd name="connsiteY60" fmla="*/ 229819 h 944270"/>
                <a:gd name="connsiteX61" fmla="*/ 1377696 w 1887931"/>
                <a:gd name="connsiteY61" fmla="*/ 245669 h 944270"/>
                <a:gd name="connsiteX62" fmla="*/ 1355141 w 1887931"/>
                <a:gd name="connsiteY62" fmla="*/ 267005 h 944270"/>
                <a:gd name="connsiteX63" fmla="*/ 1342949 w 1887931"/>
                <a:gd name="connsiteY63" fmla="*/ 280416 h 944270"/>
                <a:gd name="connsiteX64" fmla="*/ 1326490 w 1887931"/>
                <a:gd name="connsiteY64" fmla="*/ 295046 h 944270"/>
                <a:gd name="connsiteX65" fmla="*/ 1342949 w 1887931"/>
                <a:gd name="connsiteY65" fmla="*/ 302971 h 944270"/>
                <a:gd name="connsiteX66" fmla="*/ 1358189 w 1887931"/>
                <a:gd name="connsiteY66" fmla="*/ 305410 h 944270"/>
                <a:gd name="connsiteX67" fmla="*/ 1382573 w 1887931"/>
                <a:gd name="connsiteY67" fmla="*/ 299923 h 944270"/>
                <a:gd name="connsiteX68" fmla="*/ 1405128 w 1887931"/>
                <a:gd name="connsiteY68" fmla="*/ 289560 h 944270"/>
                <a:gd name="connsiteX69" fmla="*/ 1423416 w 1887931"/>
                <a:gd name="connsiteY69" fmla="*/ 284074 h 944270"/>
                <a:gd name="connsiteX70" fmla="*/ 1451458 w 1887931"/>
                <a:gd name="connsiteY70" fmla="*/ 273101 h 944270"/>
                <a:gd name="connsiteX71" fmla="*/ 1486815 w 1887931"/>
                <a:gd name="connsiteY71" fmla="*/ 249936 h 944270"/>
                <a:gd name="connsiteX72" fmla="*/ 1487424 w 1887931"/>
                <a:gd name="connsiteY72" fmla="*/ 246278 h 944270"/>
                <a:gd name="connsiteX73" fmla="*/ 1489253 w 1887931"/>
                <a:gd name="connsiteY73" fmla="*/ 234696 h 944270"/>
                <a:gd name="connsiteX74" fmla="*/ 1505712 w 1887931"/>
                <a:gd name="connsiteY74" fmla="*/ 229819 h 944270"/>
                <a:gd name="connsiteX75" fmla="*/ 1529487 w 1887931"/>
                <a:gd name="connsiteY75" fmla="*/ 231648 h 944270"/>
                <a:gd name="connsiteX76" fmla="*/ 1553871 w 1887931"/>
                <a:gd name="connsiteY76" fmla="*/ 234696 h 944270"/>
                <a:gd name="connsiteX77" fmla="*/ 1581912 w 1887931"/>
                <a:gd name="connsiteY77" fmla="*/ 221894 h 944270"/>
                <a:gd name="connsiteX78" fmla="*/ 1585570 w 1887931"/>
                <a:gd name="connsiteY78" fmla="*/ 206654 h 944270"/>
                <a:gd name="connsiteX79" fmla="*/ 1584351 w 1887931"/>
                <a:gd name="connsiteY79" fmla="*/ 201168 h 944270"/>
                <a:gd name="connsiteX80" fmla="*/ 1625803 w 1887931"/>
                <a:gd name="connsiteY80" fmla="*/ 174346 h 944270"/>
                <a:gd name="connsiteX81" fmla="*/ 1642263 w 1887931"/>
                <a:gd name="connsiteY81" fmla="*/ 167640 h 944270"/>
                <a:gd name="connsiteX82" fmla="*/ 1689811 w 1887931"/>
                <a:gd name="connsiteY82" fmla="*/ 167030 h 944270"/>
                <a:gd name="connsiteX83" fmla="*/ 1746504 w 1887931"/>
                <a:gd name="connsiteY83" fmla="*/ 167030 h 944270"/>
                <a:gd name="connsiteX84" fmla="*/ 1753210 w 1887931"/>
                <a:gd name="connsiteY84" fmla="*/ 157886 h 944270"/>
                <a:gd name="connsiteX85" fmla="*/ 1763573 w 1887931"/>
                <a:gd name="connsiteY85" fmla="*/ 156058 h 944270"/>
                <a:gd name="connsiteX86" fmla="*/ 1778813 w 1887931"/>
                <a:gd name="connsiteY86" fmla="*/ 149962 h 944270"/>
                <a:gd name="connsiteX87" fmla="*/ 1795882 w 1887931"/>
                <a:gd name="connsiteY87" fmla="*/ 132283 h 944270"/>
                <a:gd name="connsiteX88" fmla="*/ 1815389 w 1887931"/>
                <a:gd name="connsiteY88" fmla="*/ 102413 h 944270"/>
                <a:gd name="connsiteX89" fmla="*/ 1848917 w 1887931"/>
                <a:gd name="connsiteY89" fmla="*/ 73762 h 944270"/>
                <a:gd name="connsiteX90" fmla="*/ 1855623 w 1887931"/>
                <a:gd name="connsiteY90" fmla="*/ 83515 h 944270"/>
                <a:gd name="connsiteX91" fmla="*/ 1878178 w 1887931"/>
                <a:gd name="connsiteY91" fmla="*/ 77419 h 944270"/>
                <a:gd name="connsiteX92" fmla="*/ 1887931 w 1887931"/>
                <a:gd name="connsiteY92" fmla="*/ 88392 h 944270"/>
                <a:gd name="connsiteX93" fmla="*/ 1870253 w 1887931"/>
                <a:gd name="connsiteY93" fmla="*/ 140208 h 944270"/>
                <a:gd name="connsiteX94" fmla="*/ 1883664 w 1887931"/>
                <a:gd name="connsiteY94" fmla="*/ 162154 h 944270"/>
                <a:gd name="connsiteX95" fmla="*/ 1884883 w 1887931"/>
                <a:gd name="connsiteY95" fmla="*/ 174955 h 944270"/>
                <a:gd name="connsiteX96" fmla="*/ 1845869 w 1887931"/>
                <a:gd name="connsiteY96" fmla="*/ 193243 h 944270"/>
                <a:gd name="connsiteX97" fmla="*/ 1809293 w 1887931"/>
                <a:gd name="connsiteY97" fmla="*/ 206654 h 944270"/>
                <a:gd name="connsiteX98" fmla="*/ 1772717 w 1887931"/>
                <a:gd name="connsiteY98" fmla="*/ 218237 h 944270"/>
                <a:gd name="connsiteX99" fmla="*/ 1748333 w 1887931"/>
                <a:gd name="connsiteY99" fmla="*/ 241402 h 944270"/>
                <a:gd name="connsiteX100" fmla="*/ 1740408 w 1887931"/>
                <a:gd name="connsiteY100" fmla="*/ 249936 h 944270"/>
                <a:gd name="connsiteX101" fmla="*/ 1733093 w 1887931"/>
                <a:gd name="connsiteY101" fmla="*/ 270662 h 944270"/>
                <a:gd name="connsiteX102" fmla="*/ 1737360 w 1887931"/>
                <a:gd name="connsiteY102" fmla="*/ 290779 h 944270"/>
                <a:gd name="connsiteX103" fmla="*/ 1750162 w 1887931"/>
                <a:gd name="connsiteY103" fmla="*/ 291998 h 944270"/>
                <a:gd name="connsiteX104" fmla="*/ 1751381 w 1887931"/>
                <a:gd name="connsiteY104" fmla="*/ 277978 h 944270"/>
                <a:gd name="connsiteX105" fmla="*/ 1758087 w 1887931"/>
                <a:gd name="connsiteY105" fmla="*/ 286512 h 944270"/>
                <a:gd name="connsiteX106" fmla="*/ 1751991 w 1887931"/>
                <a:gd name="connsiteY106" fmla="*/ 297485 h 944270"/>
                <a:gd name="connsiteX107" fmla="*/ 1728826 w 1887931"/>
                <a:gd name="connsiteY107" fmla="*/ 303581 h 944270"/>
                <a:gd name="connsiteX108" fmla="*/ 1713586 w 1887931"/>
                <a:gd name="connsiteY108" fmla="*/ 302971 h 944270"/>
                <a:gd name="connsiteX109" fmla="*/ 1687983 w 1887931"/>
                <a:gd name="connsiteY109" fmla="*/ 309677 h 944270"/>
                <a:gd name="connsiteX110" fmla="*/ 1673962 w 1887931"/>
                <a:gd name="connsiteY110" fmla="*/ 311506 h 944270"/>
                <a:gd name="connsiteX111" fmla="*/ 1655064 w 1887931"/>
                <a:gd name="connsiteY111" fmla="*/ 313334 h 944270"/>
                <a:gd name="connsiteX112" fmla="*/ 1624584 w 1887931"/>
                <a:gd name="connsiteY112" fmla="*/ 324917 h 944270"/>
                <a:gd name="connsiteX113" fmla="*/ 1673962 w 1887931"/>
                <a:gd name="connsiteY113" fmla="*/ 317602 h 944270"/>
                <a:gd name="connsiteX114" fmla="*/ 1680667 w 1887931"/>
                <a:gd name="connsiteY114" fmla="*/ 324917 h 944270"/>
                <a:gd name="connsiteX115" fmla="*/ 1632509 w 1887931"/>
                <a:gd name="connsiteY115" fmla="*/ 336499 h 944270"/>
                <a:gd name="connsiteX116" fmla="*/ 1612392 w 1887931"/>
                <a:gd name="connsiteY116" fmla="*/ 336499 h 944270"/>
                <a:gd name="connsiteX117" fmla="*/ 1614831 w 1887931"/>
                <a:gd name="connsiteY117" fmla="*/ 331622 h 944270"/>
                <a:gd name="connsiteX118" fmla="*/ 1602029 w 1887931"/>
                <a:gd name="connsiteY118" fmla="*/ 342595 h 944270"/>
                <a:gd name="connsiteX119" fmla="*/ 1610563 w 1887931"/>
                <a:gd name="connsiteY119" fmla="*/ 344424 h 944270"/>
                <a:gd name="connsiteX120" fmla="*/ 1595323 w 1887931"/>
                <a:gd name="connsiteY120" fmla="*/ 372466 h 944270"/>
                <a:gd name="connsiteX121" fmla="*/ 1563015 w 1887931"/>
                <a:gd name="connsiteY121" fmla="*/ 402336 h 944270"/>
                <a:gd name="connsiteX122" fmla="*/ 1563624 w 1887931"/>
                <a:gd name="connsiteY122" fmla="*/ 391973 h 944270"/>
                <a:gd name="connsiteX123" fmla="*/ 1556919 w 1887931"/>
                <a:gd name="connsiteY123" fmla="*/ 390144 h 944270"/>
                <a:gd name="connsiteX124" fmla="*/ 1549603 w 1887931"/>
                <a:gd name="connsiteY124" fmla="*/ 380390 h 944270"/>
                <a:gd name="connsiteX125" fmla="*/ 1549603 w 1887931"/>
                <a:gd name="connsiteY125" fmla="*/ 401726 h 944270"/>
                <a:gd name="connsiteX126" fmla="*/ 1555699 w 1887931"/>
                <a:gd name="connsiteY126" fmla="*/ 408432 h 944270"/>
                <a:gd name="connsiteX127" fmla="*/ 1552042 w 1887931"/>
                <a:gd name="connsiteY127" fmla="*/ 423062 h 944270"/>
                <a:gd name="connsiteX128" fmla="*/ 1537411 w 1887931"/>
                <a:gd name="connsiteY128" fmla="*/ 438302 h 944270"/>
                <a:gd name="connsiteX129" fmla="*/ 1509979 w 1887931"/>
                <a:gd name="connsiteY129" fmla="*/ 469392 h 944270"/>
                <a:gd name="connsiteX130" fmla="*/ 1507541 w 1887931"/>
                <a:gd name="connsiteY130" fmla="*/ 468173 h 944270"/>
                <a:gd name="connsiteX131" fmla="*/ 1525219 w 1887931"/>
                <a:gd name="connsiteY131" fmla="*/ 441350 h 944270"/>
                <a:gd name="connsiteX132" fmla="*/ 1513027 w 1887931"/>
                <a:gd name="connsiteY132" fmla="*/ 426720 h 944270"/>
                <a:gd name="connsiteX133" fmla="*/ 1519123 w 1887931"/>
                <a:gd name="connsiteY133" fmla="*/ 393802 h 944270"/>
                <a:gd name="connsiteX134" fmla="*/ 1507541 w 1887931"/>
                <a:gd name="connsiteY134" fmla="*/ 410870 h 944270"/>
                <a:gd name="connsiteX135" fmla="*/ 1507541 w 1887931"/>
                <a:gd name="connsiteY135" fmla="*/ 435864 h 944270"/>
                <a:gd name="connsiteX136" fmla="*/ 1488034 w 1887931"/>
                <a:gd name="connsiteY136" fmla="*/ 429768 h 944270"/>
                <a:gd name="connsiteX137" fmla="*/ 1506322 w 1887931"/>
                <a:gd name="connsiteY137" fmla="*/ 441960 h 944270"/>
                <a:gd name="connsiteX138" fmla="*/ 1497178 w 1887931"/>
                <a:gd name="connsiteY138" fmla="*/ 479146 h 944270"/>
                <a:gd name="connsiteX139" fmla="*/ 1505712 w 1887931"/>
                <a:gd name="connsiteY139" fmla="*/ 482194 h 944270"/>
                <a:gd name="connsiteX140" fmla="*/ 1505712 w 1887931"/>
                <a:gd name="connsiteY140" fmla="*/ 495605 h 944270"/>
                <a:gd name="connsiteX141" fmla="*/ 1499616 w 1887931"/>
                <a:gd name="connsiteY141" fmla="*/ 534619 h 944270"/>
                <a:gd name="connsiteX142" fmla="*/ 1471575 w 1887931"/>
                <a:gd name="connsiteY142" fmla="*/ 563270 h 944270"/>
                <a:gd name="connsiteX143" fmla="*/ 1434389 w 1887931"/>
                <a:gd name="connsiteY143" fmla="*/ 574853 h 944270"/>
                <a:gd name="connsiteX144" fmla="*/ 1407567 w 1887931"/>
                <a:gd name="connsiteY144" fmla="*/ 598018 h 944270"/>
                <a:gd name="connsiteX145" fmla="*/ 1390498 w 1887931"/>
                <a:gd name="connsiteY145" fmla="*/ 600456 h 944270"/>
                <a:gd name="connsiteX146" fmla="*/ 1369771 w 1887931"/>
                <a:gd name="connsiteY146" fmla="*/ 615086 h 944270"/>
                <a:gd name="connsiteX147" fmla="*/ 1361847 w 1887931"/>
                <a:gd name="connsiteY147" fmla="*/ 627888 h 944270"/>
                <a:gd name="connsiteX148" fmla="*/ 1319784 w 1887931"/>
                <a:gd name="connsiteY148" fmla="*/ 653491 h 944270"/>
                <a:gd name="connsiteX149" fmla="*/ 1296619 w 1887931"/>
                <a:gd name="connsiteY149" fmla="*/ 672389 h 944270"/>
                <a:gd name="connsiteX150" fmla="*/ 1275283 w 1887931"/>
                <a:gd name="connsiteY150" fmla="*/ 695554 h 944270"/>
                <a:gd name="connsiteX151" fmla="*/ 1263701 w 1887931"/>
                <a:gd name="connsiteY151" fmla="*/ 722986 h 944270"/>
                <a:gd name="connsiteX152" fmla="*/ 1263701 w 1887931"/>
                <a:gd name="connsiteY152" fmla="*/ 750418 h 944270"/>
                <a:gd name="connsiteX153" fmla="*/ 1267359 w 1887931"/>
                <a:gd name="connsiteY153" fmla="*/ 783946 h 944270"/>
                <a:gd name="connsiteX154" fmla="*/ 1276503 w 1887931"/>
                <a:gd name="connsiteY154" fmla="*/ 811378 h 944270"/>
                <a:gd name="connsiteX155" fmla="*/ 1273455 w 1887931"/>
                <a:gd name="connsiteY155" fmla="*/ 828446 h 944270"/>
                <a:gd name="connsiteX156" fmla="*/ 1281379 w 1887931"/>
                <a:gd name="connsiteY156" fmla="*/ 873557 h 944270"/>
                <a:gd name="connsiteX157" fmla="*/ 1275283 w 1887931"/>
                <a:gd name="connsiteY157" fmla="*/ 900379 h 944270"/>
                <a:gd name="connsiteX158" fmla="*/ 1271626 w 1887931"/>
                <a:gd name="connsiteY158" fmla="*/ 915619 h 944270"/>
                <a:gd name="connsiteX159" fmla="*/ 1259434 w 1887931"/>
                <a:gd name="connsiteY159" fmla="*/ 939394 h 944270"/>
                <a:gd name="connsiteX160" fmla="*/ 1248461 w 1887931"/>
                <a:gd name="connsiteY160" fmla="*/ 944270 h 944270"/>
                <a:gd name="connsiteX161" fmla="*/ 1232611 w 1887931"/>
                <a:gd name="connsiteY161" fmla="*/ 939394 h 944270"/>
                <a:gd name="connsiteX162" fmla="*/ 1230173 w 1887931"/>
                <a:gd name="connsiteY162" fmla="*/ 922325 h 944270"/>
                <a:gd name="connsiteX163" fmla="*/ 1219200 w 1887931"/>
                <a:gd name="connsiteY163" fmla="*/ 913181 h 944270"/>
                <a:gd name="connsiteX164" fmla="*/ 1207008 w 1887931"/>
                <a:gd name="connsiteY164" fmla="*/ 879653 h 944270"/>
                <a:gd name="connsiteX165" fmla="*/ 1197255 w 1887931"/>
                <a:gd name="connsiteY165" fmla="*/ 849782 h 944270"/>
                <a:gd name="connsiteX166" fmla="*/ 1194816 w 1887931"/>
                <a:gd name="connsiteY166" fmla="*/ 834542 h 944270"/>
                <a:gd name="connsiteX167" fmla="*/ 1207008 w 1887931"/>
                <a:gd name="connsiteY167" fmla="*/ 808330 h 944270"/>
                <a:gd name="connsiteX168" fmla="*/ 1202131 w 1887931"/>
                <a:gd name="connsiteY168" fmla="*/ 786994 h 944270"/>
                <a:gd name="connsiteX169" fmla="*/ 1183234 w 1887931"/>
                <a:gd name="connsiteY169" fmla="*/ 754075 h 944270"/>
                <a:gd name="connsiteX170" fmla="*/ 1171651 w 1887931"/>
                <a:gd name="connsiteY170" fmla="*/ 747979 h 944270"/>
                <a:gd name="connsiteX171" fmla="*/ 1134466 w 1887931"/>
                <a:gd name="connsiteY171" fmla="*/ 766267 h 944270"/>
                <a:gd name="connsiteX172" fmla="*/ 1128979 w 1887931"/>
                <a:gd name="connsiteY172" fmla="*/ 763829 h 944270"/>
                <a:gd name="connsiteX173" fmla="*/ 1116787 w 1887931"/>
                <a:gd name="connsiteY173" fmla="*/ 745541 h 944270"/>
                <a:gd name="connsiteX174" fmla="*/ 1098499 w 1887931"/>
                <a:gd name="connsiteY174" fmla="*/ 735787 h 944270"/>
                <a:gd name="connsiteX175" fmla="*/ 1059485 w 1887931"/>
                <a:gd name="connsiteY175" fmla="*/ 741274 h 944270"/>
                <a:gd name="connsiteX176" fmla="*/ 1031443 w 1887931"/>
                <a:gd name="connsiteY176" fmla="*/ 736397 h 944270"/>
                <a:gd name="connsiteX177" fmla="*/ 1005230 w 1887931"/>
                <a:gd name="connsiteY177" fmla="*/ 739445 h 944270"/>
                <a:gd name="connsiteX178" fmla="*/ 989990 w 1887931"/>
                <a:gd name="connsiteY178" fmla="*/ 745541 h 944270"/>
                <a:gd name="connsiteX179" fmla="*/ 993648 w 1887931"/>
                <a:gd name="connsiteY179" fmla="*/ 755904 h 944270"/>
                <a:gd name="connsiteX180" fmla="*/ 989381 w 1887931"/>
                <a:gd name="connsiteY180" fmla="*/ 771754 h 944270"/>
                <a:gd name="connsiteX181" fmla="*/ 994258 w 1887931"/>
                <a:gd name="connsiteY181" fmla="*/ 779678 h 944270"/>
                <a:gd name="connsiteX182" fmla="*/ 986942 w 1887931"/>
                <a:gd name="connsiteY182" fmla="*/ 784555 h 944270"/>
                <a:gd name="connsiteX183" fmla="*/ 975970 w 1887931"/>
                <a:gd name="connsiteY183" fmla="*/ 779069 h 944270"/>
                <a:gd name="connsiteX184" fmla="*/ 961949 w 1887931"/>
                <a:gd name="connsiteY184" fmla="*/ 786384 h 944270"/>
                <a:gd name="connsiteX185" fmla="*/ 938174 w 1887931"/>
                <a:gd name="connsiteY185" fmla="*/ 785165 h 944270"/>
                <a:gd name="connsiteX186" fmla="*/ 918058 w 1887931"/>
                <a:gd name="connsiteY186" fmla="*/ 764438 h 944270"/>
                <a:gd name="connsiteX187" fmla="*/ 888187 w 1887931"/>
                <a:gd name="connsiteY187" fmla="*/ 769315 h 944270"/>
                <a:gd name="connsiteX188" fmla="*/ 866242 w 1887931"/>
                <a:gd name="connsiteY188" fmla="*/ 760171 h 944270"/>
                <a:gd name="connsiteX189" fmla="*/ 844906 w 1887931"/>
                <a:gd name="connsiteY189" fmla="*/ 763219 h 944270"/>
                <a:gd name="connsiteX190" fmla="*/ 814426 w 1887931"/>
                <a:gd name="connsiteY190" fmla="*/ 772363 h 944270"/>
                <a:gd name="connsiteX191" fmla="*/ 777240 w 1887931"/>
                <a:gd name="connsiteY191" fmla="*/ 801014 h 944270"/>
                <a:gd name="connsiteX192" fmla="*/ 740054 w 1887931"/>
                <a:gd name="connsiteY192" fmla="*/ 818083 h 944270"/>
                <a:gd name="connsiteX193" fmla="*/ 717499 w 1887931"/>
                <a:gd name="connsiteY193" fmla="*/ 836371 h 944270"/>
                <a:gd name="connsiteX194" fmla="*/ 705917 w 1887931"/>
                <a:gd name="connsiteY194" fmla="*/ 854050 h 944270"/>
                <a:gd name="connsiteX195" fmla="*/ 699821 w 1887931"/>
                <a:gd name="connsiteY195" fmla="*/ 881482 h 944270"/>
                <a:gd name="connsiteX196" fmla="*/ 697382 w 1887931"/>
                <a:gd name="connsiteY196" fmla="*/ 899770 h 944270"/>
                <a:gd name="connsiteX197" fmla="*/ 701040 w 1887931"/>
                <a:gd name="connsiteY197" fmla="*/ 913181 h 944270"/>
                <a:gd name="connsiteX198" fmla="*/ 687629 w 1887931"/>
                <a:gd name="connsiteY198" fmla="*/ 914400 h 944270"/>
                <a:gd name="connsiteX199" fmla="*/ 665683 w 1887931"/>
                <a:gd name="connsiteY199" fmla="*/ 905866 h 944270"/>
                <a:gd name="connsiteX200" fmla="*/ 641909 w 1887931"/>
                <a:gd name="connsiteY200" fmla="*/ 893674 h 944270"/>
                <a:gd name="connsiteX201" fmla="*/ 636422 w 1887931"/>
                <a:gd name="connsiteY201" fmla="*/ 875386 h 944270"/>
                <a:gd name="connsiteX202" fmla="*/ 635203 w 1887931"/>
                <a:gd name="connsiteY202" fmla="*/ 847954 h 944270"/>
                <a:gd name="connsiteX203" fmla="*/ 620573 w 1887931"/>
                <a:gd name="connsiteY203" fmla="*/ 826008 h 944270"/>
                <a:gd name="connsiteX204" fmla="*/ 615086 w 1887931"/>
                <a:gd name="connsiteY204" fmla="*/ 802843 h 944270"/>
                <a:gd name="connsiteX205" fmla="*/ 605333 w 1887931"/>
                <a:gd name="connsiteY205" fmla="*/ 776021 h 944270"/>
                <a:gd name="connsiteX206" fmla="*/ 585826 w 1887931"/>
                <a:gd name="connsiteY206" fmla="*/ 760171 h 944270"/>
                <a:gd name="connsiteX207" fmla="*/ 558394 w 1887931"/>
                <a:gd name="connsiteY207" fmla="*/ 761390 h 944270"/>
                <a:gd name="connsiteX208" fmla="*/ 529133 w 1887931"/>
                <a:gd name="connsiteY208" fmla="*/ 791870 h 944270"/>
                <a:gd name="connsiteX209" fmla="*/ 504749 w 1887931"/>
                <a:gd name="connsiteY209" fmla="*/ 780288 h 944270"/>
                <a:gd name="connsiteX210" fmla="*/ 490728 w 1887931"/>
                <a:gd name="connsiteY210" fmla="*/ 768706 h 944270"/>
                <a:gd name="connsiteX211" fmla="*/ 488290 w 1887931"/>
                <a:gd name="connsiteY211" fmla="*/ 746760 h 944270"/>
                <a:gd name="connsiteX212" fmla="*/ 483413 w 1887931"/>
                <a:gd name="connsiteY212" fmla="*/ 726643 h 944270"/>
                <a:gd name="connsiteX213" fmla="*/ 468782 w 1887931"/>
                <a:gd name="connsiteY213" fmla="*/ 709574 h 944270"/>
                <a:gd name="connsiteX214" fmla="*/ 455981 w 1887931"/>
                <a:gd name="connsiteY214" fmla="*/ 696773 h 944270"/>
                <a:gd name="connsiteX215" fmla="*/ 448056 w 1887931"/>
                <a:gd name="connsiteY215" fmla="*/ 682752 h 944270"/>
                <a:gd name="connsiteX216" fmla="*/ 390754 w 1887931"/>
                <a:gd name="connsiteY216" fmla="*/ 682752 h 944270"/>
                <a:gd name="connsiteX217" fmla="*/ 385877 w 1887931"/>
                <a:gd name="connsiteY217" fmla="*/ 699211 h 944270"/>
                <a:gd name="connsiteX218" fmla="*/ 359664 w 1887931"/>
                <a:gd name="connsiteY218" fmla="*/ 699211 h 944270"/>
                <a:gd name="connsiteX219" fmla="*/ 293827 w 1887931"/>
                <a:gd name="connsiteY219" fmla="*/ 699211 h 944270"/>
                <a:gd name="connsiteX220" fmla="*/ 227381 w 1887931"/>
                <a:gd name="connsiteY220" fmla="*/ 671779 h 944270"/>
                <a:gd name="connsiteX221" fmla="*/ 184709 w 1887931"/>
                <a:gd name="connsiteY221" fmla="*/ 652882 h 944270"/>
                <a:gd name="connsiteX222" fmla="*/ 190195 w 1887931"/>
                <a:gd name="connsiteY222" fmla="*/ 644957 h 944270"/>
                <a:gd name="connsiteX223" fmla="*/ 146914 w 1887931"/>
                <a:gd name="connsiteY223" fmla="*/ 649224 h 944270"/>
                <a:gd name="connsiteX224" fmla="*/ 108509 w 1887931"/>
                <a:gd name="connsiteY224" fmla="*/ 652272 h 944270"/>
                <a:gd name="connsiteX225" fmla="*/ 110338 w 1887931"/>
                <a:gd name="connsiteY225" fmla="*/ 632765 h 944270"/>
                <a:gd name="connsiteX226" fmla="*/ 97536 w 1887931"/>
                <a:gd name="connsiteY226" fmla="*/ 610210 h 944270"/>
                <a:gd name="connsiteX227" fmla="*/ 84125 w 1887931"/>
                <a:gd name="connsiteY227" fmla="*/ 605333 h 944270"/>
                <a:gd name="connsiteX228" fmla="*/ 84734 w 1887931"/>
                <a:gd name="connsiteY228" fmla="*/ 594360 h 944270"/>
                <a:gd name="connsiteX229" fmla="*/ 67056 w 1887931"/>
                <a:gd name="connsiteY229" fmla="*/ 591922 h 944270"/>
                <a:gd name="connsiteX230" fmla="*/ 59741 w 1887931"/>
                <a:gd name="connsiteY230" fmla="*/ 581558 h 944270"/>
                <a:gd name="connsiteX231" fmla="*/ 30480 w 1887931"/>
                <a:gd name="connsiteY231" fmla="*/ 577901 h 944270"/>
                <a:gd name="connsiteX232" fmla="*/ 24994 w 1887931"/>
                <a:gd name="connsiteY232" fmla="*/ 571195 h 944270"/>
                <a:gd name="connsiteX233" fmla="*/ 29870 w 1887931"/>
                <a:gd name="connsiteY233" fmla="*/ 549859 h 944270"/>
                <a:gd name="connsiteX234" fmla="*/ 14630 w 1887931"/>
                <a:gd name="connsiteY234" fmla="*/ 510845 h 944270"/>
                <a:gd name="connsiteX235" fmla="*/ 11582 w 1887931"/>
                <a:gd name="connsiteY235" fmla="*/ 456590 h 944270"/>
                <a:gd name="connsiteX236" fmla="*/ 17069 w 1887931"/>
                <a:gd name="connsiteY236" fmla="*/ 447446 h 944270"/>
                <a:gd name="connsiteX237" fmla="*/ 9144 w 1887931"/>
                <a:gd name="connsiteY237" fmla="*/ 434645 h 944270"/>
                <a:gd name="connsiteX238" fmla="*/ 0 w 1887931"/>
                <a:gd name="connsiteY238" fmla="*/ 401726 h 944270"/>
                <a:gd name="connsiteX239" fmla="*/ 10973 w 1887931"/>
                <a:gd name="connsiteY239" fmla="*/ 370027 h 944270"/>
                <a:gd name="connsiteX240" fmla="*/ 5486 w 1887931"/>
                <a:gd name="connsiteY240" fmla="*/ 348691 h 944270"/>
                <a:gd name="connsiteX241" fmla="*/ 29261 w 1887931"/>
                <a:gd name="connsiteY241" fmla="*/ 316382 h 944270"/>
                <a:gd name="connsiteX242" fmla="*/ 46330 w 1887931"/>
                <a:gd name="connsiteY242" fmla="*/ 283464 h 944270"/>
                <a:gd name="connsiteX243" fmla="*/ 53035 w 1887931"/>
                <a:gd name="connsiteY243" fmla="*/ 253594 h 944270"/>
                <a:gd name="connsiteX244" fmla="*/ 86563 w 1887931"/>
                <a:gd name="connsiteY244" fmla="*/ 217018 h 944270"/>
                <a:gd name="connsiteX245" fmla="*/ 110947 w 1887931"/>
                <a:gd name="connsiteY245" fmla="*/ 182270 h 944270"/>
                <a:gd name="connsiteX246" fmla="*/ 135331 w 1887931"/>
                <a:gd name="connsiteY246" fmla="*/ 147523 h 944270"/>
                <a:gd name="connsiteX247" fmla="*/ 161544 w 1887931"/>
                <a:gd name="connsiteY247" fmla="*/ 95707 h 944270"/>
                <a:gd name="connsiteX248" fmla="*/ 172517 w 1887931"/>
                <a:gd name="connsiteY248" fmla="*/ 63398 h 944270"/>
                <a:gd name="connsiteX249" fmla="*/ 174955 w 1887931"/>
                <a:gd name="connsiteY249" fmla="*/ 45720 h 944270"/>
                <a:gd name="connsiteX250" fmla="*/ 183490 w 1887931"/>
                <a:gd name="connsiteY250" fmla="*/ 37795 h 944270"/>
                <a:gd name="connsiteX251" fmla="*/ 218846 w 1887931"/>
                <a:gd name="connsiteY251" fmla="*/ 51206 h 944270"/>
                <a:gd name="connsiteX252" fmla="*/ 212750 w 1887931"/>
                <a:gd name="connsiteY252" fmla="*/ 87173 h 944270"/>
                <a:gd name="connsiteX253" fmla="*/ 226162 w 1887931"/>
                <a:gd name="connsiteY253" fmla="*/ 76810 h 944270"/>
                <a:gd name="connsiteX254" fmla="*/ 241402 w 1887931"/>
                <a:gd name="connsiteY254" fmla="*/ 45720 h 944270"/>
                <a:gd name="connsiteX255" fmla="*/ 251155 w 1887931"/>
                <a:gd name="connsiteY255" fmla="*/ 14630 h 944270"/>
                <a:gd name="connsiteX256" fmla="*/ 337109 w 1887931"/>
                <a:gd name="connsiteY256" fmla="*/ 14630 h 944270"/>
                <a:gd name="connsiteX257" fmla="*/ 426720 w 1887931"/>
                <a:gd name="connsiteY257" fmla="*/ 14630 h 944270"/>
                <a:gd name="connsiteX258" fmla="*/ 455981 w 1887931"/>
                <a:gd name="connsiteY258" fmla="*/ 14630 h 944270"/>
                <a:gd name="connsiteX259" fmla="*/ 548030 w 1887931"/>
                <a:gd name="connsiteY259" fmla="*/ 14630 h 944270"/>
                <a:gd name="connsiteX260" fmla="*/ 637642 w 1887931"/>
                <a:gd name="connsiteY260" fmla="*/ 14630 h 944270"/>
                <a:gd name="connsiteX261" fmla="*/ 727862 w 1887931"/>
                <a:gd name="connsiteY261" fmla="*/ 14630 h 944270"/>
                <a:gd name="connsiteX262" fmla="*/ 818693 w 1887931"/>
                <a:gd name="connsiteY262" fmla="*/ 14630 h 944270"/>
                <a:gd name="connsiteX263" fmla="*/ 921106 w 1887931"/>
                <a:gd name="connsiteY263" fmla="*/ 14630 h 944270"/>
                <a:gd name="connsiteX264" fmla="*/ 1024738 w 1887931"/>
                <a:gd name="connsiteY264" fmla="*/ 14630 h 944270"/>
                <a:gd name="connsiteX265" fmla="*/ 1086917 w 1887931"/>
                <a:gd name="connsiteY265" fmla="*/ 14630 h 944270"/>
                <a:gd name="connsiteX266" fmla="*/ 1094842 w 1887931"/>
                <a:gd name="connsiteY266" fmla="*/ 0 h 944270"/>
                <a:gd name="connsiteX267" fmla="*/ 1105205 w 1887931"/>
                <a:gd name="connsiteY267" fmla="*/ 0 h 944270"/>
                <a:gd name="connsiteX268" fmla="*/ 1099719 w 1887931"/>
                <a:gd name="connsiteY268" fmla="*/ 20726 h 944270"/>
                <a:gd name="connsiteX269" fmla="*/ 1105815 w 1887931"/>
                <a:gd name="connsiteY269" fmla="*/ 26822 h 944270"/>
                <a:gd name="connsiteX270" fmla="*/ 1125931 w 1887931"/>
                <a:gd name="connsiteY270" fmla="*/ 29261 h 944270"/>
                <a:gd name="connsiteX271" fmla="*/ 1153973 w 1887931"/>
                <a:gd name="connsiteY271" fmla="*/ 35357 h 944270"/>
                <a:gd name="connsiteX272" fmla="*/ 1177747 w 1887931"/>
                <a:gd name="connsiteY272" fmla="*/ 46939 h 944270"/>
                <a:gd name="connsiteX273" fmla="*/ 1204570 w 1887931"/>
                <a:gd name="connsiteY273" fmla="*/ 42062 h 944270"/>
                <a:gd name="connsiteX274" fmla="*/ 1237488 w 1887931"/>
                <a:gd name="connsiteY274" fmla="*/ 52426 h 9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887931" h="944270">
                  <a:moveTo>
                    <a:pt x="1237488" y="52426"/>
                  </a:moveTo>
                  <a:lnTo>
                    <a:pt x="1200303" y="64618"/>
                  </a:lnTo>
                  <a:lnTo>
                    <a:pt x="1171651" y="79858"/>
                  </a:lnTo>
                  <a:lnTo>
                    <a:pt x="1143610" y="96317"/>
                  </a:lnTo>
                  <a:lnTo>
                    <a:pt x="1140562" y="101803"/>
                  </a:lnTo>
                  <a:lnTo>
                    <a:pt x="1175309" y="93878"/>
                  </a:lnTo>
                  <a:lnTo>
                    <a:pt x="1188111" y="106680"/>
                  </a:lnTo>
                  <a:lnTo>
                    <a:pt x="1216152" y="97536"/>
                  </a:lnTo>
                  <a:lnTo>
                    <a:pt x="1246023" y="84734"/>
                  </a:lnTo>
                  <a:lnTo>
                    <a:pt x="1278941" y="71933"/>
                  </a:lnTo>
                  <a:lnTo>
                    <a:pt x="1260043" y="92050"/>
                  </a:lnTo>
                  <a:lnTo>
                    <a:pt x="1275283" y="96926"/>
                  </a:lnTo>
                  <a:lnTo>
                    <a:pt x="1290523" y="111557"/>
                  </a:lnTo>
                  <a:lnTo>
                    <a:pt x="1321613" y="103022"/>
                  </a:lnTo>
                  <a:lnTo>
                    <a:pt x="1352703" y="99974"/>
                  </a:lnTo>
                  <a:lnTo>
                    <a:pt x="1354531" y="110947"/>
                  </a:lnTo>
                  <a:lnTo>
                    <a:pt x="1363675" y="112166"/>
                  </a:lnTo>
                  <a:lnTo>
                    <a:pt x="1370991" y="113386"/>
                  </a:lnTo>
                  <a:lnTo>
                    <a:pt x="1380135" y="128626"/>
                  </a:lnTo>
                  <a:lnTo>
                    <a:pt x="1351483" y="132283"/>
                  </a:lnTo>
                  <a:lnTo>
                    <a:pt x="1350874" y="132283"/>
                  </a:lnTo>
                  <a:lnTo>
                    <a:pt x="1328319" y="128016"/>
                  </a:lnTo>
                  <a:lnTo>
                    <a:pt x="1300887" y="135331"/>
                  </a:lnTo>
                  <a:lnTo>
                    <a:pt x="1278331" y="138989"/>
                  </a:lnTo>
                  <a:lnTo>
                    <a:pt x="1249680" y="163982"/>
                  </a:lnTo>
                  <a:lnTo>
                    <a:pt x="1231392" y="178003"/>
                  </a:lnTo>
                  <a:lnTo>
                    <a:pt x="1233831" y="182270"/>
                  </a:lnTo>
                  <a:lnTo>
                    <a:pt x="1267359" y="157277"/>
                  </a:lnTo>
                  <a:lnTo>
                    <a:pt x="1271626" y="157277"/>
                  </a:lnTo>
                  <a:lnTo>
                    <a:pt x="1242975" y="187147"/>
                  </a:lnTo>
                  <a:lnTo>
                    <a:pt x="1225296" y="213970"/>
                  </a:lnTo>
                  <a:lnTo>
                    <a:pt x="1210056" y="235915"/>
                  </a:lnTo>
                  <a:lnTo>
                    <a:pt x="1206399" y="254813"/>
                  </a:lnTo>
                  <a:lnTo>
                    <a:pt x="1201522" y="263957"/>
                  </a:lnTo>
                  <a:lnTo>
                    <a:pt x="1197864" y="274320"/>
                  </a:lnTo>
                  <a:lnTo>
                    <a:pt x="1198474" y="294437"/>
                  </a:lnTo>
                  <a:lnTo>
                    <a:pt x="1200303" y="297485"/>
                  </a:lnTo>
                  <a:lnTo>
                    <a:pt x="1211275" y="296875"/>
                  </a:lnTo>
                  <a:lnTo>
                    <a:pt x="1221029" y="292608"/>
                  </a:lnTo>
                  <a:lnTo>
                    <a:pt x="1229563" y="287731"/>
                  </a:lnTo>
                  <a:lnTo>
                    <a:pt x="1249680" y="268834"/>
                  </a:lnTo>
                  <a:lnTo>
                    <a:pt x="1260653" y="243230"/>
                  </a:lnTo>
                  <a:lnTo>
                    <a:pt x="1260043" y="219456"/>
                  </a:lnTo>
                  <a:lnTo>
                    <a:pt x="1268578" y="202997"/>
                  </a:lnTo>
                  <a:lnTo>
                    <a:pt x="1284427" y="184099"/>
                  </a:lnTo>
                  <a:lnTo>
                    <a:pt x="1297229" y="170688"/>
                  </a:lnTo>
                  <a:lnTo>
                    <a:pt x="1313688" y="161544"/>
                  </a:lnTo>
                  <a:lnTo>
                    <a:pt x="1311250" y="174346"/>
                  </a:lnTo>
                  <a:lnTo>
                    <a:pt x="1324661" y="155448"/>
                  </a:lnTo>
                  <a:lnTo>
                    <a:pt x="1332586" y="151790"/>
                  </a:lnTo>
                  <a:lnTo>
                    <a:pt x="1342949" y="137160"/>
                  </a:lnTo>
                  <a:lnTo>
                    <a:pt x="1366114" y="145085"/>
                  </a:lnTo>
                  <a:lnTo>
                    <a:pt x="1383183" y="159715"/>
                  </a:lnTo>
                  <a:lnTo>
                    <a:pt x="1378306" y="177394"/>
                  </a:lnTo>
                  <a:lnTo>
                    <a:pt x="1368552" y="195072"/>
                  </a:lnTo>
                  <a:lnTo>
                    <a:pt x="1345387" y="210312"/>
                  </a:lnTo>
                  <a:lnTo>
                    <a:pt x="1342949" y="220066"/>
                  </a:lnTo>
                  <a:lnTo>
                    <a:pt x="1349045" y="220066"/>
                  </a:lnTo>
                  <a:lnTo>
                    <a:pt x="1375258" y="203606"/>
                  </a:lnTo>
                  <a:lnTo>
                    <a:pt x="1385011" y="207264"/>
                  </a:lnTo>
                  <a:lnTo>
                    <a:pt x="1381963" y="229819"/>
                  </a:lnTo>
                  <a:lnTo>
                    <a:pt x="1377696" y="245669"/>
                  </a:lnTo>
                  <a:lnTo>
                    <a:pt x="1355141" y="267005"/>
                  </a:lnTo>
                  <a:lnTo>
                    <a:pt x="1342949" y="280416"/>
                  </a:lnTo>
                  <a:lnTo>
                    <a:pt x="1326490" y="295046"/>
                  </a:lnTo>
                  <a:lnTo>
                    <a:pt x="1342949" y="302971"/>
                  </a:lnTo>
                  <a:lnTo>
                    <a:pt x="1358189" y="305410"/>
                  </a:lnTo>
                  <a:lnTo>
                    <a:pt x="1382573" y="299923"/>
                  </a:lnTo>
                  <a:lnTo>
                    <a:pt x="1405128" y="289560"/>
                  </a:lnTo>
                  <a:lnTo>
                    <a:pt x="1423416" y="284074"/>
                  </a:lnTo>
                  <a:lnTo>
                    <a:pt x="1451458" y="273101"/>
                  </a:lnTo>
                  <a:lnTo>
                    <a:pt x="1486815" y="249936"/>
                  </a:lnTo>
                  <a:lnTo>
                    <a:pt x="1487424" y="246278"/>
                  </a:lnTo>
                  <a:lnTo>
                    <a:pt x="1489253" y="234696"/>
                  </a:lnTo>
                  <a:lnTo>
                    <a:pt x="1505712" y="229819"/>
                  </a:lnTo>
                  <a:lnTo>
                    <a:pt x="1529487" y="231648"/>
                  </a:lnTo>
                  <a:lnTo>
                    <a:pt x="1553871" y="234696"/>
                  </a:lnTo>
                  <a:lnTo>
                    <a:pt x="1581912" y="221894"/>
                  </a:lnTo>
                  <a:lnTo>
                    <a:pt x="1585570" y="206654"/>
                  </a:lnTo>
                  <a:lnTo>
                    <a:pt x="1584351" y="201168"/>
                  </a:lnTo>
                  <a:lnTo>
                    <a:pt x="1625803" y="174346"/>
                  </a:lnTo>
                  <a:lnTo>
                    <a:pt x="1642263" y="167640"/>
                  </a:lnTo>
                  <a:lnTo>
                    <a:pt x="1689811" y="167030"/>
                  </a:lnTo>
                  <a:lnTo>
                    <a:pt x="1746504" y="167030"/>
                  </a:lnTo>
                  <a:lnTo>
                    <a:pt x="1753210" y="157886"/>
                  </a:lnTo>
                  <a:lnTo>
                    <a:pt x="1763573" y="156058"/>
                  </a:lnTo>
                  <a:lnTo>
                    <a:pt x="1778813" y="149962"/>
                  </a:lnTo>
                  <a:lnTo>
                    <a:pt x="1795882" y="132283"/>
                  </a:lnTo>
                  <a:lnTo>
                    <a:pt x="1815389" y="102413"/>
                  </a:lnTo>
                  <a:lnTo>
                    <a:pt x="1848917" y="73762"/>
                  </a:lnTo>
                  <a:lnTo>
                    <a:pt x="1855623" y="83515"/>
                  </a:lnTo>
                  <a:lnTo>
                    <a:pt x="1878178" y="77419"/>
                  </a:lnTo>
                  <a:lnTo>
                    <a:pt x="1887931" y="88392"/>
                  </a:lnTo>
                  <a:lnTo>
                    <a:pt x="1870253" y="140208"/>
                  </a:lnTo>
                  <a:lnTo>
                    <a:pt x="1883664" y="162154"/>
                  </a:lnTo>
                  <a:lnTo>
                    <a:pt x="1884883" y="174955"/>
                  </a:lnTo>
                  <a:lnTo>
                    <a:pt x="1845869" y="193243"/>
                  </a:lnTo>
                  <a:lnTo>
                    <a:pt x="1809293" y="206654"/>
                  </a:lnTo>
                  <a:lnTo>
                    <a:pt x="1772717" y="218237"/>
                  </a:lnTo>
                  <a:lnTo>
                    <a:pt x="1748333" y="241402"/>
                  </a:lnTo>
                  <a:lnTo>
                    <a:pt x="1740408" y="249936"/>
                  </a:lnTo>
                  <a:lnTo>
                    <a:pt x="1733093" y="270662"/>
                  </a:lnTo>
                  <a:lnTo>
                    <a:pt x="1737360" y="290779"/>
                  </a:lnTo>
                  <a:lnTo>
                    <a:pt x="1750162" y="291998"/>
                  </a:lnTo>
                  <a:lnTo>
                    <a:pt x="1751381" y="277978"/>
                  </a:lnTo>
                  <a:lnTo>
                    <a:pt x="1758087" y="286512"/>
                  </a:lnTo>
                  <a:lnTo>
                    <a:pt x="1751991" y="297485"/>
                  </a:lnTo>
                  <a:lnTo>
                    <a:pt x="1728826" y="303581"/>
                  </a:lnTo>
                  <a:lnTo>
                    <a:pt x="1713586" y="302971"/>
                  </a:lnTo>
                  <a:lnTo>
                    <a:pt x="1687983" y="309677"/>
                  </a:lnTo>
                  <a:lnTo>
                    <a:pt x="1673962" y="311506"/>
                  </a:lnTo>
                  <a:lnTo>
                    <a:pt x="1655064" y="313334"/>
                  </a:lnTo>
                  <a:lnTo>
                    <a:pt x="1624584" y="324917"/>
                  </a:lnTo>
                  <a:lnTo>
                    <a:pt x="1673962" y="317602"/>
                  </a:lnTo>
                  <a:lnTo>
                    <a:pt x="1680667" y="324917"/>
                  </a:lnTo>
                  <a:lnTo>
                    <a:pt x="1632509" y="336499"/>
                  </a:lnTo>
                  <a:lnTo>
                    <a:pt x="1612392" y="336499"/>
                  </a:lnTo>
                  <a:lnTo>
                    <a:pt x="1614831" y="331622"/>
                  </a:lnTo>
                  <a:lnTo>
                    <a:pt x="1602029" y="342595"/>
                  </a:lnTo>
                  <a:lnTo>
                    <a:pt x="1610563" y="344424"/>
                  </a:lnTo>
                  <a:lnTo>
                    <a:pt x="1595323" y="372466"/>
                  </a:lnTo>
                  <a:lnTo>
                    <a:pt x="1563015" y="402336"/>
                  </a:lnTo>
                  <a:lnTo>
                    <a:pt x="1563624" y="391973"/>
                  </a:lnTo>
                  <a:lnTo>
                    <a:pt x="1556919" y="390144"/>
                  </a:lnTo>
                  <a:lnTo>
                    <a:pt x="1549603" y="380390"/>
                  </a:lnTo>
                  <a:lnTo>
                    <a:pt x="1549603" y="401726"/>
                  </a:lnTo>
                  <a:lnTo>
                    <a:pt x="1555699" y="408432"/>
                  </a:lnTo>
                  <a:lnTo>
                    <a:pt x="1552042" y="423062"/>
                  </a:lnTo>
                  <a:lnTo>
                    <a:pt x="1537411" y="438302"/>
                  </a:lnTo>
                  <a:lnTo>
                    <a:pt x="1509979" y="469392"/>
                  </a:lnTo>
                  <a:lnTo>
                    <a:pt x="1507541" y="468173"/>
                  </a:lnTo>
                  <a:lnTo>
                    <a:pt x="1525219" y="441350"/>
                  </a:lnTo>
                  <a:lnTo>
                    <a:pt x="1513027" y="426720"/>
                  </a:lnTo>
                  <a:lnTo>
                    <a:pt x="1519123" y="393802"/>
                  </a:lnTo>
                  <a:lnTo>
                    <a:pt x="1507541" y="410870"/>
                  </a:lnTo>
                  <a:lnTo>
                    <a:pt x="1507541" y="435864"/>
                  </a:lnTo>
                  <a:lnTo>
                    <a:pt x="1488034" y="429768"/>
                  </a:lnTo>
                  <a:lnTo>
                    <a:pt x="1506322" y="441960"/>
                  </a:lnTo>
                  <a:lnTo>
                    <a:pt x="1497178" y="479146"/>
                  </a:lnTo>
                  <a:lnTo>
                    <a:pt x="1505712" y="482194"/>
                  </a:lnTo>
                  <a:lnTo>
                    <a:pt x="1505712" y="495605"/>
                  </a:lnTo>
                  <a:lnTo>
                    <a:pt x="1499616" y="534619"/>
                  </a:lnTo>
                  <a:lnTo>
                    <a:pt x="1471575" y="563270"/>
                  </a:lnTo>
                  <a:lnTo>
                    <a:pt x="1434389" y="574853"/>
                  </a:lnTo>
                  <a:lnTo>
                    <a:pt x="1407567" y="598018"/>
                  </a:lnTo>
                  <a:lnTo>
                    <a:pt x="1390498" y="600456"/>
                  </a:lnTo>
                  <a:lnTo>
                    <a:pt x="1369771" y="615086"/>
                  </a:lnTo>
                  <a:lnTo>
                    <a:pt x="1361847" y="627888"/>
                  </a:lnTo>
                  <a:lnTo>
                    <a:pt x="1319784" y="653491"/>
                  </a:lnTo>
                  <a:lnTo>
                    <a:pt x="1296619" y="672389"/>
                  </a:lnTo>
                  <a:lnTo>
                    <a:pt x="1275283" y="695554"/>
                  </a:lnTo>
                  <a:lnTo>
                    <a:pt x="1263701" y="722986"/>
                  </a:lnTo>
                  <a:lnTo>
                    <a:pt x="1263701" y="750418"/>
                  </a:lnTo>
                  <a:lnTo>
                    <a:pt x="1267359" y="783946"/>
                  </a:lnTo>
                  <a:lnTo>
                    <a:pt x="1276503" y="811378"/>
                  </a:lnTo>
                  <a:lnTo>
                    <a:pt x="1273455" y="828446"/>
                  </a:lnTo>
                  <a:lnTo>
                    <a:pt x="1281379" y="873557"/>
                  </a:lnTo>
                  <a:lnTo>
                    <a:pt x="1275283" y="900379"/>
                  </a:lnTo>
                  <a:lnTo>
                    <a:pt x="1271626" y="915619"/>
                  </a:lnTo>
                  <a:lnTo>
                    <a:pt x="1259434" y="939394"/>
                  </a:lnTo>
                  <a:lnTo>
                    <a:pt x="1248461" y="944270"/>
                  </a:lnTo>
                  <a:lnTo>
                    <a:pt x="1232611" y="939394"/>
                  </a:lnTo>
                  <a:lnTo>
                    <a:pt x="1230173" y="922325"/>
                  </a:lnTo>
                  <a:lnTo>
                    <a:pt x="1219200" y="913181"/>
                  </a:lnTo>
                  <a:lnTo>
                    <a:pt x="1207008" y="879653"/>
                  </a:lnTo>
                  <a:lnTo>
                    <a:pt x="1197255" y="849782"/>
                  </a:lnTo>
                  <a:lnTo>
                    <a:pt x="1194816" y="834542"/>
                  </a:lnTo>
                  <a:lnTo>
                    <a:pt x="1207008" y="808330"/>
                  </a:lnTo>
                  <a:lnTo>
                    <a:pt x="1202131" y="786994"/>
                  </a:lnTo>
                  <a:lnTo>
                    <a:pt x="1183234" y="754075"/>
                  </a:lnTo>
                  <a:lnTo>
                    <a:pt x="1171651" y="747979"/>
                  </a:lnTo>
                  <a:lnTo>
                    <a:pt x="1134466" y="766267"/>
                  </a:lnTo>
                  <a:lnTo>
                    <a:pt x="1128979" y="763829"/>
                  </a:lnTo>
                  <a:lnTo>
                    <a:pt x="1116787" y="745541"/>
                  </a:lnTo>
                  <a:lnTo>
                    <a:pt x="1098499" y="735787"/>
                  </a:lnTo>
                  <a:lnTo>
                    <a:pt x="1059485" y="741274"/>
                  </a:lnTo>
                  <a:lnTo>
                    <a:pt x="1031443" y="736397"/>
                  </a:lnTo>
                  <a:lnTo>
                    <a:pt x="1005230" y="739445"/>
                  </a:lnTo>
                  <a:lnTo>
                    <a:pt x="989990" y="745541"/>
                  </a:lnTo>
                  <a:lnTo>
                    <a:pt x="993648" y="755904"/>
                  </a:lnTo>
                  <a:lnTo>
                    <a:pt x="989381" y="771754"/>
                  </a:lnTo>
                  <a:lnTo>
                    <a:pt x="994258" y="779678"/>
                  </a:lnTo>
                  <a:lnTo>
                    <a:pt x="986942" y="784555"/>
                  </a:lnTo>
                  <a:lnTo>
                    <a:pt x="975970" y="779069"/>
                  </a:lnTo>
                  <a:lnTo>
                    <a:pt x="961949" y="786384"/>
                  </a:lnTo>
                  <a:lnTo>
                    <a:pt x="938174" y="785165"/>
                  </a:lnTo>
                  <a:lnTo>
                    <a:pt x="918058" y="764438"/>
                  </a:lnTo>
                  <a:lnTo>
                    <a:pt x="888187" y="769315"/>
                  </a:lnTo>
                  <a:lnTo>
                    <a:pt x="866242" y="760171"/>
                  </a:lnTo>
                  <a:lnTo>
                    <a:pt x="844906" y="763219"/>
                  </a:lnTo>
                  <a:lnTo>
                    <a:pt x="814426" y="772363"/>
                  </a:lnTo>
                  <a:lnTo>
                    <a:pt x="777240" y="801014"/>
                  </a:lnTo>
                  <a:lnTo>
                    <a:pt x="740054" y="818083"/>
                  </a:lnTo>
                  <a:lnTo>
                    <a:pt x="717499" y="836371"/>
                  </a:lnTo>
                  <a:lnTo>
                    <a:pt x="705917" y="854050"/>
                  </a:lnTo>
                  <a:lnTo>
                    <a:pt x="699821" y="881482"/>
                  </a:lnTo>
                  <a:lnTo>
                    <a:pt x="697382" y="899770"/>
                  </a:lnTo>
                  <a:lnTo>
                    <a:pt x="701040" y="913181"/>
                  </a:lnTo>
                  <a:lnTo>
                    <a:pt x="687629" y="914400"/>
                  </a:lnTo>
                  <a:lnTo>
                    <a:pt x="665683" y="905866"/>
                  </a:lnTo>
                  <a:lnTo>
                    <a:pt x="641909" y="893674"/>
                  </a:lnTo>
                  <a:lnTo>
                    <a:pt x="636422" y="875386"/>
                  </a:lnTo>
                  <a:lnTo>
                    <a:pt x="635203" y="847954"/>
                  </a:lnTo>
                  <a:lnTo>
                    <a:pt x="620573" y="826008"/>
                  </a:lnTo>
                  <a:lnTo>
                    <a:pt x="615086" y="802843"/>
                  </a:lnTo>
                  <a:lnTo>
                    <a:pt x="605333" y="776021"/>
                  </a:lnTo>
                  <a:lnTo>
                    <a:pt x="585826" y="760171"/>
                  </a:lnTo>
                  <a:lnTo>
                    <a:pt x="558394" y="761390"/>
                  </a:lnTo>
                  <a:lnTo>
                    <a:pt x="529133" y="791870"/>
                  </a:lnTo>
                  <a:lnTo>
                    <a:pt x="504749" y="780288"/>
                  </a:lnTo>
                  <a:lnTo>
                    <a:pt x="490728" y="768706"/>
                  </a:lnTo>
                  <a:lnTo>
                    <a:pt x="488290" y="746760"/>
                  </a:lnTo>
                  <a:lnTo>
                    <a:pt x="483413" y="726643"/>
                  </a:lnTo>
                  <a:lnTo>
                    <a:pt x="468782" y="709574"/>
                  </a:lnTo>
                  <a:lnTo>
                    <a:pt x="455981" y="696773"/>
                  </a:lnTo>
                  <a:lnTo>
                    <a:pt x="448056" y="682752"/>
                  </a:lnTo>
                  <a:lnTo>
                    <a:pt x="390754" y="682752"/>
                  </a:lnTo>
                  <a:lnTo>
                    <a:pt x="385877" y="699211"/>
                  </a:lnTo>
                  <a:lnTo>
                    <a:pt x="359664" y="699211"/>
                  </a:lnTo>
                  <a:lnTo>
                    <a:pt x="293827" y="699211"/>
                  </a:lnTo>
                  <a:lnTo>
                    <a:pt x="227381" y="671779"/>
                  </a:lnTo>
                  <a:lnTo>
                    <a:pt x="184709" y="652882"/>
                  </a:lnTo>
                  <a:lnTo>
                    <a:pt x="190195" y="644957"/>
                  </a:lnTo>
                  <a:lnTo>
                    <a:pt x="146914" y="649224"/>
                  </a:lnTo>
                  <a:lnTo>
                    <a:pt x="108509" y="652272"/>
                  </a:lnTo>
                  <a:lnTo>
                    <a:pt x="110338" y="632765"/>
                  </a:lnTo>
                  <a:lnTo>
                    <a:pt x="97536" y="610210"/>
                  </a:lnTo>
                  <a:lnTo>
                    <a:pt x="84125" y="605333"/>
                  </a:lnTo>
                  <a:lnTo>
                    <a:pt x="84734" y="594360"/>
                  </a:lnTo>
                  <a:lnTo>
                    <a:pt x="67056" y="591922"/>
                  </a:lnTo>
                  <a:lnTo>
                    <a:pt x="59741" y="581558"/>
                  </a:lnTo>
                  <a:lnTo>
                    <a:pt x="30480" y="577901"/>
                  </a:lnTo>
                  <a:lnTo>
                    <a:pt x="24994" y="571195"/>
                  </a:lnTo>
                  <a:lnTo>
                    <a:pt x="29870" y="549859"/>
                  </a:lnTo>
                  <a:lnTo>
                    <a:pt x="14630" y="510845"/>
                  </a:lnTo>
                  <a:lnTo>
                    <a:pt x="11582" y="456590"/>
                  </a:lnTo>
                  <a:lnTo>
                    <a:pt x="17069" y="447446"/>
                  </a:lnTo>
                  <a:lnTo>
                    <a:pt x="9144" y="434645"/>
                  </a:lnTo>
                  <a:lnTo>
                    <a:pt x="0" y="401726"/>
                  </a:lnTo>
                  <a:lnTo>
                    <a:pt x="10973" y="370027"/>
                  </a:lnTo>
                  <a:lnTo>
                    <a:pt x="5486" y="348691"/>
                  </a:lnTo>
                  <a:lnTo>
                    <a:pt x="29261" y="316382"/>
                  </a:lnTo>
                  <a:lnTo>
                    <a:pt x="46330" y="283464"/>
                  </a:lnTo>
                  <a:lnTo>
                    <a:pt x="53035" y="253594"/>
                  </a:lnTo>
                  <a:lnTo>
                    <a:pt x="86563" y="217018"/>
                  </a:lnTo>
                  <a:lnTo>
                    <a:pt x="110947" y="182270"/>
                  </a:lnTo>
                  <a:lnTo>
                    <a:pt x="135331" y="147523"/>
                  </a:lnTo>
                  <a:lnTo>
                    <a:pt x="161544" y="95707"/>
                  </a:lnTo>
                  <a:lnTo>
                    <a:pt x="172517" y="63398"/>
                  </a:lnTo>
                  <a:lnTo>
                    <a:pt x="174955" y="45720"/>
                  </a:lnTo>
                  <a:lnTo>
                    <a:pt x="183490" y="37795"/>
                  </a:lnTo>
                  <a:lnTo>
                    <a:pt x="218846" y="51206"/>
                  </a:lnTo>
                  <a:lnTo>
                    <a:pt x="212750" y="87173"/>
                  </a:lnTo>
                  <a:lnTo>
                    <a:pt x="226162" y="76810"/>
                  </a:lnTo>
                  <a:lnTo>
                    <a:pt x="241402" y="45720"/>
                  </a:lnTo>
                  <a:lnTo>
                    <a:pt x="251155" y="14630"/>
                  </a:lnTo>
                  <a:lnTo>
                    <a:pt x="337109" y="14630"/>
                  </a:lnTo>
                  <a:lnTo>
                    <a:pt x="426720" y="14630"/>
                  </a:lnTo>
                  <a:lnTo>
                    <a:pt x="455981" y="14630"/>
                  </a:lnTo>
                  <a:lnTo>
                    <a:pt x="548030" y="14630"/>
                  </a:lnTo>
                  <a:lnTo>
                    <a:pt x="637642" y="14630"/>
                  </a:lnTo>
                  <a:lnTo>
                    <a:pt x="727862" y="14630"/>
                  </a:lnTo>
                  <a:lnTo>
                    <a:pt x="818693" y="14630"/>
                  </a:lnTo>
                  <a:lnTo>
                    <a:pt x="921106" y="14630"/>
                  </a:lnTo>
                  <a:lnTo>
                    <a:pt x="1024738" y="14630"/>
                  </a:lnTo>
                  <a:lnTo>
                    <a:pt x="1086917" y="14630"/>
                  </a:lnTo>
                  <a:lnTo>
                    <a:pt x="1094842" y="0"/>
                  </a:lnTo>
                  <a:lnTo>
                    <a:pt x="1105205" y="0"/>
                  </a:lnTo>
                  <a:lnTo>
                    <a:pt x="1099719" y="20726"/>
                  </a:lnTo>
                  <a:lnTo>
                    <a:pt x="1105815" y="26822"/>
                  </a:lnTo>
                  <a:lnTo>
                    <a:pt x="1125931" y="29261"/>
                  </a:lnTo>
                  <a:lnTo>
                    <a:pt x="1153973" y="35357"/>
                  </a:lnTo>
                  <a:lnTo>
                    <a:pt x="1177747" y="46939"/>
                  </a:lnTo>
                  <a:lnTo>
                    <a:pt x="1204570" y="42062"/>
                  </a:lnTo>
                  <a:lnTo>
                    <a:pt x="1237488" y="52426"/>
                  </a:lnTo>
                  <a:close/>
                </a:path>
              </a:pathLst>
            </a:custGeom>
            <a:grpFill/>
            <a:ln w="6350" cap="flat">
              <a:solidFill>
                <a:srgbClr val="545A8A"/>
              </a:solidFill>
              <a:prstDash val="solid"/>
              <a:miter/>
            </a:ln>
          </p:spPr>
          <p:txBody>
            <a:bodyPr rtlCol="0" anchor="ctr"/>
            <a:lstStyle/>
            <a:p>
              <a:endParaRPr lang="fr-FR" dirty="0"/>
            </a:p>
          </p:txBody>
        </p:sp>
        <p:sp>
          <p:nvSpPr>
            <p:cNvPr id="290" name="Forme libre : forme 254">
              <a:extLst>
                <a:ext uri="{FF2B5EF4-FFF2-40B4-BE49-F238E27FC236}">
                  <a16:creationId xmlns:a16="http://schemas.microsoft.com/office/drawing/2014/main" id="{CAAF7A0E-E348-C459-08C4-3B09A736EC98}"/>
                </a:ext>
              </a:extLst>
            </p:cNvPr>
            <p:cNvSpPr/>
            <p:nvPr/>
          </p:nvSpPr>
          <p:spPr>
            <a:xfrm>
              <a:off x="1628851" y="2172004"/>
              <a:ext cx="90220" cy="45110"/>
            </a:xfrm>
            <a:custGeom>
              <a:avLst/>
              <a:gdLst>
                <a:gd name="connsiteX0" fmla="*/ 47549 w 90220"/>
                <a:gd name="connsiteY0" fmla="*/ 31090 h 45110"/>
                <a:gd name="connsiteX1" fmla="*/ 4877 w 90220"/>
                <a:gd name="connsiteY1" fmla="*/ 45110 h 45110"/>
                <a:gd name="connsiteX2" fmla="*/ 0 w 90220"/>
                <a:gd name="connsiteY2" fmla="*/ 35357 h 45110"/>
                <a:gd name="connsiteX3" fmla="*/ 14021 w 90220"/>
                <a:gd name="connsiteY3" fmla="*/ 18288 h 45110"/>
                <a:gd name="connsiteX4" fmla="*/ 53035 w 90220"/>
                <a:gd name="connsiteY4" fmla="*/ 5486 h 45110"/>
                <a:gd name="connsiteX5" fmla="*/ 74371 w 90220"/>
                <a:gd name="connsiteY5" fmla="*/ 0 h 45110"/>
                <a:gd name="connsiteX6" fmla="*/ 90221 w 90220"/>
                <a:gd name="connsiteY6" fmla="*/ 2438 h 45110"/>
                <a:gd name="connsiteX7" fmla="*/ 90221 w 90220"/>
                <a:gd name="connsiteY7" fmla="*/ 14021 h 45110"/>
                <a:gd name="connsiteX8" fmla="*/ 47549 w 90220"/>
                <a:gd name="connsiteY8" fmla="*/ 31090 h 4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20" h="45110">
                  <a:moveTo>
                    <a:pt x="47549" y="31090"/>
                  </a:moveTo>
                  <a:lnTo>
                    <a:pt x="4877" y="45110"/>
                  </a:lnTo>
                  <a:lnTo>
                    <a:pt x="0" y="35357"/>
                  </a:lnTo>
                  <a:lnTo>
                    <a:pt x="14021" y="18288"/>
                  </a:lnTo>
                  <a:lnTo>
                    <a:pt x="53035" y="5486"/>
                  </a:lnTo>
                  <a:lnTo>
                    <a:pt x="74371" y="0"/>
                  </a:lnTo>
                  <a:lnTo>
                    <a:pt x="90221" y="2438"/>
                  </a:lnTo>
                  <a:lnTo>
                    <a:pt x="90221" y="14021"/>
                  </a:lnTo>
                  <a:lnTo>
                    <a:pt x="47549" y="31090"/>
                  </a:lnTo>
                  <a:close/>
                </a:path>
              </a:pathLst>
            </a:custGeom>
            <a:grpFill/>
            <a:ln w="6350" cap="flat">
              <a:solidFill>
                <a:srgbClr val="545A8A"/>
              </a:solidFill>
              <a:prstDash val="solid"/>
              <a:miter/>
            </a:ln>
          </p:spPr>
          <p:txBody>
            <a:bodyPr rtlCol="0" anchor="ctr"/>
            <a:lstStyle/>
            <a:p>
              <a:endParaRPr lang="fr-FR" dirty="0"/>
            </a:p>
          </p:txBody>
        </p:sp>
        <p:sp>
          <p:nvSpPr>
            <p:cNvPr id="291" name="Forme libre : forme 255">
              <a:extLst>
                <a:ext uri="{FF2B5EF4-FFF2-40B4-BE49-F238E27FC236}">
                  <a16:creationId xmlns:a16="http://schemas.microsoft.com/office/drawing/2014/main" id="{BCBCED21-1AB7-FABC-63A6-9002E3649ACF}"/>
                </a:ext>
              </a:extLst>
            </p:cNvPr>
            <p:cNvSpPr/>
            <p:nvPr/>
          </p:nvSpPr>
          <p:spPr>
            <a:xfrm>
              <a:off x="1399641" y="2084831"/>
              <a:ext cx="53035" cy="22555"/>
            </a:xfrm>
            <a:custGeom>
              <a:avLst/>
              <a:gdLst>
                <a:gd name="connsiteX0" fmla="*/ 39014 w 53035"/>
                <a:gd name="connsiteY0" fmla="*/ 17069 h 22555"/>
                <a:gd name="connsiteX1" fmla="*/ 15240 w 53035"/>
                <a:gd name="connsiteY1" fmla="*/ 22555 h 22555"/>
                <a:gd name="connsiteX2" fmla="*/ 4877 w 53035"/>
                <a:gd name="connsiteY2" fmla="*/ 15850 h 22555"/>
                <a:gd name="connsiteX3" fmla="*/ 0 w 53035"/>
                <a:gd name="connsiteY3" fmla="*/ 6096 h 22555"/>
                <a:gd name="connsiteX4" fmla="*/ 34747 w 53035"/>
                <a:gd name="connsiteY4" fmla="*/ 0 h 22555"/>
                <a:gd name="connsiteX5" fmla="*/ 53035 w 53035"/>
                <a:gd name="connsiteY5" fmla="*/ 3658 h 22555"/>
                <a:gd name="connsiteX6" fmla="*/ 39014 w 53035"/>
                <a:gd name="connsiteY6" fmla="*/ 17069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35" h="22555">
                  <a:moveTo>
                    <a:pt x="39014" y="17069"/>
                  </a:moveTo>
                  <a:lnTo>
                    <a:pt x="15240" y="22555"/>
                  </a:lnTo>
                  <a:lnTo>
                    <a:pt x="4877" y="15850"/>
                  </a:lnTo>
                  <a:lnTo>
                    <a:pt x="0" y="6096"/>
                  </a:lnTo>
                  <a:lnTo>
                    <a:pt x="34747" y="0"/>
                  </a:lnTo>
                  <a:lnTo>
                    <a:pt x="53035" y="3658"/>
                  </a:lnTo>
                  <a:lnTo>
                    <a:pt x="39014" y="17069"/>
                  </a:lnTo>
                  <a:close/>
                </a:path>
              </a:pathLst>
            </a:custGeom>
            <a:grpFill/>
            <a:ln w="6350" cap="flat">
              <a:solidFill>
                <a:srgbClr val="545A8A"/>
              </a:solidFill>
              <a:prstDash val="solid"/>
              <a:miter/>
            </a:ln>
          </p:spPr>
          <p:txBody>
            <a:bodyPr rtlCol="0" anchor="ctr"/>
            <a:lstStyle/>
            <a:p>
              <a:endParaRPr lang="fr-FR" dirty="0"/>
            </a:p>
          </p:txBody>
        </p:sp>
        <p:sp>
          <p:nvSpPr>
            <p:cNvPr id="292" name="Forme libre : forme 256">
              <a:extLst>
                <a:ext uri="{FF2B5EF4-FFF2-40B4-BE49-F238E27FC236}">
                  <a16:creationId xmlns:a16="http://schemas.microsoft.com/office/drawing/2014/main" id="{B0CC4E65-BFA9-BDAC-E9E7-0D2F55A7C43D}"/>
                </a:ext>
              </a:extLst>
            </p:cNvPr>
            <p:cNvSpPr/>
            <p:nvPr/>
          </p:nvSpPr>
          <p:spPr>
            <a:xfrm>
              <a:off x="1427073" y="1965349"/>
              <a:ext cx="77419" cy="28041"/>
            </a:xfrm>
            <a:custGeom>
              <a:avLst/>
              <a:gdLst>
                <a:gd name="connsiteX0" fmla="*/ 18898 w 77419"/>
                <a:gd name="connsiteY0" fmla="*/ 0 h 28041"/>
                <a:gd name="connsiteX1" fmla="*/ 26213 w 77419"/>
                <a:gd name="connsiteY1" fmla="*/ 6096 h 28041"/>
                <a:gd name="connsiteX2" fmla="*/ 47549 w 77419"/>
                <a:gd name="connsiteY2" fmla="*/ 3048 h 28041"/>
                <a:gd name="connsiteX3" fmla="*/ 57302 w 77419"/>
                <a:gd name="connsiteY3" fmla="*/ 12192 h 28041"/>
                <a:gd name="connsiteX4" fmla="*/ 77419 w 77419"/>
                <a:gd name="connsiteY4" fmla="*/ 16459 h 28041"/>
                <a:gd name="connsiteX5" fmla="*/ 70104 w 77419"/>
                <a:gd name="connsiteY5" fmla="*/ 20726 h 28041"/>
                <a:gd name="connsiteX6" fmla="*/ 40234 w 77419"/>
                <a:gd name="connsiteY6" fmla="*/ 28042 h 28041"/>
                <a:gd name="connsiteX7" fmla="*/ 29870 w 77419"/>
                <a:gd name="connsiteY7" fmla="*/ 20117 h 28041"/>
                <a:gd name="connsiteX8" fmla="*/ 28042 w 77419"/>
                <a:gd name="connsiteY8" fmla="*/ 14021 h 28041"/>
                <a:gd name="connsiteX9" fmla="*/ 1829 w 77419"/>
                <a:gd name="connsiteY9" fmla="*/ 15850 h 28041"/>
                <a:gd name="connsiteX10" fmla="*/ 0 w 77419"/>
                <a:gd name="connsiteY10" fmla="*/ 12802 h 28041"/>
                <a:gd name="connsiteX11" fmla="*/ 18898 w 77419"/>
                <a:gd name="connsiteY11" fmla="*/ 0 h 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19" h="28041">
                  <a:moveTo>
                    <a:pt x="18898" y="0"/>
                  </a:moveTo>
                  <a:lnTo>
                    <a:pt x="26213" y="6096"/>
                  </a:lnTo>
                  <a:lnTo>
                    <a:pt x="47549" y="3048"/>
                  </a:lnTo>
                  <a:lnTo>
                    <a:pt x="57302" y="12192"/>
                  </a:lnTo>
                  <a:lnTo>
                    <a:pt x="77419" y="16459"/>
                  </a:lnTo>
                  <a:lnTo>
                    <a:pt x="70104" y="20726"/>
                  </a:lnTo>
                  <a:lnTo>
                    <a:pt x="40234" y="28042"/>
                  </a:lnTo>
                  <a:lnTo>
                    <a:pt x="29870" y="20117"/>
                  </a:lnTo>
                  <a:lnTo>
                    <a:pt x="28042" y="14021"/>
                  </a:lnTo>
                  <a:lnTo>
                    <a:pt x="1829" y="15850"/>
                  </a:lnTo>
                  <a:lnTo>
                    <a:pt x="0" y="12802"/>
                  </a:lnTo>
                  <a:lnTo>
                    <a:pt x="18898" y="0"/>
                  </a:lnTo>
                  <a:close/>
                </a:path>
              </a:pathLst>
            </a:custGeom>
            <a:grpFill/>
            <a:ln w="6350" cap="flat">
              <a:solidFill>
                <a:srgbClr val="545A8A"/>
              </a:solidFill>
              <a:prstDash val="solid"/>
              <a:miter/>
            </a:ln>
          </p:spPr>
          <p:txBody>
            <a:bodyPr rtlCol="0" anchor="ctr"/>
            <a:lstStyle/>
            <a:p>
              <a:endParaRPr lang="fr-FR" dirty="0"/>
            </a:p>
          </p:txBody>
        </p:sp>
        <p:sp>
          <p:nvSpPr>
            <p:cNvPr id="293" name="Forme libre : forme 257">
              <a:extLst>
                <a:ext uri="{FF2B5EF4-FFF2-40B4-BE49-F238E27FC236}">
                  <a16:creationId xmlns:a16="http://schemas.microsoft.com/office/drawing/2014/main" id="{688E99E1-BA11-83F4-142E-919F5DBD8D89}"/>
                </a:ext>
              </a:extLst>
            </p:cNvPr>
            <p:cNvSpPr/>
            <p:nvPr/>
          </p:nvSpPr>
          <p:spPr>
            <a:xfrm>
              <a:off x="1233220" y="1711146"/>
              <a:ext cx="1266139" cy="591921"/>
            </a:xfrm>
            <a:custGeom>
              <a:avLst/>
              <a:gdLst>
                <a:gd name="connsiteX0" fmla="*/ 1266139 w 1266139"/>
                <a:gd name="connsiteY0" fmla="*/ 53035 h 591921"/>
                <a:gd name="connsiteX1" fmla="*/ 1116178 w 1266139"/>
                <a:gd name="connsiteY1" fmla="*/ 177394 h 591921"/>
                <a:gd name="connsiteX2" fmla="*/ 899160 w 1266139"/>
                <a:gd name="connsiteY2" fmla="*/ 376733 h 591921"/>
                <a:gd name="connsiteX3" fmla="*/ 924763 w 1266139"/>
                <a:gd name="connsiteY3" fmla="*/ 377952 h 591921"/>
                <a:gd name="connsiteX4" fmla="*/ 941832 w 1266139"/>
                <a:gd name="connsiteY4" fmla="*/ 387706 h 591921"/>
                <a:gd name="connsiteX5" fmla="*/ 944880 w 1266139"/>
                <a:gd name="connsiteY5" fmla="*/ 403555 h 591921"/>
                <a:gd name="connsiteX6" fmla="*/ 946709 w 1266139"/>
                <a:gd name="connsiteY6" fmla="*/ 426720 h 591921"/>
                <a:gd name="connsiteX7" fmla="*/ 993038 w 1266139"/>
                <a:gd name="connsiteY7" fmla="*/ 406603 h 591921"/>
                <a:gd name="connsiteX8" fmla="*/ 1032662 w 1266139"/>
                <a:gd name="connsiteY8" fmla="*/ 395021 h 591921"/>
                <a:gd name="connsiteX9" fmla="*/ 1029005 w 1266139"/>
                <a:gd name="connsiteY9" fmla="*/ 413918 h 591921"/>
                <a:gd name="connsiteX10" fmla="*/ 1033882 w 1266139"/>
                <a:gd name="connsiteY10" fmla="*/ 428549 h 591921"/>
                <a:gd name="connsiteX11" fmla="*/ 1043635 w 1266139"/>
                <a:gd name="connsiteY11" fmla="*/ 445008 h 591921"/>
                <a:gd name="connsiteX12" fmla="*/ 1036930 w 1266139"/>
                <a:gd name="connsiteY12" fmla="*/ 470611 h 591921"/>
                <a:gd name="connsiteX13" fmla="*/ 1028395 w 1266139"/>
                <a:gd name="connsiteY13" fmla="*/ 512674 h 591921"/>
                <a:gd name="connsiteX14" fmla="*/ 1056437 w 1266139"/>
                <a:gd name="connsiteY14" fmla="*/ 535838 h 591921"/>
                <a:gd name="connsiteX15" fmla="*/ 1036930 w 1266139"/>
                <a:gd name="connsiteY15" fmla="*/ 559003 h 591921"/>
                <a:gd name="connsiteX16" fmla="*/ 1005840 w 1266139"/>
                <a:gd name="connsiteY16" fmla="*/ 576682 h 591921"/>
                <a:gd name="connsiteX17" fmla="*/ 1002182 w 1266139"/>
                <a:gd name="connsiteY17" fmla="*/ 563270 h 591921"/>
                <a:gd name="connsiteX18" fmla="*/ 986942 w 1266139"/>
                <a:gd name="connsiteY18" fmla="*/ 551078 h 591921"/>
                <a:gd name="connsiteX19" fmla="*/ 1007059 w 1266139"/>
                <a:gd name="connsiteY19" fmla="*/ 519379 h 591921"/>
                <a:gd name="connsiteX20" fmla="*/ 997306 w 1266139"/>
                <a:gd name="connsiteY20" fmla="*/ 489509 h 591921"/>
                <a:gd name="connsiteX21" fmla="*/ 1013765 w 1266139"/>
                <a:gd name="connsiteY21" fmla="*/ 455371 h 591921"/>
                <a:gd name="connsiteX22" fmla="*/ 988771 w 1266139"/>
                <a:gd name="connsiteY22" fmla="*/ 452933 h 591921"/>
                <a:gd name="connsiteX23" fmla="*/ 945490 w 1266139"/>
                <a:gd name="connsiteY23" fmla="*/ 452323 h 591921"/>
                <a:gd name="connsiteX24" fmla="*/ 922325 w 1266139"/>
                <a:gd name="connsiteY24" fmla="*/ 441350 h 591921"/>
                <a:gd name="connsiteX25" fmla="*/ 902208 w 1266139"/>
                <a:gd name="connsiteY25" fmla="*/ 404165 h 591921"/>
                <a:gd name="connsiteX26" fmla="*/ 882091 w 1266139"/>
                <a:gd name="connsiteY26" fmla="*/ 397459 h 591921"/>
                <a:gd name="connsiteX27" fmla="*/ 847344 w 1266139"/>
                <a:gd name="connsiteY27" fmla="*/ 384658 h 591921"/>
                <a:gd name="connsiteX28" fmla="*/ 805891 w 1266139"/>
                <a:gd name="connsiteY28" fmla="*/ 387706 h 591921"/>
                <a:gd name="connsiteX29" fmla="*/ 769315 w 1266139"/>
                <a:gd name="connsiteY29" fmla="*/ 371246 h 591921"/>
                <a:gd name="connsiteX30" fmla="*/ 752856 w 1266139"/>
                <a:gd name="connsiteY30" fmla="*/ 356006 h 591921"/>
                <a:gd name="connsiteX31" fmla="*/ 714451 w 1266139"/>
                <a:gd name="connsiteY31" fmla="*/ 363322 h 591921"/>
                <a:gd name="connsiteX32" fmla="*/ 693115 w 1266139"/>
                <a:gd name="connsiteY32" fmla="*/ 388315 h 591921"/>
                <a:gd name="connsiteX33" fmla="*/ 675437 w 1266139"/>
                <a:gd name="connsiteY33" fmla="*/ 390754 h 591921"/>
                <a:gd name="connsiteX34" fmla="*/ 635203 w 1266139"/>
                <a:gd name="connsiteY34" fmla="*/ 398069 h 591921"/>
                <a:gd name="connsiteX35" fmla="*/ 597408 w 1266139"/>
                <a:gd name="connsiteY35" fmla="*/ 410261 h 591921"/>
                <a:gd name="connsiteX36" fmla="*/ 558394 w 1266139"/>
                <a:gd name="connsiteY36" fmla="*/ 418186 h 591921"/>
                <a:gd name="connsiteX37" fmla="*/ 577901 w 1266139"/>
                <a:gd name="connsiteY37" fmla="*/ 396850 h 591921"/>
                <a:gd name="connsiteX38" fmla="*/ 629107 w 1266139"/>
                <a:gd name="connsiteY38" fmla="*/ 361493 h 591921"/>
                <a:gd name="connsiteX39" fmla="*/ 670560 w 1266139"/>
                <a:gd name="connsiteY39" fmla="*/ 350520 h 591921"/>
                <a:gd name="connsiteX40" fmla="*/ 672998 w 1266139"/>
                <a:gd name="connsiteY40" fmla="*/ 341986 h 591921"/>
                <a:gd name="connsiteX41" fmla="*/ 615696 w 1266139"/>
                <a:gd name="connsiteY41" fmla="*/ 361493 h 591921"/>
                <a:gd name="connsiteX42" fmla="*/ 570586 w 1266139"/>
                <a:gd name="connsiteY42" fmla="*/ 385267 h 591921"/>
                <a:gd name="connsiteX43" fmla="*/ 502310 w 1266139"/>
                <a:gd name="connsiteY43" fmla="*/ 410870 h 591921"/>
                <a:gd name="connsiteX44" fmla="*/ 503530 w 1266139"/>
                <a:gd name="connsiteY44" fmla="*/ 428549 h 591921"/>
                <a:gd name="connsiteX45" fmla="*/ 448666 w 1266139"/>
                <a:gd name="connsiteY45" fmla="*/ 454152 h 591921"/>
                <a:gd name="connsiteX46" fmla="*/ 401726 w 1266139"/>
                <a:gd name="connsiteY46" fmla="*/ 469392 h 591921"/>
                <a:gd name="connsiteX47" fmla="*/ 361493 w 1266139"/>
                <a:gd name="connsiteY47" fmla="*/ 480974 h 591921"/>
                <a:gd name="connsiteX48" fmla="*/ 337109 w 1266139"/>
                <a:gd name="connsiteY48" fmla="*/ 496824 h 591921"/>
                <a:gd name="connsiteX49" fmla="*/ 272491 w 1266139"/>
                <a:gd name="connsiteY49" fmla="*/ 515722 h 591921"/>
                <a:gd name="connsiteX50" fmla="*/ 245059 w 1266139"/>
                <a:gd name="connsiteY50" fmla="*/ 532790 h 591921"/>
                <a:gd name="connsiteX51" fmla="*/ 195072 w 1266139"/>
                <a:gd name="connsiteY51" fmla="*/ 548640 h 591921"/>
                <a:gd name="connsiteX52" fmla="*/ 178613 w 1266139"/>
                <a:gd name="connsiteY52" fmla="*/ 546202 h 591921"/>
                <a:gd name="connsiteX53" fmla="*/ 140818 w 1266139"/>
                <a:gd name="connsiteY53" fmla="*/ 555955 h 591921"/>
                <a:gd name="connsiteX54" fmla="*/ 98146 w 1266139"/>
                <a:gd name="connsiteY54" fmla="*/ 568757 h 591921"/>
                <a:gd name="connsiteX55" fmla="*/ 60960 w 1266139"/>
                <a:gd name="connsiteY55" fmla="*/ 580949 h 591921"/>
                <a:gd name="connsiteX56" fmla="*/ 0 w 1266139"/>
                <a:gd name="connsiteY56" fmla="*/ 591922 h 591921"/>
                <a:gd name="connsiteX57" fmla="*/ 2438 w 1266139"/>
                <a:gd name="connsiteY57" fmla="*/ 585216 h 591921"/>
                <a:gd name="connsiteX58" fmla="*/ 52426 w 1266139"/>
                <a:gd name="connsiteY58" fmla="*/ 568147 h 591921"/>
                <a:gd name="connsiteX59" fmla="*/ 92659 w 1266139"/>
                <a:gd name="connsiteY59" fmla="*/ 556565 h 591921"/>
                <a:gd name="connsiteX60" fmla="*/ 145085 w 1266139"/>
                <a:gd name="connsiteY60" fmla="*/ 536448 h 591921"/>
                <a:gd name="connsiteX61" fmla="*/ 184709 w 1266139"/>
                <a:gd name="connsiteY61" fmla="*/ 532790 h 591921"/>
                <a:gd name="connsiteX62" fmla="*/ 215189 w 1266139"/>
                <a:gd name="connsiteY62" fmla="*/ 517550 h 591921"/>
                <a:gd name="connsiteX63" fmla="*/ 278587 w 1266139"/>
                <a:gd name="connsiteY63" fmla="*/ 495605 h 591921"/>
                <a:gd name="connsiteX64" fmla="*/ 292608 w 1266139"/>
                <a:gd name="connsiteY64" fmla="*/ 488290 h 591921"/>
                <a:gd name="connsiteX65" fmla="*/ 327355 w 1266139"/>
                <a:gd name="connsiteY65" fmla="*/ 475488 h 591921"/>
                <a:gd name="connsiteX66" fmla="*/ 362712 w 1266139"/>
                <a:gd name="connsiteY66" fmla="*/ 448056 h 591921"/>
                <a:gd name="connsiteX67" fmla="*/ 400507 w 1266139"/>
                <a:gd name="connsiteY67" fmla="*/ 426720 h 591921"/>
                <a:gd name="connsiteX68" fmla="*/ 356006 w 1266139"/>
                <a:gd name="connsiteY68" fmla="*/ 437693 h 591921"/>
                <a:gd name="connsiteX69" fmla="*/ 354178 w 1266139"/>
                <a:gd name="connsiteY69" fmla="*/ 430987 h 591921"/>
                <a:gd name="connsiteX70" fmla="*/ 324307 w 1266139"/>
                <a:gd name="connsiteY70" fmla="*/ 444398 h 591921"/>
                <a:gd name="connsiteX71" fmla="*/ 326746 w 1266139"/>
                <a:gd name="connsiteY71" fmla="*/ 426110 h 591921"/>
                <a:gd name="connsiteX72" fmla="*/ 304800 w 1266139"/>
                <a:gd name="connsiteY72" fmla="*/ 438912 h 591921"/>
                <a:gd name="connsiteX73" fmla="*/ 314554 w 1266139"/>
                <a:gd name="connsiteY73" fmla="*/ 421234 h 591921"/>
                <a:gd name="connsiteX74" fmla="*/ 270053 w 1266139"/>
                <a:gd name="connsiteY74" fmla="*/ 435254 h 591921"/>
                <a:gd name="connsiteX75" fmla="*/ 252984 w 1266139"/>
                <a:gd name="connsiteY75" fmla="*/ 435254 h 591921"/>
                <a:gd name="connsiteX76" fmla="*/ 275539 w 1266139"/>
                <a:gd name="connsiteY76" fmla="*/ 413918 h 591921"/>
                <a:gd name="connsiteX77" fmla="*/ 295656 w 1266139"/>
                <a:gd name="connsiteY77" fmla="*/ 400507 h 591921"/>
                <a:gd name="connsiteX78" fmla="*/ 293218 w 1266139"/>
                <a:gd name="connsiteY78" fmla="*/ 387706 h 591921"/>
                <a:gd name="connsiteX79" fmla="*/ 249326 w 1266139"/>
                <a:gd name="connsiteY79" fmla="*/ 395021 h 591921"/>
                <a:gd name="connsiteX80" fmla="*/ 245669 w 1266139"/>
                <a:gd name="connsiteY80" fmla="*/ 377952 h 591921"/>
                <a:gd name="connsiteX81" fmla="*/ 237744 w 1266139"/>
                <a:gd name="connsiteY81" fmla="*/ 369418 h 591921"/>
                <a:gd name="connsiteX82" fmla="*/ 262128 w 1266139"/>
                <a:gd name="connsiteY82" fmla="*/ 349301 h 591921"/>
                <a:gd name="connsiteX83" fmla="*/ 259690 w 1266139"/>
                <a:gd name="connsiteY83" fmla="*/ 334061 h 591921"/>
                <a:gd name="connsiteX84" fmla="*/ 295656 w 1266139"/>
                <a:gd name="connsiteY84" fmla="*/ 313944 h 591921"/>
                <a:gd name="connsiteX85" fmla="*/ 342595 w 1266139"/>
                <a:gd name="connsiteY85" fmla="*/ 293827 h 591921"/>
                <a:gd name="connsiteX86" fmla="*/ 374904 w 1266139"/>
                <a:gd name="connsiteY86" fmla="*/ 276149 h 591921"/>
                <a:gd name="connsiteX87" fmla="*/ 399898 w 1266139"/>
                <a:gd name="connsiteY87" fmla="*/ 273710 h 591921"/>
                <a:gd name="connsiteX88" fmla="*/ 410870 w 1266139"/>
                <a:gd name="connsiteY88" fmla="*/ 279197 h 591921"/>
                <a:gd name="connsiteX89" fmla="*/ 454152 w 1266139"/>
                <a:gd name="connsiteY89" fmla="*/ 262128 h 591921"/>
                <a:gd name="connsiteX90" fmla="*/ 469392 w 1266139"/>
                <a:gd name="connsiteY90" fmla="*/ 265176 h 591921"/>
                <a:gd name="connsiteX91" fmla="*/ 503530 w 1266139"/>
                <a:gd name="connsiteY91" fmla="*/ 254203 h 591921"/>
                <a:gd name="connsiteX92" fmla="*/ 518770 w 1266139"/>
                <a:gd name="connsiteY92" fmla="*/ 238354 h 591921"/>
                <a:gd name="connsiteX93" fmla="*/ 512064 w 1266139"/>
                <a:gd name="connsiteY93" fmla="*/ 232258 h 591921"/>
                <a:gd name="connsiteX94" fmla="*/ 548640 w 1266139"/>
                <a:gd name="connsiteY94" fmla="*/ 218846 h 591921"/>
                <a:gd name="connsiteX95" fmla="*/ 531571 w 1266139"/>
                <a:gd name="connsiteY95" fmla="*/ 219456 h 591921"/>
                <a:gd name="connsiteX96" fmla="*/ 493776 w 1266139"/>
                <a:gd name="connsiteY96" fmla="*/ 226771 h 591921"/>
                <a:gd name="connsiteX97" fmla="*/ 476098 w 1266139"/>
                <a:gd name="connsiteY97" fmla="*/ 234696 h 591921"/>
                <a:gd name="connsiteX98" fmla="*/ 465125 w 1266139"/>
                <a:gd name="connsiteY98" fmla="*/ 226771 h 591921"/>
                <a:gd name="connsiteX99" fmla="*/ 423062 w 1266139"/>
                <a:gd name="connsiteY99" fmla="*/ 231038 h 591921"/>
                <a:gd name="connsiteX100" fmla="*/ 395021 w 1266139"/>
                <a:gd name="connsiteY100" fmla="*/ 222504 h 591921"/>
                <a:gd name="connsiteX101" fmla="*/ 402336 w 1266139"/>
                <a:gd name="connsiteY101" fmla="*/ 208483 h 591921"/>
                <a:gd name="connsiteX102" fmla="*/ 396240 w 1266139"/>
                <a:gd name="connsiteY102" fmla="*/ 188976 h 591921"/>
                <a:gd name="connsiteX103" fmla="*/ 452323 w 1266139"/>
                <a:gd name="connsiteY103" fmla="*/ 174346 h 591921"/>
                <a:gd name="connsiteX104" fmla="*/ 532790 w 1266139"/>
                <a:gd name="connsiteY104" fmla="*/ 157886 h 591921"/>
                <a:gd name="connsiteX105" fmla="*/ 554126 w 1266139"/>
                <a:gd name="connsiteY105" fmla="*/ 157886 h 591921"/>
                <a:gd name="connsiteX106" fmla="*/ 527914 w 1266139"/>
                <a:gd name="connsiteY106" fmla="*/ 174955 h 591921"/>
                <a:gd name="connsiteX107" fmla="*/ 583997 w 1266139"/>
                <a:gd name="connsiteY107" fmla="*/ 173736 h 591921"/>
                <a:gd name="connsiteX108" fmla="*/ 591312 w 1266139"/>
                <a:gd name="connsiteY108" fmla="*/ 152400 h 591921"/>
                <a:gd name="connsiteX109" fmla="*/ 577291 w 1266139"/>
                <a:gd name="connsiteY109" fmla="*/ 139598 h 591921"/>
                <a:gd name="connsiteX110" fmla="*/ 582168 w 1266139"/>
                <a:gd name="connsiteY110" fmla="*/ 122530 h 591921"/>
                <a:gd name="connsiteX111" fmla="*/ 577901 w 1266139"/>
                <a:gd name="connsiteY111" fmla="*/ 108509 h 591921"/>
                <a:gd name="connsiteX112" fmla="*/ 557784 w 1266139"/>
                <a:gd name="connsiteY112" fmla="*/ 98146 h 591921"/>
                <a:gd name="connsiteX113" fmla="*/ 597408 w 1266139"/>
                <a:gd name="connsiteY113" fmla="*/ 80467 h 591921"/>
                <a:gd name="connsiteX114" fmla="*/ 643128 w 1266139"/>
                <a:gd name="connsiteY114" fmla="*/ 79248 h 591921"/>
                <a:gd name="connsiteX115" fmla="*/ 696773 w 1266139"/>
                <a:gd name="connsiteY115" fmla="*/ 64618 h 591921"/>
                <a:gd name="connsiteX116" fmla="*/ 726034 w 1266139"/>
                <a:gd name="connsiteY116" fmla="*/ 48768 h 591921"/>
                <a:gd name="connsiteX117" fmla="*/ 774192 w 1266139"/>
                <a:gd name="connsiteY117" fmla="*/ 32918 h 591921"/>
                <a:gd name="connsiteX118" fmla="*/ 803453 w 1266139"/>
                <a:gd name="connsiteY118" fmla="*/ 29261 h 591921"/>
                <a:gd name="connsiteX119" fmla="*/ 871728 w 1266139"/>
                <a:gd name="connsiteY119" fmla="*/ 14630 h 591921"/>
                <a:gd name="connsiteX120" fmla="*/ 890626 w 1266139"/>
                <a:gd name="connsiteY120" fmla="*/ 17069 h 591921"/>
                <a:gd name="connsiteX121" fmla="*/ 954024 w 1266139"/>
                <a:gd name="connsiteY121" fmla="*/ 0 h 591921"/>
                <a:gd name="connsiteX122" fmla="*/ 980846 w 1266139"/>
                <a:gd name="connsiteY122" fmla="*/ 6706 h 591921"/>
                <a:gd name="connsiteX123" fmla="*/ 977798 w 1266139"/>
                <a:gd name="connsiteY123" fmla="*/ 21336 h 591921"/>
                <a:gd name="connsiteX124" fmla="*/ 997915 w 1266139"/>
                <a:gd name="connsiteY124" fmla="*/ 15240 h 591921"/>
                <a:gd name="connsiteX125" fmla="*/ 1036320 w 1266139"/>
                <a:gd name="connsiteY125" fmla="*/ 17069 h 591921"/>
                <a:gd name="connsiteX126" fmla="*/ 1024738 w 1266139"/>
                <a:gd name="connsiteY126" fmla="*/ 24384 h 591921"/>
                <a:gd name="connsiteX127" fmla="*/ 1054608 w 1266139"/>
                <a:gd name="connsiteY127" fmla="*/ 29870 h 591921"/>
                <a:gd name="connsiteX128" fmla="*/ 1084479 w 1266139"/>
                <a:gd name="connsiteY128" fmla="*/ 26822 h 591921"/>
                <a:gd name="connsiteX129" fmla="*/ 1122274 w 1266139"/>
                <a:gd name="connsiteY129" fmla="*/ 36576 h 591921"/>
                <a:gd name="connsiteX130" fmla="*/ 1166165 w 1266139"/>
                <a:gd name="connsiteY130" fmla="*/ 40234 h 591921"/>
                <a:gd name="connsiteX131" fmla="*/ 1179576 w 1266139"/>
                <a:gd name="connsiteY131" fmla="*/ 43891 h 591921"/>
                <a:gd name="connsiteX132" fmla="*/ 1219810 w 1266139"/>
                <a:gd name="connsiteY132" fmla="*/ 39014 h 591921"/>
                <a:gd name="connsiteX133" fmla="*/ 1244803 w 1266139"/>
                <a:gd name="connsiteY133" fmla="*/ 48768 h 591921"/>
                <a:gd name="connsiteX134" fmla="*/ 1266139 w 1266139"/>
                <a:gd name="connsiteY134" fmla="*/ 53035 h 5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66139" h="591921">
                  <a:moveTo>
                    <a:pt x="1266139" y="53035"/>
                  </a:moveTo>
                  <a:lnTo>
                    <a:pt x="1116178" y="177394"/>
                  </a:lnTo>
                  <a:lnTo>
                    <a:pt x="899160" y="376733"/>
                  </a:lnTo>
                  <a:lnTo>
                    <a:pt x="924763" y="377952"/>
                  </a:lnTo>
                  <a:lnTo>
                    <a:pt x="941832" y="387706"/>
                  </a:lnTo>
                  <a:lnTo>
                    <a:pt x="944880" y="403555"/>
                  </a:lnTo>
                  <a:lnTo>
                    <a:pt x="946709" y="426720"/>
                  </a:lnTo>
                  <a:lnTo>
                    <a:pt x="993038" y="406603"/>
                  </a:lnTo>
                  <a:lnTo>
                    <a:pt x="1032662" y="395021"/>
                  </a:lnTo>
                  <a:lnTo>
                    <a:pt x="1029005" y="413918"/>
                  </a:lnTo>
                  <a:lnTo>
                    <a:pt x="1033882" y="428549"/>
                  </a:lnTo>
                  <a:lnTo>
                    <a:pt x="1043635" y="445008"/>
                  </a:lnTo>
                  <a:lnTo>
                    <a:pt x="1036930" y="470611"/>
                  </a:lnTo>
                  <a:lnTo>
                    <a:pt x="1028395" y="512674"/>
                  </a:lnTo>
                  <a:lnTo>
                    <a:pt x="1056437" y="535838"/>
                  </a:lnTo>
                  <a:lnTo>
                    <a:pt x="1036930" y="559003"/>
                  </a:lnTo>
                  <a:lnTo>
                    <a:pt x="1005840" y="576682"/>
                  </a:lnTo>
                  <a:lnTo>
                    <a:pt x="1002182" y="563270"/>
                  </a:lnTo>
                  <a:lnTo>
                    <a:pt x="986942" y="551078"/>
                  </a:lnTo>
                  <a:lnTo>
                    <a:pt x="1007059" y="519379"/>
                  </a:lnTo>
                  <a:lnTo>
                    <a:pt x="997306" y="489509"/>
                  </a:lnTo>
                  <a:lnTo>
                    <a:pt x="1013765" y="455371"/>
                  </a:lnTo>
                  <a:lnTo>
                    <a:pt x="988771" y="452933"/>
                  </a:lnTo>
                  <a:lnTo>
                    <a:pt x="945490" y="452323"/>
                  </a:lnTo>
                  <a:lnTo>
                    <a:pt x="922325" y="441350"/>
                  </a:lnTo>
                  <a:lnTo>
                    <a:pt x="902208" y="404165"/>
                  </a:lnTo>
                  <a:lnTo>
                    <a:pt x="882091" y="397459"/>
                  </a:lnTo>
                  <a:lnTo>
                    <a:pt x="847344" y="384658"/>
                  </a:lnTo>
                  <a:lnTo>
                    <a:pt x="805891" y="387706"/>
                  </a:lnTo>
                  <a:lnTo>
                    <a:pt x="769315" y="371246"/>
                  </a:lnTo>
                  <a:lnTo>
                    <a:pt x="752856" y="356006"/>
                  </a:lnTo>
                  <a:lnTo>
                    <a:pt x="714451" y="363322"/>
                  </a:lnTo>
                  <a:lnTo>
                    <a:pt x="693115" y="388315"/>
                  </a:lnTo>
                  <a:lnTo>
                    <a:pt x="675437" y="390754"/>
                  </a:lnTo>
                  <a:lnTo>
                    <a:pt x="635203" y="398069"/>
                  </a:lnTo>
                  <a:lnTo>
                    <a:pt x="597408" y="410261"/>
                  </a:lnTo>
                  <a:lnTo>
                    <a:pt x="558394" y="418186"/>
                  </a:lnTo>
                  <a:lnTo>
                    <a:pt x="577901" y="396850"/>
                  </a:lnTo>
                  <a:lnTo>
                    <a:pt x="629107" y="361493"/>
                  </a:lnTo>
                  <a:lnTo>
                    <a:pt x="670560" y="350520"/>
                  </a:lnTo>
                  <a:lnTo>
                    <a:pt x="672998" y="341986"/>
                  </a:lnTo>
                  <a:lnTo>
                    <a:pt x="615696" y="361493"/>
                  </a:lnTo>
                  <a:lnTo>
                    <a:pt x="570586" y="385267"/>
                  </a:lnTo>
                  <a:lnTo>
                    <a:pt x="502310" y="410870"/>
                  </a:lnTo>
                  <a:lnTo>
                    <a:pt x="503530" y="428549"/>
                  </a:lnTo>
                  <a:lnTo>
                    <a:pt x="448666" y="454152"/>
                  </a:lnTo>
                  <a:lnTo>
                    <a:pt x="401726" y="469392"/>
                  </a:lnTo>
                  <a:lnTo>
                    <a:pt x="361493" y="480974"/>
                  </a:lnTo>
                  <a:lnTo>
                    <a:pt x="337109" y="496824"/>
                  </a:lnTo>
                  <a:lnTo>
                    <a:pt x="272491" y="515722"/>
                  </a:lnTo>
                  <a:lnTo>
                    <a:pt x="245059" y="532790"/>
                  </a:lnTo>
                  <a:lnTo>
                    <a:pt x="195072" y="548640"/>
                  </a:lnTo>
                  <a:lnTo>
                    <a:pt x="178613" y="546202"/>
                  </a:lnTo>
                  <a:lnTo>
                    <a:pt x="140818" y="555955"/>
                  </a:lnTo>
                  <a:lnTo>
                    <a:pt x="98146" y="568757"/>
                  </a:lnTo>
                  <a:lnTo>
                    <a:pt x="60960" y="580949"/>
                  </a:lnTo>
                  <a:lnTo>
                    <a:pt x="0" y="591922"/>
                  </a:lnTo>
                  <a:lnTo>
                    <a:pt x="2438" y="585216"/>
                  </a:lnTo>
                  <a:lnTo>
                    <a:pt x="52426" y="568147"/>
                  </a:lnTo>
                  <a:lnTo>
                    <a:pt x="92659" y="556565"/>
                  </a:lnTo>
                  <a:lnTo>
                    <a:pt x="145085" y="536448"/>
                  </a:lnTo>
                  <a:lnTo>
                    <a:pt x="184709" y="532790"/>
                  </a:lnTo>
                  <a:lnTo>
                    <a:pt x="215189" y="517550"/>
                  </a:lnTo>
                  <a:lnTo>
                    <a:pt x="278587" y="495605"/>
                  </a:lnTo>
                  <a:lnTo>
                    <a:pt x="292608" y="488290"/>
                  </a:lnTo>
                  <a:lnTo>
                    <a:pt x="327355" y="475488"/>
                  </a:lnTo>
                  <a:lnTo>
                    <a:pt x="362712" y="448056"/>
                  </a:lnTo>
                  <a:lnTo>
                    <a:pt x="400507" y="426720"/>
                  </a:lnTo>
                  <a:lnTo>
                    <a:pt x="356006" y="437693"/>
                  </a:lnTo>
                  <a:lnTo>
                    <a:pt x="354178" y="430987"/>
                  </a:lnTo>
                  <a:lnTo>
                    <a:pt x="324307" y="444398"/>
                  </a:lnTo>
                  <a:lnTo>
                    <a:pt x="326746" y="426110"/>
                  </a:lnTo>
                  <a:lnTo>
                    <a:pt x="304800" y="438912"/>
                  </a:lnTo>
                  <a:lnTo>
                    <a:pt x="314554" y="421234"/>
                  </a:lnTo>
                  <a:lnTo>
                    <a:pt x="270053" y="435254"/>
                  </a:lnTo>
                  <a:lnTo>
                    <a:pt x="252984" y="435254"/>
                  </a:lnTo>
                  <a:lnTo>
                    <a:pt x="275539" y="413918"/>
                  </a:lnTo>
                  <a:lnTo>
                    <a:pt x="295656" y="400507"/>
                  </a:lnTo>
                  <a:lnTo>
                    <a:pt x="293218" y="387706"/>
                  </a:lnTo>
                  <a:lnTo>
                    <a:pt x="249326" y="395021"/>
                  </a:lnTo>
                  <a:lnTo>
                    <a:pt x="245669" y="377952"/>
                  </a:lnTo>
                  <a:lnTo>
                    <a:pt x="237744" y="369418"/>
                  </a:lnTo>
                  <a:lnTo>
                    <a:pt x="262128" y="349301"/>
                  </a:lnTo>
                  <a:lnTo>
                    <a:pt x="259690" y="334061"/>
                  </a:lnTo>
                  <a:lnTo>
                    <a:pt x="295656" y="313944"/>
                  </a:lnTo>
                  <a:lnTo>
                    <a:pt x="342595" y="293827"/>
                  </a:lnTo>
                  <a:lnTo>
                    <a:pt x="374904" y="276149"/>
                  </a:lnTo>
                  <a:lnTo>
                    <a:pt x="399898" y="273710"/>
                  </a:lnTo>
                  <a:lnTo>
                    <a:pt x="410870" y="279197"/>
                  </a:lnTo>
                  <a:lnTo>
                    <a:pt x="454152" y="262128"/>
                  </a:lnTo>
                  <a:lnTo>
                    <a:pt x="469392" y="265176"/>
                  </a:lnTo>
                  <a:lnTo>
                    <a:pt x="503530" y="254203"/>
                  </a:lnTo>
                  <a:lnTo>
                    <a:pt x="518770" y="238354"/>
                  </a:lnTo>
                  <a:lnTo>
                    <a:pt x="512064" y="232258"/>
                  </a:lnTo>
                  <a:lnTo>
                    <a:pt x="548640" y="218846"/>
                  </a:lnTo>
                  <a:lnTo>
                    <a:pt x="531571" y="219456"/>
                  </a:lnTo>
                  <a:lnTo>
                    <a:pt x="493776" y="226771"/>
                  </a:lnTo>
                  <a:lnTo>
                    <a:pt x="476098" y="234696"/>
                  </a:lnTo>
                  <a:lnTo>
                    <a:pt x="465125" y="226771"/>
                  </a:lnTo>
                  <a:lnTo>
                    <a:pt x="423062" y="231038"/>
                  </a:lnTo>
                  <a:lnTo>
                    <a:pt x="395021" y="222504"/>
                  </a:lnTo>
                  <a:lnTo>
                    <a:pt x="402336" y="208483"/>
                  </a:lnTo>
                  <a:lnTo>
                    <a:pt x="396240" y="188976"/>
                  </a:lnTo>
                  <a:lnTo>
                    <a:pt x="452323" y="174346"/>
                  </a:lnTo>
                  <a:lnTo>
                    <a:pt x="532790" y="157886"/>
                  </a:lnTo>
                  <a:lnTo>
                    <a:pt x="554126" y="157886"/>
                  </a:lnTo>
                  <a:lnTo>
                    <a:pt x="527914" y="174955"/>
                  </a:lnTo>
                  <a:lnTo>
                    <a:pt x="583997" y="173736"/>
                  </a:lnTo>
                  <a:lnTo>
                    <a:pt x="591312" y="152400"/>
                  </a:lnTo>
                  <a:lnTo>
                    <a:pt x="577291" y="139598"/>
                  </a:lnTo>
                  <a:lnTo>
                    <a:pt x="582168" y="122530"/>
                  </a:lnTo>
                  <a:lnTo>
                    <a:pt x="577901" y="108509"/>
                  </a:lnTo>
                  <a:lnTo>
                    <a:pt x="557784" y="98146"/>
                  </a:lnTo>
                  <a:lnTo>
                    <a:pt x="597408" y="80467"/>
                  </a:lnTo>
                  <a:lnTo>
                    <a:pt x="643128" y="79248"/>
                  </a:lnTo>
                  <a:lnTo>
                    <a:pt x="696773" y="64618"/>
                  </a:lnTo>
                  <a:lnTo>
                    <a:pt x="726034" y="48768"/>
                  </a:lnTo>
                  <a:lnTo>
                    <a:pt x="774192" y="32918"/>
                  </a:lnTo>
                  <a:lnTo>
                    <a:pt x="803453" y="29261"/>
                  </a:lnTo>
                  <a:lnTo>
                    <a:pt x="871728" y="14630"/>
                  </a:lnTo>
                  <a:lnTo>
                    <a:pt x="890626" y="17069"/>
                  </a:lnTo>
                  <a:lnTo>
                    <a:pt x="954024" y="0"/>
                  </a:lnTo>
                  <a:lnTo>
                    <a:pt x="980846" y="6706"/>
                  </a:lnTo>
                  <a:lnTo>
                    <a:pt x="977798" y="21336"/>
                  </a:lnTo>
                  <a:lnTo>
                    <a:pt x="997915" y="15240"/>
                  </a:lnTo>
                  <a:lnTo>
                    <a:pt x="1036320" y="17069"/>
                  </a:lnTo>
                  <a:lnTo>
                    <a:pt x="1024738" y="24384"/>
                  </a:lnTo>
                  <a:lnTo>
                    <a:pt x="1054608" y="29870"/>
                  </a:lnTo>
                  <a:lnTo>
                    <a:pt x="1084479" y="26822"/>
                  </a:lnTo>
                  <a:lnTo>
                    <a:pt x="1122274" y="36576"/>
                  </a:lnTo>
                  <a:lnTo>
                    <a:pt x="1166165" y="40234"/>
                  </a:lnTo>
                  <a:lnTo>
                    <a:pt x="1179576" y="43891"/>
                  </a:lnTo>
                  <a:lnTo>
                    <a:pt x="1219810" y="39014"/>
                  </a:lnTo>
                  <a:lnTo>
                    <a:pt x="1244803" y="48768"/>
                  </a:lnTo>
                  <a:lnTo>
                    <a:pt x="1266139" y="53035"/>
                  </a:lnTo>
                  <a:close/>
                </a:path>
              </a:pathLst>
            </a:custGeom>
            <a:grpFill/>
            <a:ln w="6350" cap="flat">
              <a:solidFill>
                <a:srgbClr val="545A8A"/>
              </a:solidFill>
              <a:prstDash val="solid"/>
              <a:miter/>
            </a:ln>
          </p:spPr>
          <p:txBody>
            <a:bodyPr rtlCol="0" anchor="ctr"/>
            <a:lstStyle/>
            <a:p>
              <a:endParaRPr lang="fr-FR" dirty="0"/>
            </a:p>
          </p:txBody>
        </p:sp>
        <p:sp>
          <p:nvSpPr>
            <p:cNvPr id="294" name="Forme libre : forme 258">
              <a:extLst>
                <a:ext uri="{FF2B5EF4-FFF2-40B4-BE49-F238E27FC236}">
                  <a16:creationId xmlns:a16="http://schemas.microsoft.com/office/drawing/2014/main" id="{A42C6088-5503-005B-1982-7CA599490FF5}"/>
                </a:ext>
              </a:extLst>
            </p:cNvPr>
            <p:cNvSpPr/>
            <p:nvPr/>
          </p:nvSpPr>
          <p:spPr>
            <a:xfrm>
              <a:off x="4128820" y="4192218"/>
              <a:ext cx="99974" cy="144475"/>
            </a:xfrm>
            <a:custGeom>
              <a:avLst/>
              <a:gdLst>
                <a:gd name="connsiteX0" fmla="*/ 0 w 99974"/>
                <a:gd name="connsiteY0" fmla="*/ 134722 h 144475"/>
                <a:gd name="connsiteX1" fmla="*/ 9144 w 99974"/>
                <a:gd name="connsiteY1" fmla="*/ 117653 h 144475"/>
                <a:gd name="connsiteX2" fmla="*/ 12192 w 99974"/>
                <a:gd name="connsiteY2" fmla="*/ 99974 h 144475"/>
                <a:gd name="connsiteX3" fmla="*/ 18288 w 99974"/>
                <a:gd name="connsiteY3" fmla="*/ 83515 h 144475"/>
                <a:gd name="connsiteX4" fmla="*/ 5487 w 99974"/>
                <a:gd name="connsiteY4" fmla="*/ 60350 h 144475"/>
                <a:gd name="connsiteX5" fmla="*/ 3658 w 99974"/>
                <a:gd name="connsiteY5" fmla="*/ 33528 h 144475"/>
                <a:gd name="connsiteX6" fmla="*/ 22555 w 99974"/>
                <a:gd name="connsiteY6" fmla="*/ 0 h 144475"/>
                <a:gd name="connsiteX7" fmla="*/ 34138 w 99974"/>
                <a:gd name="connsiteY7" fmla="*/ 4267 h 144475"/>
                <a:gd name="connsiteX8" fmla="*/ 59131 w 99974"/>
                <a:gd name="connsiteY8" fmla="*/ 13411 h 144475"/>
                <a:gd name="connsiteX9" fmla="*/ 95098 w 99974"/>
                <a:gd name="connsiteY9" fmla="*/ 46330 h 144475"/>
                <a:gd name="connsiteX10" fmla="*/ 99975 w 99974"/>
                <a:gd name="connsiteY10" fmla="*/ 62179 h 144475"/>
                <a:gd name="connsiteX11" fmla="*/ 79248 w 99974"/>
                <a:gd name="connsiteY11" fmla="*/ 98146 h 144475"/>
                <a:gd name="connsiteX12" fmla="*/ 68275 w 99974"/>
                <a:gd name="connsiteY12" fmla="*/ 126797 h 144475"/>
                <a:gd name="connsiteX13" fmla="*/ 54864 w 99974"/>
                <a:gd name="connsiteY13" fmla="*/ 142037 h 144475"/>
                <a:gd name="connsiteX14" fmla="*/ 38405 w 99974"/>
                <a:gd name="connsiteY14" fmla="*/ 144475 h 144475"/>
                <a:gd name="connsiteX15" fmla="*/ 33528 w 99974"/>
                <a:gd name="connsiteY15" fmla="*/ 133502 h 144475"/>
                <a:gd name="connsiteX16" fmla="*/ 25603 w 99974"/>
                <a:gd name="connsiteY16" fmla="*/ 132283 h 144475"/>
                <a:gd name="connsiteX17" fmla="*/ 15240 w 99974"/>
                <a:gd name="connsiteY17" fmla="*/ 142646 h 144475"/>
                <a:gd name="connsiteX18" fmla="*/ 0 w 99974"/>
                <a:gd name="connsiteY18" fmla="*/ 134722 h 1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974" h="144475">
                  <a:moveTo>
                    <a:pt x="0" y="134722"/>
                  </a:moveTo>
                  <a:lnTo>
                    <a:pt x="9144" y="117653"/>
                  </a:lnTo>
                  <a:lnTo>
                    <a:pt x="12192" y="99974"/>
                  </a:lnTo>
                  <a:lnTo>
                    <a:pt x="18288" y="83515"/>
                  </a:lnTo>
                  <a:lnTo>
                    <a:pt x="5487" y="60350"/>
                  </a:lnTo>
                  <a:lnTo>
                    <a:pt x="3658" y="33528"/>
                  </a:lnTo>
                  <a:lnTo>
                    <a:pt x="22555" y="0"/>
                  </a:lnTo>
                  <a:lnTo>
                    <a:pt x="34138" y="4267"/>
                  </a:lnTo>
                  <a:lnTo>
                    <a:pt x="59131" y="13411"/>
                  </a:lnTo>
                  <a:lnTo>
                    <a:pt x="95098" y="46330"/>
                  </a:lnTo>
                  <a:lnTo>
                    <a:pt x="99975" y="62179"/>
                  </a:lnTo>
                  <a:lnTo>
                    <a:pt x="79248" y="98146"/>
                  </a:lnTo>
                  <a:lnTo>
                    <a:pt x="68275" y="126797"/>
                  </a:lnTo>
                  <a:lnTo>
                    <a:pt x="54864" y="142037"/>
                  </a:lnTo>
                  <a:lnTo>
                    <a:pt x="38405" y="144475"/>
                  </a:lnTo>
                  <a:lnTo>
                    <a:pt x="33528" y="133502"/>
                  </a:lnTo>
                  <a:lnTo>
                    <a:pt x="25603" y="132283"/>
                  </a:lnTo>
                  <a:lnTo>
                    <a:pt x="15240" y="142646"/>
                  </a:lnTo>
                  <a:lnTo>
                    <a:pt x="0" y="134722"/>
                  </a:lnTo>
                  <a:close/>
                </a:path>
              </a:pathLst>
            </a:custGeom>
            <a:grpFill/>
            <a:ln w="6350" cap="flat">
              <a:solidFill>
                <a:srgbClr val="545A8A"/>
              </a:solidFill>
              <a:prstDash val="solid"/>
              <a:miter/>
            </a:ln>
          </p:spPr>
          <p:txBody>
            <a:bodyPr rtlCol="0" anchor="ctr"/>
            <a:lstStyle/>
            <a:p>
              <a:endParaRPr lang="fr-FR" dirty="0"/>
            </a:p>
          </p:txBody>
        </p:sp>
        <p:sp>
          <p:nvSpPr>
            <p:cNvPr id="295" name="Forme libre : forme 259">
              <a:extLst>
                <a:ext uri="{FF2B5EF4-FFF2-40B4-BE49-F238E27FC236}">
                  <a16:creationId xmlns:a16="http://schemas.microsoft.com/office/drawing/2014/main" id="{2AE9AE6B-4E18-77ED-550F-B7842AECE2C5}"/>
                </a:ext>
              </a:extLst>
            </p:cNvPr>
            <p:cNvSpPr/>
            <p:nvPr/>
          </p:nvSpPr>
          <p:spPr>
            <a:xfrm>
              <a:off x="3608222" y="3922775"/>
              <a:ext cx="6096" cy="7924"/>
            </a:xfrm>
            <a:custGeom>
              <a:avLst/>
              <a:gdLst>
                <a:gd name="connsiteX0" fmla="*/ 6096 w 6096"/>
                <a:gd name="connsiteY0" fmla="*/ 7925 h 7924"/>
                <a:gd name="connsiteX1" fmla="*/ 3048 w 6096"/>
                <a:gd name="connsiteY1" fmla="*/ 6705 h 7924"/>
                <a:gd name="connsiteX2" fmla="*/ 0 w 6096"/>
                <a:gd name="connsiteY2" fmla="*/ 3657 h 7924"/>
                <a:gd name="connsiteX3" fmla="*/ 609 w 6096"/>
                <a:gd name="connsiteY3" fmla="*/ 0 h 7924"/>
                <a:gd name="connsiteX4" fmla="*/ 1829 w 6096"/>
                <a:gd name="connsiteY4" fmla="*/ 1829 h 7924"/>
                <a:gd name="connsiteX5" fmla="*/ 4267 w 6096"/>
                <a:gd name="connsiteY5" fmla="*/ 4267 h 7924"/>
                <a:gd name="connsiteX6" fmla="*/ 6096 w 6096"/>
                <a:gd name="connsiteY6" fmla="*/ 7315 h 7924"/>
                <a:gd name="connsiteX7" fmla="*/ 6096 w 6096"/>
                <a:gd name="connsiteY7" fmla="*/ 7925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 h="7924">
                  <a:moveTo>
                    <a:pt x="6096" y="7925"/>
                  </a:moveTo>
                  <a:lnTo>
                    <a:pt x="3048" y="6705"/>
                  </a:lnTo>
                  <a:lnTo>
                    <a:pt x="0" y="3657"/>
                  </a:lnTo>
                  <a:lnTo>
                    <a:pt x="609" y="0"/>
                  </a:lnTo>
                  <a:lnTo>
                    <a:pt x="1829" y="1829"/>
                  </a:lnTo>
                  <a:lnTo>
                    <a:pt x="4267" y="4267"/>
                  </a:lnTo>
                  <a:lnTo>
                    <a:pt x="6096" y="7315"/>
                  </a:lnTo>
                  <a:lnTo>
                    <a:pt x="6096" y="7925"/>
                  </a:lnTo>
                  <a:close/>
                </a:path>
              </a:pathLst>
            </a:custGeom>
            <a:grpFill/>
            <a:ln w="6350" cap="flat">
              <a:solidFill>
                <a:srgbClr val="545A8A"/>
              </a:solidFill>
              <a:prstDash val="solid"/>
              <a:miter/>
            </a:ln>
          </p:spPr>
          <p:txBody>
            <a:bodyPr rtlCol="0" anchor="ctr"/>
            <a:lstStyle/>
            <a:p>
              <a:endParaRPr lang="fr-FR" dirty="0"/>
            </a:p>
          </p:txBody>
        </p:sp>
        <p:sp>
          <p:nvSpPr>
            <p:cNvPr id="296" name="Forme libre : forme 260">
              <a:extLst>
                <a:ext uri="{FF2B5EF4-FFF2-40B4-BE49-F238E27FC236}">
                  <a16:creationId xmlns:a16="http://schemas.microsoft.com/office/drawing/2014/main" id="{BB31040F-F2AE-A105-D35C-AA30E446F564}"/>
                </a:ext>
              </a:extLst>
            </p:cNvPr>
            <p:cNvSpPr/>
            <p:nvPr/>
          </p:nvSpPr>
          <p:spPr>
            <a:xfrm>
              <a:off x="3864864" y="3702100"/>
              <a:ext cx="3657" cy="2438"/>
            </a:xfrm>
            <a:custGeom>
              <a:avLst/>
              <a:gdLst>
                <a:gd name="connsiteX0" fmla="*/ 1219 w 3657"/>
                <a:gd name="connsiteY0" fmla="*/ 2438 h 2438"/>
                <a:gd name="connsiteX1" fmla="*/ 0 w 3657"/>
                <a:gd name="connsiteY1" fmla="*/ 2438 h 2438"/>
                <a:gd name="connsiteX2" fmla="*/ 1829 w 3657"/>
                <a:gd name="connsiteY2" fmla="*/ 0 h 2438"/>
                <a:gd name="connsiteX3" fmla="*/ 3657 w 3657"/>
                <a:gd name="connsiteY3" fmla="*/ 0 h 2438"/>
                <a:gd name="connsiteX4" fmla="*/ 2439 w 3657"/>
                <a:gd name="connsiteY4" fmla="*/ 1829 h 2438"/>
                <a:gd name="connsiteX5" fmla="*/ 1219 w 3657"/>
                <a:gd name="connsiteY5" fmla="*/ 2438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2438">
                  <a:moveTo>
                    <a:pt x="1219" y="2438"/>
                  </a:moveTo>
                  <a:lnTo>
                    <a:pt x="0" y="2438"/>
                  </a:lnTo>
                  <a:lnTo>
                    <a:pt x="1829" y="0"/>
                  </a:lnTo>
                  <a:lnTo>
                    <a:pt x="3657" y="0"/>
                  </a:lnTo>
                  <a:lnTo>
                    <a:pt x="2439" y="1829"/>
                  </a:lnTo>
                  <a:lnTo>
                    <a:pt x="1219" y="2438"/>
                  </a:lnTo>
                  <a:close/>
                </a:path>
              </a:pathLst>
            </a:custGeom>
            <a:grpFill/>
            <a:ln w="6350" cap="flat">
              <a:solidFill>
                <a:srgbClr val="545A8A"/>
              </a:solidFill>
              <a:prstDash val="solid"/>
              <a:miter/>
            </a:ln>
          </p:spPr>
          <p:txBody>
            <a:bodyPr rtlCol="0" anchor="ctr"/>
            <a:lstStyle/>
            <a:p>
              <a:endParaRPr lang="fr-FR" dirty="0"/>
            </a:p>
          </p:txBody>
        </p:sp>
        <p:sp>
          <p:nvSpPr>
            <p:cNvPr id="297" name="Forme libre : forme 263">
              <a:extLst>
                <a:ext uri="{FF2B5EF4-FFF2-40B4-BE49-F238E27FC236}">
                  <a16:creationId xmlns:a16="http://schemas.microsoft.com/office/drawing/2014/main" id="{7932B120-F393-3DB2-FC53-AFFB50854B28}"/>
                </a:ext>
              </a:extLst>
            </p:cNvPr>
            <p:cNvSpPr/>
            <p:nvPr/>
          </p:nvSpPr>
          <p:spPr>
            <a:xfrm>
              <a:off x="3901440" y="3745381"/>
              <a:ext cx="7924" cy="6096"/>
            </a:xfrm>
            <a:custGeom>
              <a:avLst/>
              <a:gdLst>
                <a:gd name="connsiteX0" fmla="*/ 4267 w 7924"/>
                <a:gd name="connsiteY0" fmla="*/ 1829 h 6096"/>
                <a:gd name="connsiteX1" fmla="*/ 7925 w 7924"/>
                <a:gd name="connsiteY1" fmla="*/ 3658 h 6096"/>
                <a:gd name="connsiteX2" fmla="*/ 6705 w 7924"/>
                <a:gd name="connsiteY2" fmla="*/ 5486 h 6096"/>
                <a:gd name="connsiteX3" fmla="*/ 5487 w 7924"/>
                <a:gd name="connsiteY3" fmla="*/ 5486 h 6096"/>
                <a:gd name="connsiteX4" fmla="*/ 1219 w 7924"/>
                <a:gd name="connsiteY4" fmla="*/ 6096 h 6096"/>
                <a:gd name="connsiteX5" fmla="*/ 0 w 7924"/>
                <a:gd name="connsiteY5" fmla="*/ 5486 h 6096"/>
                <a:gd name="connsiteX6" fmla="*/ 0 w 7924"/>
                <a:gd name="connsiteY6" fmla="*/ 2438 h 6096"/>
                <a:gd name="connsiteX7" fmla="*/ 1829 w 7924"/>
                <a:gd name="connsiteY7" fmla="*/ 1829 h 6096"/>
                <a:gd name="connsiteX8" fmla="*/ 2439 w 7924"/>
                <a:gd name="connsiteY8" fmla="*/ 0 h 6096"/>
                <a:gd name="connsiteX9" fmla="*/ 3657 w 7924"/>
                <a:gd name="connsiteY9" fmla="*/ 0 h 6096"/>
                <a:gd name="connsiteX10" fmla="*/ 4267 w 7924"/>
                <a:gd name="connsiteY10" fmla="*/ 1829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4" h="6096">
                  <a:moveTo>
                    <a:pt x="4267" y="1829"/>
                  </a:moveTo>
                  <a:lnTo>
                    <a:pt x="7925" y="3658"/>
                  </a:lnTo>
                  <a:lnTo>
                    <a:pt x="6705" y="5486"/>
                  </a:lnTo>
                  <a:lnTo>
                    <a:pt x="5487" y="5486"/>
                  </a:lnTo>
                  <a:lnTo>
                    <a:pt x="1219" y="6096"/>
                  </a:lnTo>
                  <a:lnTo>
                    <a:pt x="0" y="5486"/>
                  </a:lnTo>
                  <a:lnTo>
                    <a:pt x="0" y="2438"/>
                  </a:lnTo>
                  <a:lnTo>
                    <a:pt x="1829" y="1829"/>
                  </a:lnTo>
                  <a:lnTo>
                    <a:pt x="2439" y="0"/>
                  </a:lnTo>
                  <a:lnTo>
                    <a:pt x="3657" y="0"/>
                  </a:lnTo>
                  <a:lnTo>
                    <a:pt x="4267" y="1829"/>
                  </a:lnTo>
                  <a:close/>
                </a:path>
              </a:pathLst>
            </a:custGeom>
            <a:grpFill/>
            <a:ln w="6350" cap="flat">
              <a:solidFill>
                <a:srgbClr val="545A8A"/>
              </a:solidFill>
              <a:prstDash val="solid"/>
              <a:miter/>
            </a:ln>
          </p:spPr>
          <p:txBody>
            <a:bodyPr rtlCol="0" anchor="ctr"/>
            <a:lstStyle/>
            <a:p>
              <a:endParaRPr lang="fr-FR" dirty="0"/>
            </a:p>
          </p:txBody>
        </p:sp>
        <p:sp>
          <p:nvSpPr>
            <p:cNvPr id="298" name="Forme libre : forme 264">
              <a:extLst>
                <a:ext uri="{FF2B5EF4-FFF2-40B4-BE49-F238E27FC236}">
                  <a16:creationId xmlns:a16="http://schemas.microsoft.com/office/drawing/2014/main" id="{C20F60B6-891B-146A-2C51-1832C8CF373B}"/>
                </a:ext>
              </a:extLst>
            </p:cNvPr>
            <p:cNvSpPr/>
            <p:nvPr/>
          </p:nvSpPr>
          <p:spPr>
            <a:xfrm>
              <a:off x="3904488" y="3724655"/>
              <a:ext cx="4267" cy="6096"/>
            </a:xfrm>
            <a:custGeom>
              <a:avLst/>
              <a:gdLst>
                <a:gd name="connsiteX0" fmla="*/ 1219 w 4267"/>
                <a:gd name="connsiteY0" fmla="*/ 0 h 6096"/>
                <a:gd name="connsiteX1" fmla="*/ 2439 w 4267"/>
                <a:gd name="connsiteY1" fmla="*/ 0 h 6096"/>
                <a:gd name="connsiteX2" fmla="*/ 3657 w 4267"/>
                <a:gd name="connsiteY2" fmla="*/ 1219 h 6096"/>
                <a:gd name="connsiteX3" fmla="*/ 4267 w 4267"/>
                <a:gd name="connsiteY3" fmla="*/ 3657 h 6096"/>
                <a:gd name="connsiteX4" fmla="*/ 3657 w 4267"/>
                <a:gd name="connsiteY4" fmla="*/ 5486 h 6096"/>
                <a:gd name="connsiteX5" fmla="*/ 2439 w 4267"/>
                <a:gd name="connsiteY5" fmla="*/ 6096 h 6096"/>
                <a:gd name="connsiteX6" fmla="*/ 1829 w 4267"/>
                <a:gd name="connsiteY6" fmla="*/ 4877 h 6096"/>
                <a:gd name="connsiteX7" fmla="*/ 0 w 4267"/>
                <a:gd name="connsiteY7" fmla="*/ 3657 h 6096"/>
                <a:gd name="connsiteX8" fmla="*/ 0 w 4267"/>
                <a:gd name="connsiteY8" fmla="*/ 609 h 6096"/>
                <a:gd name="connsiteX9" fmla="*/ 1219 w 4267"/>
                <a:gd name="connsiteY9" fmla="*/ 0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 h="6096">
                  <a:moveTo>
                    <a:pt x="1219" y="0"/>
                  </a:moveTo>
                  <a:lnTo>
                    <a:pt x="2439" y="0"/>
                  </a:lnTo>
                  <a:lnTo>
                    <a:pt x="3657" y="1219"/>
                  </a:lnTo>
                  <a:lnTo>
                    <a:pt x="4267" y="3657"/>
                  </a:lnTo>
                  <a:lnTo>
                    <a:pt x="3657" y="5486"/>
                  </a:lnTo>
                  <a:lnTo>
                    <a:pt x="2439" y="6096"/>
                  </a:lnTo>
                  <a:lnTo>
                    <a:pt x="1829" y="4877"/>
                  </a:lnTo>
                  <a:lnTo>
                    <a:pt x="0" y="3657"/>
                  </a:lnTo>
                  <a:lnTo>
                    <a:pt x="0" y="609"/>
                  </a:lnTo>
                  <a:lnTo>
                    <a:pt x="1219" y="0"/>
                  </a:lnTo>
                  <a:close/>
                </a:path>
              </a:pathLst>
            </a:custGeom>
            <a:grpFill/>
            <a:ln w="6350" cap="flat">
              <a:solidFill>
                <a:srgbClr val="545A8A"/>
              </a:solidFill>
              <a:prstDash val="solid"/>
              <a:miter/>
            </a:ln>
          </p:spPr>
          <p:txBody>
            <a:bodyPr rtlCol="0" anchor="ctr"/>
            <a:lstStyle/>
            <a:p>
              <a:endParaRPr lang="fr-FR" dirty="0"/>
            </a:p>
          </p:txBody>
        </p:sp>
        <p:sp>
          <p:nvSpPr>
            <p:cNvPr id="299" name="Forme libre : forme 265">
              <a:extLst>
                <a:ext uri="{FF2B5EF4-FFF2-40B4-BE49-F238E27FC236}">
                  <a16:creationId xmlns:a16="http://schemas.microsoft.com/office/drawing/2014/main" id="{BACE696B-C8D9-6F09-9531-F1FF4B857A07}"/>
                </a:ext>
              </a:extLst>
            </p:cNvPr>
            <p:cNvSpPr/>
            <p:nvPr/>
          </p:nvSpPr>
          <p:spPr>
            <a:xfrm>
              <a:off x="7705344" y="3389984"/>
              <a:ext cx="6096" cy="17678"/>
            </a:xfrm>
            <a:custGeom>
              <a:avLst/>
              <a:gdLst>
                <a:gd name="connsiteX0" fmla="*/ 609 w 6096"/>
                <a:gd name="connsiteY0" fmla="*/ 0 h 17678"/>
                <a:gd name="connsiteX1" fmla="*/ 2439 w 6096"/>
                <a:gd name="connsiteY1" fmla="*/ 610 h 17678"/>
                <a:gd name="connsiteX2" fmla="*/ 3657 w 6096"/>
                <a:gd name="connsiteY2" fmla="*/ 0 h 17678"/>
                <a:gd name="connsiteX3" fmla="*/ 6096 w 6096"/>
                <a:gd name="connsiteY3" fmla="*/ 4267 h 17678"/>
                <a:gd name="connsiteX4" fmla="*/ 5487 w 6096"/>
                <a:gd name="connsiteY4" fmla="*/ 5487 h 17678"/>
                <a:gd name="connsiteX5" fmla="*/ 6096 w 6096"/>
                <a:gd name="connsiteY5" fmla="*/ 10973 h 17678"/>
                <a:gd name="connsiteX6" fmla="*/ 6096 w 6096"/>
                <a:gd name="connsiteY6" fmla="*/ 15240 h 17678"/>
                <a:gd name="connsiteX7" fmla="*/ 4877 w 6096"/>
                <a:gd name="connsiteY7" fmla="*/ 17679 h 17678"/>
                <a:gd name="connsiteX8" fmla="*/ 4267 w 6096"/>
                <a:gd name="connsiteY8" fmla="*/ 15240 h 17678"/>
                <a:gd name="connsiteX9" fmla="*/ 609 w 6096"/>
                <a:gd name="connsiteY9" fmla="*/ 10363 h 17678"/>
                <a:gd name="connsiteX10" fmla="*/ 1219 w 6096"/>
                <a:gd name="connsiteY10" fmla="*/ 7925 h 17678"/>
                <a:gd name="connsiteX11" fmla="*/ 0 w 6096"/>
                <a:gd name="connsiteY11" fmla="*/ 3658 h 17678"/>
                <a:gd name="connsiteX12" fmla="*/ 0 w 6096"/>
                <a:gd name="connsiteY12" fmla="*/ 1219 h 17678"/>
                <a:gd name="connsiteX13" fmla="*/ 609 w 6096"/>
                <a:gd name="connsiteY13" fmla="*/ 0 h 1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 h="17678">
                  <a:moveTo>
                    <a:pt x="609" y="0"/>
                  </a:moveTo>
                  <a:lnTo>
                    <a:pt x="2439" y="610"/>
                  </a:lnTo>
                  <a:lnTo>
                    <a:pt x="3657" y="0"/>
                  </a:lnTo>
                  <a:lnTo>
                    <a:pt x="6096" y="4267"/>
                  </a:lnTo>
                  <a:lnTo>
                    <a:pt x="5487" y="5487"/>
                  </a:lnTo>
                  <a:lnTo>
                    <a:pt x="6096" y="10973"/>
                  </a:lnTo>
                  <a:lnTo>
                    <a:pt x="6096" y="15240"/>
                  </a:lnTo>
                  <a:lnTo>
                    <a:pt x="4877" y="17679"/>
                  </a:lnTo>
                  <a:lnTo>
                    <a:pt x="4267" y="15240"/>
                  </a:lnTo>
                  <a:lnTo>
                    <a:pt x="609" y="10363"/>
                  </a:lnTo>
                  <a:lnTo>
                    <a:pt x="1219" y="7925"/>
                  </a:lnTo>
                  <a:lnTo>
                    <a:pt x="0" y="3658"/>
                  </a:lnTo>
                  <a:lnTo>
                    <a:pt x="0" y="1219"/>
                  </a:lnTo>
                  <a:lnTo>
                    <a:pt x="609" y="0"/>
                  </a:lnTo>
                  <a:close/>
                </a:path>
              </a:pathLst>
            </a:custGeom>
            <a:grpFill/>
            <a:ln w="6350" cap="flat">
              <a:solidFill>
                <a:srgbClr val="545A8A"/>
              </a:solidFill>
              <a:prstDash val="solid"/>
              <a:miter/>
            </a:ln>
          </p:spPr>
          <p:txBody>
            <a:bodyPr rtlCol="0" anchor="ctr"/>
            <a:lstStyle/>
            <a:p>
              <a:endParaRPr lang="fr-FR" dirty="0"/>
            </a:p>
          </p:txBody>
        </p:sp>
        <p:sp>
          <p:nvSpPr>
            <p:cNvPr id="300" name="Forme libre : forme 266">
              <a:extLst>
                <a:ext uri="{FF2B5EF4-FFF2-40B4-BE49-F238E27FC236}">
                  <a16:creationId xmlns:a16="http://schemas.microsoft.com/office/drawing/2014/main" id="{7AF58C2B-68A9-3EDB-0EE2-7B6A67A11001}"/>
                </a:ext>
              </a:extLst>
            </p:cNvPr>
            <p:cNvSpPr/>
            <p:nvPr/>
          </p:nvSpPr>
          <p:spPr>
            <a:xfrm>
              <a:off x="3514953" y="3582618"/>
              <a:ext cx="24993" cy="15849"/>
            </a:xfrm>
            <a:custGeom>
              <a:avLst/>
              <a:gdLst>
                <a:gd name="connsiteX0" fmla="*/ 23165 w 24993"/>
                <a:gd name="connsiteY0" fmla="*/ 6706 h 15849"/>
                <a:gd name="connsiteX1" fmla="*/ 20727 w 24993"/>
                <a:gd name="connsiteY1" fmla="*/ 9754 h 15849"/>
                <a:gd name="connsiteX2" fmla="*/ 19507 w 24993"/>
                <a:gd name="connsiteY2" fmla="*/ 12802 h 15849"/>
                <a:gd name="connsiteX3" fmla="*/ 15850 w 24993"/>
                <a:gd name="connsiteY3" fmla="*/ 14630 h 15849"/>
                <a:gd name="connsiteX4" fmla="*/ 12802 w 24993"/>
                <a:gd name="connsiteY4" fmla="*/ 14630 h 15849"/>
                <a:gd name="connsiteX5" fmla="*/ 12192 w 24993"/>
                <a:gd name="connsiteY5" fmla="*/ 14021 h 15849"/>
                <a:gd name="connsiteX6" fmla="*/ 9754 w 24993"/>
                <a:gd name="connsiteY6" fmla="*/ 15240 h 15849"/>
                <a:gd name="connsiteX7" fmla="*/ 6706 w 24993"/>
                <a:gd name="connsiteY7" fmla="*/ 15850 h 15849"/>
                <a:gd name="connsiteX8" fmla="*/ 3048 w 24993"/>
                <a:gd name="connsiteY8" fmla="*/ 14630 h 15849"/>
                <a:gd name="connsiteX9" fmla="*/ 610 w 24993"/>
                <a:gd name="connsiteY9" fmla="*/ 15240 h 15849"/>
                <a:gd name="connsiteX10" fmla="*/ 0 w 24993"/>
                <a:gd name="connsiteY10" fmla="*/ 12192 h 15849"/>
                <a:gd name="connsiteX11" fmla="*/ 1829 w 24993"/>
                <a:gd name="connsiteY11" fmla="*/ 10973 h 15849"/>
                <a:gd name="connsiteX12" fmla="*/ 3048 w 24993"/>
                <a:gd name="connsiteY12" fmla="*/ 9144 h 15849"/>
                <a:gd name="connsiteX13" fmla="*/ 5487 w 24993"/>
                <a:gd name="connsiteY13" fmla="*/ 7925 h 15849"/>
                <a:gd name="connsiteX14" fmla="*/ 7315 w 24993"/>
                <a:gd name="connsiteY14" fmla="*/ 5486 h 15849"/>
                <a:gd name="connsiteX15" fmla="*/ 9754 w 24993"/>
                <a:gd name="connsiteY15" fmla="*/ 5486 h 15849"/>
                <a:gd name="connsiteX16" fmla="*/ 11583 w 24993"/>
                <a:gd name="connsiteY16" fmla="*/ 4267 h 15849"/>
                <a:gd name="connsiteX17" fmla="*/ 12802 w 24993"/>
                <a:gd name="connsiteY17" fmla="*/ 6096 h 15849"/>
                <a:gd name="connsiteX18" fmla="*/ 15850 w 24993"/>
                <a:gd name="connsiteY18" fmla="*/ 7315 h 15849"/>
                <a:gd name="connsiteX19" fmla="*/ 18898 w 24993"/>
                <a:gd name="connsiteY19" fmla="*/ 6096 h 15849"/>
                <a:gd name="connsiteX20" fmla="*/ 23165 w 24993"/>
                <a:gd name="connsiteY20" fmla="*/ 0 h 15849"/>
                <a:gd name="connsiteX21" fmla="*/ 24994 w 24993"/>
                <a:gd name="connsiteY21" fmla="*/ 0 h 15849"/>
                <a:gd name="connsiteX22" fmla="*/ 24994 w 24993"/>
                <a:gd name="connsiteY22" fmla="*/ 1219 h 15849"/>
                <a:gd name="connsiteX23" fmla="*/ 23165 w 24993"/>
                <a:gd name="connsiteY23" fmla="*/ 6706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93" h="15849">
                  <a:moveTo>
                    <a:pt x="23165" y="6706"/>
                  </a:moveTo>
                  <a:lnTo>
                    <a:pt x="20727" y="9754"/>
                  </a:lnTo>
                  <a:lnTo>
                    <a:pt x="19507" y="12802"/>
                  </a:lnTo>
                  <a:lnTo>
                    <a:pt x="15850" y="14630"/>
                  </a:lnTo>
                  <a:lnTo>
                    <a:pt x="12802" y="14630"/>
                  </a:lnTo>
                  <a:lnTo>
                    <a:pt x="12192" y="14021"/>
                  </a:lnTo>
                  <a:lnTo>
                    <a:pt x="9754" y="15240"/>
                  </a:lnTo>
                  <a:lnTo>
                    <a:pt x="6706" y="15850"/>
                  </a:lnTo>
                  <a:lnTo>
                    <a:pt x="3048" y="14630"/>
                  </a:lnTo>
                  <a:lnTo>
                    <a:pt x="610" y="15240"/>
                  </a:lnTo>
                  <a:lnTo>
                    <a:pt x="0" y="12192"/>
                  </a:lnTo>
                  <a:lnTo>
                    <a:pt x="1829" y="10973"/>
                  </a:lnTo>
                  <a:lnTo>
                    <a:pt x="3048" y="9144"/>
                  </a:lnTo>
                  <a:lnTo>
                    <a:pt x="5487" y="7925"/>
                  </a:lnTo>
                  <a:lnTo>
                    <a:pt x="7315" y="5486"/>
                  </a:lnTo>
                  <a:lnTo>
                    <a:pt x="9754" y="5486"/>
                  </a:lnTo>
                  <a:lnTo>
                    <a:pt x="11583" y="4267"/>
                  </a:lnTo>
                  <a:lnTo>
                    <a:pt x="12802" y="6096"/>
                  </a:lnTo>
                  <a:lnTo>
                    <a:pt x="15850" y="7315"/>
                  </a:lnTo>
                  <a:lnTo>
                    <a:pt x="18898" y="6096"/>
                  </a:lnTo>
                  <a:lnTo>
                    <a:pt x="23165" y="0"/>
                  </a:lnTo>
                  <a:lnTo>
                    <a:pt x="24994" y="0"/>
                  </a:lnTo>
                  <a:lnTo>
                    <a:pt x="24994" y="1219"/>
                  </a:lnTo>
                  <a:lnTo>
                    <a:pt x="23165" y="6706"/>
                  </a:lnTo>
                  <a:close/>
                </a:path>
              </a:pathLst>
            </a:custGeom>
            <a:grpFill/>
            <a:ln w="6350" cap="flat">
              <a:solidFill>
                <a:srgbClr val="545A8A"/>
              </a:solidFill>
              <a:prstDash val="solid"/>
              <a:miter/>
            </a:ln>
          </p:spPr>
          <p:txBody>
            <a:bodyPr rtlCol="0" anchor="ctr"/>
            <a:lstStyle/>
            <a:p>
              <a:endParaRPr lang="fr-FR" dirty="0"/>
            </a:p>
          </p:txBody>
        </p:sp>
        <p:sp>
          <p:nvSpPr>
            <p:cNvPr id="301" name="Forme libre : forme 267">
              <a:extLst>
                <a:ext uri="{FF2B5EF4-FFF2-40B4-BE49-F238E27FC236}">
                  <a16:creationId xmlns:a16="http://schemas.microsoft.com/office/drawing/2014/main" id="{0836F00E-DBE6-8311-4726-AB38650FBC00}"/>
                </a:ext>
              </a:extLst>
            </p:cNvPr>
            <p:cNvSpPr/>
            <p:nvPr/>
          </p:nvSpPr>
          <p:spPr>
            <a:xfrm>
              <a:off x="3538118" y="3573474"/>
              <a:ext cx="5486" cy="5486"/>
            </a:xfrm>
            <a:custGeom>
              <a:avLst/>
              <a:gdLst>
                <a:gd name="connsiteX0" fmla="*/ 1219 w 5486"/>
                <a:gd name="connsiteY0" fmla="*/ 5486 h 5486"/>
                <a:gd name="connsiteX1" fmla="*/ 0 w 5486"/>
                <a:gd name="connsiteY1" fmla="*/ 1829 h 5486"/>
                <a:gd name="connsiteX2" fmla="*/ 3657 w 5486"/>
                <a:gd name="connsiteY2" fmla="*/ 0 h 5486"/>
                <a:gd name="connsiteX3" fmla="*/ 5486 w 5486"/>
                <a:gd name="connsiteY3" fmla="*/ 1829 h 5486"/>
                <a:gd name="connsiteX4" fmla="*/ 5486 w 5486"/>
                <a:gd name="connsiteY4" fmla="*/ 3048 h 5486"/>
                <a:gd name="connsiteX5" fmla="*/ 3657 w 5486"/>
                <a:gd name="connsiteY5" fmla="*/ 3658 h 5486"/>
                <a:gd name="connsiteX6" fmla="*/ 1219 w 5486"/>
                <a:gd name="connsiteY6" fmla="*/ 5486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5486">
                  <a:moveTo>
                    <a:pt x="1219" y="5486"/>
                  </a:moveTo>
                  <a:lnTo>
                    <a:pt x="0" y="1829"/>
                  </a:lnTo>
                  <a:lnTo>
                    <a:pt x="3657" y="0"/>
                  </a:lnTo>
                  <a:lnTo>
                    <a:pt x="5486" y="1829"/>
                  </a:lnTo>
                  <a:lnTo>
                    <a:pt x="5486" y="3048"/>
                  </a:lnTo>
                  <a:lnTo>
                    <a:pt x="3657" y="3658"/>
                  </a:lnTo>
                  <a:lnTo>
                    <a:pt x="1219" y="5486"/>
                  </a:lnTo>
                  <a:close/>
                </a:path>
              </a:pathLst>
            </a:custGeom>
            <a:grpFill/>
            <a:ln w="6350" cap="flat">
              <a:solidFill>
                <a:srgbClr val="545A8A"/>
              </a:solidFill>
              <a:prstDash val="solid"/>
              <a:miter/>
            </a:ln>
          </p:spPr>
          <p:txBody>
            <a:bodyPr rtlCol="0" anchor="ctr"/>
            <a:lstStyle/>
            <a:p>
              <a:endParaRPr lang="fr-FR" dirty="0"/>
            </a:p>
          </p:txBody>
        </p:sp>
        <p:sp>
          <p:nvSpPr>
            <p:cNvPr id="302" name="Forme libre : forme 268">
              <a:extLst>
                <a:ext uri="{FF2B5EF4-FFF2-40B4-BE49-F238E27FC236}">
                  <a16:creationId xmlns:a16="http://schemas.microsoft.com/office/drawing/2014/main" id="{75522BAD-C631-BF92-35B8-CFA5DE7E516A}"/>
                </a:ext>
              </a:extLst>
            </p:cNvPr>
            <p:cNvSpPr/>
            <p:nvPr/>
          </p:nvSpPr>
          <p:spPr>
            <a:xfrm>
              <a:off x="3539337" y="3538117"/>
              <a:ext cx="13411" cy="6705"/>
            </a:xfrm>
            <a:custGeom>
              <a:avLst/>
              <a:gdLst>
                <a:gd name="connsiteX0" fmla="*/ 2439 w 13411"/>
                <a:gd name="connsiteY0" fmla="*/ 1219 h 6705"/>
                <a:gd name="connsiteX1" fmla="*/ 3658 w 13411"/>
                <a:gd name="connsiteY1" fmla="*/ 610 h 6705"/>
                <a:gd name="connsiteX2" fmla="*/ 6706 w 13411"/>
                <a:gd name="connsiteY2" fmla="*/ 2438 h 6705"/>
                <a:gd name="connsiteX3" fmla="*/ 9144 w 13411"/>
                <a:gd name="connsiteY3" fmla="*/ 2438 h 6705"/>
                <a:gd name="connsiteX4" fmla="*/ 11583 w 13411"/>
                <a:gd name="connsiteY4" fmla="*/ 3048 h 6705"/>
                <a:gd name="connsiteX5" fmla="*/ 13411 w 13411"/>
                <a:gd name="connsiteY5" fmla="*/ 4267 h 6705"/>
                <a:gd name="connsiteX6" fmla="*/ 13411 w 13411"/>
                <a:gd name="connsiteY6" fmla="*/ 6096 h 6705"/>
                <a:gd name="connsiteX7" fmla="*/ 12192 w 13411"/>
                <a:gd name="connsiteY7" fmla="*/ 6706 h 6705"/>
                <a:gd name="connsiteX8" fmla="*/ 9144 w 13411"/>
                <a:gd name="connsiteY8" fmla="*/ 4267 h 6705"/>
                <a:gd name="connsiteX9" fmla="*/ 6706 w 13411"/>
                <a:gd name="connsiteY9" fmla="*/ 4267 h 6705"/>
                <a:gd name="connsiteX10" fmla="*/ 6096 w 13411"/>
                <a:gd name="connsiteY10" fmla="*/ 3658 h 6705"/>
                <a:gd name="connsiteX11" fmla="*/ 3048 w 13411"/>
                <a:gd name="connsiteY11" fmla="*/ 4877 h 6705"/>
                <a:gd name="connsiteX12" fmla="*/ 0 w 13411"/>
                <a:gd name="connsiteY12" fmla="*/ 3658 h 6705"/>
                <a:gd name="connsiteX13" fmla="*/ 0 w 13411"/>
                <a:gd name="connsiteY13" fmla="*/ 3048 h 6705"/>
                <a:gd name="connsiteX14" fmla="*/ 1219 w 13411"/>
                <a:gd name="connsiteY14" fmla="*/ 0 h 6705"/>
                <a:gd name="connsiteX15" fmla="*/ 2439 w 13411"/>
                <a:gd name="connsiteY15" fmla="*/ 1219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11" h="6705">
                  <a:moveTo>
                    <a:pt x="2439" y="1219"/>
                  </a:moveTo>
                  <a:lnTo>
                    <a:pt x="3658" y="610"/>
                  </a:lnTo>
                  <a:lnTo>
                    <a:pt x="6706" y="2438"/>
                  </a:lnTo>
                  <a:lnTo>
                    <a:pt x="9144" y="2438"/>
                  </a:lnTo>
                  <a:lnTo>
                    <a:pt x="11583" y="3048"/>
                  </a:lnTo>
                  <a:lnTo>
                    <a:pt x="13411" y="4267"/>
                  </a:lnTo>
                  <a:lnTo>
                    <a:pt x="13411" y="6096"/>
                  </a:lnTo>
                  <a:lnTo>
                    <a:pt x="12192" y="6706"/>
                  </a:lnTo>
                  <a:lnTo>
                    <a:pt x="9144" y="4267"/>
                  </a:lnTo>
                  <a:lnTo>
                    <a:pt x="6706" y="4267"/>
                  </a:lnTo>
                  <a:lnTo>
                    <a:pt x="6096" y="3658"/>
                  </a:lnTo>
                  <a:lnTo>
                    <a:pt x="3048" y="4877"/>
                  </a:lnTo>
                  <a:lnTo>
                    <a:pt x="0" y="3658"/>
                  </a:lnTo>
                  <a:lnTo>
                    <a:pt x="0" y="3048"/>
                  </a:lnTo>
                  <a:lnTo>
                    <a:pt x="1219" y="0"/>
                  </a:lnTo>
                  <a:lnTo>
                    <a:pt x="2439" y="1219"/>
                  </a:lnTo>
                  <a:close/>
                </a:path>
              </a:pathLst>
            </a:custGeom>
            <a:grpFill/>
            <a:ln w="6350" cap="flat">
              <a:solidFill>
                <a:srgbClr val="545A8A"/>
              </a:solidFill>
              <a:prstDash val="solid"/>
              <a:miter/>
            </a:ln>
          </p:spPr>
          <p:txBody>
            <a:bodyPr rtlCol="0" anchor="ctr"/>
            <a:lstStyle/>
            <a:p>
              <a:endParaRPr lang="fr-FR" dirty="0"/>
            </a:p>
          </p:txBody>
        </p:sp>
        <p:sp>
          <p:nvSpPr>
            <p:cNvPr id="303" name="Forme libre : forme 269">
              <a:extLst>
                <a:ext uri="{FF2B5EF4-FFF2-40B4-BE49-F238E27FC236}">
                  <a16:creationId xmlns:a16="http://schemas.microsoft.com/office/drawing/2014/main" id="{18FC612D-8C30-E879-C025-3CECB43E63EF}"/>
                </a:ext>
              </a:extLst>
            </p:cNvPr>
            <p:cNvSpPr/>
            <p:nvPr/>
          </p:nvSpPr>
          <p:spPr>
            <a:xfrm>
              <a:off x="3503980" y="3528364"/>
              <a:ext cx="14020" cy="18288"/>
            </a:xfrm>
            <a:custGeom>
              <a:avLst/>
              <a:gdLst>
                <a:gd name="connsiteX0" fmla="*/ 14021 w 14020"/>
                <a:gd name="connsiteY0" fmla="*/ 0 h 18288"/>
                <a:gd name="connsiteX1" fmla="*/ 12802 w 14020"/>
                <a:gd name="connsiteY1" fmla="*/ 2438 h 18288"/>
                <a:gd name="connsiteX2" fmla="*/ 12802 w 14020"/>
                <a:gd name="connsiteY2" fmla="*/ 6706 h 18288"/>
                <a:gd name="connsiteX3" fmla="*/ 12192 w 14020"/>
                <a:gd name="connsiteY3" fmla="*/ 9144 h 18288"/>
                <a:gd name="connsiteX4" fmla="*/ 9754 w 14020"/>
                <a:gd name="connsiteY4" fmla="*/ 10973 h 18288"/>
                <a:gd name="connsiteX5" fmla="*/ 8535 w 14020"/>
                <a:gd name="connsiteY5" fmla="*/ 13411 h 18288"/>
                <a:gd name="connsiteX6" fmla="*/ 6096 w 14020"/>
                <a:gd name="connsiteY6" fmla="*/ 15240 h 18288"/>
                <a:gd name="connsiteX7" fmla="*/ 1829 w 14020"/>
                <a:gd name="connsiteY7" fmla="*/ 17069 h 18288"/>
                <a:gd name="connsiteX8" fmla="*/ 1219 w 14020"/>
                <a:gd name="connsiteY8" fmla="*/ 18288 h 18288"/>
                <a:gd name="connsiteX9" fmla="*/ 0 w 14020"/>
                <a:gd name="connsiteY9" fmla="*/ 17069 h 18288"/>
                <a:gd name="connsiteX10" fmla="*/ 610 w 14020"/>
                <a:gd name="connsiteY10" fmla="*/ 15850 h 18288"/>
                <a:gd name="connsiteX11" fmla="*/ 3048 w 14020"/>
                <a:gd name="connsiteY11" fmla="*/ 15240 h 18288"/>
                <a:gd name="connsiteX12" fmla="*/ 4267 w 14020"/>
                <a:gd name="connsiteY12" fmla="*/ 14021 h 18288"/>
                <a:gd name="connsiteX13" fmla="*/ 4267 w 14020"/>
                <a:gd name="connsiteY13" fmla="*/ 12802 h 18288"/>
                <a:gd name="connsiteX14" fmla="*/ 6706 w 14020"/>
                <a:gd name="connsiteY14" fmla="*/ 12192 h 18288"/>
                <a:gd name="connsiteX15" fmla="*/ 7925 w 14020"/>
                <a:gd name="connsiteY15" fmla="*/ 9754 h 18288"/>
                <a:gd name="connsiteX16" fmla="*/ 10363 w 14020"/>
                <a:gd name="connsiteY16" fmla="*/ 9144 h 18288"/>
                <a:gd name="connsiteX17" fmla="*/ 12192 w 14020"/>
                <a:gd name="connsiteY17" fmla="*/ 6706 h 18288"/>
                <a:gd name="connsiteX18" fmla="*/ 10973 w 14020"/>
                <a:gd name="connsiteY18" fmla="*/ 4877 h 18288"/>
                <a:gd name="connsiteX19" fmla="*/ 8535 w 14020"/>
                <a:gd name="connsiteY19" fmla="*/ 4877 h 18288"/>
                <a:gd name="connsiteX20" fmla="*/ 7315 w 14020"/>
                <a:gd name="connsiteY20" fmla="*/ 3658 h 18288"/>
                <a:gd name="connsiteX21" fmla="*/ 9754 w 14020"/>
                <a:gd name="connsiteY21" fmla="*/ 610 h 18288"/>
                <a:gd name="connsiteX22" fmla="*/ 10363 w 14020"/>
                <a:gd name="connsiteY22" fmla="*/ 0 h 18288"/>
                <a:gd name="connsiteX23" fmla="*/ 14021 w 1402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20" h="18288">
                  <a:moveTo>
                    <a:pt x="14021" y="0"/>
                  </a:moveTo>
                  <a:lnTo>
                    <a:pt x="12802" y="2438"/>
                  </a:lnTo>
                  <a:lnTo>
                    <a:pt x="12802" y="6706"/>
                  </a:lnTo>
                  <a:lnTo>
                    <a:pt x="12192" y="9144"/>
                  </a:lnTo>
                  <a:lnTo>
                    <a:pt x="9754" y="10973"/>
                  </a:lnTo>
                  <a:lnTo>
                    <a:pt x="8535" y="13411"/>
                  </a:lnTo>
                  <a:lnTo>
                    <a:pt x="6096" y="15240"/>
                  </a:lnTo>
                  <a:lnTo>
                    <a:pt x="1829" y="17069"/>
                  </a:lnTo>
                  <a:lnTo>
                    <a:pt x="1219" y="18288"/>
                  </a:lnTo>
                  <a:lnTo>
                    <a:pt x="0" y="17069"/>
                  </a:lnTo>
                  <a:lnTo>
                    <a:pt x="610" y="15850"/>
                  </a:lnTo>
                  <a:lnTo>
                    <a:pt x="3048" y="15240"/>
                  </a:lnTo>
                  <a:lnTo>
                    <a:pt x="4267" y="14021"/>
                  </a:lnTo>
                  <a:lnTo>
                    <a:pt x="4267" y="12802"/>
                  </a:lnTo>
                  <a:lnTo>
                    <a:pt x="6706" y="12192"/>
                  </a:lnTo>
                  <a:lnTo>
                    <a:pt x="7925" y="9754"/>
                  </a:lnTo>
                  <a:lnTo>
                    <a:pt x="10363" y="9144"/>
                  </a:lnTo>
                  <a:lnTo>
                    <a:pt x="12192" y="6706"/>
                  </a:lnTo>
                  <a:lnTo>
                    <a:pt x="10973" y="4877"/>
                  </a:lnTo>
                  <a:lnTo>
                    <a:pt x="8535" y="4877"/>
                  </a:lnTo>
                  <a:lnTo>
                    <a:pt x="7315" y="3658"/>
                  </a:lnTo>
                  <a:lnTo>
                    <a:pt x="9754" y="610"/>
                  </a:lnTo>
                  <a:lnTo>
                    <a:pt x="10363" y="0"/>
                  </a:lnTo>
                  <a:lnTo>
                    <a:pt x="14021" y="0"/>
                  </a:lnTo>
                  <a:close/>
                </a:path>
              </a:pathLst>
            </a:custGeom>
            <a:grpFill/>
            <a:ln w="6350" cap="flat">
              <a:solidFill>
                <a:srgbClr val="545A8A"/>
              </a:solidFill>
              <a:prstDash val="solid"/>
              <a:miter/>
            </a:ln>
          </p:spPr>
          <p:txBody>
            <a:bodyPr rtlCol="0" anchor="ctr"/>
            <a:lstStyle/>
            <a:p>
              <a:endParaRPr lang="fr-FR" dirty="0"/>
            </a:p>
          </p:txBody>
        </p:sp>
        <p:sp>
          <p:nvSpPr>
            <p:cNvPr id="304" name="Forme libre : forme 270">
              <a:extLst>
                <a:ext uri="{FF2B5EF4-FFF2-40B4-BE49-F238E27FC236}">
                  <a16:creationId xmlns:a16="http://schemas.microsoft.com/office/drawing/2014/main" id="{39BE2E5E-44D2-08B9-6F90-2C59163C7425}"/>
                </a:ext>
              </a:extLst>
            </p:cNvPr>
            <p:cNvSpPr/>
            <p:nvPr/>
          </p:nvSpPr>
          <p:spPr>
            <a:xfrm>
              <a:off x="3500932" y="3523487"/>
              <a:ext cx="10972" cy="7315"/>
            </a:xfrm>
            <a:custGeom>
              <a:avLst/>
              <a:gdLst>
                <a:gd name="connsiteX0" fmla="*/ 5487 w 10972"/>
                <a:gd name="connsiteY0" fmla="*/ 3048 h 7315"/>
                <a:gd name="connsiteX1" fmla="*/ 6096 w 10972"/>
                <a:gd name="connsiteY1" fmla="*/ 3657 h 7315"/>
                <a:gd name="connsiteX2" fmla="*/ 8535 w 10972"/>
                <a:gd name="connsiteY2" fmla="*/ 3657 h 7315"/>
                <a:gd name="connsiteX3" fmla="*/ 10973 w 10972"/>
                <a:gd name="connsiteY3" fmla="*/ 4877 h 7315"/>
                <a:gd name="connsiteX4" fmla="*/ 8535 w 10972"/>
                <a:gd name="connsiteY4" fmla="*/ 7315 h 7315"/>
                <a:gd name="connsiteX5" fmla="*/ 7925 w 10972"/>
                <a:gd name="connsiteY5" fmla="*/ 6096 h 7315"/>
                <a:gd name="connsiteX6" fmla="*/ 6706 w 10972"/>
                <a:gd name="connsiteY6" fmla="*/ 6096 h 7315"/>
                <a:gd name="connsiteX7" fmla="*/ 4267 w 10972"/>
                <a:gd name="connsiteY7" fmla="*/ 5486 h 7315"/>
                <a:gd name="connsiteX8" fmla="*/ 1829 w 10972"/>
                <a:gd name="connsiteY8" fmla="*/ 4267 h 7315"/>
                <a:gd name="connsiteX9" fmla="*/ 0 w 10972"/>
                <a:gd name="connsiteY9" fmla="*/ 609 h 7315"/>
                <a:gd name="connsiteX10" fmla="*/ 1829 w 10972"/>
                <a:gd name="connsiteY10" fmla="*/ 0 h 7315"/>
                <a:gd name="connsiteX11" fmla="*/ 4267 w 10972"/>
                <a:gd name="connsiteY11" fmla="*/ 609 h 7315"/>
                <a:gd name="connsiteX12" fmla="*/ 5487 w 10972"/>
                <a:gd name="connsiteY12" fmla="*/ 3048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72" h="7315">
                  <a:moveTo>
                    <a:pt x="5487" y="3048"/>
                  </a:moveTo>
                  <a:lnTo>
                    <a:pt x="6096" y="3657"/>
                  </a:lnTo>
                  <a:lnTo>
                    <a:pt x="8535" y="3657"/>
                  </a:lnTo>
                  <a:lnTo>
                    <a:pt x="10973" y="4877"/>
                  </a:lnTo>
                  <a:lnTo>
                    <a:pt x="8535" y="7315"/>
                  </a:lnTo>
                  <a:lnTo>
                    <a:pt x="7925" y="6096"/>
                  </a:lnTo>
                  <a:lnTo>
                    <a:pt x="6706" y="6096"/>
                  </a:lnTo>
                  <a:lnTo>
                    <a:pt x="4267" y="5486"/>
                  </a:lnTo>
                  <a:lnTo>
                    <a:pt x="1829" y="4267"/>
                  </a:lnTo>
                  <a:lnTo>
                    <a:pt x="0" y="609"/>
                  </a:lnTo>
                  <a:lnTo>
                    <a:pt x="1829" y="0"/>
                  </a:lnTo>
                  <a:lnTo>
                    <a:pt x="4267" y="609"/>
                  </a:lnTo>
                  <a:lnTo>
                    <a:pt x="5487" y="3048"/>
                  </a:lnTo>
                  <a:close/>
                </a:path>
              </a:pathLst>
            </a:custGeom>
            <a:grpFill/>
            <a:ln w="6350" cap="flat">
              <a:solidFill>
                <a:srgbClr val="545A8A"/>
              </a:solidFill>
              <a:prstDash val="solid"/>
              <a:miter/>
            </a:ln>
          </p:spPr>
          <p:txBody>
            <a:bodyPr rtlCol="0" anchor="ctr"/>
            <a:lstStyle/>
            <a:p>
              <a:endParaRPr lang="fr-FR" dirty="0"/>
            </a:p>
          </p:txBody>
        </p:sp>
        <p:sp>
          <p:nvSpPr>
            <p:cNvPr id="305" name="Forme libre : forme 271">
              <a:extLst>
                <a:ext uri="{FF2B5EF4-FFF2-40B4-BE49-F238E27FC236}">
                  <a16:creationId xmlns:a16="http://schemas.microsoft.com/office/drawing/2014/main" id="{DCFF91DD-0D23-4A54-E5F7-ED0B66C2308F}"/>
                </a:ext>
              </a:extLst>
            </p:cNvPr>
            <p:cNvSpPr/>
            <p:nvPr/>
          </p:nvSpPr>
          <p:spPr>
            <a:xfrm>
              <a:off x="3448507" y="3490568"/>
              <a:ext cx="9144" cy="8534"/>
            </a:xfrm>
            <a:custGeom>
              <a:avLst/>
              <a:gdLst>
                <a:gd name="connsiteX0" fmla="*/ 1829 w 9144"/>
                <a:gd name="connsiteY0" fmla="*/ 0 h 8534"/>
                <a:gd name="connsiteX1" fmla="*/ 5486 w 9144"/>
                <a:gd name="connsiteY1" fmla="*/ 4267 h 8534"/>
                <a:gd name="connsiteX2" fmla="*/ 7315 w 9144"/>
                <a:gd name="connsiteY2" fmla="*/ 5487 h 8534"/>
                <a:gd name="connsiteX3" fmla="*/ 9144 w 9144"/>
                <a:gd name="connsiteY3" fmla="*/ 8535 h 8534"/>
                <a:gd name="connsiteX4" fmla="*/ 7315 w 9144"/>
                <a:gd name="connsiteY4" fmla="*/ 7925 h 8534"/>
                <a:gd name="connsiteX5" fmla="*/ 6705 w 9144"/>
                <a:gd name="connsiteY5" fmla="*/ 6706 h 8534"/>
                <a:gd name="connsiteX6" fmla="*/ 4877 w 9144"/>
                <a:gd name="connsiteY6" fmla="*/ 6096 h 8534"/>
                <a:gd name="connsiteX7" fmla="*/ 2438 w 9144"/>
                <a:gd name="connsiteY7" fmla="*/ 3658 h 8534"/>
                <a:gd name="connsiteX8" fmla="*/ 1219 w 9144"/>
                <a:gd name="connsiteY8" fmla="*/ 3048 h 8534"/>
                <a:gd name="connsiteX9" fmla="*/ 0 w 9144"/>
                <a:gd name="connsiteY9" fmla="*/ 610 h 8534"/>
                <a:gd name="connsiteX10" fmla="*/ 1829 w 9144"/>
                <a:gd name="connsiteY10" fmla="*/ 0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 h="8534">
                  <a:moveTo>
                    <a:pt x="1829" y="0"/>
                  </a:moveTo>
                  <a:lnTo>
                    <a:pt x="5486" y="4267"/>
                  </a:lnTo>
                  <a:lnTo>
                    <a:pt x="7315" y="5487"/>
                  </a:lnTo>
                  <a:lnTo>
                    <a:pt x="9144" y="8535"/>
                  </a:lnTo>
                  <a:lnTo>
                    <a:pt x="7315" y="7925"/>
                  </a:lnTo>
                  <a:lnTo>
                    <a:pt x="6705" y="6706"/>
                  </a:lnTo>
                  <a:lnTo>
                    <a:pt x="4877" y="6096"/>
                  </a:lnTo>
                  <a:lnTo>
                    <a:pt x="2438" y="3658"/>
                  </a:lnTo>
                  <a:lnTo>
                    <a:pt x="1219" y="3048"/>
                  </a:lnTo>
                  <a:lnTo>
                    <a:pt x="0" y="610"/>
                  </a:lnTo>
                  <a:lnTo>
                    <a:pt x="1829" y="0"/>
                  </a:lnTo>
                  <a:close/>
                </a:path>
              </a:pathLst>
            </a:custGeom>
            <a:grpFill/>
            <a:ln w="6350" cap="flat">
              <a:solidFill>
                <a:srgbClr val="545A8A"/>
              </a:solidFill>
              <a:prstDash val="solid"/>
              <a:miter/>
            </a:ln>
          </p:spPr>
          <p:txBody>
            <a:bodyPr rtlCol="0" anchor="ctr"/>
            <a:lstStyle/>
            <a:p>
              <a:endParaRPr lang="fr-FR" dirty="0"/>
            </a:p>
          </p:txBody>
        </p:sp>
        <p:sp>
          <p:nvSpPr>
            <p:cNvPr id="306" name="Forme libre : forme 272">
              <a:extLst>
                <a:ext uri="{FF2B5EF4-FFF2-40B4-BE49-F238E27FC236}">
                  <a16:creationId xmlns:a16="http://schemas.microsoft.com/office/drawing/2014/main" id="{8D6669DD-8AF7-27F3-4B77-F9811DD7DDB0}"/>
                </a:ext>
              </a:extLst>
            </p:cNvPr>
            <p:cNvSpPr/>
            <p:nvPr/>
          </p:nvSpPr>
          <p:spPr>
            <a:xfrm>
              <a:off x="3472281" y="3490568"/>
              <a:ext cx="12801" cy="31699"/>
            </a:xfrm>
            <a:custGeom>
              <a:avLst/>
              <a:gdLst>
                <a:gd name="connsiteX0" fmla="*/ 610 w 12801"/>
                <a:gd name="connsiteY0" fmla="*/ 0 h 31699"/>
                <a:gd name="connsiteX1" fmla="*/ 2439 w 12801"/>
                <a:gd name="connsiteY1" fmla="*/ 3658 h 31699"/>
                <a:gd name="connsiteX2" fmla="*/ 3658 w 12801"/>
                <a:gd name="connsiteY2" fmla="*/ 6706 h 31699"/>
                <a:gd name="connsiteX3" fmla="*/ 3658 w 12801"/>
                <a:gd name="connsiteY3" fmla="*/ 9144 h 31699"/>
                <a:gd name="connsiteX4" fmla="*/ 4877 w 12801"/>
                <a:gd name="connsiteY4" fmla="*/ 10363 h 31699"/>
                <a:gd name="connsiteX5" fmla="*/ 6096 w 12801"/>
                <a:gd name="connsiteY5" fmla="*/ 14631 h 31699"/>
                <a:gd name="connsiteX6" fmla="*/ 6096 w 12801"/>
                <a:gd name="connsiteY6" fmla="*/ 20117 h 31699"/>
                <a:gd name="connsiteX7" fmla="*/ 7315 w 12801"/>
                <a:gd name="connsiteY7" fmla="*/ 21946 h 31699"/>
                <a:gd name="connsiteX8" fmla="*/ 10363 w 12801"/>
                <a:gd name="connsiteY8" fmla="*/ 23165 h 31699"/>
                <a:gd name="connsiteX9" fmla="*/ 12802 w 12801"/>
                <a:gd name="connsiteY9" fmla="*/ 26823 h 31699"/>
                <a:gd name="connsiteX10" fmla="*/ 12802 w 12801"/>
                <a:gd name="connsiteY10" fmla="*/ 31699 h 31699"/>
                <a:gd name="connsiteX11" fmla="*/ 10363 w 12801"/>
                <a:gd name="connsiteY11" fmla="*/ 27432 h 31699"/>
                <a:gd name="connsiteX12" fmla="*/ 10363 w 12801"/>
                <a:gd name="connsiteY12" fmla="*/ 26213 h 31699"/>
                <a:gd name="connsiteX13" fmla="*/ 8535 w 12801"/>
                <a:gd name="connsiteY13" fmla="*/ 23775 h 31699"/>
                <a:gd name="connsiteX14" fmla="*/ 4877 w 12801"/>
                <a:gd name="connsiteY14" fmla="*/ 22555 h 31699"/>
                <a:gd name="connsiteX15" fmla="*/ 6096 w 12801"/>
                <a:gd name="connsiteY15" fmla="*/ 21336 h 31699"/>
                <a:gd name="connsiteX16" fmla="*/ 4267 w 12801"/>
                <a:gd name="connsiteY16" fmla="*/ 19507 h 31699"/>
                <a:gd name="connsiteX17" fmla="*/ 4267 w 12801"/>
                <a:gd name="connsiteY17" fmla="*/ 17679 h 31699"/>
                <a:gd name="connsiteX18" fmla="*/ 5487 w 12801"/>
                <a:gd name="connsiteY18" fmla="*/ 15850 h 31699"/>
                <a:gd name="connsiteX19" fmla="*/ 4877 w 12801"/>
                <a:gd name="connsiteY19" fmla="*/ 12802 h 31699"/>
                <a:gd name="connsiteX20" fmla="*/ 3048 w 12801"/>
                <a:gd name="connsiteY20" fmla="*/ 10363 h 31699"/>
                <a:gd name="connsiteX21" fmla="*/ 3658 w 12801"/>
                <a:gd name="connsiteY21" fmla="*/ 9754 h 31699"/>
                <a:gd name="connsiteX22" fmla="*/ 1829 w 12801"/>
                <a:gd name="connsiteY22" fmla="*/ 7315 h 31699"/>
                <a:gd name="connsiteX23" fmla="*/ 1219 w 12801"/>
                <a:gd name="connsiteY23" fmla="*/ 3658 h 31699"/>
                <a:gd name="connsiteX24" fmla="*/ 0 w 12801"/>
                <a:gd name="connsiteY24" fmla="*/ 4267 h 31699"/>
                <a:gd name="connsiteX25" fmla="*/ 610 w 12801"/>
                <a:gd name="connsiteY25" fmla="*/ 0 h 3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01" h="31699">
                  <a:moveTo>
                    <a:pt x="610" y="0"/>
                  </a:moveTo>
                  <a:lnTo>
                    <a:pt x="2439" y="3658"/>
                  </a:lnTo>
                  <a:lnTo>
                    <a:pt x="3658" y="6706"/>
                  </a:lnTo>
                  <a:lnTo>
                    <a:pt x="3658" y="9144"/>
                  </a:lnTo>
                  <a:lnTo>
                    <a:pt x="4877" y="10363"/>
                  </a:lnTo>
                  <a:lnTo>
                    <a:pt x="6096" y="14631"/>
                  </a:lnTo>
                  <a:lnTo>
                    <a:pt x="6096" y="20117"/>
                  </a:lnTo>
                  <a:lnTo>
                    <a:pt x="7315" y="21946"/>
                  </a:lnTo>
                  <a:lnTo>
                    <a:pt x="10363" y="23165"/>
                  </a:lnTo>
                  <a:lnTo>
                    <a:pt x="12802" y="26823"/>
                  </a:lnTo>
                  <a:lnTo>
                    <a:pt x="12802" y="31699"/>
                  </a:lnTo>
                  <a:lnTo>
                    <a:pt x="10363" y="27432"/>
                  </a:lnTo>
                  <a:lnTo>
                    <a:pt x="10363" y="26213"/>
                  </a:lnTo>
                  <a:lnTo>
                    <a:pt x="8535" y="23775"/>
                  </a:lnTo>
                  <a:lnTo>
                    <a:pt x="4877" y="22555"/>
                  </a:lnTo>
                  <a:lnTo>
                    <a:pt x="6096" y="21336"/>
                  </a:lnTo>
                  <a:lnTo>
                    <a:pt x="4267" y="19507"/>
                  </a:lnTo>
                  <a:lnTo>
                    <a:pt x="4267" y="17679"/>
                  </a:lnTo>
                  <a:lnTo>
                    <a:pt x="5487" y="15850"/>
                  </a:lnTo>
                  <a:lnTo>
                    <a:pt x="4877" y="12802"/>
                  </a:lnTo>
                  <a:lnTo>
                    <a:pt x="3048" y="10363"/>
                  </a:lnTo>
                  <a:lnTo>
                    <a:pt x="3658" y="9754"/>
                  </a:lnTo>
                  <a:lnTo>
                    <a:pt x="1829" y="7315"/>
                  </a:lnTo>
                  <a:lnTo>
                    <a:pt x="1219" y="3658"/>
                  </a:lnTo>
                  <a:lnTo>
                    <a:pt x="0" y="4267"/>
                  </a:lnTo>
                  <a:lnTo>
                    <a:pt x="610" y="0"/>
                  </a:lnTo>
                  <a:close/>
                </a:path>
              </a:pathLst>
            </a:custGeom>
            <a:grpFill/>
            <a:ln w="6350" cap="flat">
              <a:solidFill>
                <a:srgbClr val="545A8A"/>
              </a:solidFill>
              <a:prstDash val="solid"/>
              <a:miter/>
            </a:ln>
          </p:spPr>
          <p:txBody>
            <a:bodyPr rtlCol="0" anchor="ctr"/>
            <a:lstStyle/>
            <a:p>
              <a:endParaRPr lang="fr-FR" dirty="0"/>
            </a:p>
          </p:txBody>
        </p:sp>
        <p:sp>
          <p:nvSpPr>
            <p:cNvPr id="307" name="Forme libre : forme 273">
              <a:extLst>
                <a:ext uri="{FF2B5EF4-FFF2-40B4-BE49-F238E27FC236}">
                  <a16:creationId xmlns:a16="http://schemas.microsoft.com/office/drawing/2014/main" id="{E55BFCEC-66EC-C6C6-312B-0AAEE9598C38}"/>
                </a:ext>
              </a:extLst>
            </p:cNvPr>
            <p:cNvSpPr/>
            <p:nvPr/>
          </p:nvSpPr>
          <p:spPr>
            <a:xfrm>
              <a:off x="3486302" y="3488740"/>
              <a:ext cx="4266" cy="3048"/>
            </a:xfrm>
            <a:custGeom>
              <a:avLst/>
              <a:gdLst>
                <a:gd name="connsiteX0" fmla="*/ 4267 w 4266"/>
                <a:gd name="connsiteY0" fmla="*/ 1829 h 3048"/>
                <a:gd name="connsiteX1" fmla="*/ 2438 w 4266"/>
                <a:gd name="connsiteY1" fmla="*/ 3048 h 3048"/>
                <a:gd name="connsiteX2" fmla="*/ 609 w 4266"/>
                <a:gd name="connsiteY2" fmla="*/ 2438 h 3048"/>
                <a:gd name="connsiteX3" fmla="*/ 0 w 4266"/>
                <a:gd name="connsiteY3" fmla="*/ 1219 h 3048"/>
                <a:gd name="connsiteX4" fmla="*/ 3657 w 4266"/>
                <a:gd name="connsiteY4" fmla="*/ 0 h 3048"/>
                <a:gd name="connsiteX5" fmla="*/ 4267 w 4266"/>
                <a:gd name="connsiteY5" fmla="*/ 1829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 h="3048">
                  <a:moveTo>
                    <a:pt x="4267" y="1829"/>
                  </a:moveTo>
                  <a:lnTo>
                    <a:pt x="2438" y="3048"/>
                  </a:lnTo>
                  <a:lnTo>
                    <a:pt x="609" y="2438"/>
                  </a:lnTo>
                  <a:lnTo>
                    <a:pt x="0" y="1219"/>
                  </a:lnTo>
                  <a:lnTo>
                    <a:pt x="3657" y="0"/>
                  </a:lnTo>
                  <a:lnTo>
                    <a:pt x="4267" y="1829"/>
                  </a:lnTo>
                  <a:close/>
                </a:path>
              </a:pathLst>
            </a:custGeom>
            <a:grpFill/>
            <a:ln w="6350" cap="flat">
              <a:solidFill>
                <a:srgbClr val="545A8A"/>
              </a:solidFill>
              <a:prstDash val="solid"/>
              <a:miter/>
            </a:ln>
          </p:spPr>
          <p:txBody>
            <a:bodyPr rtlCol="0" anchor="ctr"/>
            <a:lstStyle/>
            <a:p>
              <a:endParaRPr lang="fr-FR" dirty="0"/>
            </a:p>
          </p:txBody>
        </p:sp>
        <p:sp>
          <p:nvSpPr>
            <p:cNvPr id="308" name="Forme libre : forme 274">
              <a:extLst>
                <a:ext uri="{FF2B5EF4-FFF2-40B4-BE49-F238E27FC236}">
                  <a16:creationId xmlns:a16="http://schemas.microsoft.com/office/drawing/2014/main" id="{9CBB54E5-CD39-3C74-5555-CD2CB33D7AD2}"/>
                </a:ext>
              </a:extLst>
            </p:cNvPr>
            <p:cNvSpPr/>
            <p:nvPr/>
          </p:nvSpPr>
          <p:spPr>
            <a:xfrm>
              <a:off x="3438144" y="3474109"/>
              <a:ext cx="2438" cy="4876"/>
            </a:xfrm>
            <a:custGeom>
              <a:avLst/>
              <a:gdLst>
                <a:gd name="connsiteX0" fmla="*/ 2439 w 2438"/>
                <a:gd name="connsiteY0" fmla="*/ 4877 h 4876"/>
                <a:gd name="connsiteX1" fmla="*/ 1829 w 2438"/>
                <a:gd name="connsiteY1" fmla="*/ 4267 h 4876"/>
                <a:gd name="connsiteX2" fmla="*/ 0 w 2438"/>
                <a:gd name="connsiteY2" fmla="*/ 0 h 4876"/>
                <a:gd name="connsiteX3" fmla="*/ 1219 w 2438"/>
                <a:gd name="connsiteY3" fmla="*/ 0 h 4876"/>
                <a:gd name="connsiteX4" fmla="*/ 2439 w 2438"/>
                <a:gd name="connsiteY4" fmla="*/ 4877 h 4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4876">
                  <a:moveTo>
                    <a:pt x="2439" y="4877"/>
                  </a:moveTo>
                  <a:lnTo>
                    <a:pt x="1829" y="4267"/>
                  </a:lnTo>
                  <a:lnTo>
                    <a:pt x="0" y="0"/>
                  </a:lnTo>
                  <a:lnTo>
                    <a:pt x="1219" y="0"/>
                  </a:lnTo>
                  <a:lnTo>
                    <a:pt x="2439" y="4877"/>
                  </a:lnTo>
                  <a:close/>
                </a:path>
              </a:pathLst>
            </a:custGeom>
            <a:grpFill/>
            <a:ln w="6350" cap="flat">
              <a:solidFill>
                <a:srgbClr val="545A8A"/>
              </a:solidFill>
              <a:prstDash val="solid"/>
              <a:miter/>
            </a:ln>
          </p:spPr>
          <p:txBody>
            <a:bodyPr rtlCol="0" anchor="ctr"/>
            <a:lstStyle/>
            <a:p>
              <a:endParaRPr lang="fr-FR" dirty="0"/>
            </a:p>
          </p:txBody>
        </p:sp>
        <p:sp>
          <p:nvSpPr>
            <p:cNvPr id="309" name="Forme libre : forme 275">
              <a:extLst>
                <a:ext uri="{FF2B5EF4-FFF2-40B4-BE49-F238E27FC236}">
                  <a16:creationId xmlns:a16="http://schemas.microsoft.com/office/drawing/2014/main" id="{3315647B-72D7-2BD5-9D5F-C51F52B97EB4}"/>
                </a:ext>
              </a:extLst>
            </p:cNvPr>
            <p:cNvSpPr/>
            <p:nvPr/>
          </p:nvSpPr>
          <p:spPr>
            <a:xfrm>
              <a:off x="3499713" y="3472280"/>
              <a:ext cx="4877" cy="7315"/>
            </a:xfrm>
            <a:custGeom>
              <a:avLst/>
              <a:gdLst>
                <a:gd name="connsiteX0" fmla="*/ 4877 w 4877"/>
                <a:gd name="connsiteY0" fmla="*/ 3658 h 7315"/>
                <a:gd name="connsiteX1" fmla="*/ 2439 w 4877"/>
                <a:gd name="connsiteY1" fmla="*/ 7315 h 7315"/>
                <a:gd name="connsiteX2" fmla="*/ 0 w 4877"/>
                <a:gd name="connsiteY2" fmla="*/ 7315 h 7315"/>
                <a:gd name="connsiteX3" fmla="*/ 1219 w 4877"/>
                <a:gd name="connsiteY3" fmla="*/ 5487 h 7315"/>
                <a:gd name="connsiteX4" fmla="*/ 1829 w 4877"/>
                <a:gd name="connsiteY4" fmla="*/ 1829 h 7315"/>
                <a:gd name="connsiteX5" fmla="*/ 4267 w 4877"/>
                <a:gd name="connsiteY5" fmla="*/ 0 h 7315"/>
                <a:gd name="connsiteX6" fmla="*/ 4877 w 4877"/>
                <a:gd name="connsiteY6" fmla="*/ 2439 h 7315"/>
                <a:gd name="connsiteX7" fmla="*/ 4877 w 4877"/>
                <a:gd name="connsiteY7" fmla="*/ 3658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7" h="7315">
                  <a:moveTo>
                    <a:pt x="4877" y="3658"/>
                  </a:moveTo>
                  <a:lnTo>
                    <a:pt x="2439" y="7315"/>
                  </a:lnTo>
                  <a:lnTo>
                    <a:pt x="0" y="7315"/>
                  </a:lnTo>
                  <a:lnTo>
                    <a:pt x="1219" y="5487"/>
                  </a:lnTo>
                  <a:lnTo>
                    <a:pt x="1829" y="1829"/>
                  </a:lnTo>
                  <a:lnTo>
                    <a:pt x="4267" y="0"/>
                  </a:lnTo>
                  <a:lnTo>
                    <a:pt x="4877" y="2439"/>
                  </a:lnTo>
                  <a:lnTo>
                    <a:pt x="4877" y="3658"/>
                  </a:lnTo>
                  <a:close/>
                </a:path>
              </a:pathLst>
            </a:custGeom>
            <a:grpFill/>
            <a:ln w="6350" cap="flat">
              <a:solidFill>
                <a:srgbClr val="545A8A"/>
              </a:solidFill>
              <a:prstDash val="solid"/>
              <a:miter/>
            </a:ln>
          </p:spPr>
          <p:txBody>
            <a:bodyPr rtlCol="0" anchor="ctr"/>
            <a:lstStyle/>
            <a:p>
              <a:endParaRPr lang="fr-FR" dirty="0"/>
            </a:p>
          </p:txBody>
        </p:sp>
        <p:sp>
          <p:nvSpPr>
            <p:cNvPr id="310" name="Forme libre : forme 276">
              <a:extLst>
                <a:ext uri="{FF2B5EF4-FFF2-40B4-BE49-F238E27FC236}">
                  <a16:creationId xmlns:a16="http://schemas.microsoft.com/office/drawing/2014/main" id="{69757D4C-320F-68A8-B93C-F5CC1FF9C041}"/>
                </a:ext>
              </a:extLst>
            </p:cNvPr>
            <p:cNvSpPr/>
            <p:nvPr/>
          </p:nvSpPr>
          <p:spPr>
            <a:xfrm>
              <a:off x="3386937" y="3468013"/>
              <a:ext cx="4877" cy="3048"/>
            </a:xfrm>
            <a:custGeom>
              <a:avLst/>
              <a:gdLst>
                <a:gd name="connsiteX0" fmla="*/ 4877 w 4877"/>
                <a:gd name="connsiteY0" fmla="*/ 610 h 3048"/>
                <a:gd name="connsiteX1" fmla="*/ 3048 w 4877"/>
                <a:gd name="connsiteY1" fmla="*/ 1219 h 3048"/>
                <a:gd name="connsiteX2" fmla="*/ 1829 w 4877"/>
                <a:gd name="connsiteY2" fmla="*/ 3048 h 3048"/>
                <a:gd name="connsiteX3" fmla="*/ 0 w 4877"/>
                <a:gd name="connsiteY3" fmla="*/ 2438 h 3048"/>
                <a:gd name="connsiteX4" fmla="*/ 3658 w 4877"/>
                <a:gd name="connsiteY4" fmla="*/ 0 h 3048"/>
                <a:gd name="connsiteX5" fmla="*/ 4877 w 4877"/>
                <a:gd name="connsiteY5" fmla="*/ 61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7" h="3048">
                  <a:moveTo>
                    <a:pt x="4877" y="610"/>
                  </a:moveTo>
                  <a:lnTo>
                    <a:pt x="3048" y="1219"/>
                  </a:lnTo>
                  <a:lnTo>
                    <a:pt x="1829" y="3048"/>
                  </a:lnTo>
                  <a:lnTo>
                    <a:pt x="0" y="2438"/>
                  </a:lnTo>
                  <a:lnTo>
                    <a:pt x="3658" y="0"/>
                  </a:lnTo>
                  <a:lnTo>
                    <a:pt x="4877" y="610"/>
                  </a:lnTo>
                  <a:close/>
                </a:path>
              </a:pathLst>
            </a:custGeom>
            <a:grpFill/>
            <a:ln w="6350" cap="flat">
              <a:solidFill>
                <a:srgbClr val="545A8A"/>
              </a:solidFill>
              <a:prstDash val="solid"/>
              <a:miter/>
            </a:ln>
          </p:spPr>
          <p:txBody>
            <a:bodyPr rtlCol="0" anchor="ctr"/>
            <a:lstStyle/>
            <a:p>
              <a:endParaRPr lang="fr-FR" dirty="0"/>
            </a:p>
          </p:txBody>
        </p:sp>
        <p:sp>
          <p:nvSpPr>
            <p:cNvPr id="311" name="Forme libre : forme 277">
              <a:extLst>
                <a:ext uri="{FF2B5EF4-FFF2-40B4-BE49-F238E27FC236}">
                  <a16:creationId xmlns:a16="http://schemas.microsoft.com/office/drawing/2014/main" id="{93077259-0E5F-4110-AC6F-C1EF93FEFB88}"/>
                </a:ext>
              </a:extLst>
            </p:cNvPr>
            <p:cNvSpPr/>
            <p:nvPr/>
          </p:nvSpPr>
          <p:spPr>
            <a:xfrm>
              <a:off x="3387547" y="3466184"/>
              <a:ext cx="12192" cy="22555"/>
            </a:xfrm>
            <a:custGeom>
              <a:avLst/>
              <a:gdLst>
                <a:gd name="connsiteX0" fmla="*/ 5486 w 12192"/>
                <a:gd name="connsiteY0" fmla="*/ 6706 h 22555"/>
                <a:gd name="connsiteX1" fmla="*/ 7925 w 12192"/>
                <a:gd name="connsiteY1" fmla="*/ 7925 h 22555"/>
                <a:gd name="connsiteX2" fmla="*/ 9144 w 12192"/>
                <a:gd name="connsiteY2" fmla="*/ 6706 h 22555"/>
                <a:gd name="connsiteX3" fmla="*/ 9753 w 12192"/>
                <a:gd name="connsiteY3" fmla="*/ 3658 h 22555"/>
                <a:gd name="connsiteX4" fmla="*/ 10973 w 12192"/>
                <a:gd name="connsiteY4" fmla="*/ 3048 h 22555"/>
                <a:gd name="connsiteX5" fmla="*/ 12192 w 12192"/>
                <a:gd name="connsiteY5" fmla="*/ 6706 h 22555"/>
                <a:gd name="connsiteX6" fmla="*/ 12192 w 12192"/>
                <a:gd name="connsiteY6" fmla="*/ 9754 h 22555"/>
                <a:gd name="connsiteX7" fmla="*/ 11582 w 12192"/>
                <a:gd name="connsiteY7" fmla="*/ 11583 h 22555"/>
                <a:gd name="connsiteX8" fmla="*/ 12192 w 12192"/>
                <a:gd name="connsiteY8" fmla="*/ 15240 h 22555"/>
                <a:gd name="connsiteX9" fmla="*/ 12192 w 12192"/>
                <a:gd name="connsiteY9" fmla="*/ 17069 h 22555"/>
                <a:gd name="connsiteX10" fmla="*/ 9753 w 12192"/>
                <a:gd name="connsiteY10" fmla="*/ 21946 h 22555"/>
                <a:gd name="connsiteX11" fmla="*/ 8534 w 12192"/>
                <a:gd name="connsiteY11" fmla="*/ 22555 h 22555"/>
                <a:gd name="connsiteX12" fmla="*/ 6096 w 12192"/>
                <a:gd name="connsiteY12" fmla="*/ 21336 h 22555"/>
                <a:gd name="connsiteX13" fmla="*/ 7315 w 12192"/>
                <a:gd name="connsiteY13" fmla="*/ 19507 h 22555"/>
                <a:gd name="connsiteX14" fmla="*/ 9753 w 12192"/>
                <a:gd name="connsiteY14" fmla="*/ 18288 h 22555"/>
                <a:gd name="connsiteX15" fmla="*/ 9144 w 12192"/>
                <a:gd name="connsiteY15" fmla="*/ 17679 h 22555"/>
                <a:gd name="connsiteX16" fmla="*/ 5486 w 12192"/>
                <a:gd name="connsiteY16" fmla="*/ 20117 h 22555"/>
                <a:gd name="connsiteX17" fmla="*/ 4267 w 12192"/>
                <a:gd name="connsiteY17" fmla="*/ 18898 h 22555"/>
                <a:gd name="connsiteX18" fmla="*/ 6705 w 12192"/>
                <a:gd name="connsiteY18" fmla="*/ 17069 h 22555"/>
                <a:gd name="connsiteX19" fmla="*/ 4267 w 12192"/>
                <a:gd name="connsiteY19" fmla="*/ 17069 h 22555"/>
                <a:gd name="connsiteX20" fmla="*/ 3048 w 12192"/>
                <a:gd name="connsiteY20" fmla="*/ 17679 h 22555"/>
                <a:gd name="connsiteX21" fmla="*/ 1829 w 12192"/>
                <a:gd name="connsiteY21" fmla="*/ 16459 h 22555"/>
                <a:gd name="connsiteX22" fmla="*/ 1829 w 12192"/>
                <a:gd name="connsiteY22" fmla="*/ 12192 h 22555"/>
                <a:gd name="connsiteX23" fmla="*/ 2438 w 12192"/>
                <a:gd name="connsiteY23" fmla="*/ 10973 h 22555"/>
                <a:gd name="connsiteX24" fmla="*/ 0 w 12192"/>
                <a:gd name="connsiteY24" fmla="*/ 7925 h 22555"/>
                <a:gd name="connsiteX25" fmla="*/ 0 w 12192"/>
                <a:gd name="connsiteY25" fmla="*/ 6706 h 22555"/>
                <a:gd name="connsiteX26" fmla="*/ 2438 w 12192"/>
                <a:gd name="connsiteY26" fmla="*/ 5487 h 22555"/>
                <a:gd name="connsiteX27" fmla="*/ 3048 w 12192"/>
                <a:gd name="connsiteY27" fmla="*/ 3658 h 22555"/>
                <a:gd name="connsiteX28" fmla="*/ 4877 w 12192"/>
                <a:gd name="connsiteY28" fmla="*/ 3048 h 22555"/>
                <a:gd name="connsiteX29" fmla="*/ 5486 w 12192"/>
                <a:gd name="connsiteY29" fmla="*/ 1829 h 22555"/>
                <a:gd name="connsiteX30" fmla="*/ 9144 w 12192"/>
                <a:gd name="connsiteY30" fmla="*/ 0 h 22555"/>
                <a:gd name="connsiteX31" fmla="*/ 9753 w 12192"/>
                <a:gd name="connsiteY31" fmla="*/ 2439 h 22555"/>
                <a:gd name="connsiteX32" fmla="*/ 6705 w 12192"/>
                <a:gd name="connsiteY32" fmla="*/ 4877 h 22555"/>
                <a:gd name="connsiteX33" fmla="*/ 5486 w 12192"/>
                <a:gd name="connsiteY33" fmla="*/ 6706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 h="22555">
                  <a:moveTo>
                    <a:pt x="5486" y="6706"/>
                  </a:moveTo>
                  <a:lnTo>
                    <a:pt x="7925" y="7925"/>
                  </a:lnTo>
                  <a:lnTo>
                    <a:pt x="9144" y="6706"/>
                  </a:lnTo>
                  <a:lnTo>
                    <a:pt x="9753" y="3658"/>
                  </a:lnTo>
                  <a:lnTo>
                    <a:pt x="10973" y="3048"/>
                  </a:lnTo>
                  <a:lnTo>
                    <a:pt x="12192" y="6706"/>
                  </a:lnTo>
                  <a:lnTo>
                    <a:pt x="12192" y="9754"/>
                  </a:lnTo>
                  <a:lnTo>
                    <a:pt x="11582" y="11583"/>
                  </a:lnTo>
                  <a:lnTo>
                    <a:pt x="12192" y="15240"/>
                  </a:lnTo>
                  <a:lnTo>
                    <a:pt x="12192" y="17069"/>
                  </a:lnTo>
                  <a:lnTo>
                    <a:pt x="9753" y="21946"/>
                  </a:lnTo>
                  <a:lnTo>
                    <a:pt x="8534" y="22555"/>
                  </a:lnTo>
                  <a:lnTo>
                    <a:pt x="6096" y="21336"/>
                  </a:lnTo>
                  <a:lnTo>
                    <a:pt x="7315" y="19507"/>
                  </a:lnTo>
                  <a:lnTo>
                    <a:pt x="9753" y="18288"/>
                  </a:lnTo>
                  <a:lnTo>
                    <a:pt x="9144" y="17679"/>
                  </a:lnTo>
                  <a:lnTo>
                    <a:pt x="5486" y="20117"/>
                  </a:lnTo>
                  <a:lnTo>
                    <a:pt x="4267" y="18898"/>
                  </a:lnTo>
                  <a:lnTo>
                    <a:pt x="6705" y="17069"/>
                  </a:lnTo>
                  <a:lnTo>
                    <a:pt x="4267" y="17069"/>
                  </a:lnTo>
                  <a:lnTo>
                    <a:pt x="3048" y="17679"/>
                  </a:lnTo>
                  <a:lnTo>
                    <a:pt x="1829" y="16459"/>
                  </a:lnTo>
                  <a:lnTo>
                    <a:pt x="1829" y="12192"/>
                  </a:lnTo>
                  <a:lnTo>
                    <a:pt x="2438" y="10973"/>
                  </a:lnTo>
                  <a:lnTo>
                    <a:pt x="0" y="7925"/>
                  </a:lnTo>
                  <a:lnTo>
                    <a:pt x="0" y="6706"/>
                  </a:lnTo>
                  <a:lnTo>
                    <a:pt x="2438" y="5487"/>
                  </a:lnTo>
                  <a:lnTo>
                    <a:pt x="3048" y="3658"/>
                  </a:lnTo>
                  <a:lnTo>
                    <a:pt x="4877" y="3048"/>
                  </a:lnTo>
                  <a:lnTo>
                    <a:pt x="5486" y="1829"/>
                  </a:lnTo>
                  <a:lnTo>
                    <a:pt x="9144" y="0"/>
                  </a:lnTo>
                  <a:lnTo>
                    <a:pt x="9753" y="2439"/>
                  </a:lnTo>
                  <a:lnTo>
                    <a:pt x="6705" y="4877"/>
                  </a:lnTo>
                  <a:lnTo>
                    <a:pt x="5486" y="6706"/>
                  </a:lnTo>
                  <a:close/>
                </a:path>
              </a:pathLst>
            </a:custGeom>
            <a:grpFill/>
            <a:ln w="6350" cap="flat">
              <a:solidFill>
                <a:srgbClr val="545A8A"/>
              </a:solidFill>
              <a:prstDash val="solid"/>
              <a:miter/>
            </a:ln>
          </p:spPr>
          <p:txBody>
            <a:bodyPr rtlCol="0" anchor="ctr"/>
            <a:lstStyle/>
            <a:p>
              <a:endParaRPr lang="fr-FR" dirty="0"/>
            </a:p>
          </p:txBody>
        </p:sp>
        <p:sp>
          <p:nvSpPr>
            <p:cNvPr id="312" name="Forme libre : forme 278">
              <a:extLst>
                <a:ext uri="{FF2B5EF4-FFF2-40B4-BE49-F238E27FC236}">
                  <a16:creationId xmlns:a16="http://schemas.microsoft.com/office/drawing/2014/main" id="{7B26E039-95EB-3A76-BB1E-D1D4C1686BE2}"/>
                </a:ext>
              </a:extLst>
            </p:cNvPr>
            <p:cNvSpPr/>
            <p:nvPr/>
          </p:nvSpPr>
          <p:spPr>
            <a:xfrm>
              <a:off x="3463137" y="3450335"/>
              <a:ext cx="12801" cy="22555"/>
            </a:xfrm>
            <a:custGeom>
              <a:avLst/>
              <a:gdLst>
                <a:gd name="connsiteX0" fmla="*/ 12192 w 12801"/>
                <a:gd name="connsiteY0" fmla="*/ 18897 h 22555"/>
                <a:gd name="connsiteX1" fmla="*/ 12802 w 12801"/>
                <a:gd name="connsiteY1" fmla="*/ 21945 h 22555"/>
                <a:gd name="connsiteX2" fmla="*/ 11583 w 12801"/>
                <a:gd name="connsiteY2" fmla="*/ 21336 h 22555"/>
                <a:gd name="connsiteX3" fmla="*/ 8535 w 12801"/>
                <a:gd name="connsiteY3" fmla="*/ 21945 h 22555"/>
                <a:gd name="connsiteX4" fmla="*/ 6096 w 12801"/>
                <a:gd name="connsiteY4" fmla="*/ 22555 h 22555"/>
                <a:gd name="connsiteX5" fmla="*/ 5487 w 12801"/>
                <a:gd name="connsiteY5" fmla="*/ 21336 h 22555"/>
                <a:gd name="connsiteX6" fmla="*/ 7315 w 12801"/>
                <a:gd name="connsiteY6" fmla="*/ 20117 h 22555"/>
                <a:gd name="connsiteX7" fmla="*/ 9754 w 12801"/>
                <a:gd name="connsiteY7" fmla="*/ 18288 h 22555"/>
                <a:gd name="connsiteX8" fmla="*/ 9754 w 12801"/>
                <a:gd name="connsiteY8" fmla="*/ 17069 h 22555"/>
                <a:gd name="connsiteX9" fmla="*/ 7315 w 12801"/>
                <a:gd name="connsiteY9" fmla="*/ 15849 h 22555"/>
                <a:gd name="connsiteX10" fmla="*/ 6096 w 12801"/>
                <a:gd name="connsiteY10" fmla="*/ 12192 h 22555"/>
                <a:gd name="connsiteX11" fmla="*/ 5487 w 12801"/>
                <a:gd name="connsiteY11" fmla="*/ 8534 h 22555"/>
                <a:gd name="connsiteX12" fmla="*/ 3048 w 12801"/>
                <a:gd name="connsiteY12" fmla="*/ 6096 h 22555"/>
                <a:gd name="connsiteX13" fmla="*/ 3048 w 12801"/>
                <a:gd name="connsiteY13" fmla="*/ 4877 h 22555"/>
                <a:gd name="connsiteX14" fmla="*/ 0 w 12801"/>
                <a:gd name="connsiteY14" fmla="*/ 1829 h 22555"/>
                <a:gd name="connsiteX15" fmla="*/ 1829 w 12801"/>
                <a:gd name="connsiteY15" fmla="*/ 0 h 22555"/>
                <a:gd name="connsiteX16" fmla="*/ 4267 w 12801"/>
                <a:gd name="connsiteY16" fmla="*/ 2438 h 22555"/>
                <a:gd name="connsiteX17" fmla="*/ 4267 w 12801"/>
                <a:gd name="connsiteY17" fmla="*/ 5486 h 22555"/>
                <a:gd name="connsiteX18" fmla="*/ 5487 w 12801"/>
                <a:gd name="connsiteY18" fmla="*/ 7315 h 22555"/>
                <a:gd name="connsiteX19" fmla="*/ 6096 w 12801"/>
                <a:gd name="connsiteY19" fmla="*/ 10363 h 22555"/>
                <a:gd name="connsiteX20" fmla="*/ 7925 w 12801"/>
                <a:gd name="connsiteY20" fmla="*/ 13411 h 22555"/>
                <a:gd name="connsiteX21" fmla="*/ 10363 w 12801"/>
                <a:gd name="connsiteY21" fmla="*/ 15240 h 22555"/>
                <a:gd name="connsiteX22" fmla="*/ 10973 w 12801"/>
                <a:gd name="connsiteY22" fmla="*/ 17069 h 22555"/>
                <a:gd name="connsiteX23" fmla="*/ 12192 w 12801"/>
                <a:gd name="connsiteY23" fmla="*/ 18897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01" h="22555">
                  <a:moveTo>
                    <a:pt x="12192" y="18897"/>
                  </a:moveTo>
                  <a:lnTo>
                    <a:pt x="12802" y="21945"/>
                  </a:lnTo>
                  <a:lnTo>
                    <a:pt x="11583" y="21336"/>
                  </a:lnTo>
                  <a:lnTo>
                    <a:pt x="8535" y="21945"/>
                  </a:lnTo>
                  <a:lnTo>
                    <a:pt x="6096" y="22555"/>
                  </a:lnTo>
                  <a:lnTo>
                    <a:pt x="5487" y="21336"/>
                  </a:lnTo>
                  <a:lnTo>
                    <a:pt x="7315" y="20117"/>
                  </a:lnTo>
                  <a:lnTo>
                    <a:pt x="9754" y="18288"/>
                  </a:lnTo>
                  <a:lnTo>
                    <a:pt x="9754" y="17069"/>
                  </a:lnTo>
                  <a:lnTo>
                    <a:pt x="7315" y="15849"/>
                  </a:lnTo>
                  <a:lnTo>
                    <a:pt x="6096" y="12192"/>
                  </a:lnTo>
                  <a:lnTo>
                    <a:pt x="5487" y="8534"/>
                  </a:lnTo>
                  <a:lnTo>
                    <a:pt x="3048" y="6096"/>
                  </a:lnTo>
                  <a:lnTo>
                    <a:pt x="3048" y="4877"/>
                  </a:lnTo>
                  <a:lnTo>
                    <a:pt x="0" y="1829"/>
                  </a:lnTo>
                  <a:lnTo>
                    <a:pt x="1829" y="0"/>
                  </a:lnTo>
                  <a:lnTo>
                    <a:pt x="4267" y="2438"/>
                  </a:lnTo>
                  <a:lnTo>
                    <a:pt x="4267" y="5486"/>
                  </a:lnTo>
                  <a:lnTo>
                    <a:pt x="5487" y="7315"/>
                  </a:lnTo>
                  <a:lnTo>
                    <a:pt x="6096" y="10363"/>
                  </a:lnTo>
                  <a:lnTo>
                    <a:pt x="7925" y="13411"/>
                  </a:lnTo>
                  <a:lnTo>
                    <a:pt x="10363" y="15240"/>
                  </a:lnTo>
                  <a:lnTo>
                    <a:pt x="10973" y="17069"/>
                  </a:lnTo>
                  <a:lnTo>
                    <a:pt x="12192" y="18897"/>
                  </a:lnTo>
                  <a:close/>
                </a:path>
              </a:pathLst>
            </a:custGeom>
            <a:grpFill/>
            <a:ln w="6350" cap="flat">
              <a:solidFill>
                <a:srgbClr val="545A8A"/>
              </a:solidFill>
              <a:prstDash val="solid"/>
              <a:miter/>
            </a:ln>
          </p:spPr>
          <p:txBody>
            <a:bodyPr rtlCol="0" anchor="ctr"/>
            <a:lstStyle/>
            <a:p>
              <a:endParaRPr lang="fr-FR" dirty="0"/>
            </a:p>
          </p:txBody>
        </p:sp>
        <p:sp>
          <p:nvSpPr>
            <p:cNvPr id="313" name="Forme libre : forme 279">
              <a:extLst>
                <a:ext uri="{FF2B5EF4-FFF2-40B4-BE49-F238E27FC236}">
                  <a16:creationId xmlns:a16="http://schemas.microsoft.com/office/drawing/2014/main" id="{D501A6DC-97CD-C54B-F9D2-F6B2C42225A8}"/>
                </a:ext>
              </a:extLst>
            </p:cNvPr>
            <p:cNvSpPr/>
            <p:nvPr/>
          </p:nvSpPr>
          <p:spPr>
            <a:xfrm>
              <a:off x="3404616" y="3435704"/>
              <a:ext cx="9753" cy="3657"/>
            </a:xfrm>
            <a:custGeom>
              <a:avLst/>
              <a:gdLst>
                <a:gd name="connsiteX0" fmla="*/ 7925 w 9753"/>
                <a:gd name="connsiteY0" fmla="*/ 0 h 3657"/>
                <a:gd name="connsiteX1" fmla="*/ 9753 w 9753"/>
                <a:gd name="connsiteY1" fmla="*/ 1219 h 3657"/>
                <a:gd name="connsiteX2" fmla="*/ 6096 w 9753"/>
                <a:gd name="connsiteY2" fmla="*/ 3048 h 3657"/>
                <a:gd name="connsiteX3" fmla="*/ 4267 w 9753"/>
                <a:gd name="connsiteY3" fmla="*/ 2439 h 3657"/>
                <a:gd name="connsiteX4" fmla="*/ 3048 w 9753"/>
                <a:gd name="connsiteY4" fmla="*/ 3658 h 3657"/>
                <a:gd name="connsiteX5" fmla="*/ 0 w 9753"/>
                <a:gd name="connsiteY5" fmla="*/ 3048 h 3657"/>
                <a:gd name="connsiteX6" fmla="*/ 1219 w 9753"/>
                <a:gd name="connsiteY6" fmla="*/ 1219 h 3657"/>
                <a:gd name="connsiteX7" fmla="*/ 3657 w 9753"/>
                <a:gd name="connsiteY7" fmla="*/ 0 h 3657"/>
                <a:gd name="connsiteX8" fmla="*/ 7925 w 9753"/>
                <a:gd name="connsiteY8" fmla="*/ 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 h="3657">
                  <a:moveTo>
                    <a:pt x="7925" y="0"/>
                  </a:moveTo>
                  <a:lnTo>
                    <a:pt x="9753" y="1219"/>
                  </a:lnTo>
                  <a:lnTo>
                    <a:pt x="6096" y="3048"/>
                  </a:lnTo>
                  <a:lnTo>
                    <a:pt x="4267" y="2439"/>
                  </a:lnTo>
                  <a:lnTo>
                    <a:pt x="3048" y="3658"/>
                  </a:lnTo>
                  <a:lnTo>
                    <a:pt x="0" y="3048"/>
                  </a:lnTo>
                  <a:lnTo>
                    <a:pt x="1219" y="1219"/>
                  </a:lnTo>
                  <a:lnTo>
                    <a:pt x="3657" y="0"/>
                  </a:lnTo>
                  <a:lnTo>
                    <a:pt x="7925" y="0"/>
                  </a:lnTo>
                  <a:close/>
                </a:path>
              </a:pathLst>
            </a:custGeom>
            <a:grpFill/>
            <a:ln w="6350" cap="flat">
              <a:solidFill>
                <a:srgbClr val="545A8A"/>
              </a:solidFill>
              <a:prstDash val="solid"/>
              <a:miter/>
            </a:ln>
          </p:spPr>
          <p:txBody>
            <a:bodyPr rtlCol="0" anchor="ctr"/>
            <a:lstStyle/>
            <a:p>
              <a:endParaRPr lang="fr-FR" dirty="0"/>
            </a:p>
          </p:txBody>
        </p:sp>
        <p:sp>
          <p:nvSpPr>
            <p:cNvPr id="314" name="Forme libre : forme 280">
              <a:extLst>
                <a:ext uri="{FF2B5EF4-FFF2-40B4-BE49-F238E27FC236}">
                  <a16:creationId xmlns:a16="http://schemas.microsoft.com/office/drawing/2014/main" id="{0D3D111B-C976-E829-941E-AB9A1C460EBC}"/>
                </a:ext>
              </a:extLst>
            </p:cNvPr>
            <p:cNvSpPr/>
            <p:nvPr/>
          </p:nvSpPr>
          <p:spPr>
            <a:xfrm>
              <a:off x="3372307" y="3430828"/>
              <a:ext cx="24384" cy="34747"/>
            </a:xfrm>
            <a:custGeom>
              <a:avLst/>
              <a:gdLst>
                <a:gd name="connsiteX0" fmla="*/ 14630 w 24384"/>
                <a:gd name="connsiteY0" fmla="*/ 1829 h 34747"/>
                <a:gd name="connsiteX1" fmla="*/ 17069 w 24384"/>
                <a:gd name="connsiteY1" fmla="*/ 610 h 34747"/>
                <a:gd name="connsiteX2" fmla="*/ 18897 w 24384"/>
                <a:gd name="connsiteY2" fmla="*/ 2438 h 34747"/>
                <a:gd name="connsiteX3" fmla="*/ 18288 w 24384"/>
                <a:gd name="connsiteY3" fmla="*/ 3658 h 34747"/>
                <a:gd name="connsiteX4" fmla="*/ 18897 w 24384"/>
                <a:gd name="connsiteY4" fmla="*/ 4877 h 34747"/>
                <a:gd name="connsiteX5" fmla="*/ 17678 w 24384"/>
                <a:gd name="connsiteY5" fmla="*/ 7315 h 34747"/>
                <a:gd name="connsiteX6" fmla="*/ 19507 w 24384"/>
                <a:gd name="connsiteY6" fmla="*/ 9144 h 34747"/>
                <a:gd name="connsiteX7" fmla="*/ 20726 w 24384"/>
                <a:gd name="connsiteY7" fmla="*/ 14630 h 34747"/>
                <a:gd name="connsiteX8" fmla="*/ 21945 w 24384"/>
                <a:gd name="connsiteY8" fmla="*/ 16459 h 34747"/>
                <a:gd name="connsiteX9" fmla="*/ 24384 w 24384"/>
                <a:gd name="connsiteY9" fmla="*/ 19507 h 34747"/>
                <a:gd name="connsiteX10" fmla="*/ 23165 w 24384"/>
                <a:gd name="connsiteY10" fmla="*/ 23774 h 34747"/>
                <a:gd name="connsiteX11" fmla="*/ 23774 w 24384"/>
                <a:gd name="connsiteY11" fmla="*/ 27432 h 34747"/>
                <a:gd name="connsiteX12" fmla="*/ 22555 w 24384"/>
                <a:gd name="connsiteY12" fmla="*/ 29261 h 34747"/>
                <a:gd name="connsiteX13" fmla="*/ 20726 w 24384"/>
                <a:gd name="connsiteY13" fmla="*/ 29870 h 34747"/>
                <a:gd name="connsiteX14" fmla="*/ 18288 w 24384"/>
                <a:gd name="connsiteY14" fmla="*/ 32309 h 34747"/>
                <a:gd name="connsiteX15" fmla="*/ 16459 w 24384"/>
                <a:gd name="connsiteY15" fmla="*/ 33528 h 34747"/>
                <a:gd name="connsiteX16" fmla="*/ 14630 w 24384"/>
                <a:gd name="connsiteY16" fmla="*/ 33528 h 34747"/>
                <a:gd name="connsiteX17" fmla="*/ 12801 w 24384"/>
                <a:gd name="connsiteY17" fmla="*/ 34747 h 34747"/>
                <a:gd name="connsiteX18" fmla="*/ 10973 w 24384"/>
                <a:gd name="connsiteY18" fmla="*/ 34747 h 34747"/>
                <a:gd name="connsiteX19" fmla="*/ 10973 w 24384"/>
                <a:gd name="connsiteY19" fmla="*/ 32309 h 34747"/>
                <a:gd name="connsiteX20" fmla="*/ 9144 w 24384"/>
                <a:gd name="connsiteY20" fmla="*/ 31090 h 34747"/>
                <a:gd name="connsiteX21" fmla="*/ 9753 w 24384"/>
                <a:gd name="connsiteY21" fmla="*/ 27432 h 34747"/>
                <a:gd name="connsiteX22" fmla="*/ 7925 w 24384"/>
                <a:gd name="connsiteY22" fmla="*/ 29261 h 34747"/>
                <a:gd name="connsiteX23" fmla="*/ 6705 w 24384"/>
                <a:gd name="connsiteY23" fmla="*/ 28651 h 34747"/>
                <a:gd name="connsiteX24" fmla="*/ 3048 w 24384"/>
                <a:gd name="connsiteY24" fmla="*/ 26213 h 34747"/>
                <a:gd name="connsiteX25" fmla="*/ 1219 w 24384"/>
                <a:gd name="connsiteY25" fmla="*/ 24384 h 34747"/>
                <a:gd name="connsiteX26" fmla="*/ 0 w 24384"/>
                <a:gd name="connsiteY26" fmla="*/ 22555 h 34747"/>
                <a:gd name="connsiteX27" fmla="*/ 4267 w 24384"/>
                <a:gd name="connsiteY27" fmla="*/ 20726 h 34747"/>
                <a:gd name="connsiteX28" fmla="*/ 7315 w 24384"/>
                <a:gd name="connsiteY28" fmla="*/ 24994 h 34747"/>
                <a:gd name="connsiteX29" fmla="*/ 7925 w 24384"/>
                <a:gd name="connsiteY29" fmla="*/ 21336 h 34747"/>
                <a:gd name="connsiteX30" fmla="*/ 6096 w 24384"/>
                <a:gd name="connsiteY30" fmla="*/ 20726 h 34747"/>
                <a:gd name="connsiteX31" fmla="*/ 5486 w 24384"/>
                <a:gd name="connsiteY31" fmla="*/ 18898 h 34747"/>
                <a:gd name="connsiteX32" fmla="*/ 6096 w 24384"/>
                <a:gd name="connsiteY32" fmla="*/ 17069 h 34747"/>
                <a:gd name="connsiteX33" fmla="*/ 9753 w 24384"/>
                <a:gd name="connsiteY33" fmla="*/ 13411 h 34747"/>
                <a:gd name="connsiteX34" fmla="*/ 10973 w 24384"/>
                <a:gd name="connsiteY34" fmla="*/ 10973 h 34747"/>
                <a:gd name="connsiteX35" fmla="*/ 10363 w 24384"/>
                <a:gd name="connsiteY35" fmla="*/ 10363 h 34747"/>
                <a:gd name="connsiteX36" fmla="*/ 12192 w 24384"/>
                <a:gd name="connsiteY36" fmla="*/ 7925 h 34747"/>
                <a:gd name="connsiteX37" fmla="*/ 12192 w 24384"/>
                <a:gd name="connsiteY37" fmla="*/ 4877 h 34747"/>
                <a:gd name="connsiteX38" fmla="*/ 10973 w 24384"/>
                <a:gd name="connsiteY38" fmla="*/ 610 h 34747"/>
                <a:gd name="connsiteX39" fmla="*/ 11582 w 24384"/>
                <a:gd name="connsiteY39" fmla="*/ 0 h 34747"/>
                <a:gd name="connsiteX40" fmla="*/ 13411 w 24384"/>
                <a:gd name="connsiteY40" fmla="*/ 0 h 34747"/>
                <a:gd name="connsiteX41" fmla="*/ 14630 w 24384"/>
                <a:gd name="connsiteY41" fmla="*/ 1829 h 3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84" h="34747">
                  <a:moveTo>
                    <a:pt x="14630" y="1829"/>
                  </a:moveTo>
                  <a:lnTo>
                    <a:pt x="17069" y="610"/>
                  </a:lnTo>
                  <a:lnTo>
                    <a:pt x="18897" y="2438"/>
                  </a:lnTo>
                  <a:lnTo>
                    <a:pt x="18288" y="3658"/>
                  </a:lnTo>
                  <a:lnTo>
                    <a:pt x="18897" y="4877"/>
                  </a:lnTo>
                  <a:lnTo>
                    <a:pt x="17678" y="7315"/>
                  </a:lnTo>
                  <a:lnTo>
                    <a:pt x="19507" y="9144"/>
                  </a:lnTo>
                  <a:lnTo>
                    <a:pt x="20726" y="14630"/>
                  </a:lnTo>
                  <a:lnTo>
                    <a:pt x="21945" y="16459"/>
                  </a:lnTo>
                  <a:lnTo>
                    <a:pt x="24384" y="19507"/>
                  </a:lnTo>
                  <a:lnTo>
                    <a:pt x="23165" y="23774"/>
                  </a:lnTo>
                  <a:lnTo>
                    <a:pt x="23774" y="27432"/>
                  </a:lnTo>
                  <a:lnTo>
                    <a:pt x="22555" y="29261"/>
                  </a:lnTo>
                  <a:lnTo>
                    <a:pt x="20726" y="29870"/>
                  </a:lnTo>
                  <a:lnTo>
                    <a:pt x="18288" y="32309"/>
                  </a:lnTo>
                  <a:lnTo>
                    <a:pt x="16459" y="33528"/>
                  </a:lnTo>
                  <a:lnTo>
                    <a:pt x="14630" y="33528"/>
                  </a:lnTo>
                  <a:lnTo>
                    <a:pt x="12801" y="34747"/>
                  </a:lnTo>
                  <a:lnTo>
                    <a:pt x="10973" y="34747"/>
                  </a:lnTo>
                  <a:lnTo>
                    <a:pt x="10973" y="32309"/>
                  </a:lnTo>
                  <a:lnTo>
                    <a:pt x="9144" y="31090"/>
                  </a:lnTo>
                  <a:lnTo>
                    <a:pt x="9753" y="27432"/>
                  </a:lnTo>
                  <a:lnTo>
                    <a:pt x="7925" y="29261"/>
                  </a:lnTo>
                  <a:lnTo>
                    <a:pt x="6705" y="28651"/>
                  </a:lnTo>
                  <a:lnTo>
                    <a:pt x="3048" y="26213"/>
                  </a:lnTo>
                  <a:lnTo>
                    <a:pt x="1219" y="24384"/>
                  </a:lnTo>
                  <a:lnTo>
                    <a:pt x="0" y="22555"/>
                  </a:lnTo>
                  <a:lnTo>
                    <a:pt x="4267" y="20726"/>
                  </a:lnTo>
                  <a:lnTo>
                    <a:pt x="7315" y="24994"/>
                  </a:lnTo>
                  <a:lnTo>
                    <a:pt x="7925" y="21336"/>
                  </a:lnTo>
                  <a:lnTo>
                    <a:pt x="6096" y="20726"/>
                  </a:lnTo>
                  <a:lnTo>
                    <a:pt x="5486" y="18898"/>
                  </a:lnTo>
                  <a:lnTo>
                    <a:pt x="6096" y="17069"/>
                  </a:lnTo>
                  <a:lnTo>
                    <a:pt x="9753" y="13411"/>
                  </a:lnTo>
                  <a:lnTo>
                    <a:pt x="10973" y="10973"/>
                  </a:lnTo>
                  <a:lnTo>
                    <a:pt x="10363" y="10363"/>
                  </a:lnTo>
                  <a:lnTo>
                    <a:pt x="12192" y="7925"/>
                  </a:lnTo>
                  <a:lnTo>
                    <a:pt x="12192" y="4877"/>
                  </a:lnTo>
                  <a:lnTo>
                    <a:pt x="10973" y="610"/>
                  </a:lnTo>
                  <a:lnTo>
                    <a:pt x="11582" y="0"/>
                  </a:lnTo>
                  <a:lnTo>
                    <a:pt x="13411" y="0"/>
                  </a:lnTo>
                  <a:lnTo>
                    <a:pt x="14630" y="1829"/>
                  </a:lnTo>
                  <a:close/>
                </a:path>
              </a:pathLst>
            </a:custGeom>
            <a:grpFill/>
            <a:ln w="6350" cap="flat">
              <a:solidFill>
                <a:srgbClr val="545A8A"/>
              </a:solidFill>
              <a:prstDash val="solid"/>
              <a:miter/>
            </a:ln>
          </p:spPr>
          <p:txBody>
            <a:bodyPr rtlCol="0" anchor="ctr"/>
            <a:lstStyle/>
            <a:p>
              <a:endParaRPr lang="fr-FR" dirty="0"/>
            </a:p>
          </p:txBody>
        </p:sp>
        <p:sp>
          <p:nvSpPr>
            <p:cNvPr id="315" name="Forme libre : forme 281">
              <a:extLst>
                <a:ext uri="{FF2B5EF4-FFF2-40B4-BE49-F238E27FC236}">
                  <a16:creationId xmlns:a16="http://schemas.microsoft.com/office/drawing/2014/main" id="{338CC614-548A-0E5D-F562-B22F93C3D0BC}"/>
                </a:ext>
              </a:extLst>
            </p:cNvPr>
            <p:cNvSpPr/>
            <p:nvPr/>
          </p:nvSpPr>
          <p:spPr>
            <a:xfrm>
              <a:off x="3433267" y="3416807"/>
              <a:ext cx="20116" cy="35356"/>
            </a:xfrm>
            <a:custGeom>
              <a:avLst/>
              <a:gdLst>
                <a:gd name="connsiteX0" fmla="*/ 3048 w 20116"/>
                <a:gd name="connsiteY0" fmla="*/ 0 h 35356"/>
                <a:gd name="connsiteX1" fmla="*/ 3657 w 20116"/>
                <a:gd name="connsiteY1" fmla="*/ 1219 h 35356"/>
                <a:gd name="connsiteX2" fmla="*/ 5486 w 20116"/>
                <a:gd name="connsiteY2" fmla="*/ 3657 h 35356"/>
                <a:gd name="connsiteX3" fmla="*/ 10363 w 20116"/>
                <a:gd name="connsiteY3" fmla="*/ 7925 h 35356"/>
                <a:gd name="connsiteX4" fmla="*/ 13411 w 20116"/>
                <a:gd name="connsiteY4" fmla="*/ 8534 h 35356"/>
                <a:gd name="connsiteX5" fmla="*/ 14021 w 20116"/>
                <a:gd name="connsiteY5" fmla="*/ 9144 h 35356"/>
                <a:gd name="connsiteX6" fmla="*/ 15240 w 20116"/>
                <a:gd name="connsiteY6" fmla="*/ 11582 h 35356"/>
                <a:gd name="connsiteX7" fmla="*/ 17069 w 20116"/>
                <a:gd name="connsiteY7" fmla="*/ 14021 h 35356"/>
                <a:gd name="connsiteX8" fmla="*/ 20117 w 20116"/>
                <a:gd name="connsiteY8" fmla="*/ 16459 h 35356"/>
                <a:gd name="connsiteX9" fmla="*/ 20117 w 20116"/>
                <a:gd name="connsiteY9" fmla="*/ 17678 h 35356"/>
                <a:gd name="connsiteX10" fmla="*/ 18897 w 20116"/>
                <a:gd name="connsiteY10" fmla="*/ 22555 h 35356"/>
                <a:gd name="connsiteX11" fmla="*/ 18288 w 20116"/>
                <a:gd name="connsiteY11" fmla="*/ 23774 h 35356"/>
                <a:gd name="connsiteX12" fmla="*/ 18288 w 20116"/>
                <a:gd name="connsiteY12" fmla="*/ 25603 h 35356"/>
                <a:gd name="connsiteX13" fmla="*/ 17678 w 20116"/>
                <a:gd name="connsiteY13" fmla="*/ 28651 h 35356"/>
                <a:gd name="connsiteX14" fmla="*/ 16459 w 20116"/>
                <a:gd name="connsiteY14" fmla="*/ 30480 h 35356"/>
                <a:gd name="connsiteX15" fmla="*/ 15849 w 20116"/>
                <a:gd name="connsiteY15" fmla="*/ 34747 h 35356"/>
                <a:gd name="connsiteX16" fmla="*/ 15240 w 20116"/>
                <a:gd name="connsiteY16" fmla="*/ 35357 h 35356"/>
                <a:gd name="connsiteX17" fmla="*/ 14021 w 20116"/>
                <a:gd name="connsiteY17" fmla="*/ 31699 h 35356"/>
                <a:gd name="connsiteX18" fmla="*/ 11582 w 20116"/>
                <a:gd name="connsiteY18" fmla="*/ 29870 h 35356"/>
                <a:gd name="connsiteX19" fmla="*/ 12192 w 20116"/>
                <a:gd name="connsiteY19" fmla="*/ 28651 h 35356"/>
                <a:gd name="connsiteX20" fmla="*/ 15240 w 20116"/>
                <a:gd name="connsiteY20" fmla="*/ 29261 h 35356"/>
                <a:gd name="connsiteX21" fmla="*/ 16459 w 20116"/>
                <a:gd name="connsiteY21" fmla="*/ 28041 h 35356"/>
                <a:gd name="connsiteX22" fmla="*/ 15849 w 20116"/>
                <a:gd name="connsiteY22" fmla="*/ 26822 h 35356"/>
                <a:gd name="connsiteX23" fmla="*/ 16459 w 20116"/>
                <a:gd name="connsiteY23" fmla="*/ 24384 h 35356"/>
                <a:gd name="connsiteX24" fmla="*/ 18288 w 20116"/>
                <a:gd name="connsiteY24" fmla="*/ 21945 h 35356"/>
                <a:gd name="connsiteX25" fmla="*/ 18897 w 20116"/>
                <a:gd name="connsiteY25" fmla="*/ 18897 h 35356"/>
                <a:gd name="connsiteX26" fmla="*/ 18897 w 20116"/>
                <a:gd name="connsiteY26" fmla="*/ 17069 h 35356"/>
                <a:gd name="connsiteX27" fmla="*/ 15849 w 20116"/>
                <a:gd name="connsiteY27" fmla="*/ 14630 h 35356"/>
                <a:gd name="connsiteX28" fmla="*/ 13411 w 20116"/>
                <a:gd name="connsiteY28" fmla="*/ 10363 h 35356"/>
                <a:gd name="connsiteX29" fmla="*/ 11582 w 20116"/>
                <a:gd name="connsiteY29" fmla="*/ 9144 h 35356"/>
                <a:gd name="connsiteX30" fmla="*/ 7925 w 20116"/>
                <a:gd name="connsiteY30" fmla="*/ 7315 h 35356"/>
                <a:gd name="connsiteX31" fmla="*/ 6096 w 20116"/>
                <a:gd name="connsiteY31" fmla="*/ 5486 h 35356"/>
                <a:gd name="connsiteX32" fmla="*/ 2438 w 20116"/>
                <a:gd name="connsiteY32" fmla="*/ 4267 h 35356"/>
                <a:gd name="connsiteX33" fmla="*/ 0 w 20116"/>
                <a:gd name="connsiteY33" fmla="*/ 5486 h 35356"/>
                <a:gd name="connsiteX34" fmla="*/ 2438 w 20116"/>
                <a:gd name="connsiteY34" fmla="*/ 0 h 35356"/>
                <a:gd name="connsiteX35" fmla="*/ 3048 w 20116"/>
                <a:gd name="connsiteY35" fmla="*/ 0 h 3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116" h="35356">
                  <a:moveTo>
                    <a:pt x="3048" y="0"/>
                  </a:moveTo>
                  <a:lnTo>
                    <a:pt x="3657" y="1219"/>
                  </a:lnTo>
                  <a:lnTo>
                    <a:pt x="5486" y="3657"/>
                  </a:lnTo>
                  <a:lnTo>
                    <a:pt x="10363" y="7925"/>
                  </a:lnTo>
                  <a:lnTo>
                    <a:pt x="13411" y="8534"/>
                  </a:lnTo>
                  <a:lnTo>
                    <a:pt x="14021" y="9144"/>
                  </a:lnTo>
                  <a:lnTo>
                    <a:pt x="15240" y="11582"/>
                  </a:lnTo>
                  <a:lnTo>
                    <a:pt x="17069" y="14021"/>
                  </a:lnTo>
                  <a:lnTo>
                    <a:pt x="20117" y="16459"/>
                  </a:lnTo>
                  <a:lnTo>
                    <a:pt x="20117" y="17678"/>
                  </a:lnTo>
                  <a:lnTo>
                    <a:pt x="18897" y="22555"/>
                  </a:lnTo>
                  <a:lnTo>
                    <a:pt x="18288" y="23774"/>
                  </a:lnTo>
                  <a:lnTo>
                    <a:pt x="18288" y="25603"/>
                  </a:lnTo>
                  <a:lnTo>
                    <a:pt x="17678" y="28651"/>
                  </a:lnTo>
                  <a:lnTo>
                    <a:pt x="16459" y="30480"/>
                  </a:lnTo>
                  <a:lnTo>
                    <a:pt x="15849" y="34747"/>
                  </a:lnTo>
                  <a:lnTo>
                    <a:pt x="15240" y="35357"/>
                  </a:lnTo>
                  <a:lnTo>
                    <a:pt x="14021" y="31699"/>
                  </a:lnTo>
                  <a:lnTo>
                    <a:pt x="11582" y="29870"/>
                  </a:lnTo>
                  <a:lnTo>
                    <a:pt x="12192" y="28651"/>
                  </a:lnTo>
                  <a:lnTo>
                    <a:pt x="15240" y="29261"/>
                  </a:lnTo>
                  <a:lnTo>
                    <a:pt x="16459" y="28041"/>
                  </a:lnTo>
                  <a:lnTo>
                    <a:pt x="15849" y="26822"/>
                  </a:lnTo>
                  <a:lnTo>
                    <a:pt x="16459" y="24384"/>
                  </a:lnTo>
                  <a:lnTo>
                    <a:pt x="18288" y="21945"/>
                  </a:lnTo>
                  <a:lnTo>
                    <a:pt x="18897" y="18897"/>
                  </a:lnTo>
                  <a:lnTo>
                    <a:pt x="18897" y="17069"/>
                  </a:lnTo>
                  <a:lnTo>
                    <a:pt x="15849" y="14630"/>
                  </a:lnTo>
                  <a:lnTo>
                    <a:pt x="13411" y="10363"/>
                  </a:lnTo>
                  <a:lnTo>
                    <a:pt x="11582" y="9144"/>
                  </a:lnTo>
                  <a:lnTo>
                    <a:pt x="7925" y="7315"/>
                  </a:lnTo>
                  <a:lnTo>
                    <a:pt x="6096" y="5486"/>
                  </a:lnTo>
                  <a:lnTo>
                    <a:pt x="2438" y="4267"/>
                  </a:lnTo>
                  <a:lnTo>
                    <a:pt x="0" y="5486"/>
                  </a:lnTo>
                  <a:lnTo>
                    <a:pt x="2438" y="0"/>
                  </a:lnTo>
                  <a:lnTo>
                    <a:pt x="3048" y="0"/>
                  </a:lnTo>
                  <a:close/>
                </a:path>
              </a:pathLst>
            </a:custGeom>
            <a:grpFill/>
            <a:ln w="6350" cap="flat">
              <a:solidFill>
                <a:srgbClr val="545A8A"/>
              </a:solidFill>
              <a:prstDash val="solid"/>
              <a:miter/>
            </a:ln>
          </p:spPr>
          <p:txBody>
            <a:bodyPr rtlCol="0" anchor="ctr"/>
            <a:lstStyle/>
            <a:p>
              <a:endParaRPr lang="fr-FR" dirty="0"/>
            </a:p>
          </p:txBody>
        </p:sp>
        <p:sp>
          <p:nvSpPr>
            <p:cNvPr id="316" name="Forme libre : forme 282">
              <a:extLst>
                <a:ext uri="{FF2B5EF4-FFF2-40B4-BE49-F238E27FC236}">
                  <a16:creationId xmlns:a16="http://schemas.microsoft.com/office/drawing/2014/main" id="{16AA4510-A9CA-7810-414C-549D8808E51D}"/>
                </a:ext>
              </a:extLst>
            </p:cNvPr>
            <p:cNvSpPr/>
            <p:nvPr/>
          </p:nvSpPr>
          <p:spPr>
            <a:xfrm>
              <a:off x="3368040" y="3368039"/>
              <a:ext cx="35356" cy="12192"/>
            </a:xfrm>
            <a:custGeom>
              <a:avLst/>
              <a:gdLst>
                <a:gd name="connsiteX0" fmla="*/ 14631 w 35356"/>
                <a:gd name="connsiteY0" fmla="*/ 3048 h 12192"/>
                <a:gd name="connsiteX1" fmla="*/ 17679 w 35356"/>
                <a:gd name="connsiteY1" fmla="*/ 4267 h 12192"/>
                <a:gd name="connsiteX2" fmla="*/ 18288 w 35356"/>
                <a:gd name="connsiteY2" fmla="*/ 4267 h 12192"/>
                <a:gd name="connsiteX3" fmla="*/ 22555 w 35356"/>
                <a:gd name="connsiteY3" fmla="*/ 4877 h 12192"/>
                <a:gd name="connsiteX4" fmla="*/ 23775 w 35356"/>
                <a:gd name="connsiteY4" fmla="*/ 3657 h 12192"/>
                <a:gd name="connsiteX5" fmla="*/ 24993 w 35356"/>
                <a:gd name="connsiteY5" fmla="*/ 4267 h 12192"/>
                <a:gd name="connsiteX6" fmla="*/ 28041 w 35356"/>
                <a:gd name="connsiteY6" fmla="*/ 4267 h 12192"/>
                <a:gd name="connsiteX7" fmla="*/ 30480 w 35356"/>
                <a:gd name="connsiteY7" fmla="*/ 3048 h 12192"/>
                <a:gd name="connsiteX8" fmla="*/ 32919 w 35356"/>
                <a:gd name="connsiteY8" fmla="*/ 3048 h 12192"/>
                <a:gd name="connsiteX9" fmla="*/ 34747 w 35356"/>
                <a:gd name="connsiteY9" fmla="*/ 1829 h 12192"/>
                <a:gd name="connsiteX10" fmla="*/ 35357 w 35356"/>
                <a:gd name="connsiteY10" fmla="*/ 4877 h 12192"/>
                <a:gd name="connsiteX11" fmla="*/ 34747 w 35356"/>
                <a:gd name="connsiteY11" fmla="*/ 6096 h 12192"/>
                <a:gd name="connsiteX12" fmla="*/ 32919 w 35356"/>
                <a:gd name="connsiteY12" fmla="*/ 6096 h 12192"/>
                <a:gd name="connsiteX13" fmla="*/ 30480 w 35356"/>
                <a:gd name="connsiteY13" fmla="*/ 6096 h 12192"/>
                <a:gd name="connsiteX14" fmla="*/ 23775 w 35356"/>
                <a:gd name="connsiteY14" fmla="*/ 7315 h 12192"/>
                <a:gd name="connsiteX15" fmla="*/ 21945 w 35356"/>
                <a:gd name="connsiteY15" fmla="*/ 7315 h 12192"/>
                <a:gd name="connsiteX16" fmla="*/ 12801 w 35356"/>
                <a:gd name="connsiteY16" fmla="*/ 9753 h 12192"/>
                <a:gd name="connsiteX17" fmla="*/ 8535 w 35356"/>
                <a:gd name="connsiteY17" fmla="*/ 12192 h 12192"/>
                <a:gd name="connsiteX18" fmla="*/ 6096 w 35356"/>
                <a:gd name="connsiteY18" fmla="*/ 12192 h 12192"/>
                <a:gd name="connsiteX19" fmla="*/ 4877 w 35356"/>
                <a:gd name="connsiteY19" fmla="*/ 11582 h 12192"/>
                <a:gd name="connsiteX20" fmla="*/ 3048 w 35356"/>
                <a:gd name="connsiteY20" fmla="*/ 9753 h 12192"/>
                <a:gd name="connsiteX21" fmla="*/ 0 w 35356"/>
                <a:gd name="connsiteY21" fmla="*/ 6096 h 12192"/>
                <a:gd name="connsiteX22" fmla="*/ 3657 w 35356"/>
                <a:gd name="connsiteY22" fmla="*/ 7925 h 12192"/>
                <a:gd name="connsiteX23" fmla="*/ 4267 w 35356"/>
                <a:gd name="connsiteY23" fmla="*/ 9144 h 12192"/>
                <a:gd name="connsiteX24" fmla="*/ 7315 w 35356"/>
                <a:gd name="connsiteY24" fmla="*/ 9144 h 12192"/>
                <a:gd name="connsiteX25" fmla="*/ 10363 w 35356"/>
                <a:gd name="connsiteY25" fmla="*/ 7925 h 12192"/>
                <a:gd name="connsiteX26" fmla="*/ 12801 w 35356"/>
                <a:gd name="connsiteY26" fmla="*/ 4267 h 12192"/>
                <a:gd name="connsiteX27" fmla="*/ 10973 w 35356"/>
                <a:gd name="connsiteY27" fmla="*/ 3657 h 12192"/>
                <a:gd name="connsiteX28" fmla="*/ 12192 w 35356"/>
                <a:gd name="connsiteY28" fmla="*/ 1829 h 12192"/>
                <a:gd name="connsiteX29" fmla="*/ 12801 w 35356"/>
                <a:gd name="connsiteY29" fmla="*/ 0 h 12192"/>
                <a:gd name="connsiteX30" fmla="*/ 14631 w 35356"/>
                <a:gd name="connsiteY30" fmla="*/ 3048 h 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56" h="12192">
                  <a:moveTo>
                    <a:pt x="14631" y="3048"/>
                  </a:moveTo>
                  <a:lnTo>
                    <a:pt x="17679" y="4267"/>
                  </a:lnTo>
                  <a:lnTo>
                    <a:pt x="18288" y="4267"/>
                  </a:lnTo>
                  <a:lnTo>
                    <a:pt x="22555" y="4877"/>
                  </a:lnTo>
                  <a:lnTo>
                    <a:pt x="23775" y="3657"/>
                  </a:lnTo>
                  <a:lnTo>
                    <a:pt x="24993" y="4267"/>
                  </a:lnTo>
                  <a:lnTo>
                    <a:pt x="28041" y="4267"/>
                  </a:lnTo>
                  <a:lnTo>
                    <a:pt x="30480" y="3048"/>
                  </a:lnTo>
                  <a:lnTo>
                    <a:pt x="32919" y="3048"/>
                  </a:lnTo>
                  <a:lnTo>
                    <a:pt x="34747" y="1829"/>
                  </a:lnTo>
                  <a:lnTo>
                    <a:pt x="35357" y="4877"/>
                  </a:lnTo>
                  <a:lnTo>
                    <a:pt x="34747" y="6096"/>
                  </a:lnTo>
                  <a:lnTo>
                    <a:pt x="32919" y="6096"/>
                  </a:lnTo>
                  <a:lnTo>
                    <a:pt x="30480" y="6096"/>
                  </a:lnTo>
                  <a:lnTo>
                    <a:pt x="23775" y="7315"/>
                  </a:lnTo>
                  <a:lnTo>
                    <a:pt x="21945" y="7315"/>
                  </a:lnTo>
                  <a:lnTo>
                    <a:pt x="12801" y="9753"/>
                  </a:lnTo>
                  <a:lnTo>
                    <a:pt x="8535" y="12192"/>
                  </a:lnTo>
                  <a:lnTo>
                    <a:pt x="6096" y="12192"/>
                  </a:lnTo>
                  <a:lnTo>
                    <a:pt x="4877" y="11582"/>
                  </a:lnTo>
                  <a:lnTo>
                    <a:pt x="3048" y="9753"/>
                  </a:lnTo>
                  <a:lnTo>
                    <a:pt x="0" y="6096"/>
                  </a:lnTo>
                  <a:lnTo>
                    <a:pt x="3657" y="7925"/>
                  </a:lnTo>
                  <a:lnTo>
                    <a:pt x="4267" y="9144"/>
                  </a:lnTo>
                  <a:lnTo>
                    <a:pt x="7315" y="9144"/>
                  </a:lnTo>
                  <a:lnTo>
                    <a:pt x="10363" y="7925"/>
                  </a:lnTo>
                  <a:lnTo>
                    <a:pt x="12801" y="4267"/>
                  </a:lnTo>
                  <a:lnTo>
                    <a:pt x="10973" y="3657"/>
                  </a:lnTo>
                  <a:lnTo>
                    <a:pt x="12192" y="1829"/>
                  </a:lnTo>
                  <a:lnTo>
                    <a:pt x="12801" y="0"/>
                  </a:lnTo>
                  <a:lnTo>
                    <a:pt x="14631" y="3048"/>
                  </a:lnTo>
                  <a:close/>
                </a:path>
              </a:pathLst>
            </a:custGeom>
            <a:grpFill/>
            <a:ln w="6350" cap="flat">
              <a:solidFill>
                <a:srgbClr val="545A8A"/>
              </a:solidFill>
              <a:prstDash val="solid"/>
              <a:miter/>
            </a:ln>
          </p:spPr>
          <p:txBody>
            <a:bodyPr rtlCol="0" anchor="ctr"/>
            <a:lstStyle/>
            <a:p>
              <a:endParaRPr lang="fr-FR" dirty="0"/>
            </a:p>
          </p:txBody>
        </p:sp>
        <p:sp>
          <p:nvSpPr>
            <p:cNvPr id="317" name="Forme libre : forme 283">
              <a:extLst>
                <a:ext uri="{FF2B5EF4-FFF2-40B4-BE49-F238E27FC236}">
                  <a16:creationId xmlns:a16="http://schemas.microsoft.com/office/drawing/2014/main" id="{04299E0E-CE5A-2B04-7898-7346ABD8A3A2}"/>
                </a:ext>
              </a:extLst>
            </p:cNvPr>
            <p:cNvSpPr/>
            <p:nvPr/>
          </p:nvSpPr>
          <p:spPr>
            <a:xfrm>
              <a:off x="3405835" y="3363162"/>
              <a:ext cx="24993" cy="40843"/>
            </a:xfrm>
            <a:custGeom>
              <a:avLst/>
              <a:gdLst>
                <a:gd name="connsiteX0" fmla="*/ 3048 w 24993"/>
                <a:gd name="connsiteY0" fmla="*/ 0 h 40843"/>
                <a:gd name="connsiteX1" fmla="*/ 7925 w 24993"/>
                <a:gd name="connsiteY1" fmla="*/ 1219 h 40843"/>
                <a:gd name="connsiteX2" fmla="*/ 9144 w 24993"/>
                <a:gd name="connsiteY2" fmla="*/ 610 h 40843"/>
                <a:gd name="connsiteX3" fmla="*/ 11582 w 24993"/>
                <a:gd name="connsiteY3" fmla="*/ 2438 h 40843"/>
                <a:gd name="connsiteX4" fmla="*/ 17069 w 24993"/>
                <a:gd name="connsiteY4" fmla="*/ 8534 h 40843"/>
                <a:gd name="connsiteX5" fmla="*/ 18288 w 24993"/>
                <a:gd name="connsiteY5" fmla="*/ 12192 h 40843"/>
                <a:gd name="connsiteX6" fmla="*/ 20726 w 24993"/>
                <a:gd name="connsiteY6" fmla="*/ 12802 h 40843"/>
                <a:gd name="connsiteX7" fmla="*/ 24993 w 24993"/>
                <a:gd name="connsiteY7" fmla="*/ 15850 h 40843"/>
                <a:gd name="connsiteX8" fmla="*/ 24993 w 24993"/>
                <a:gd name="connsiteY8" fmla="*/ 17069 h 40843"/>
                <a:gd name="connsiteX9" fmla="*/ 23774 w 24993"/>
                <a:gd name="connsiteY9" fmla="*/ 20117 h 40843"/>
                <a:gd name="connsiteX10" fmla="*/ 24993 w 24993"/>
                <a:gd name="connsiteY10" fmla="*/ 24384 h 40843"/>
                <a:gd name="connsiteX11" fmla="*/ 22555 w 24993"/>
                <a:gd name="connsiteY11" fmla="*/ 24384 h 40843"/>
                <a:gd name="connsiteX12" fmla="*/ 19507 w 24993"/>
                <a:gd name="connsiteY12" fmla="*/ 26822 h 40843"/>
                <a:gd name="connsiteX13" fmla="*/ 18897 w 24993"/>
                <a:gd name="connsiteY13" fmla="*/ 28042 h 40843"/>
                <a:gd name="connsiteX14" fmla="*/ 17069 w 24993"/>
                <a:gd name="connsiteY14" fmla="*/ 34138 h 40843"/>
                <a:gd name="connsiteX15" fmla="*/ 16459 w 24993"/>
                <a:gd name="connsiteY15" fmla="*/ 39624 h 40843"/>
                <a:gd name="connsiteX16" fmla="*/ 15240 w 24993"/>
                <a:gd name="connsiteY16" fmla="*/ 40843 h 40843"/>
                <a:gd name="connsiteX17" fmla="*/ 13411 w 24993"/>
                <a:gd name="connsiteY17" fmla="*/ 39624 h 40843"/>
                <a:gd name="connsiteX18" fmla="*/ 12801 w 24993"/>
                <a:gd name="connsiteY18" fmla="*/ 37186 h 40843"/>
                <a:gd name="connsiteX19" fmla="*/ 10363 w 24993"/>
                <a:gd name="connsiteY19" fmla="*/ 36576 h 40843"/>
                <a:gd name="connsiteX20" fmla="*/ 12192 w 24993"/>
                <a:gd name="connsiteY20" fmla="*/ 33528 h 40843"/>
                <a:gd name="connsiteX21" fmla="*/ 13411 w 24993"/>
                <a:gd name="connsiteY21" fmla="*/ 33528 h 40843"/>
                <a:gd name="connsiteX22" fmla="*/ 16459 w 24993"/>
                <a:gd name="connsiteY22" fmla="*/ 31090 h 40843"/>
                <a:gd name="connsiteX23" fmla="*/ 15849 w 24993"/>
                <a:gd name="connsiteY23" fmla="*/ 28651 h 40843"/>
                <a:gd name="connsiteX24" fmla="*/ 17069 w 24993"/>
                <a:gd name="connsiteY24" fmla="*/ 26213 h 40843"/>
                <a:gd name="connsiteX25" fmla="*/ 17069 w 24993"/>
                <a:gd name="connsiteY25" fmla="*/ 24384 h 40843"/>
                <a:gd name="connsiteX26" fmla="*/ 18288 w 24993"/>
                <a:gd name="connsiteY26" fmla="*/ 22555 h 40843"/>
                <a:gd name="connsiteX27" fmla="*/ 18288 w 24993"/>
                <a:gd name="connsiteY27" fmla="*/ 18898 h 40843"/>
                <a:gd name="connsiteX28" fmla="*/ 19507 w 24993"/>
                <a:gd name="connsiteY28" fmla="*/ 18288 h 40843"/>
                <a:gd name="connsiteX29" fmla="*/ 20726 w 24993"/>
                <a:gd name="connsiteY29" fmla="*/ 16459 h 40843"/>
                <a:gd name="connsiteX30" fmla="*/ 21336 w 24993"/>
                <a:gd name="connsiteY30" fmla="*/ 14630 h 40843"/>
                <a:gd name="connsiteX31" fmla="*/ 19507 w 24993"/>
                <a:gd name="connsiteY31" fmla="*/ 14021 h 40843"/>
                <a:gd name="connsiteX32" fmla="*/ 16459 w 24993"/>
                <a:gd name="connsiteY32" fmla="*/ 13411 h 40843"/>
                <a:gd name="connsiteX33" fmla="*/ 15849 w 24993"/>
                <a:gd name="connsiteY33" fmla="*/ 11582 h 40843"/>
                <a:gd name="connsiteX34" fmla="*/ 15849 w 24993"/>
                <a:gd name="connsiteY34" fmla="*/ 10363 h 40843"/>
                <a:gd name="connsiteX35" fmla="*/ 13411 w 24993"/>
                <a:gd name="connsiteY35" fmla="*/ 9144 h 40843"/>
                <a:gd name="connsiteX36" fmla="*/ 13411 w 24993"/>
                <a:gd name="connsiteY36" fmla="*/ 7315 h 40843"/>
                <a:gd name="connsiteX37" fmla="*/ 11582 w 24993"/>
                <a:gd name="connsiteY37" fmla="*/ 3048 h 40843"/>
                <a:gd name="connsiteX38" fmla="*/ 10363 w 24993"/>
                <a:gd name="connsiteY38" fmla="*/ 2438 h 40843"/>
                <a:gd name="connsiteX39" fmla="*/ 8534 w 24993"/>
                <a:gd name="connsiteY39" fmla="*/ 3048 h 40843"/>
                <a:gd name="connsiteX40" fmla="*/ 5486 w 24993"/>
                <a:gd name="connsiteY40" fmla="*/ 2438 h 40843"/>
                <a:gd name="connsiteX41" fmla="*/ 3657 w 24993"/>
                <a:gd name="connsiteY41" fmla="*/ 2438 h 40843"/>
                <a:gd name="connsiteX42" fmla="*/ 0 w 24993"/>
                <a:gd name="connsiteY42" fmla="*/ 0 h 40843"/>
                <a:gd name="connsiteX43" fmla="*/ 3048 w 24993"/>
                <a:gd name="connsiteY43" fmla="*/ 0 h 4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93" h="40843">
                  <a:moveTo>
                    <a:pt x="3048" y="0"/>
                  </a:moveTo>
                  <a:lnTo>
                    <a:pt x="7925" y="1219"/>
                  </a:lnTo>
                  <a:lnTo>
                    <a:pt x="9144" y="610"/>
                  </a:lnTo>
                  <a:lnTo>
                    <a:pt x="11582" y="2438"/>
                  </a:lnTo>
                  <a:lnTo>
                    <a:pt x="17069" y="8534"/>
                  </a:lnTo>
                  <a:lnTo>
                    <a:pt x="18288" y="12192"/>
                  </a:lnTo>
                  <a:lnTo>
                    <a:pt x="20726" y="12802"/>
                  </a:lnTo>
                  <a:lnTo>
                    <a:pt x="24993" y="15850"/>
                  </a:lnTo>
                  <a:lnTo>
                    <a:pt x="24993" y="17069"/>
                  </a:lnTo>
                  <a:lnTo>
                    <a:pt x="23774" y="20117"/>
                  </a:lnTo>
                  <a:lnTo>
                    <a:pt x="24993" y="24384"/>
                  </a:lnTo>
                  <a:lnTo>
                    <a:pt x="22555" y="24384"/>
                  </a:lnTo>
                  <a:lnTo>
                    <a:pt x="19507" y="26822"/>
                  </a:lnTo>
                  <a:lnTo>
                    <a:pt x="18897" y="28042"/>
                  </a:lnTo>
                  <a:lnTo>
                    <a:pt x="17069" y="34138"/>
                  </a:lnTo>
                  <a:lnTo>
                    <a:pt x="16459" y="39624"/>
                  </a:lnTo>
                  <a:lnTo>
                    <a:pt x="15240" y="40843"/>
                  </a:lnTo>
                  <a:lnTo>
                    <a:pt x="13411" y="39624"/>
                  </a:lnTo>
                  <a:lnTo>
                    <a:pt x="12801" y="37186"/>
                  </a:lnTo>
                  <a:lnTo>
                    <a:pt x="10363" y="36576"/>
                  </a:lnTo>
                  <a:lnTo>
                    <a:pt x="12192" y="33528"/>
                  </a:lnTo>
                  <a:lnTo>
                    <a:pt x="13411" y="33528"/>
                  </a:lnTo>
                  <a:lnTo>
                    <a:pt x="16459" y="31090"/>
                  </a:lnTo>
                  <a:lnTo>
                    <a:pt x="15849" y="28651"/>
                  </a:lnTo>
                  <a:lnTo>
                    <a:pt x="17069" y="26213"/>
                  </a:lnTo>
                  <a:lnTo>
                    <a:pt x="17069" y="24384"/>
                  </a:lnTo>
                  <a:lnTo>
                    <a:pt x="18288" y="22555"/>
                  </a:lnTo>
                  <a:lnTo>
                    <a:pt x="18288" y="18898"/>
                  </a:lnTo>
                  <a:lnTo>
                    <a:pt x="19507" y="18288"/>
                  </a:lnTo>
                  <a:lnTo>
                    <a:pt x="20726" y="16459"/>
                  </a:lnTo>
                  <a:lnTo>
                    <a:pt x="21336" y="14630"/>
                  </a:lnTo>
                  <a:lnTo>
                    <a:pt x="19507" y="14021"/>
                  </a:lnTo>
                  <a:lnTo>
                    <a:pt x="16459" y="13411"/>
                  </a:lnTo>
                  <a:lnTo>
                    <a:pt x="15849" y="11582"/>
                  </a:lnTo>
                  <a:lnTo>
                    <a:pt x="15849" y="10363"/>
                  </a:lnTo>
                  <a:lnTo>
                    <a:pt x="13411" y="9144"/>
                  </a:lnTo>
                  <a:lnTo>
                    <a:pt x="13411" y="7315"/>
                  </a:lnTo>
                  <a:lnTo>
                    <a:pt x="11582" y="3048"/>
                  </a:lnTo>
                  <a:lnTo>
                    <a:pt x="10363" y="2438"/>
                  </a:lnTo>
                  <a:lnTo>
                    <a:pt x="8534" y="3048"/>
                  </a:lnTo>
                  <a:lnTo>
                    <a:pt x="5486" y="2438"/>
                  </a:lnTo>
                  <a:lnTo>
                    <a:pt x="3657" y="2438"/>
                  </a:lnTo>
                  <a:lnTo>
                    <a:pt x="0" y="0"/>
                  </a:lnTo>
                  <a:lnTo>
                    <a:pt x="3048" y="0"/>
                  </a:lnTo>
                  <a:close/>
                </a:path>
              </a:pathLst>
            </a:custGeom>
            <a:grpFill/>
            <a:ln w="6350" cap="flat">
              <a:solidFill>
                <a:srgbClr val="545A8A"/>
              </a:solidFill>
              <a:prstDash val="solid"/>
              <a:miter/>
            </a:ln>
          </p:spPr>
          <p:txBody>
            <a:bodyPr rtlCol="0" anchor="ctr"/>
            <a:lstStyle/>
            <a:p>
              <a:endParaRPr lang="fr-FR" dirty="0"/>
            </a:p>
          </p:txBody>
        </p:sp>
        <p:sp>
          <p:nvSpPr>
            <p:cNvPr id="318" name="Forme libre : forme 284">
              <a:extLst>
                <a:ext uri="{FF2B5EF4-FFF2-40B4-BE49-F238E27FC236}">
                  <a16:creationId xmlns:a16="http://schemas.microsoft.com/office/drawing/2014/main" id="{ACFFDE74-DE6A-DB73-B3EA-A9B13B7349B1}"/>
                </a:ext>
              </a:extLst>
            </p:cNvPr>
            <p:cNvSpPr/>
            <p:nvPr/>
          </p:nvSpPr>
          <p:spPr>
            <a:xfrm>
              <a:off x="3871569" y="3715511"/>
              <a:ext cx="1829" cy="1828"/>
            </a:xfrm>
            <a:custGeom>
              <a:avLst/>
              <a:gdLst>
                <a:gd name="connsiteX0" fmla="*/ 610 w 1829"/>
                <a:gd name="connsiteY0" fmla="*/ 1829 h 1828"/>
                <a:gd name="connsiteX1" fmla="*/ 0 w 1829"/>
                <a:gd name="connsiteY1" fmla="*/ 0 h 1828"/>
                <a:gd name="connsiteX2" fmla="*/ 1829 w 1829"/>
                <a:gd name="connsiteY2" fmla="*/ 609 h 1828"/>
                <a:gd name="connsiteX3" fmla="*/ 610 w 1829"/>
                <a:gd name="connsiteY3" fmla="*/ 1829 h 1828"/>
              </a:gdLst>
              <a:ahLst/>
              <a:cxnLst>
                <a:cxn ang="0">
                  <a:pos x="connsiteX0" y="connsiteY0"/>
                </a:cxn>
                <a:cxn ang="0">
                  <a:pos x="connsiteX1" y="connsiteY1"/>
                </a:cxn>
                <a:cxn ang="0">
                  <a:pos x="connsiteX2" y="connsiteY2"/>
                </a:cxn>
                <a:cxn ang="0">
                  <a:pos x="connsiteX3" y="connsiteY3"/>
                </a:cxn>
              </a:cxnLst>
              <a:rect l="l" t="t" r="r" b="b"/>
              <a:pathLst>
                <a:path w="1829" h="1828">
                  <a:moveTo>
                    <a:pt x="610" y="1829"/>
                  </a:moveTo>
                  <a:lnTo>
                    <a:pt x="0" y="0"/>
                  </a:lnTo>
                  <a:lnTo>
                    <a:pt x="1829" y="609"/>
                  </a:lnTo>
                  <a:lnTo>
                    <a:pt x="610" y="1829"/>
                  </a:lnTo>
                  <a:close/>
                </a:path>
              </a:pathLst>
            </a:custGeom>
            <a:grpFill/>
            <a:ln w="6350" cap="flat">
              <a:solidFill>
                <a:srgbClr val="545A8A"/>
              </a:solidFill>
              <a:prstDash val="solid"/>
              <a:miter/>
            </a:ln>
          </p:spPr>
          <p:txBody>
            <a:bodyPr rtlCol="0" anchor="ctr"/>
            <a:lstStyle/>
            <a:p>
              <a:endParaRPr lang="fr-FR" dirty="0"/>
            </a:p>
          </p:txBody>
        </p:sp>
        <p:sp>
          <p:nvSpPr>
            <p:cNvPr id="319" name="Forme libre : forme 285">
              <a:extLst>
                <a:ext uri="{FF2B5EF4-FFF2-40B4-BE49-F238E27FC236}">
                  <a16:creationId xmlns:a16="http://schemas.microsoft.com/office/drawing/2014/main" id="{BBF68E77-709C-3C7F-B58D-65DCB48E8908}"/>
                </a:ext>
              </a:extLst>
            </p:cNvPr>
            <p:cNvSpPr/>
            <p:nvPr/>
          </p:nvSpPr>
          <p:spPr>
            <a:xfrm>
              <a:off x="3880104" y="3149802"/>
              <a:ext cx="4876" cy="3657"/>
            </a:xfrm>
            <a:custGeom>
              <a:avLst/>
              <a:gdLst>
                <a:gd name="connsiteX0" fmla="*/ 4877 w 4876"/>
                <a:gd name="connsiteY0" fmla="*/ 610 h 3657"/>
                <a:gd name="connsiteX1" fmla="*/ 3048 w 4876"/>
                <a:gd name="connsiteY1" fmla="*/ 610 h 3657"/>
                <a:gd name="connsiteX2" fmla="*/ 2439 w 4876"/>
                <a:gd name="connsiteY2" fmla="*/ 1219 h 3657"/>
                <a:gd name="connsiteX3" fmla="*/ 3048 w 4876"/>
                <a:gd name="connsiteY3" fmla="*/ 2438 h 3657"/>
                <a:gd name="connsiteX4" fmla="*/ 609 w 4876"/>
                <a:gd name="connsiteY4" fmla="*/ 3658 h 3657"/>
                <a:gd name="connsiteX5" fmla="*/ 0 w 4876"/>
                <a:gd name="connsiteY5" fmla="*/ 3048 h 3657"/>
                <a:gd name="connsiteX6" fmla="*/ 1219 w 4876"/>
                <a:gd name="connsiteY6" fmla="*/ 2438 h 3657"/>
                <a:gd name="connsiteX7" fmla="*/ 1829 w 4876"/>
                <a:gd name="connsiteY7" fmla="*/ 2438 h 3657"/>
                <a:gd name="connsiteX8" fmla="*/ 2439 w 4876"/>
                <a:gd name="connsiteY8" fmla="*/ 610 h 3657"/>
                <a:gd name="connsiteX9" fmla="*/ 4267 w 4876"/>
                <a:gd name="connsiteY9" fmla="*/ 0 h 3657"/>
                <a:gd name="connsiteX10" fmla="*/ 4877 w 4876"/>
                <a:gd name="connsiteY10" fmla="*/ 61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 h="3657">
                  <a:moveTo>
                    <a:pt x="4877" y="610"/>
                  </a:moveTo>
                  <a:lnTo>
                    <a:pt x="3048" y="610"/>
                  </a:lnTo>
                  <a:lnTo>
                    <a:pt x="2439" y="1219"/>
                  </a:lnTo>
                  <a:lnTo>
                    <a:pt x="3048" y="2438"/>
                  </a:lnTo>
                  <a:lnTo>
                    <a:pt x="609" y="3658"/>
                  </a:lnTo>
                  <a:lnTo>
                    <a:pt x="0" y="3048"/>
                  </a:lnTo>
                  <a:lnTo>
                    <a:pt x="1219" y="2438"/>
                  </a:lnTo>
                  <a:lnTo>
                    <a:pt x="1829" y="2438"/>
                  </a:lnTo>
                  <a:lnTo>
                    <a:pt x="2439" y="610"/>
                  </a:lnTo>
                  <a:lnTo>
                    <a:pt x="4267" y="0"/>
                  </a:lnTo>
                  <a:lnTo>
                    <a:pt x="4877" y="610"/>
                  </a:lnTo>
                  <a:close/>
                </a:path>
              </a:pathLst>
            </a:custGeom>
            <a:grpFill/>
            <a:ln w="6350" cap="flat">
              <a:solidFill>
                <a:srgbClr val="545A8A"/>
              </a:solidFill>
              <a:prstDash val="solid"/>
              <a:miter/>
            </a:ln>
          </p:spPr>
          <p:txBody>
            <a:bodyPr rtlCol="0" anchor="ctr"/>
            <a:lstStyle/>
            <a:p>
              <a:endParaRPr lang="fr-FR" dirty="0"/>
            </a:p>
          </p:txBody>
        </p:sp>
        <p:sp>
          <p:nvSpPr>
            <p:cNvPr id="320" name="Forme libre : forme 286">
              <a:extLst>
                <a:ext uri="{FF2B5EF4-FFF2-40B4-BE49-F238E27FC236}">
                  <a16:creationId xmlns:a16="http://schemas.microsoft.com/office/drawing/2014/main" id="{3155B2F2-F7EF-506D-9CF1-3582C61E79B5}"/>
                </a:ext>
              </a:extLst>
            </p:cNvPr>
            <p:cNvSpPr/>
            <p:nvPr/>
          </p:nvSpPr>
          <p:spPr>
            <a:xfrm>
              <a:off x="3967276" y="3894733"/>
              <a:ext cx="7315" cy="11582"/>
            </a:xfrm>
            <a:custGeom>
              <a:avLst/>
              <a:gdLst>
                <a:gd name="connsiteX0" fmla="*/ 4267 w 7315"/>
                <a:gd name="connsiteY0" fmla="*/ 11582 h 11582"/>
                <a:gd name="connsiteX1" fmla="*/ 610 w 7315"/>
                <a:gd name="connsiteY1" fmla="*/ 10363 h 11582"/>
                <a:gd name="connsiteX2" fmla="*/ 0 w 7315"/>
                <a:gd name="connsiteY2" fmla="*/ 7315 h 11582"/>
                <a:gd name="connsiteX3" fmla="*/ 0 w 7315"/>
                <a:gd name="connsiteY3" fmla="*/ 2438 h 11582"/>
                <a:gd name="connsiteX4" fmla="*/ 1219 w 7315"/>
                <a:gd name="connsiteY4" fmla="*/ 0 h 11582"/>
                <a:gd name="connsiteX5" fmla="*/ 2439 w 7315"/>
                <a:gd name="connsiteY5" fmla="*/ 1219 h 11582"/>
                <a:gd name="connsiteX6" fmla="*/ 3658 w 7315"/>
                <a:gd name="connsiteY6" fmla="*/ 4877 h 11582"/>
                <a:gd name="connsiteX7" fmla="*/ 6706 w 7315"/>
                <a:gd name="connsiteY7" fmla="*/ 6706 h 11582"/>
                <a:gd name="connsiteX8" fmla="*/ 7315 w 7315"/>
                <a:gd name="connsiteY8" fmla="*/ 9144 h 11582"/>
                <a:gd name="connsiteX9" fmla="*/ 4267 w 7315"/>
                <a:gd name="connsiteY9" fmla="*/ 11582 h 1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 h="11582">
                  <a:moveTo>
                    <a:pt x="4267" y="11582"/>
                  </a:moveTo>
                  <a:lnTo>
                    <a:pt x="610" y="10363"/>
                  </a:lnTo>
                  <a:lnTo>
                    <a:pt x="0" y="7315"/>
                  </a:lnTo>
                  <a:lnTo>
                    <a:pt x="0" y="2438"/>
                  </a:lnTo>
                  <a:lnTo>
                    <a:pt x="1219" y="0"/>
                  </a:lnTo>
                  <a:lnTo>
                    <a:pt x="2439" y="1219"/>
                  </a:lnTo>
                  <a:lnTo>
                    <a:pt x="3658" y="4877"/>
                  </a:lnTo>
                  <a:lnTo>
                    <a:pt x="6706" y="6706"/>
                  </a:lnTo>
                  <a:lnTo>
                    <a:pt x="7315" y="9144"/>
                  </a:lnTo>
                  <a:lnTo>
                    <a:pt x="4267" y="11582"/>
                  </a:lnTo>
                  <a:close/>
                </a:path>
              </a:pathLst>
            </a:custGeom>
            <a:grpFill/>
            <a:ln w="6350" cap="flat">
              <a:solidFill>
                <a:srgbClr val="545A8A"/>
              </a:solidFill>
              <a:prstDash val="solid"/>
              <a:miter/>
            </a:ln>
          </p:spPr>
          <p:txBody>
            <a:bodyPr rtlCol="0" anchor="ctr"/>
            <a:lstStyle/>
            <a:p>
              <a:endParaRPr lang="fr-FR" dirty="0"/>
            </a:p>
          </p:txBody>
        </p:sp>
        <p:sp>
          <p:nvSpPr>
            <p:cNvPr id="321" name="Forme libre : forme 290">
              <a:extLst>
                <a:ext uri="{FF2B5EF4-FFF2-40B4-BE49-F238E27FC236}">
                  <a16:creationId xmlns:a16="http://schemas.microsoft.com/office/drawing/2014/main" id="{8D0245EA-F126-6BDA-07E5-93AB2B380268}"/>
                </a:ext>
              </a:extLst>
            </p:cNvPr>
            <p:cNvSpPr/>
            <p:nvPr/>
          </p:nvSpPr>
          <p:spPr>
            <a:xfrm>
              <a:off x="5165750" y="3834383"/>
              <a:ext cx="2438" cy="3657"/>
            </a:xfrm>
            <a:custGeom>
              <a:avLst/>
              <a:gdLst>
                <a:gd name="connsiteX0" fmla="*/ 2438 w 2438"/>
                <a:gd name="connsiteY0" fmla="*/ 1829 h 3657"/>
                <a:gd name="connsiteX1" fmla="*/ 1219 w 2438"/>
                <a:gd name="connsiteY1" fmla="*/ 3657 h 3657"/>
                <a:gd name="connsiteX2" fmla="*/ 0 w 2438"/>
                <a:gd name="connsiteY2" fmla="*/ 2438 h 3657"/>
                <a:gd name="connsiteX3" fmla="*/ 0 w 2438"/>
                <a:gd name="connsiteY3" fmla="*/ 609 h 3657"/>
                <a:gd name="connsiteX4" fmla="*/ 1829 w 2438"/>
                <a:gd name="connsiteY4" fmla="*/ 0 h 3657"/>
                <a:gd name="connsiteX5" fmla="*/ 2438 w 2438"/>
                <a:gd name="connsiteY5" fmla="*/ 182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 h="3657">
                  <a:moveTo>
                    <a:pt x="2438" y="1829"/>
                  </a:moveTo>
                  <a:lnTo>
                    <a:pt x="1219" y="3657"/>
                  </a:lnTo>
                  <a:lnTo>
                    <a:pt x="0" y="2438"/>
                  </a:lnTo>
                  <a:lnTo>
                    <a:pt x="0" y="609"/>
                  </a:lnTo>
                  <a:lnTo>
                    <a:pt x="1829" y="0"/>
                  </a:lnTo>
                  <a:lnTo>
                    <a:pt x="2438" y="1829"/>
                  </a:lnTo>
                  <a:close/>
                </a:path>
              </a:pathLst>
            </a:custGeom>
            <a:grpFill/>
            <a:ln w="6350" cap="flat">
              <a:solidFill>
                <a:srgbClr val="545A8A"/>
              </a:solidFill>
              <a:prstDash val="solid"/>
              <a:miter/>
            </a:ln>
          </p:spPr>
          <p:txBody>
            <a:bodyPr rtlCol="0" anchor="ctr"/>
            <a:lstStyle/>
            <a:p>
              <a:endParaRPr lang="fr-FR" dirty="0"/>
            </a:p>
          </p:txBody>
        </p:sp>
        <p:sp>
          <p:nvSpPr>
            <p:cNvPr id="322" name="Forme libre : forme 291">
              <a:extLst>
                <a:ext uri="{FF2B5EF4-FFF2-40B4-BE49-F238E27FC236}">
                  <a16:creationId xmlns:a16="http://schemas.microsoft.com/office/drawing/2014/main" id="{1B2BA44B-35FB-03F2-8181-64867157A259}"/>
                </a:ext>
              </a:extLst>
            </p:cNvPr>
            <p:cNvSpPr/>
            <p:nvPr/>
          </p:nvSpPr>
          <p:spPr>
            <a:xfrm>
              <a:off x="5173675" y="3828896"/>
              <a:ext cx="7924" cy="8534"/>
            </a:xfrm>
            <a:custGeom>
              <a:avLst/>
              <a:gdLst>
                <a:gd name="connsiteX0" fmla="*/ 6096 w 7924"/>
                <a:gd name="connsiteY0" fmla="*/ 7925 h 8534"/>
                <a:gd name="connsiteX1" fmla="*/ 4877 w 7924"/>
                <a:gd name="connsiteY1" fmla="*/ 8535 h 8534"/>
                <a:gd name="connsiteX2" fmla="*/ 2438 w 7924"/>
                <a:gd name="connsiteY2" fmla="*/ 7925 h 8534"/>
                <a:gd name="connsiteX3" fmla="*/ 609 w 7924"/>
                <a:gd name="connsiteY3" fmla="*/ 6096 h 8534"/>
                <a:gd name="connsiteX4" fmla="*/ 0 w 7924"/>
                <a:gd name="connsiteY4" fmla="*/ 4267 h 8534"/>
                <a:gd name="connsiteX5" fmla="*/ 1219 w 7924"/>
                <a:gd name="connsiteY5" fmla="*/ 1829 h 8534"/>
                <a:gd name="connsiteX6" fmla="*/ 4267 w 7924"/>
                <a:gd name="connsiteY6" fmla="*/ 0 h 8534"/>
                <a:gd name="connsiteX7" fmla="*/ 6705 w 7924"/>
                <a:gd name="connsiteY7" fmla="*/ 0 h 8534"/>
                <a:gd name="connsiteX8" fmla="*/ 7925 w 7924"/>
                <a:gd name="connsiteY8" fmla="*/ 4267 h 8534"/>
                <a:gd name="connsiteX9" fmla="*/ 7315 w 7924"/>
                <a:gd name="connsiteY9" fmla="*/ 6706 h 8534"/>
                <a:gd name="connsiteX10" fmla="*/ 6096 w 7924"/>
                <a:gd name="connsiteY10" fmla="*/ 7925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4" h="8534">
                  <a:moveTo>
                    <a:pt x="6096" y="7925"/>
                  </a:moveTo>
                  <a:lnTo>
                    <a:pt x="4877" y="8535"/>
                  </a:lnTo>
                  <a:lnTo>
                    <a:pt x="2438" y="7925"/>
                  </a:lnTo>
                  <a:lnTo>
                    <a:pt x="609" y="6096"/>
                  </a:lnTo>
                  <a:lnTo>
                    <a:pt x="0" y="4267"/>
                  </a:lnTo>
                  <a:lnTo>
                    <a:pt x="1219" y="1829"/>
                  </a:lnTo>
                  <a:lnTo>
                    <a:pt x="4267" y="0"/>
                  </a:lnTo>
                  <a:lnTo>
                    <a:pt x="6705" y="0"/>
                  </a:lnTo>
                  <a:lnTo>
                    <a:pt x="7925" y="4267"/>
                  </a:lnTo>
                  <a:lnTo>
                    <a:pt x="7315" y="6706"/>
                  </a:lnTo>
                  <a:lnTo>
                    <a:pt x="6096" y="7925"/>
                  </a:lnTo>
                  <a:close/>
                </a:path>
              </a:pathLst>
            </a:custGeom>
            <a:grpFill/>
            <a:ln w="6350" cap="flat">
              <a:solidFill>
                <a:srgbClr val="545A8A"/>
              </a:solidFill>
              <a:prstDash val="solid"/>
              <a:miter/>
            </a:ln>
          </p:spPr>
          <p:txBody>
            <a:bodyPr rtlCol="0" anchor="ctr"/>
            <a:lstStyle/>
            <a:p>
              <a:endParaRPr lang="fr-FR" dirty="0"/>
            </a:p>
          </p:txBody>
        </p:sp>
        <p:sp>
          <p:nvSpPr>
            <p:cNvPr id="323" name="Forme libre : forme 292">
              <a:extLst>
                <a:ext uri="{FF2B5EF4-FFF2-40B4-BE49-F238E27FC236}">
                  <a16:creationId xmlns:a16="http://schemas.microsoft.com/office/drawing/2014/main" id="{8FBB084B-3E29-EE00-F2E3-D58CBF2C678F}"/>
                </a:ext>
              </a:extLst>
            </p:cNvPr>
            <p:cNvSpPr/>
            <p:nvPr/>
          </p:nvSpPr>
          <p:spPr>
            <a:xfrm>
              <a:off x="5198668" y="3817924"/>
              <a:ext cx="12192" cy="15849"/>
            </a:xfrm>
            <a:custGeom>
              <a:avLst/>
              <a:gdLst>
                <a:gd name="connsiteX0" fmla="*/ 2439 w 12192"/>
                <a:gd name="connsiteY0" fmla="*/ 0 h 15849"/>
                <a:gd name="connsiteX1" fmla="*/ 3658 w 12192"/>
                <a:gd name="connsiteY1" fmla="*/ 610 h 15849"/>
                <a:gd name="connsiteX2" fmla="*/ 3658 w 12192"/>
                <a:gd name="connsiteY2" fmla="*/ 1829 h 15849"/>
                <a:gd name="connsiteX3" fmla="*/ 4877 w 12192"/>
                <a:gd name="connsiteY3" fmla="*/ 3048 h 15849"/>
                <a:gd name="connsiteX4" fmla="*/ 7315 w 12192"/>
                <a:gd name="connsiteY4" fmla="*/ 6096 h 15849"/>
                <a:gd name="connsiteX5" fmla="*/ 8535 w 12192"/>
                <a:gd name="connsiteY5" fmla="*/ 6096 h 15849"/>
                <a:gd name="connsiteX6" fmla="*/ 9754 w 12192"/>
                <a:gd name="connsiteY6" fmla="*/ 7925 h 15849"/>
                <a:gd name="connsiteX7" fmla="*/ 10973 w 12192"/>
                <a:gd name="connsiteY7" fmla="*/ 10973 h 15849"/>
                <a:gd name="connsiteX8" fmla="*/ 12192 w 12192"/>
                <a:gd name="connsiteY8" fmla="*/ 12192 h 15849"/>
                <a:gd name="connsiteX9" fmla="*/ 10363 w 12192"/>
                <a:gd name="connsiteY9" fmla="*/ 15240 h 15849"/>
                <a:gd name="connsiteX10" fmla="*/ 8535 w 12192"/>
                <a:gd name="connsiteY10" fmla="*/ 15850 h 15849"/>
                <a:gd name="connsiteX11" fmla="*/ 5487 w 12192"/>
                <a:gd name="connsiteY11" fmla="*/ 15240 h 15849"/>
                <a:gd name="connsiteX12" fmla="*/ 3658 w 12192"/>
                <a:gd name="connsiteY12" fmla="*/ 14630 h 15849"/>
                <a:gd name="connsiteX13" fmla="*/ 1829 w 12192"/>
                <a:gd name="connsiteY13" fmla="*/ 12802 h 15849"/>
                <a:gd name="connsiteX14" fmla="*/ 1829 w 12192"/>
                <a:gd name="connsiteY14" fmla="*/ 11582 h 15849"/>
                <a:gd name="connsiteX15" fmla="*/ 610 w 12192"/>
                <a:gd name="connsiteY15" fmla="*/ 10973 h 15849"/>
                <a:gd name="connsiteX16" fmla="*/ 0 w 12192"/>
                <a:gd name="connsiteY16" fmla="*/ 8534 h 15849"/>
                <a:gd name="connsiteX17" fmla="*/ 610 w 12192"/>
                <a:gd name="connsiteY17" fmla="*/ 7315 h 15849"/>
                <a:gd name="connsiteX18" fmla="*/ 610 w 12192"/>
                <a:gd name="connsiteY18" fmla="*/ 5486 h 15849"/>
                <a:gd name="connsiteX19" fmla="*/ 1829 w 12192"/>
                <a:gd name="connsiteY19" fmla="*/ 3048 h 15849"/>
                <a:gd name="connsiteX20" fmla="*/ 610 w 12192"/>
                <a:gd name="connsiteY20" fmla="*/ 0 h 15849"/>
                <a:gd name="connsiteX21" fmla="*/ 2439 w 12192"/>
                <a:gd name="connsiteY21" fmla="*/ 0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 h="15849">
                  <a:moveTo>
                    <a:pt x="2439" y="0"/>
                  </a:moveTo>
                  <a:lnTo>
                    <a:pt x="3658" y="610"/>
                  </a:lnTo>
                  <a:lnTo>
                    <a:pt x="3658" y="1829"/>
                  </a:lnTo>
                  <a:lnTo>
                    <a:pt x="4877" y="3048"/>
                  </a:lnTo>
                  <a:lnTo>
                    <a:pt x="7315" y="6096"/>
                  </a:lnTo>
                  <a:lnTo>
                    <a:pt x="8535" y="6096"/>
                  </a:lnTo>
                  <a:lnTo>
                    <a:pt x="9754" y="7925"/>
                  </a:lnTo>
                  <a:lnTo>
                    <a:pt x="10973" y="10973"/>
                  </a:lnTo>
                  <a:lnTo>
                    <a:pt x="12192" y="12192"/>
                  </a:lnTo>
                  <a:lnTo>
                    <a:pt x="10363" y="15240"/>
                  </a:lnTo>
                  <a:lnTo>
                    <a:pt x="8535" y="15850"/>
                  </a:lnTo>
                  <a:lnTo>
                    <a:pt x="5487" y="15240"/>
                  </a:lnTo>
                  <a:lnTo>
                    <a:pt x="3658" y="14630"/>
                  </a:lnTo>
                  <a:lnTo>
                    <a:pt x="1829" y="12802"/>
                  </a:lnTo>
                  <a:lnTo>
                    <a:pt x="1829" y="11582"/>
                  </a:lnTo>
                  <a:lnTo>
                    <a:pt x="610" y="10973"/>
                  </a:lnTo>
                  <a:lnTo>
                    <a:pt x="0" y="8534"/>
                  </a:lnTo>
                  <a:lnTo>
                    <a:pt x="610" y="7315"/>
                  </a:lnTo>
                  <a:lnTo>
                    <a:pt x="610" y="5486"/>
                  </a:lnTo>
                  <a:lnTo>
                    <a:pt x="1829" y="3048"/>
                  </a:lnTo>
                  <a:lnTo>
                    <a:pt x="610" y="0"/>
                  </a:lnTo>
                  <a:lnTo>
                    <a:pt x="2439" y="0"/>
                  </a:lnTo>
                  <a:close/>
                </a:path>
              </a:pathLst>
            </a:custGeom>
            <a:grpFill/>
            <a:ln w="6350" cap="flat">
              <a:solidFill>
                <a:srgbClr val="545A8A"/>
              </a:solidFill>
              <a:prstDash val="solid"/>
              <a:miter/>
            </a:ln>
          </p:spPr>
          <p:txBody>
            <a:bodyPr rtlCol="0" anchor="ctr"/>
            <a:lstStyle/>
            <a:p>
              <a:endParaRPr lang="fr-FR" dirty="0"/>
            </a:p>
          </p:txBody>
        </p:sp>
        <p:sp>
          <p:nvSpPr>
            <p:cNvPr id="324" name="Forme libre : forme 293">
              <a:extLst>
                <a:ext uri="{FF2B5EF4-FFF2-40B4-BE49-F238E27FC236}">
                  <a16:creationId xmlns:a16="http://schemas.microsoft.com/office/drawing/2014/main" id="{105C4586-5795-1595-74DA-F7C13E3D5C21}"/>
                </a:ext>
              </a:extLst>
            </p:cNvPr>
            <p:cNvSpPr/>
            <p:nvPr/>
          </p:nvSpPr>
          <p:spPr>
            <a:xfrm>
              <a:off x="5216956" y="3817924"/>
              <a:ext cx="5486" cy="7924"/>
            </a:xfrm>
            <a:custGeom>
              <a:avLst/>
              <a:gdLst>
                <a:gd name="connsiteX0" fmla="*/ 3048 w 5486"/>
                <a:gd name="connsiteY0" fmla="*/ 0 h 7924"/>
                <a:gd name="connsiteX1" fmla="*/ 4877 w 5486"/>
                <a:gd name="connsiteY1" fmla="*/ 610 h 7924"/>
                <a:gd name="connsiteX2" fmla="*/ 5487 w 5486"/>
                <a:gd name="connsiteY2" fmla="*/ 4267 h 7924"/>
                <a:gd name="connsiteX3" fmla="*/ 4877 w 5486"/>
                <a:gd name="connsiteY3" fmla="*/ 6706 h 7924"/>
                <a:gd name="connsiteX4" fmla="*/ 2439 w 5486"/>
                <a:gd name="connsiteY4" fmla="*/ 7925 h 7924"/>
                <a:gd name="connsiteX5" fmla="*/ 0 w 5486"/>
                <a:gd name="connsiteY5" fmla="*/ 5486 h 7924"/>
                <a:gd name="connsiteX6" fmla="*/ 1219 w 5486"/>
                <a:gd name="connsiteY6" fmla="*/ 3048 h 7924"/>
                <a:gd name="connsiteX7" fmla="*/ 610 w 5486"/>
                <a:gd name="connsiteY7" fmla="*/ 1829 h 7924"/>
                <a:gd name="connsiteX8" fmla="*/ 3048 w 5486"/>
                <a:gd name="connsiteY8" fmla="*/ 0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 h="7924">
                  <a:moveTo>
                    <a:pt x="3048" y="0"/>
                  </a:moveTo>
                  <a:lnTo>
                    <a:pt x="4877" y="610"/>
                  </a:lnTo>
                  <a:lnTo>
                    <a:pt x="5487" y="4267"/>
                  </a:lnTo>
                  <a:lnTo>
                    <a:pt x="4877" y="6706"/>
                  </a:lnTo>
                  <a:lnTo>
                    <a:pt x="2439" y="7925"/>
                  </a:lnTo>
                  <a:lnTo>
                    <a:pt x="0" y="5486"/>
                  </a:lnTo>
                  <a:lnTo>
                    <a:pt x="1219" y="3048"/>
                  </a:lnTo>
                  <a:lnTo>
                    <a:pt x="610" y="1829"/>
                  </a:lnTo>
                  <a:lnTo>
                    <a:pt x="3048" y="0"/>
                  </a:lnTo>
                  <a:close/>
                </a:path>
              </a:pathLst>
            </a:custGeom>
            <a:grpFill/>
            <a:ln w="6350" cap="flat">
              <a:solidFill>
                <a:srgbClr val="545A8A"/>
              </a:solidFill>
              <a:prstDash val="solid"/>
              <a:miter/>
            </a:ln>
          </p:spPr>
          <p:txBody>
            <a:bodyPr rtlCol="0" anchor="ctr"/>
            <a:lstStyle/>
            <a:p>
              <a:endParaRPr lang="fr-FR" dirty="0"/>
            </a:p>
          </p:txBody>
        </p:sp>
        <p:sp>
          <p:nvSpPr>
            <p:cNvPr id="325" name="Forme libre : forme 294">
              <a:extLst>
                <a:ext uri="{FF2B5EF4-FFF2-40B4-BE49-F238E27FC236}">
                  <a16:creationId xmlns:a16="http://schemas.microsoft.com/office/drawing/2014/main" id="{09A5577A-892B-32E2-17A3-6B5F968DA4CA}"/>
                </a:ext>
              </a:extLst>
            </p:cNvPr>
            <p:cNvSpPr/>
            <p:nvPr/>
          </p:nvSpPr>
          <p:spPr>
            <a:xfrm>
              <a:off x="5228539" y="3781957"/>
              <a:ext cx="9144" cy="9753"/>
            </a:xfrm>
            <a:custGeom>
              <a:avLst/>
              <a:gdLst>
                <a:gd name="connsiteX0" fmla="*/ 3657 w 9144"/>
                <a:gd name="connsiteY0" fmla="*/ 1219 h 9753"/>
                <a:gd name="connsiteX1" fmla="*/ 5486 w 9144"/>
                <a:gd name="connsiteY1" fmla="*/ 0 h 9753"/>
                <a:gd name="connsiteX2" fmla="*/ 8534 w 9144"/>
                <a:gd name="connsiteY2" fmla="*/ 1219 h 9753"/>
                <a:gd name="connsiteX3" fmla="*/ 9144 w 9144"/>
                <a:gd name="connsiteY3" fmla="*/ 2438 h 9753"/>
                <a:gd name="connsiteX4" fmla="*/ 9144 w 9144"/>
                <a:gd name="connsiteY4" fmla="*/ 6706 h 9753"/>
                <a:gd name="connsiteX5" fmla="*/ 6705 w 9144"/>
                <a:gd name="connsiteY5" fmla="*/ 8534 h 9753"/>
                <a:gd name="connsiteX6" fmla="*/ 4877 w 9144"/>
                <a:gd name="connsiteY6" fmla="*/ 9754 h 9753"/>
                <a:gd name="connsiteX7" fmla="*/ 3048 w 9144"/>
                <a:gd name="connsiteY7" fmla="*/ 9754 h 9753"/>
                <a:gd name="connsiteX8" fmla="*/ 0 w 9144"/>
                <a:gd name="connsiteY8" fmla="*/ 8534 h 9753"/>
                <a:gd name="connsiteX9" fmla="*/ 0 w 9144"/>
                <a:gd name="connsiteY9" fmla="*/ 5486 h 9753"/>
                <a:gd name="connsiteX10" fmla="*/ 1219 w 9144"/>
                <a:gd name="connsiteY10" fmla="*/ 4267 h 9753"/>
                <a:gd name="connsiteX11" fmla="*/ 1219 w 9144"/>
                <a:gd name="connsiteY11" fmla="*/ 610 h 9753"/>
                <a:gd name="connsiteX12" fmla="*/ 1829 w 9144"/>
                <a:gd name="connsiteY12" fmla="*/ 0 h 9753"/>
                <a:gd name="connsiteX13" fmla="*/ 3657 w 9144"/>
                <a:gd name="connsiteY13" fmla="*/ 1219 h 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 h="9753">
                  <a:moveTo>
                    <a:pt x="3657" y="1219"/>
                  </a:moveTo>
                  <a:lnTo>
                    <a:pt x="5486" y="0"/>
                  </a:lnTo>
                  <a:lnTo>
                    <a:pt x="8534" y="1219"/>
                  </a:lnTo>
                  <a:lnTo>
                    <a:pt x="9144" y="2438"/>
                  </a:lnTo>
                  <a:lnTo>
                    <a:pt x="9144" y="6706"/>
                  </a:lnTo>
                  <a:lnTo>
                    <a:pt x="6705" y="8534"/>
                  </a:lnTo>
                  <a:lnTo>
                    <a:pt x="4877" y="9754"/>
                  </a:lnTo>
                  <a:lnTo>
                    <a:pt x="3048" y="9754"/>
                  </a:lnTo>
                  <a:lnTo>
                    <a:pt x="0" y="8534"/>
                  </a:lnTo>
                  <a:lnTo>
                    <a:pt x="0" y="5486"/>
                  </a:lnTo>
                  <a:lnTo>
                    <a:pt x="1219" y="4267"/>
                  </a:lnTo>
                  <a:lnTo>
                    <a:pt x="1219" y="610"/>
                  </a:lnTo>
                  <a:lnTo>
                    <a:pt x="1829" y="0"/>
                  </a:lnTo>
                  <a:lnTo>
                    <a:pt x="3657" y="1219"/>
                  </a:lnTo>
                  <a:close/>
                </a:path>
              </a:pathLst>
            </a:custGeom>
            <a:grpFill/>
            <a:ln w="6350" cap="flat">
              <a:solidFill>
                <a:srgbClr val="545A8A"/>
              </a:solidFill>
              <a:prstDash val="solid"/>
              <a:miter/>
            </a:ln>
          </p:spPr>
          <p:txBody>
            <a:bodyPr rtlCol="0" anchor="ctr"/>
            <a:lstStyle/>
            <a:p>
              <a:endParaRPr lang="fr-FR" dirty="0"/>
            </a:p>
          </p:txBody>
        </p:sp>
        <p:sp>
          <p:nvSpPr>
            <p:cNvPr id="326" name="Forme libre : forme 295">
              <a:extLst>
                <a:ext uri="{FF2B5EF4-FFF2-40B4-BE49-F238E27FC236}">
                  <a16:creationId xmlns:a16="http://schemas.microsoft.com/office/drawing/2014/main" id="{A9240A63-9E81-8E50-1BC0-1541C80E4FCF}"/>
                </a:ext>
              </a:extLst>
            </p:cNvPr>
            <p:cNvSpPr/>
            <p:nvPr/>
          </p:nvSpPr>
          <p:spPr>
            <a:xfrm>
              <a:off x="5179161" y="3764279"/>
              <a:ext cx="13411" cy="7315"/>
            </a:xfrm>
            <a:custGeom>
              <a:avLst/>
              <a:gdLst>
                <a:gd name="connsiteX0" fmla="*/ 4267 w 13411"/>
                <a:gd name="connsiteY0" fmla="*/ 1829 h 7315"/>
                <a:gd name="connsiteX1" fmla="*/ 6706 w 13411"/>
                <a:gd name="connsiteY1" fmla="*/ 1219 h 7315"/>
                <a:gd name="connsiteX2" fmla="*/ 8535 w 13411"/>
                <a:gd name="connsiteY2" fmla="*/ 2438 h 7315"/>
                <a:gd name="connsiteX3" fmla="*/ 10973 w 13411"/>
                <a:gd name="connsiteY3" fmla="*/ 2438 h 7315"/>
                <a:gd name="connsiteX4" fmla="*/ 12802 w 13411"/>
                <a:gd name="connsiteY4" fmla="*/ 3657 h 7315"/>
                <a:gd name="connsiteX5" fmla="*/ 13411 w 13411"/>
                <a:gd name="connsiteY5" fmla="*/ 4877 h 7315"/>
                <a:gd name="connsiteX6" fmla="*/ 10363 w 13411"/>
                <a:gd name="connsiteY6" fmla="*/ 4877 h 7315"/>
                <a:gd name="connsiteX7" fmla="*/ 6096 w 13411"/>
                <a:gd name="connsiteY7" fmla="*/ 3048 h 7315"/>
                <a:gd name="connsiteX8" fmla="*/ 4877 w 13411"/>
                <a:gd name="connsiteY8" fmla="*/ 3657 h 7315"/>
                <a:gd name="connsiteX9" fmla="*/ 3048 w 13411"/>
                <a:gd name="connsiteY9" fmla="*/ 7315 h 7315"/>
                <a:gd name="connsiteX10" fmla="*/ 1219 w 13411"/>
                <a:gd name="connsiteY10" fmla="*/ 3657 h 7315"/>
                <a:gd name="connsiteX11" fmla="*/ 610 w 13411"/>
                <a:gd name="connsiteY11" fmla="*/ 3048 h 7315"/>
                <a:gd name="connsiteX12" fmla="*/ 0 w 13411"/>
                <a:gd name="connsiteY12" fmla="*/ 609 h 7315"/>
                <a:gd name="connsiteX13" fmla="*/ 1829 w 13411"/>
                <a:gd name="connsiteY13" fmla="*/ 0 h 7315"/>
                <a:gd name="connsiteX14" fmla="*/ 4267 w 13411"/>
                <a:gd name="connsiteY14" fmla="*/ 1829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11" h="7315">
                  <a:moveTo>
                    <a:pt x="4267" y="1829"/>
                  </a:moveTo>
                  <a:lnTo>
                    <a:pt x="6706" y="1219"/>
                  </a:lnTo>
                  <a:lnTo>
                    <a:pt x="8535" y="2438"/>
                  </a:lnTo>
                  <a:lnTo>
                    <a:pt x="10973" y="2438"/>
                  </a:lnTo>
                  <a:lnTo>
                    <a:pt x="12802" y="3657"/>
                  </a:lnTo>
                  <a:lnTo>
                    <a:pt x="13411" y="4877"/>
                  </a:lnTo>
                  <a:lnTo>
                    <a:pt x="10363" y="4877"/>
                  </a:lnTo>
                  <a:lnTo>
                    <a:pt x="6096" y="3048"/>
                  </a:lnTo>
                  <a:lnTo>
                    <a:pt x="4877" y="3657"/>
                  </a:lnTo>
                  <a:lnTo>
                    <a:pt x="3048" y="7315"/>
                  </a:lnTo>
                  <a:lnTo>
                    <a:pt x="1219" y="3657"/>
                  </a:lnTo>
                  <a:lnTo>
                    <a:pt x="610" y="3048"/>
                  </a:lnTo>
                  <a:lnTo>
                    <a:pt x="0" y="609"/>
                  </a:lnTo>
                  <a:lnTo>
                    <a:pt x="1829" y="0"/>
                  </a:lnTo>
                  <a:lnTo>
                    <a:pt x="4267" y="1829"/>
                  </a:lnTo>
                  <a:close/>
                </a:path>
              </a:pathLst>
            </a:custGeom>
            <a:grpFill/>
            <a:ln w="6350" cap="flat">
              <a:solidFill>
                <a:srgbClr val="545A8A"/>
              </a:solidFill>
              <a:prstDash val="solid"/>
              <a:miter/>
            </a:ln>
          </p:spPr>
          <p:txBody>
            <a:bodyPr rtlCol="0" anchor="ctr"/>
            <a:lstStyle/>
            <a:p>
              <a:endParaRPr lang="fr-FR" dirty="0"/>
            </a:p>
          </p:txBody>
        </p:sp>
        <p:sp>
          <p:nvSpPr>
            <p:cNvPr id="327" name="Forme libre : forme 296">
              <a:extLst>
                <a:ext uri="{FF2B5EF4-FFF2-40B4-BE49-F238E27FC236}">
                  <a16:creationId xmlns:a16="http://schemas.microsoft.com/office/drawing/2014/main" id="{F078C542-453C-4954-DAC5-5F5F114B9D92}"/>
                </a:ext>
              </a:extLst>
            </p:cNvPr>
            <p:cNvSpPr/>
            <p:nvPr/>
          </p:nvSpPr>
          <p:spPr>
            <a:xfrm>
              <a:off x="5227929" y="3757573"/>
              <a:ext cx="3657" cy="10363"/>
            </a:xfrm>
            <a:custGeom>
              <a:avLst/>
              <a:gdLst>
                <a:gd name="connsiteX0" fmla="*/ 3048 w 3657"/>
                <a:gd name="connsiteY0" fmla="*/ 5486 h 10363"/>
                <a:gd name="connsiteX1" fmla="*/ 3658 w 3657"/>
                <a:gd name="connsiteY1" fmla="*/ 6096 h 10363"/>
                <a:gd name="connsiteX2" fmla="*/ 3048 w 3657"/>
                <a:gd name="connsiteY2" fmla="*/ 9754 h 10363"/>
                <a:gd name="connsiteX3" fmla="*/ 1829 w 3657"/>
                <a:gd name="connsiteY3" fmla="*/ 10363 h 10363"/>
                <a:gd name="connsiteX4" fmla="*/ 1829 w 3657"/>
                <a:gd name="connsiteY4" fmla="*/ 7315 h 10363"/>
                <a:gd name="connsiteX5" fmla="*/ 610 w 3657"/>
                <a:gd name="connsiteY5" fmla="*/ 5486 h 10363"/>
                <a:gd name="connsiteX6" fmla="*/ 610 w 3657"/>
                <a:gd name="connsiteY6" fmla="*/ 3658 h 10363"/>
                <a:gd name="connsiteX7" fmla="*/ 0 w 3657"/>
                <a:gd name="connsiteY7" fmla="*/ 1829 h 10363"/>
                <a:gd name="connsiteX8" fmla="*/ 2439 w 3657"/>
                <a:gd name="connsiteY8" fmla="*/ 0 h 10363"/>
                <a:gd name="connsiteX9" fmla="*/ 3658 w 3657"/>
                <a:gd name="connsiteY9" fmla="*/ 1219 h 10363"/>
                <a:gd name="connsiteX10" fmla="*/ 3048 w 3657"/>
                <a:gd name="connsiteY10" fmla="*/ 4877 h 10363"/>
                <a:gd name="connsiteX11" fmla="*/ 3048 w 3657"/>
                <a:gd name="connsiteY11" fmla="*/ 5486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 h="10363">
                  <a:moveTo>
                    <a:pt x="3048" y="5486"/>
                  </a:moveTo>
                  <a:lnTo>
                    <a:pt x="3658" y="6096"/>
                  </a:lnTo>
                  <a:lnTo>
                    <a:pt x="3048" y="9754"/>
                  </a:lnTo>
                  <a:lnTo>
                    <a:pt x="1829" y="10363"/>
                  </a:lnTo>
                  <a:lnTo>
                    <a:pt x="1829" y="7315"/>
                  </a:lnTo>
                  <a:lnTo>
                    <a:pt x="610" y="5486"/>
                  </a:lnTo>
                  <a:lnTo>
                    <a:pt x="610" y="3658"/>
                  </a:lnTo>
                  <a:lnTo>
                    <a:pt x="0" y="1829"/>
                  </a:lnTo>
                  <a:lnTo>
                    <a:pt x="2439" y="0"/>
                  </a:lnTo>
                  <a:lnTo>
                    <a:pt x="3658" y="1219"/>
                  </a:lnTo>
                  <a:lnTo>
                    <a:pt x="3048" y="4877"/>
                  </a:lnTo>
                  <a:lnTo>
                    <a:pt x="3048" y="5486"/>
                  </a:lnTo>
                  <a:close/>
                </a:path>
              </a:pathLst>
            </a:custGeom>
            <a:grpFill/>
            <a:ln w="6350" cap="flat">
              <a:solidFill>
                <a:srgbClr val="545A8A"/>
              </a:solidFill>
              <a:prstDash val="solid"/>
              <a:miter/>
            </a:ln>
          </p:spPr>
          <p:txBody>
            <a:bodyPr rtlCol="0" anchor="ctr"/>
            <a:lstStyle/>
            <a:p>
              <a:endParaRPr lang="fr-FR" dirty="0"/>
            </a:p>
          </p:txBody>
        </p:sp>
        <p:sp>
          <p:nvSpPr>
            <p:cNvPr id="328" name="Forme libre : forme 297">
              <a:extLst>
                <a:ext uri="{FF2B5EF4-FFF2-40B4-BE49-F238E27FC236}">
                  <a16:creationId xmlns:a16="http://schemas.microsoft.com/office/drawing/2014/main" id="{9E54B8CC-F9C8-71D8-84CA-B6E110F3C797}"/>
                </a:ext>
              </a:extLst>
            </p:cNvPr>
            <p:cNvSpPr/>
            <p:nvPr/>
          </p:nvSpPr>
          <p:spPr>
            <a:xfrm>
              <a:off x="5156606" y="3755135"/>
              <a:ext cx="7314" cy="5486"/>
            </a:xfrm>
            <a:custGeom>
              <a:avLst/>
              <a:gdLst>
                <a:gd name="connsiteX0" fmla="*/ 5486 w 7314"/>
                <a:gd name="connsiteY0" fmla="*/ 0 h 5486"/>
                <a:gd name="connsiteX1" fmla="*/ 6705 w 7314"/>
                <a:gd name="connsiteY1" fmla="*/ 1829 h 5486"/>
                <a:gd name="connsiteX2" fmla="*/ 7315 w 7314"/>
                <a:gd name="connsiteY2" fmla="*/ 3657 h 5486"/>
                <a:gd name="connsiteX3" fmla="*/ 3048 w 7314"/>
                <a:gd name="connsiteY3" fmla="*/ 5486 h 5486"/>
                <a:gd name="connsiteX4" fmla="*/ 1219 w 7314"/>
                <a:gd name="connsiteY4" fmla="*/ 4267 h 5486"/>
                <a:gd name="connsiteX5" fmla="*/ 0 w 7314"/>
                <a:gd name="connsiteY5" fmla="*/ 3048 h 5486"/>
                <a:gd name="connsiteX6" fmla="*/ 2438 w 7314"/>
                <a:gd name="connsiteY6" fmla="*/ 609 h 5486"/>
                <a:gd name="connsiteX7" fmla="*/ 5486 w 7314"/>
                <a:gd name="connsiteY7"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4" h="5486">
                  <a:moveTo>
                    <a:pt x="5486" y="0"/>
                  </a:moveTo>
                  <a:lnTo>
                    <a:pt x="6705" y="1829"/>
                  </a:lnTo>
                  <a:lnTo>
                    <a:pt x="7315" y="3657"/>
                  </a:lnTo>
                  <a:lnTo>
                    <a:pt x="3048" y="5486"/>
                  </a:lnTo>
                  <a:lnTo>
                    <a:pt x="1219" y="4267"/>
                  </a:lnTo>
                  <a:lnTo>
                    <a:pt x="0" y="3048"/>
                  </a:lnTo>
                  <a:lnTo>
                    <a:pt x="2438" y="609"/>
                  </a:lnTo>
                  <a:lnTo>
                    <a:pt x="5486" y="0"/>
                  </a:lnTo>
                  <a:close/>
                </a:path>
              </a:pathLst>
            </a:custGeom>
            <a:grpFill/>
            <a:ln w="6350" cap="flat">
              <a:solidFill>
                <a:srgbClr val="545A8A"/>
              </a:solidFill>
              <a:prstDash val="solid"/>
              <a:miter/>
            </a:ln>
          </p:spPr>
          <p:txBody>
            <a:bodyPr rtlCol="0" anchor="ctr"/>
            <a:lstStyle/>
            <a:p>
              <a:endParaRPr lang="fr-FR" dirty="0"/>
            </a:p>
          </p:txBody>
        </p:sp>
        <p:sp>
          <p:nvSpPr>
            <p:cNvPr id="329" name="Forme libre : forme 298">
              <a:extLst>
                <a:ext uri="{FF2B5EF4-FFF2-40B4-BE49-F238E27FC236}">
                  <a16:creationId xmlns:a16="http://schemas.microsoft.com/office/drawing/2014/main" id="{B8433024-4653-7E13-E89F-13B4D452ED9F}"/>
                </a:ext>
              </a:extLst>
            </p:cNvPr>
            <p:cNvSpPr/>
            <p:nvPr/>
          </p:nvSpPr>
          <p:spPr>
            <a:xfrm>
              <a:off x="5148072" y="3744162"/>
              <a:ext cx="12801" cy="10972"/>
            </a:xfrm>
            <a:custGeom>
              <a:avLst/>
              <a:gdLst>
                <a:gd name="connsiteX0" fmla="*/ 9144 w 12801"/>
                <a:gd name="connsiteY0" fmla="*/ 0 h 10972"/>
                <a:gd name="connsiteX1" fmla="*/ 10973 w 12801"/>
                <a:gd name="connsiteY1" fmla="*/ 610 h 10972"/>
                <a:gd name="connsiteX2" fmla="*/ 10973 w 12801"/>
                <a:gd name="connsiteY2" fmla="*/ 1829 h 10972"/>
                <a:gd name="connsiteX3" fmla="*/ 12801 w 12801"/>
                <a:gd name="connsiteY3" fmla="*/ 3658 h 10972"/>
                <a:gd name="connsiteX4" fmla="*/ 11583 w 12801"/>
                <a:gd name="connsiteY4" fmla="*/ 6096 h 10972"/>
                <a:gd name="connsiteX5" fmla="*/ 7925 w 12801"/>
                <a:gd name="connsiteY5" fmla="*/ 7925 h 10972"/>
                <a:gd name="connsiteX6" fmla="*/ 5487 w 12801"/>
                <a:gd name="connsiteY6" fmla="*/ 10363 h 10972"/>
                <a:gd name="connsiteX7" fmla="*/ 1219 w 12801"/>
                <a:gd name="connsiteY7" fmla="*/ 10973 h 10972"/>
                <a:gd name="connsiteX8" fmla="*/ 1219 w 12801"/>
                <a:gd name="connsiteY8" fmla="*/ 10363 h 10972"/>
                <a:gd name="connsiteX9" fmla="*/ 1219 w 12801"/>
                <a:gd name="connsiteY9" fmla="*/ 7315 h 10972"/>
                <a:gd name="connsiteX10" fmla="*/ 0 w 12801"/>
                <a:gd name="connsiteY10" fmla="*/ 6096 h 10972"/>
                <a:gd name="connsiteX11" fmla="*/ 0 w 12801"/>
                <a:gd name="connsiteY11" fmla="*/ 4877 h 10972"/>
                <a:gd name="connsiteX12" fmla="*/ 1219 w 12801"/>
                <a:gd name="connsiteY12" fmla="*/ 3658 h 10972"/>
                <a:gd name="connsiteX13" fmla="*/ 2439 w 12801"/>
                <a:gd name="connsiteY13" fmla="*/ 3658 h 10972"/>
                <a:gd name="connsiteX14" fmla="*/ 3657 w 12801"/>
                <a:gd name="connsiteY14" fmla="*/ 2438 h 10972"/>
                <a:gd name="connsiteX15" fmla="*/ 7925 w 12801"/>
                <a:gd name="connsiteY15" fmla="*/ 0 h 10972"/>
                <a:gd name="connsiteX16" fmla="*/ 9144 w 12801"/>
                <a:gd name="connsiteY16" fmla="*/ 0 h 1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1" h="10972">
                  <a:moveTo>
                    <a:pt x="9144" y="0"/>
                  </a:moveTo>
                  <a:lnTo>
                    <a:pt x="10973" y="610"/>
                  </a:lnTo>
                  <a:lnTo>
                    <a:pt x="10973" y="1829"/>
                  </a:lnTo>
                  <a:lnTo>
                    <a:pt x="12801" y="3658"/>
                  </a:lnTo>
                  <a:lnTo>
                    <a:pt x="11583" y="6096"/>
                  </a:lnTo>
                  <a:lnTo>
                    <a:pt x="7925" y="7925"/>
                  </a:lnTo>
                  <a:lnTo>
                    <a:pt x="5487" y="10363"/>
                  </a:lnTo>
                  <a:lnTo>
                    <a:pt x="1219" y="10973"/>
                  </a:lnTo>
                  <a:lnTo>
                    <a:pt x="1219" y="10363"/>
                  </a:lnTo>
                  <a:lnTo>
                    <a:pt x="1219" y="7315"/>
                  </a:lnTo>
                  <a:lnTo>
                    <a:pt x="0" y="6096"/>
                  </a:lnTo>
                  <a:lnTo>
                    <a:pt x="0" y="4877"/>
                  </a:lnTo>
                  <a:lnTo>
                    <a:pt x="1219" y="3658"/>
                  </a:lnTo>
                  <a:lnTo>
                    <a:pt x="2439" y="3658"/>
                  </a:lnTo>
                  <a:lnTo>
                    <a:pt x="3657" y="2438"/>
                  </a:lnTo>
                  <a:lnTo>
                    <a:pt x="7925" y="0"/>
                  </a:lnTo>
                  <a:lnTo>
                    <a:pt x="9144" y="0"/>
                  </a:lnTo>
                  <a:close/>
                </a:path>
              </a:pathLst>
            </a:custGeom>
            <a:grpFill/>
            <a:ln w="6350" cap="flat">
              <a:solidFill>
                <a:srgbClr val="545A8A"/>
              </a:solidFill>
              <a:prstDash val="solid"/>
              <a:miter/>
            </a:ln>
          </p:spPr>
          <p:txBody>
            <a:bodyPr rtlCol="0" anchor="ctr"/>
            <a:lstStyle/>
            <a:p>
              <a:endParaRPr lang="fr-FR" dirty="0"/>
            </a:p>
          </p:txBody>
        </p:sp>
        <p:sp>
          <p:nvSpPr>
            <p:cNvPr id="330" name="Forme libre : forme 299">
              <a:extLst>
                <a:ext uri="{FF2B5EF4-FFF2-40B4-BE49-F238E27FC236}">
                  <a16:creationId xmlns:a16="http://schemas.microsoft.com/office/drawing/2014/main" id="{6D8424EF-D933-000D-D84C-F22672FCB2B8}"/>
                </a:ext>
              </a:extLst>
            </p:cNvPr>
            <p:cNvSpPr/>
            <p:nvPr/>
          </p:nvSpPr>
          <p:spPr>
            <a:xfrm>
              <a:off x="3638092" y="3932528"/>
              <a:ext cx="14020" cy="13411"/>
            </a:xfrm>
            <a:custGeom>
              <a:avLst/>
              <a:gdLst>
                <a:gd name="connsiteX0" fmla="*/ 13411 w 14020"/>
                <a:gd name="connsiteY0" fmla="*/ 13411 h 13411"/>
                <a:gd name="connsiteX1" fmla="*/ 11583 w 14020"/>
                <a:gd name="connsiteY1" fmla="*/ 13411 h 13411"/>
                <a:gd name="connsiteX2" fmla="*/ 9144 w 14020"/>
                <a:gd name="connsiteY2" fmla="*/ 11583 h 13411"/>
                <a:gd name="connsiteX3" fmla="*/ 7315 w 14020"/>
                <a:gd name="connsiteY3" fmla="*/ 10973 h 13411"/>
                <a:gd name="connsiteX4" fmla="*/ 5487 w 14020"/>
                <a:gd name="connsiteY4" fmla="*/ 9144 h 13411"/>
                <a:gd name="connsiteX5" fmla="*/ 4877 w 14020"/>
                <a:gd name="connsiteY5" fmla="*/ 7925 h 13411"/>
                <a:gd name="connsiteX6" fmla="*/ 3048 w 14020"/>
                <a:gd name="connsiteY6" fmla="*/ 7315 h 13411"/>
                <a:gd name="connsiteX7" fmla="*/ 1829 w 14020"/>
                <a:gd name="connsiteY7" fmla="*/ 4877 h 13411"/>
                <a:gd name="connsiteX8" fmla="*/ 0 w 14020"/>
                <a:gd name="connsiteY8" fmla="*/ 3048 h 13411"/>
                <a:gd name="connsiteX9" fmla="*/ 610 w 14020"/>
                <a:gd name="connsiteY9" fmla="*/ 0 h 13411"/>
                <a:gd name="connsiteX10" fmla="*/ 3658 w 14020"/>
                <a:gd name="connsiteY10" fmla="*/ 1829 h 13411"/>
                <a:gd name="connsiteX11" fmla="*/ 4267 w 14020"/>
                <a:gd name="connsiteY11" fmla="*/ 4877 h 13411"/>
                <a:gd name="connsiteX12" fmla="*/ 6706 w 14020"/>
                <a:gd name="connsiteY12" fmla="*/ 7315 h 13411"/>
                <a:gd name="connsiteX13" fmla="*/ 10973 w 14020"/>
                <a:gd name="connsiteY13" fmla="*/ 8535 h 13411"/>
                <a:gd name="connsiteX14" fmla="*/ 12192 w 14020"/>
                <a:gd name="connsiteY14" fmla="*/ 10363 h 13411"/>
                <a:gd name="connsiteX15" fmla="*/ 14021 w 14020"/>
                <a:gd name="connsiteY15" fmla="*/ 12802 h 13411"/>
                <a:gd name="connsiteX16" fmla="*/ 13411 w 14020"/>
                <a:gd name="connsiteY16" fmla="*/ 13411 h 1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20" h="13411">
                  <a:moveTo>
                    <a:pt x="13411" y="13411"/>
                  </a:moveTo>
                  <a:lnTo>
                    <a:pt x="11583" y="13411"/>
                  </a:lnTo>
                  <a:lnTo>
                    <a:pt x="9144" y="11583"/>
                  </a:lnTo>
                  <a:lnTo>
                    <a:pt x="7315" y="10973"/>
                  </a:lnTo>
                  <a:lnTo>
                    <a:pt x="5487" y="9144"/>
                  </a:lnTo>
                  <a:lnTo>
                    <a:pt x="4877" y="7925"/>
                  </a:lnTo>
                  <a:lnTo>
                    <a:pt x="3048" y="7315"/>
                  </a:lnTo>
                  <a:lnTo>
                    <a:pt x="1829" y="4877"/>
                  </a:lnTo>
                  <a:lnTo>
                    <a:pt x="0" y="3048"/>
                  </a:lnTo>
                  <a:lnTo>
                    <a:pt x="610" y="0"/>
                  </a:lnTo>
                  <a:lnTo>
                    <a:pt x="3658" y="1829"/>
                  </a:lnTo>
                  <a:lnTo>
                    <a:pt x="4267" y="4877"/>
                  </a:lnTo>
                  <a:lnTo>
                    <a:pt x="6706" y="7315"/>
                  </a:lnTo>
                  <a:lnTo>
                    <a:pt x="10973" y="8535"/>
                  </a:lnTo>
                  <a:lnTo>
                    <a:pt x="12192" y="10363"/>
                  </a:lnTo>
                  <a:lnTo>
                    <a:pt x="14021" y="12802"/>
                  </a:lnTo>
                  <a:lnTo>
                    <a:pt x="13411" y="13411"/>
                  </a:lnTo>
                  <a:close/>
                </a:path>
              </a:pathLst>
            </a:custGeom>
            <a:grpFill/>
            <a:ln w="6350" cap="flat">
              <a:solidFill>
                <a:srgbClr val="545A8A"/>
              </a:solidFill>
              <a:prstDash val="solid"/>
              <a:miter/>
            </a:ln>
          </p:spPr>
          <p:txBody>
            <a:bodyPr rtlCol="0" anchor="ctr"/>
            <a:lstStyle/>
            <a:p>
              <a:endParaRPr lang="fr-FR" dirty="0"/>
            </a:p>
          </p:txBody>
        </p:sp>
        <p:sp>
          <p:nvSpPr>
            <p:cNvPr id="331" name="Forme libre : forme 300">
              <a:extLst>
                <a:ext uri="{FF2B5EF4-FFF2-40B4-BE49-F238E27FC236}">
                  <a16:creationId xmlns:a16="http://schemas.microsoft.com/office/drawing/2014/main" id="{A18A7716-B068-7BEE-5FF5-1D9A7D6CC841}"/>
                </a:ext>
              </a:extLst>
            </p:cNvPr>
            <p:cNvSpPr/>
            <p:nvPr/>
          </p:nvSpPr>
          <p:spPr>
            <a:xfrm>
              <a:off x="3246120" y="3659428"/>
              <a:ext cx="10363" cy="3657"/>
            </a:xfrm>
            <a:custGeom>
              <a:avLst/>
              <a:gdLst>
                <a:gd name="connsiteX0" fmla="*/ 1219 w 10363"/>
                <a:gd name="connsiteY0" fmla="*/ 1829 h 3657"/>
                <a:gd name="connsiteX1" fmla="*/ 3048 w 10363"/>
                <a:gd name="connsiteY1" fmla="*/ 2438 h 3657"/>
                <a:gd name="connsiteX2" fmla="*/ 4267 w 10363"/>
                <a:gd name="connsiteY2" fmla="*/ 0 h 3657"/>
                <a:gd name="connsiteX3" fmla="*/ 6705 w 10363"/>
                <a:gd name="connsiteY3" fmla="*/ 610 h 3657"/>
                <a:gd name="connsiteX4" fmla="*/ 9753 w 10363"/>
                <a:gd name="connsiteY4" fmla="*/ 610 h 3657"/>
                <a:gd name="connsiteX5" fmla="*/ 10363 w 10363"/>
                <a:gd name="connsiteY5" fmla="*/ 1829 h 3657"/>
                <a:gd name="connsiteX6" fmla="*/ 9144 w 10363"/>
                <a:gd name="connsiteY6" fmla="*/ 3048 h 3657"/>
                <a:gd name="connsiteX7" fmla="*/ 7925 w 10363"/>
                <a:gd name="connsiteY7" fmla="*/ 2438 h 3657"/>
                <a:gd name="connsiteX8" fmla="*/ 5487 w 10363"/>
                <a:gd name="connsiteY8" fmla="*/ 3048 h 3657"/>
                <a:gd name="connsiteX9" fmla="*/ 4267 w 10363"/>
                <a:gd name="connsiteY9" fmla="*/ 3658 h 3657"/>
                <a:gd name="connsiteX10" fmla="*/ 0 w 10363"/>
                <a:gd name="connsiteY10" fmla="*/ 3658 h 3657"/>
                <a:gd name="connsiteX11" fmla="*/ 1219 w 10363"/>
                <a:gd name="connsiteY11" fmla="*/ 182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3" h="3657">
                  <a:moveTo>
                    <a:pt x="1219" y="1829"/>
                  </a:moveTo>
                  <a:lnTo>
                    <a:pt x="3048" y="2438"/>
                  </a:lnTo>
                  <a:lnTo>
                    <a:pt x="4267" y="0"/>
                  </a:lnTo>
                  <a:lnTo>
                    <a:pt x="6705" y="610"/>
                  </a:lnTo>
                  <a:lnTo>
                    <a:pt x="9753" y="610"/>
                  </a:lnTo>
                  <a:lnTo>
                    <a:pt x="10363" y="1829"/>
                  </a:lnTo>
                  <a:lnTo>
                    <a:pt x="9144" y="3048"/>
                  </a:lnTo>
                  <a:lnTo>
                    <a:pt x="7925" y="2438"/>
                  </a:lnTo>
                  <a:lnTo>
                    <a:pt x="5487" y="3048"/>
                  </a:lnTo>
                  <a:lnTo>
                    <a:pt x="4267" y="3658"/>
                  </a:lnTo>
                  <a:lnTo>
                    <a:pt x="0" y="3658"/>
                  </a:lnTo>
                  <a:lnTo>
                    <a:pt x="1219" y="1829"/>
                  </a:lnTo>
                  <a:close/>
                </a:path>
              </a:pathLst>
            </a:custGeom>
            <a:grpFill/>
            <a:ln w="6350" cap="flat">
              <a:solidFill>
                <a:srgbClr val="545A8A"/>
              </a:solidFill>
              <a:prstDash val="solid"/>
              <a:miter/>
            </a:ln>
          </p:spPr>
          <p:txBody>
            <a:bodyPr rtlCol="0" anchor="ctr"/>
            <a:lstStyle/>
            <a:p>
              <a:endParaRPr lang="fr-FR" dirty="0"/>
            </a:p>
          </p:txBody>
        </p:sp>
        <p:sp>
          <p:nvSpPr>
            <p:cNvPr id="332" name="Forme libre : forme 301">
              <a:extLst>
                <a:ext uri="{FF2B5EF4-FFF2-40B4-BE49-F238E27FC236}">
                  <a16:creationId xmlns:a16="http://schemas.microsoft.com/office/drawing/2014/main" id="{4F7A4F08-5C57-459D-5D7D-8E696CBAC1AF}"/>
                </a:ext>
              </a:extLst>
            </p:cNvPr>
            <p:cNvSpPr/>
            <p:nvPr/>
          </p:nvSpPr>
          <p:spPr>
            <a:xfrm>
              <a:off x="3292449" y="3646016"/>
              <a:ext cx="4267" cy="1828"/>
            </a:xfrm>
            <a:custGeom>
              <a:avLst/>
              <a:gdLst>
                <a:gd name="connsiteX0" fmla="*/ 4267 w 4267"/>
                <a:gd name="connsiteY0" fmla="*/ 0 h 1828"/>
                <a:gd name="connsiteX1" fmla="*/ 0 w 4267"/>
                <a:gd name="connsiteY1" fmla="*/ 1829 h 1828"/>
                <a:gd name="connsiteX2" fmla="*/ 1219 w 4267"/>
                <a:gd name="connsiteY2" fmla="*/ 0 h 1828"/>
                <a:gd name="connsiteX3" fmla="*/ 4267 w 4267"/>
                <a:gd name="connsiteY3" fmla="*/ 0 h 1828"/>
              </a:gdLst>
              <a:ahLst/>
              <a:cxnLst>
                <a:cxn ang="0">
                  <a:pos x="connsiteX0" y="connsiteY0"/>
                </a:cxn>
                <a:cxn ang="0">
                  <a:pos x="connsiteX1" y="connsiteY1"/>
                </a:cxn>
                <a:cxn ang="0">
                  <a:pos x="connsiteX2" y="connsiteY2"/>
                </a:cxn>
                <a:cxn ang="0">
                  <a:pos x="connsiteX3" y="connsiteY3"/>
                </a:cxn>
              </a:cxnLst>
              <a:rect l="l" t="t" r="r" b="b"/>
              <a:pathLst>
                <a:path w="4267" h="1828">
                  <a:moveTo>
                    <a:pt x="4267" y="0"/>
                  </a:moveTo>
                  <a:lnTo>
                    <a:pt x="0" y="1829"/>
                  </a:lnTo>
                  <a:lnTo>
                    <a:pt x="1219" y="0"/>
                  </a:lnTo>
                  <a:lnTo>
                    <a:pt x="4267" y="0"/>
                  </a:lnTo>
                  <a:close/>
                </a:path>
              </a:pathLst>
            </a:custGeom>
            <a:grpFill/>
            <a:ln w="6350" cap="flat">
              <a:solidFill>
                <a:srgbClr val="545A8A"/>
              </a:solidFill>
              <a:prstDash val="solid"/>
              <a:miter/>
            </a:ln>
          </p:spPr>
          <p:txBody>
            <a:bodyPr rtlCol="0" anchor="ctr"/>
            <a:lstStyle/>
            <a:p>
              <a:endParaRPr lang="fr-FR" dirty="0"/>
            </a:p>
          </p:txBody>
        </p:sp>
        <p:sp>
          <p:nvSpPr>
            <p:cNvPr id="333" name="Forme libre : forme 302">
              <a:extLst>
                <a:ext uri="{FF2B5EF4-FFF2-40B4-BE49-F238E27FC236}">
                  <a16:creationId xmlns:a16="http://schemas.microsoft.com/office/drawing/2014/main" id="{0D671553-2846-CBCD-F1BA-AE63761D5880}"/>
                </a:ext>
              </a:extLst>
            </p:cNvPr>
            <p:cNvSpPr/>
            <p:nvPr/>
          </p:nvSpPr>
          <p:spPr>
            <a:xfrm>
              <a:off x="3299764" y="3644188"/>
              <a:ext cx="4876" cy="2438"/>
            </a:xfrm>
            <a:custGeom>
              <a:avLst/>
              <a:gdLst>
                <a:gd name="connsiteX0" fmla="*/ 610 w 4876"/>
                <a:gd name="connsiteY0" fmla="*/ 2438 h 2438"/>
                <a:gd name="connsiteX1" fmla="*/ 0 w 4876"/>
                <a:gd name="connsiteY1" fmla="*/ 1829 h 2438"/>
                <a:gd name="connsiteX2" fmla="*/ 4877 w 4876"/>
                <a:gd name="connsiteY2" fmla="*/ 0 h 2438"/>
                <a:gd name="connsiteX3" fmla="*/ 3658 w 4876"/>
                <a:gd name="connsiteY3" fmla="*/ 1829 h 2438"/>
                <a:gd name="connsiteX4" fmla="*/ 610 w 4876"/>
                <a:gd name="connsiteY4" fmla="*/ 2438 h 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 h="2438">
                  <a:moveTo>
                    <a:pt x="610" y="2438"/>
                  </a:moveTo>
                  <a:lnTo>
                    <a:pt x="0" y="1829"/>
                  </a:lnTo>
                  <a:lnTo>
                    <a:pt x="4877" y="0"/>
                  </a:lnTo>
                  <a:lnTo>
                    <a:pt x="3658" y="1829"/>
                  </a:lnTo>
                  <a:lnTo>
                    <a:pt x="610" y="2438"/>
                  </a:lnTo>
                  <a:close/>
                </a:path>
              </a:pathLst>
            </a:custGeom>
            <a:grpFill/>
            <a:ln w="6350" cap="flat">
              <a:solidFill>
                <a:srgbClr val="545A8A"/>
              </a:solidFill>
              <a:prstDash val="solid"/>
              <a:miter/>
            </a:ln>
          </p:spPr>
          <p:txBody>
            <a:bodyPr rtlCol="0" anchor="ctr"/>
            <a:lstStyle/>
            <a:p>
              <a:endParaRPr lang="fr-FR" dirty="0"/>
            </a:p>
          </p:txBody>
        </p:sp>
        <p:sp>
          <p:nvSpPr>
            <p:cNvPr id="334" name="Forme libre : forme 303">
              <a:extLst>
                <a:ext uri="{FF2B5EF4-FFF2-40B4-BE49-F238E27FC236}">
                  <a16:creationId xmlns:a16="http://schemas.microsoft.com/office/drawing/2014/main" id="{903D6CB0-E6C8-885B-236D-5BB1DC9E04E1}"/>
                </a:ext>
              </a:extLst>
            </p:cNvPr>
            <p:cNvSpPr/>
            <p:nvPr/>
          </p:nvSpPr>
          <p:spPr>
            <a:xfrm>
              <a:off x="7115250" y="3044951"/>
              <a:ext cx="8534" cy="4267"/>
            </a:xfrm>
            <a:custGeom>
              <a:avLst/>
              <a:gdLst>
                <a:gd name="connsiteX0" fmla="*/ 6096 w 8534"/>
                <a:gd name="connsiteY0" fmla="*/ 0 h 4267"/>
                <a:gd name="connsiteX1" fmla="*/ 6706 w 8534"/>
                <a:gd name="connsiteY1" fmla="*/ 1219 h 4267"/>
                <a:gd name="connsiteX2" fmla="*/ 8535 w 8534"/>
                <a:gd name="connsiteY2" fmla="*/ 3657 h 4267"/>
                <a:gd name="connsiteX3" fmla="*/ 6096 w 8534"/>
                <a:gd name="connsiteY3" fmla="*/ 3048 h 4267"/>
                <a:gd name="connsiteX4" fmla="*/ 4268 w 8534"/>
                <a:gd name="connsiteY4" fmla="*/ 3048 h 4267"/>
                <a:gd name="connsiteX5" fmla="*/ 1829 w 8534"/>
                <a:gd name="connsiteY5" fmla="*/ 4267 h 4267"/>
                <a:gd name="connsiteX6" fmla="*/ 0 w 8534"/>
                <a:gd name="connsiteY6" fmla="*/ 2438 h 4267"/>
                <a:gd name="connsiteX7" fmla="*/ 0 w 8534"/>
                <a:gd name="connsiteY7" fmla="*/ 609 h 4267"/>
                <a:gd name="connsiteX8" fmla="*/ 1829 w 8534"/>
                <a:gd name="connsiteY8" fmla="*/ 0 h 4267"/>
                <a:gd name="connsiteX9" fmla="*/ 3048 w 8534"/>
                <a:gd name="connsiteY9" fmla="*/ 609 h 4267"/>
                <a:gd name="connsiteX10" fmla="*/ 6096 w 8534"/>
                <a:gd name="connsiteY10" fmla="*/ 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 h="4267">
                  <a:moveTo>
                    <a:pt x="6096" y="0"/>
                  </a:moveTo>
                  <a:lnTo>
                    <a:pt x="6706" y="1219"/>
                  </a:lnTo>
                  <a:lnTo>
                    <a:pt x="8535" y="3657"/>
                  </a:lnTo>
                  <a:lnTo>
                    <a:pt x="6096" y="3048"/>
                  </a:lnTo>
                  <a:lnTo>
                    <a:pt x="4268" y="3048"/>
                  </a:lnTo>
                  <a:lnTo>
                    <a:pt x="1829" y="4267"/>
                  </a:lnTo>
                  <a:lnTo>
                    <a:pt x="0" y="2438"/>
                  </a:lnTo>
                  <a:lnTo>
                    <a:pt x="0" y="609"/>
                  </a:lnTo>
                  <a:lnTo>
                    <a:pt x="1829" y="0"/>
                  </a:lnTo>
                  <a:lnTo>
                    <a:pt x="3048" y="609"/>
                  </a:lnTo>
                  <a:lnTo>
                    <a:pt x="6096" y="0"/>
                  </a:lnTo>
                  <a:close/>
                </a:path>
              </a:pathLst>
            </a:custGeom>
            <a:grpFill/>
            <a:ln w="6350" cap="flat">
              <a:solidFill>
                <a:srgbClr val="545A8A"/>
              </a:solidFill>
              <a:prstDash val="solid"/>
              <a:miter/>
            </a:ln>
          </p:spPr>
          <p:txBody>
            <a:bodyPr rtlCol="0" anchor="ctr"/>
            <a:lstStyle/>
            <a:p>
              <a:endParaRPr lang="fr-FR" dirty="0"/>
            </a:p>
          </p:txBody>
        </p:sp>
        <p:sp>
          <p:nvSpPr>
            <p:cNvPr id="335" name="Forme libre : forme 304">
              <a:extLst>
                <a:ext uri="{FF2B5EF4-FFF2-40B4-BE49-F238E27FC236}">
                  <a16:creationId xmlns:a16="http://schemas.microsoft.com/office/drawing/2014/main" id="{3FFC108E-6F3B-6EB9-AB2F-7ED424E19902}"/>
                </a:ext>
              </a:extLst>
            </p:cNvPr>
            <p:cNvSpPr/>
            <p:nvPr/>
          </p:nvSpPr>
          <p:spPr>
            <a:xfrm>
              <a:off x="7064045" y="3040074"/>
              <a:ext cx="46938" cy="21945"/>
            </a:xfrm>
            <a:custGeom>
              <a:avLst/>
              <a:gdLst>
                <a:gd name="connsiteX0" fmla="*/ 46939 w 46938"/>
                <a:gd name="connsiteY0" fmla="*/ 7925 h 21945"/>
                <a:gd name="connsiteX1" fmla="*/ 46939 w 46938"/>
                <a:gd name="connsiteY1" fmla="*/ 8534 h 21945"/>
                <a:gd name="connsiteX2" fmla="*/ 45720 w 46938"/>
                <a:gd name="connsiteY2" fmla="*/ 9754 h 21945"/>
                <a:gd name="connsiteX3" fmla="*/ 45110 w 46938"/>
                <a:gd name="connsiteY3" fmla="*/ 13411 h 21945"/>
                <a:gd name="connsiteX4" fmla="*/ 44500 w 46938"/>
                <a:gd name="connsiteY4" fmla="*/ 14630 h 21945"/>
                <a:gd name="connsiteX5" fmla="*/ 42672 w 46938"/>
                <a:gd name="connsiteY5" fmla="*/ 14630 h 21945"/>
                <a:gd name="connsiteX6" fmla="*/ 41452 w 46938"/>
                <a:gd name="connsiteY6" fmla="*/ 15850 h 21945"/>
                <a:gd name="connsiteX7" fmla="*/ 38404 w 46938"/>
                <a:gd name="connsiteY7" fmla="*/ 17069 h 21945"/>
                <a:gd name="connsiteX8" fmla="*/ 37185 w 46938"/>
                <a:gd name="connsiteY8" fmla="*/ 17678 h 21945"/>
                <a:gd name="connsiteX9" fmla="*/ 33528 w 46938"/>
                <a:gd name="connsiteY9" fmla="*/ 19507 h 21945"/>
                <a:gd name="connsiteX10" fmla="*/ 31089 w 46938"/>
                <a:gd name="connsiteY10" fmla="*/ 18898 h 21945"/>
                <a:gd name="connsiteX11" fmla="*/ 28041 w 46938"/>
                <a:gd name="connsiteY11" fmla="*/ 19507 h 21945"/>
                <a:gd name="connsiteX12" fmla="*/ 26212 w 46938"/>
                <a:gd name="connsiteY12" fmla="*/ 21946 h 21945"/>
                <a:gd name="connsiteX13" fmla="*/ 24993 w 46938"/>
                <a:gd name="connsiteY13" fmla="*/ 20117 h 21945"/>
                <a:gd name="connsiteX14" fmla="*/ 23164 w 46938"/>
                <a:gd name="connsiteY14" fmla="*/ 20726 h 21945"/>
                <a:gd name="connsiteX15" fmla="*/ 21945 w 46938"/>
                <a:gd name="connsiteY15" fmla="*/ 20726 h 21945"/>
                <a:gd name="connsiteX16" fmla="*/ 20116 w 46938"/>
                <a:gd name="connsiteY16" fmla="*/ 18898 h 21945"/>
                <a:gd name="connsiteX17" fmla="*/ 17678 w 46938"/>
                <a:gd name="connsiteY17" fmla="*/ 20726 h 21945"/>
                <a:gd name="connsiteX18" fmla="*/ 14630 w 46938"/>
                <a:gd name="connsiteY18" fmla="*/ 20726 h 21945"/>
                <a:gd name="connsiteX19" fmla="*/ 11582 w 46938"/>
                <a:gd name="connsiteY19" fmla="*/ 19507 h 21945"/>
                <a:gd name="connsiteX20" fmla="*/ 8534 w 46938"/>
                <a:gd name="connsiteY20" fmla="*/ 18898 h 21945"/>
                <a:gd name="connsiteX21" fmla="*/ 6096 w 46938"/>
                <a:gd name="connsiteY21" fmla="*/ 17069 h 21945"/>
                <a:gd name="connsiteX22" fmla="*/ 4267 w 46938"/>
                <a:gd name="connsiteY22" fmla="*/ 13411 h 21945"/>
                <a:gd name="connsiteX23" fmla="*/ 2438 w 46938"/>
                <a:gd name="connsiteY23" fmla="*/ 11582 h 21945"/>
                <a:gd name="connsiteX24" fmla="*/ 1219 w 46938"/>
                <a:gd name="connsiteY24" fmla="*/ 7315 h 21945"/>
                <a:gd name="connsiteX25" fmla="*/ 0 w 46938"/>
                <a:gd name="connsiteY25" fmla="*/ 5486 h 21945"/>
                <a:gd name="connsiteX26" fmla="*/ 609 w 46938"/>
                <a:gd name="connsiteY26" fmla="*/ 3658 h 21945"/>
                <a:gd name="connsiteX27" fmla="*/ 3657 w 46938"/>
                <a:gd name="connsiteY27" fmla="*/ 5486 h 21945"/>
                <a:gd name="connsiteX28" fmla="*/ 6096 w 46938"/>
                <a:gd name="connsiteY28" fmla="*/ 4877 h 21945"/>
                <a:gd name="connsiteX29" fmla="*/ 7315 w 46938"/>
                <a:gd name="connsiteY29" fmla="*/ 3048 h 21945"/>
                <a:gd name="connsiteX30" fmla="*/ 7924 w 46938"/>
                <a:gd name="connsiteY30" fmla="*/ 1219 h 21945"/>
                <a:gd name="connsiteX31" fmla="*/ 9753 w 46938"/>
                <a:gd name="connsiteY31" fmla="*/ 610 h 21945"/>
                <a:gd name="connsiteX32" fmla="*/ 10972 w 46938"/>
                <a:gd name="connsiteY32" fmla="*/ 1219 h 21945"/>
                <a:gd name="connsiteX33" fmla="*/ 12192 w 46938"/>
                <a:gd name="connsiteY33" fmla="*/ 0 h 21945"/>
                <a:gd name="connsiteX34" fmla="*/ 13411 w 46938"/>
                <a:gd name="connsiteY34" fmla="*/ 0 h 21945"/>
                <a:gd name="connsiteX35" fmla="*/ 14020 w 46938"/>
                <a:gd name="connsiteY35" fmla="*/ 2438 h 21945"/>
                <a:gd name="connsiteX36" fmla="*/ 17068 w 46938"/>
                <a:gd name="connsiteY36" fmla="*/ 3658 h 21945"/>
                <a:gd name="connsiteX37" fmla="*/ 17678 w 46938"/>
                <a:gd name="connsiteY37" fmla="*/ 4877 h 21945"/>
                <a:gd name="connsiteX38" fmla="*/ 21336 w 46938"/>
                <a:gd name="connsiteY38" fmla="*/ 4877 h 21945"/>
                <a:gd name="connsiteX39" fmla="*/ 24993 w 46938"/>
                <a:gd name="connsiteY39" fmla="*/ 1829 h 21945"/>
                <a:gd name="connsiteX40" fmla="*/ 27432 w 46938"/>
                <a:gd name="connsiteY40" fmla="*/ 2438 h 21945"/>
                <a:gd name="connsiteX41" fmla="*/ 29260 w 46938"/>
                <a:gd name="connsiteY41" fmla="*/ 1219 h 21945"/>
                <a:gd name="connsiteX42" fmla="*/ 31089 w 46938"/>
                <a:gd name="connsiteY42" fmla="*/ 1829 h 21945"/>
                <a:gd name="connsiteX43" fmla="*/ 33528 w 46938"/>
                <a:gd name="connsiteY43" fmla="*/ 3048 h 21945"/>
                <a:gd name="connsiteX44" fmla="*/ 34747 w 46938"/>
                <a:gd name="connsiteY44" fmla="*/ 1219 h 21945"/>
                <a:gd name="connsiteX45" fmla="*/ 36576 w 46938"/>
                <a:gd name="connsiteY45" fmla="*/ 1219 h 21945"/>
                <a:gd name="connsiteX46" fmla="*/ 38404 w 46938"/>
                <a:gd name="connsiteY46" fmla="*/ 3658 h 21945"/>
                <a:gd name="connsiteX47" fmla="*/ 38404 w 46938"/>
                <a:gd name="connsiteY47" fmla="*/ 7315 h 21945"/>
                <a:gd name="connsiteX48" fmla="*/ 40233 w 46938"/>
                <a:gd name="connsiteY48" fmla="*/ 6096 h 21945"/>
                <a:gd name="connsiteX49" fmla="*/ 42062 w 46938"/>
                <a:gd name="connsiteY49" fmla="*/ 7315 h 21945"/>
                <a:gd name="connsiteX50" fmla="*/ 42672 w 46938"/>
                <a:gd name="connsiteY50" fmla="*/ 6706 h 21945"/>
                <a:gd name="connsiteX51" fmla="*/ 46939 w 46938"/>
                <a:gd name="connsiteY51" fmla="*/ 7925 h 2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938" h="21945">
                  <a:moveTo>
                    <a:pt x="46939" y="7925"/>
                  </a:moveTo>
                  <a:lnTo>
                    <a:pt x="46939" y="8534"/>
                  </a:lnTo>
                  <a:lnTo>
                    <a:pt x="45720" y="9754"/>
                  </a:lnTo>
                  <a:lnTo>
                    <a:pt x="45110" y="13411"/>
                  </a:lnTo>
                  <a:lnTo>
                    <a:pt x="44500" y="14630"/>
                  </a:lnTo>
                  <a:lnTo>
                    <a:pt x="42672" y="14630"/>
                  </a:lnTo>
                  <a:lnTo>
                    <a:pt x="41452" y="15850"/>
                  </a:lnTo>
                  <a:lnTo>
                    <a:pt x="38404" y="17069"/>
                  </a:lnTo>
                  <a:lnTo>
                    <a:pt x="37185" y="17678"/>
                  </a:lnTo>
                  <a:lnTo>
                    <a:pt x="33528" y="19507"/>
                  </a:lnTo>
                  <a:lnTo>
                    <a:pt x="31089" y="18898"/>
                  </a:lnTo>
                  <a:lnTo>
                    <a:pt x="28041" y="19507"/>
                  </a:lnTo>
                  <a:lnTo>
                    <a:pt x="26212" y="21946"/>
                  </a:lnTo>
                  <a:lnTo>
                    <a:pt x="24993" y="20117"/>
                  </a:lnTo>
                  <a:lnTo>
                    <a:pt x="23164" y="20726"/>
                  </a:lnTo>
                  <a:lnTo>
                    <a:pt x="21945" y="20726"/>
                  </a:lnTo>
                  <a:lnTo>
                    <a:pt x="20116" y="18898"/>
                  </a:lnTo>
                  <a:lnTo>
                    <a:pt x="17678" y="20726"/>
                  </a:lnTo>
                  <a:lnTo>
                    <a:pt x="14630" y="20726"/>
                  </a:lnTo>
                  <a:lnTo>
                    <a:pt x="11582" y="19507"/>
                  </a:lnTo>
                  <a:lnTo>
                    <a:pt x="8534" y="18898"/>
                  </a:lnTo>
                  <a:lnTo>
                    <a:pt x="6096" y="17069"/>
                  </a:lnTo>
                  <a:lnTo>
                    <a:pt x="4267" y="13411"/>
                  </a:lnTo>
                  <a:lnTo>
                    <a:pt x="2438" y="11582"/>
                  </a:lnTo>
                  <a:lnTo>
                    <a:pt x="1219" y="7315"/>
                  </a:lnTo>
                  <a:lnTo>
                    <a:pt x="0" y="5486"/>
                  </a:lnTo>
                  <a:lnTo>
                    <a:pt x="609" y="3658"/>
                  </a:lnTo>
                  <a:lnTo>
                    <a:pt x="3657" y="5486"/>
                  </a:lnTo>
                  <a:lnTo>
                    <a:pt x="6096" y="4877"/>
                  </a:lnTo>
                  <a:lnTo>
                    <a:pt x="7315" y="3048"/>
                  </a:lnTo>
                  <a:lnTo>
                    <a:pt x="7924" y="1219"/>
                  </a:lnTo>
                  <a:lnTo>
                    <a:pt x="9753" y="610"/>
                  </a:lnTo>
                  <a:lnTo>
                    <a:pt x="10972" y="1219"/>
                  </a:lnTo>
                  <a:lnTo>
                    <a:pt x="12192" y="0"/>
                  </a:lnTo>
                  <a:lnTo>
                    <a:pt x="13411" y="0"/>
                  </a:lnTo>
                  <a:lnTo>
                    <a:pt x="14020" y="2438"/>
                  </a:lnTo>
                  <a:lnTo>
                    <a:pt x="17068" y="3658"/>
                  </a:lnTo>
                  <a:lnTo>
                    <a:pt x="17678" y="4877"/>
                  </a:lnTo>
                  <a:lnTo>
                    <a:pt x="21336" y="4877"/>
                  </a:lnTo>
                  <a:lnTo>
                    <a:pt x="24993" y="1829"/>
                  </a:lnTo>
                  <a:lnTo>
                    <a:pt x="27432" y="2438"/>
                  </a:lnTo>
                  <a:lnTo>
                    <a:pt x="29260" y="1219"/>
                  </a:lnTo>
                  <a:lnTo>
                    <a:pt x="31089" y="1829"/>
                  </a:lnTo>
                  <a:lnTo>
                    <a:pt x="33528" y="3048"/>
                  </a:lnTo>
                  <a:lnTo>
                    <a:pt x="34747" y="1219"/>
                  </a:lnTo>
                  <a:lnTo>
                    <a:pt x="36576" y="1219"/>
                  </a:lnTo>
                  <a:lnTo>
                    <a:pt x="38404" y="3658"/>
                  </a:lnTo>
                  <a:lnTo>
                    <a:pt x="38404" y="7315"/>
                  </a:lnTo>
                  <a:lnTo>
                    <a:pt x="40233" y="6096"/>
                  </a:lnTo>
                  <a:lnTo>
                    <a:pt x="42062" y="7315"/>
                  </a:lnTo>
                  <a:lnTo>
                    <a:pt x="42672" y="6706"/>
                  </a:lnTo>
                  <a:lnTo>
                    <a:pt x="46939" y="7925"/>
                  </a:lnTo>
                  <a:close/>
                </a:path>
              </a:pathLst>
            </a:custGeom>
            <a:grpFill/>
            <a:ln w="6350" cap="flat">
              <a:solidFill>
                <a:srgbClr val="545A8A"/>
              </a:solidFill>
              <a:prstDash val="solid"/>
              <a:miter/>
            </a:ln>
          </p:spPr>
          <p:txBody>
            <a:bodyPr rtlCol="0" anchor="ctr"/>
            <a:lstStyle/>
            <a:p>
              <a:endParaRPr lang="fr-FR" dirty="0"/>
            </a:p>
          </p:txBody>
        </p:sp>
        <p:sp>
          <p:nvSpPr>
            <p:cNvPr id="336" name="Forme libre : forme 305">
              <a:extLst>
                <a:ext uri="{FF2B5EF4-FFF2-40B4-BE49-F238E27FC236}">
                  <a16:creationId xmlns:a16="http://schemas.microsoft.com/office/drawing/2014/main" id="{C773675F-95A9-CB3E-C39E-19B70DF24F21}"/>
                </a:ext>
              </a:extLst>
            </p:cNvPr>
            <p:cNvSpPr/>
            <p:nvPr/>
          </p:nvSpPr>
          <p:spPr>
            <a:xfrm>
              <a:off x="3910584" y="3805732"/>
              <a:ext cx="7315" cy="16459"/>
            </a:xfrm>
            <a:custGeom>
              <a:avLst/>
              <a:gdLst>
                <a:gd name="connsiteX0" fmla="*/ 3048 w 7315"/>
                <a:gd name="connsiteY0" fmla="*/ 1219 h 16459"/>
                <a:gd name="connsiteX1" fmla="*/ 6096 w 7315"/>
                <a:gd name="connsiteY1" fmla="*/ 1829 h 16459"/>
                <a:gd name="connsiteX2" fmla="*/ 7315 w 7315"/>
                <a:gd name="connsiteY2" fmla="*/ 4877 h 16459"/>
                <a:gd name="connsiteX3" fmla="*/ 7315 w 7315"/>
                <a:gd name="connsiteY3" fmla="*/ 8534 h 16459"/>
                <a:gd name="connsiteX4" fmla="*/ 6705 w 7315"/>
                <a:gd name="connsiteY4" fmla="*/ 13411 h 16459"/>
                <a:gd name="connsiteX5" fmla="*/ 6096 w 7315"/>
                <a:gd name="connsiteY5" fmla="*/ 14630 h 16459"/>
                <a:gd name="connsiteX6" fmla="*/ 4877 w 7315"/>
                <a:gd name="connsiteY6" fmla="*/ 15240 h 16459"/>
                <a:gd name="connsiteX7" fmla="*/ 2439 w 7315"/>
                <a:gd name="connsiteY7" fmla="*/ 16459 h 16459"/>
                <a:gd name="connsiteX8" fmla="*/ 3048 w 7315"/>
                <a:gd name="connsiteY8" fmla="*/ 14021 h 16459"/>
                <a:gd name="connsiteX9" fmla="*/ 2439 w 7315"/>
                <a:gd name="connsiteY9" fmla="*/ 12802 h 16459"/>
                <a:gd name="connsiteX10" fmla="*/ 1829 w 7315"/>
                <a:gd name="connsiteY10" fmla="*/ 8534 h 16459"/>
                <a:gd name="connsiteX11" fmla="*/ 0 w 7315"/>
                <a:gd name="connsiteY11" fmla="*/ 5486 h 16459"/>
                <a:gd name="connsiteX12" fmla="*/ 0 w 7315"/>
                <a:gd name="connsiteY12" fmla="*/ 3658 h 16459"/>
                <a:gd name="connsiteX13" fmla="*/ 609 w 7315"/>
                <a:gd name="connsiteY13" fmla="*/ 1829 h 16459"/>
                <a:gd name="connsiteX14" fmla="*/ 609 w 7315"/>
                <a:gd name="connsiteY14" fmla="*/ 0 h 16459"/>
                <a:gd name="connsiteX15" fmla="*/ 1829 w 7315"/>
                <a:gd name="connsiteY15" fmla="*/ 0 h 16459"/>
                <a:gd name="connsiteX16" fmla="*/ 3048 w 7315"/>
                <a:gd name="connsiteY16" fmla="*/ 1219 h 1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15" h="16459">
                  <a:moveTo>
                    <a:pt x="3048" y="1219"/>
                  </a:moveTo>
                  <a:lnTo>
                    <a:pt x="6096" y="1829"/>
                  </a:lnTo>
                  <a:lnTo>
                    <a:pt x="7315" y="4877"/>
                  </a:lnTo>
                  <a:lnTo>
                    <a:pt x="7315" y="8534"/>
                  </a:lnTo>
                  <a:lnTo>
                    <a:pt x="6705" y="13411"/>
                  </a:lnTo>
                  <a:lnTo>
                    <a:pt x="6096" y="14630"/>
                  </a:lnTo>
                  <a:lnTo>
                    <a:pt x="4877" y="15240"/>
                  </a:lnTo>
                  <a:lnTo>
                    <a:pt x="2439" y="16459"/>
                  </a:lnTo>
                  <a:lnTo>
                    <a:pt x="3048" y="14021"/>
                  </a:lnTo>
                  <a:lnTo>
                    <a:pt x="2439" y="12802"/>
                  </a:lnTo>
                  <a:lnTo>
                    <a:pt x="1829" y="8534"/>
                  </a:lnTo>
                  <a:lnTo>
                    <a:pt x="0" y="5486"/>
                  </a:lnTo>
                  <a:lnTo>
                    <a:pt x="0" y="3658"/>
                  </a:lnTo>
                  <a:lnTo>
                    <a:pt x="609" y="1829"/>
                  </a:lnTo>
                  <a:lnTo>
                    <a:pt x="609" y="0"/>
                  </a:lnTo>
                  <a:lnTo>
                    <a:pt x="1829" y="0"/>
                  </a:lnTo>
                  <a:lnTo>
                    <a:pt x="3048" y="1219"/>
                  </a:lnTo>
                  <a:close/>
                </a:path>
              </a:pathLst>
            </a:custGeom>
            <a:grpFill/>
            <a:ln w="6350" cap="flat">
              <a:solidFill>
                <a:srgbClr val="545A8A"/>
              </a:solidFill>
              <a:prstDash val="solid"/>
              <a:miter/>
            </a:ln>
          </p:spPr>
          <p:txBody>
            <a:bodyPr rtlCol="0" anchor="ctr"/>
            <a:lstStyle/>
            <a:p>
              <a:endParaRPr lang="fr-FR" dirty="0"/>
            </a:p>
          </p:txBody>
        </p:sp>
        <p:sp>
          <p:nvSpPr>
            <p:cNvPr id="337" name="Forme libre : forme 306">
              <a:extLst>
                <a:ext uri="{FF2B5EF4-FFF2-40B4-BE49-F238E27FC236}">
                  <a16:creationId xmlns:a16="http://schemas.microsoft.com/office/drawing/2014/main" id="{8425D074-7DFD-B5A2-3F98-1B3CEA1F7D29}"/>
                </a:ext>
              </a:extLst>
            </p:cNvPr>
            <p:cNvSpPr/>
            <p:nvPr/>
          </p:nvSpPr>
          <p:spPr>
            <a:xfrm>
              <a:off x="4248912" y="6453224"/>
              <a:ext cx="4876" cy="4267"/>
            </a:xfrm>
            <a:custGeom>
              <a:avLst/>
              <a:gdLst>
                <a:gd name="connsiteX0" fmla="*/ 2439 w 4876"/>
                <a:gd name="connsiteY0" fmla="*/ 2439 h 4267"/>
                <a:gd name="connsiteX1" fmla="*/ 4877 w 4876"/>
                <a:gd name="connsiteY1" fmla="*/ 1829 h 4267"/>
                <a:gd name="connsiteX2" fmla="*/ 4877 w 4876"/>
                <a:gd name="connsiteY2" fmla="*/ 4267 h 4267"/>
                <a:gd name="connsiteX3" fmla="*/ 0 w 4876"/>
                <a:gd name="connsiteY3" fmla="*/ 2439 h 4267"/>
                <a:gd name="connsiteX4" fmla="*/ 1829 w 4876"/>
                <a:gd name="connsiteY4" fmla="*/ 610 h 4267"/>
                <a:gd name="connsiteX5" fmla="*/ 3048 w 4876"/>
                <a:gd name="connsiteY5" fmla="*/ 0 h 4267"/>
                <a:gd name="connsiteX6" fmla="*/ 2439 w 4876"/>
                <a:gd name="connsiteY6" fmla="*/ 2439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 h="4267">
                  <a:moveTo>
                    <a:pt x="2439" y="2439"/>
                  </a:moveTo>
                  <a:lnTo>
                    <a:pt x="4877" y="1829"/>
                  </a:lnTo>
                  <a:lnTo>
                    <a:pt x="4877" y="4267"/>
                  </a:lnTo>
                  <a:lnTo>
                    <a:pt x="0" y="2439"/>
                  </a:lnTo>
                  <a:lnTo>
                    <a:pt x="1829" y="610"/>
                  </a:lnTo>
                  <a:lnTo>
                    <a:pt x="3048" y="0"/>
                  </a:lnTo>
                  <a:lnTo>
                    <a:pt x="2439" y="2439"/>
                  </a:lnTo>
                  <a:close/>
                </a:path>
              </a:pathLst>
            </a:custGeom>
            <a:grpFill/>
            <a:ln w="6350" cap="flat">
              <a:solidFill>
                <a:srgbClr val="545A8A"/>
              </a:solidFill>
              <a:prstDash val="solid"/>
              <a:miter/>
            </a:ln>
          </p:spPr>
          <p:txBody>
            <a:bodyPr rtlCol="0" anchor="ctr"/>
            <a:lstStyle/>
            <a:p>
              <a:endParaRPr lang="fr-FR" dirty="0"/>
            </a:p>
          </p:txBody>
        </p:sp>
        <p:sp>
          <p:nvSpPr>
            <p:cNvPr id="338" name="Forme libre : forme 307">
              <a:extLst>
                <a:ext uri="{FF2B5EF4-FFF2-40B4-BE49-F238E27FC236}">
                  <a16:creationId xmlns:a16="http://schemas.microsoft.com/office/drawing/2014/main" id="{4C147579-6AAB-8A7A-3476-EFFF2D8CA6E0}"/>
                </a:ext>
              </a:extLst>
            </p:cNvPr>
            <p:cNvSpPr/>
            <p:nvPr/>
          </p:nvSpPr>
          <p:spPr>
            <a:xfrm>
              <a:off x="4247083" y="6447128"/>
              <a:ext cx="4267" cy="4876"/>
            </a:xfrm>
            <a:custGeom>
              <a:avLst/>
              <a:gdLst>
                <a:gd name="connsiteX0" fmla="*/ 0 w 4267"/>
                <a:gd name="connsiteY0" fmla="*/ 0 h 4876"/>
                <a:gd name="connsiteX1" fmla="*/ 1219 w 4267"/>
                <a:gd name="connsiteY1" fmla="*/ 1219 h 4876"/>
                <a:gd name="connsiteX2" fmla="*/ 3657 w 4267"/>
                <a:gd name="connsiteY2" fmla="*/ 1829 h 4876"/>
                <a:gd name="connsiteX3" fmla="*/ 4267 w 4267"/>
                <a:gd name="connsiteY3" fmla="*/ 4267 h 4876"/>
                <a:gd name="connsiteX4" fmla="*/ 2438 w 4267"/>
                <a:gd name="connsiteY4" fmla="*/ 4877 h 4876"/>
                <a:gd name="connsiteX5" fmla="*/ 1829 w 4267"/>
                <a:gd name="connsiteY5" fmla="*/ 2439 h 4876"/>
                <a:gd name="connsiteX6" fmla="*/ 609 w 4267"/>
                <a:gd name="connsiteY6" fmla="*/ 1219 h 4876"/>
                <a:gd name="connsiteX7" fmla="*/ 0 w 4267"/>
                <a:gd name="connsiteY7" fmla="*/ 0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 h="4876">
                  <a:moveTo>
                    <a:pt x="0" y="0"/>
                  </a:moveTo>
                  <a:lnTo>
                    <a:pt x="1219" y="1219"/>
                  </a:lnTo>
                  <a:lnTo>
                    <a:pt x="3657" y="1829"/>
                  </a:lnTo>
                  <a:lnTo>
                    <a:pt x="4267" y="4267"/>
                  </a:lnTo>
                  <a:lnTo>
                    <a:pt x="2438" y="4877"/>
                  </a:lnTo>
                  <a:lnTo>
                    <a:pt x="1829" y="2439"/>
                  </a:lnTo>
                  <a:lnTo>
                    <a:pt x="609" y="1219"/>
                  </a:lnTo>
                  <a:lnTo>
                    <a:pt x="0" y="0"/>
                  </a:lnTo>
                  <a:close/>
                </a:path>
              </a:pathLst>
            </a:custGeom>
            <a:grpFill/>
            <a:ln w="6350" cap="flat">
              <a:solidFill>
                <a:srgbClr val="545A8A"/>
              </a:solidFill>
              <a:prstDash val="solid"/>
              <a:miter/>
            </a:ln>
          </p:spPr>
          <p:txBody>
            <a:bodyPr rtlCol="0" anchor="ctr"/>
            <a:lstStyle/>
            <a:p>
              <a:endParaRPr lang="fr-FR" dirty="0"/>
            </a:p>
          </p:txBody>
        </p:sp>
        <p:sp>
          <p:nvSpPr>
            <p:cNvPr id="339" name="Forme libre : forme 308">
              <a:extLst>
                <a:ext uri="{FF2B5EF4-FFF2-40B4-BE49-F238E27FC236}">
                  <a16:creationId xmlns:a16="http://schemas.microsoft.com/office/drawing/2014/main" id="{4B67E86F-77ED-C414-AA55-909CA734C158}"/>
                </a:ext>
              </a:extLst>
            </p:cNvPr>
            <p:cNvSpPr/>
            <p:nvPr/>
          </p:nvSpPr>
          <p:spPr>
            <a:xfrm>
              <a:off x="4282440" y="6441642"/>
              <a:ext cx="3657" cy="3657"/>
            </a:xfrm>
            <a:custGeom>
              <a:avLst/>
              <a:gdLst>
                <a:gd name="connsiteX0" fmla="*/ 2439 w 3657"/>
                <a:gd name="connsiteY0" fmla="*/ 609 h 3657"/>
                <a:gd name="connsiteX1" fmla="*/ 3657 w 3657"/>
                <a:gd name="connsiteY1" fmla="*/ 1219 h 3657"/>
                <a:gd name="connsiteX2" fmla="*/ 3048 w 3657"/>
                <a:gd name="connsiteY2" fmla="*/ 3657 h 3657"/>
                <a:gd name="connsiteX3" fmla="*/ 1219 w 3657"/>
                <a:gd name="connsiteY3" fmla="*/ 3048 h 3657"/>
                <a:gd name="connsiteX4" fmla="*/ 0 w 3657"/>
                <a:gd name="connsiteY4" fmla="*/ 1219 h 3657"/>
                <a:gd name="connsiteX5" fmla="*/ 1829 w 3657"/>
                <a:gd name="connsiteY5" fmla="*/ 0 h 3657"/>
                <a:gd name="connsiteX6" fmla="*/ 2439 w 3657"/>
                <a:gd name="connsiteY6" fmla="*/ 60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 h="3657">
                  <a:moveTo>
                    <a:pt x="2439" y="609"/>
                  </a:moveTo>
                  <a:lnTo>
                    <a:pt x="3657" y="1219"/>
                  </a:lnTo>
                  <a:lnTo>
                    <a:pt x="3048" y="3657"/>
                  </a:lnTo>
                  <a:lnTo>
                    <a:pt x="1219" y="3048"/>
                  </a:lnTo>
                  <a:lnTo>
                    <a:pt x="0" y="1219"/>
                  </a:lnTo>
                  <a:lnTo>
                    <a:pt x="1829" y="0"/>
                  </a:lnTo>
                  <a:lnTo>
                    <a:pt x="2439" y="609"/>
                  </a:lnTo>
                  <a:close/>
                </a:path>
              </a:pathLst>
            </a:custGeom>
            <a:grpFill/>
            <a:ln w="6350" cap="flat">
              <a:solidFill>
                <a:srgbClr val="545A8A"/>
              </a:solidFill>
              <a:prstDash val="solid"/>
              <a:miter/>
            </a:ln>
          </p:spPr>
          <p:txBody>
            <a:bodyPr rtlCol="0" anchor="ctr"/>
            <a:lstStyle/>
            <a:p>
              <a:endParaRPr lang="fr-FR" dirty="0"/>
            </a:p>
          </p:txBody>
        </p:sp>
        <p:sp>
          <p:nvSpPr>
            <p:cNvPr id="340" name="Forme libre : forme 309">
              <a:extLst>
                <a:ext uri="{FF2B5EF4-FFF2-40B4-BE49-F238E27FC236}">
                  <a16:creationId xmlns:a16="http://schemas.microsoft.com/office/drawing/2014/main" id="{4B6EABC9-CDC4-5FDA-6576-3D289883439A}"/>
                </a:ext>
              </a:extLst>
            </p:cNvPr>
            <p:cNvSpPr/>
            <p:nvPr/>
          </p:nvSpPr>
          <p:spPr>
            <a:xfrm>
              <a:off x="4203801" y="6433717"/>
              <a:ext cx="7925" cy="6705"/>
            </a:xfrm>
            <a:custGeom>
              <a:avLst/>
              <a:gdLst>
                <a:gd name="connsiteX0" fmla="*/ 7315 w 7925"/>
                <a:gd name="connsiteY0" fmla="*/ 3048 h 6705"/>
                <a:gd name="connsiteX1" fmla="*/ 7315 w 7925"/>
                <a:gd name="connsiteY1" fmla="*/ 4267 h 6705"/>
                <a:gd name="connsiteX2" fmla="*/ 7925 w 7925"/>
                <a:gd name="connsiteY2" fmla="*/ 6096 h 6705"/>
                <a:gd name="connsiteX3" fmla="*/ 5487 w 7925"/>
                <a:gd name="connsiteY3" fmla="*/ 6706 h 6705"/>
                <a:gd name="connsiteX4" fmla="*/ 3658 w 7925"/>
                <a:gd name="connsiteY4" fmla="*/ 6096 h 6705"/>
                <a:gd name="connsiteX5" fmla="*/ 2439 w 7925"/>
                <a:gd name="connsiteY5" fmla="*/ 4877 h 6705"/>
                <a:gd name="connsiteX6" fmla="*/ 610 w 7925"/>
                <a:gd name="connsiteY6" fmla="*/ 4267 h 6705"/>
                <a:gd name="connsiteX7" fmla="*/ 0 w 7925"/>
                <a:gd name="connsiteY7" fmla="*/ 1829 h 6705"/>
                <a:gd name="connsiteX8" fmla="*/ 1219 w 7925"/>
                <a:gd name="connsiteY8" fmla="*/ 1829 h 6705"/>
                <a:gd name="connsiteX9" fmla="*/ 1829 w 7925"/>
                <a:gd name="connsiteY9" fmla="*/ 610 h 6705"/>
                <a:gd name="connsiteX10" fmla="*/ 3658 w 7925"/>
                <a:gd name="connsiteY10" fmla="*/ 0 h 6705"/>
                <a:gd name="connsiteX11" fmla="*/ 4877 w 7925"/>
                <a:gd name="connsiteY11" fmla="*/ 610 h 6705"/>
                <a:gd name="connsiteX12" fmla="*/ 3048 w 7925"/>
                <a:gd name="connsiteY12" fmla="*/ 2439 h 6705"/>
                <a:gd name="connsiteX13" fmla="*/ 4877 w 7925"/>
                <a:gd name="connsiteY13" fmla="*/ 3048 h 6705"/>
                <a:gd name="connsiteX14" fmla="*/ 6706 w 7925"/>
                <a:gd name="connsiteY14" fmla="*/ 1219 h 6705"/>
                <a:gd name="connsiteX15" fmla="*/ 7315 w 7925"/>
                <a:gd name="connsiteY15" fmla="*/ 3048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5" h="6705">
                  <a:moveTo>
                    <a:pt x="7315" y="3048"/>
                  </a:moveTo>
                  <a:lnTo>
                    <a:pt x="7315" y="4267"/>
                  </a:lnTo>
                  <a:lnTo>
                    <a:pt x="7925" y="6096"/>
                  </a:lnTo>
                  <a:lnTo>
                    <a:pt x="5487" y="6706"/>
                  </a:lnTo>
                  <a:lnTo>
                    <a:pt x="3658" y="6096"/>
                  </a:lnTo>
                  <a:lnTo>
                    <a:pt x="2439" y="4877"/>
                  </a:lnTo>
                  <a:lnTo>
                    <a:pt x="610" y="4267"/>
                  </a:lnTo>
                  <a:lnTo>
                    <a:pt x="0" y="1829"/>
                  </a:lnTo>
                  <a:lnTo>
                    <a:pt x="1219" y="1829"/>
                  </a:lnTo>
                  <a:lnTo>
                    <a:pt x="1829" y="610"/>
                  </a:lnTo>
                  <a:lnTo>
                    <a:pt x="3658" y="0"/>
                  </a:lnTo>
                  <a:lnTo>
                    <a:pt x="4877" y="610"/>
                  </a:lnTo>
                  <a:lnTo>
                    <a:pt x="3048" y="2439"/>
                  </a:lnTo>
                  <a:lnTo>
                    <a:pt x="4877" y="3048"/>
                  </a:lnTo>
                  <a:lnTo>
                    <a:pt x="6706" y="1219"/>
                  </a:lnTo>
                  <a:lnTo>
                    <a:pt x="7315" y="3048"/>
                  </a:lnTo>
                  <a:close/>
                </a:path>
              </a:pathLst>
            </a:custGeom>
            <a:grpFill/>
            <a:ln w="6350" cap="flat">
              <a:solidFill>
                <a:srgbClr val="545A8A"/>
              </a:solidFill>
              <a:prstDash val="solid"/>
              <a:miter/>
            </a:ln>
          </p:spPr>
          <p:txBody>
            <a:bodyPr rtlCol="0" anchor="ctr"/>
            <a:lstStyle/>
            <a:p>
              <a:endParaRPr lang="fr-FR" dirty="0"/>
            </a:p>
          </p:txBody>
        </p:sp>
        <p:sp>
          <p:nvSpPr>
            <p:cNvPr id="341" name="Forme libre : forme 310">
              <a:extLst>
                <a:ext uri="{FF2B5EF4-FFF2-40B4-BE49-F238E27FC236}">
                  <a16:creationId xmlns:a16="http://schemas.microsoft.com/office/drawing/2014/main" id="{D2228C94-7614-CB7F-7D77-D9D8D4E9F5F5}"/>
                </a:ext>
              </a:extLst>
            </p:cNvPr>
            <p:cNvSpPr/>
            <p:nvPr/>
          </p:nvSpPr>
          <p:spPr>
            <a:xfrm>
              <a:off x="4209288" y="6417258"/>
              <a:ext cx="44500" cy="33528"/>
            </a:xfrm>
            <a:custGeom>
              <a:avLst/>
              <a:gdLst>
                <a:gd name="connsiteX0" fmla="*/ 19507 w 44500"/>
                <a:gd name="connsiteY0" fmla="*/ 11582 h 33528"/>
                <a:gd name="connsiteX1" fmla="*/ 17069 w 44500"/>
                <a:gd name="connsiteY1" fmla="*/ 10363 h 33528"/>
                <a:gd name="connsiteX2" fmla="*/ 14021 w 44500"/>
                <a:gd name="connsiteY2" fmla="*/ 8534 h 33528"/>
                <a:gd name="connsiteX3" fmla="*/ 9144 w 44500"/>
                <a:gd name="connsiteY3" fmla="*/ 6705 h 33528"/>
                <a:gd name="connsiteX4" fmla="*/ 9753 w 44500"/>
                <a:gd name="connsiteY4" fmla="*/ 4267 h 33528"/>
                <a:gd name="connsiteX5" fmla="*/ 5487 w 44500"/>
                <a:gd name="connsiteY5" fmla="*/ 3657 h 33528"/>
                <a:gd name="connsiteX6" fmla="*/ 3657 w 44500"/>
                <a:gd name="connsiteY6" fmla="*/ 3048 h 33528"/>
                <a:gd name="connsiteX7" fmla="*/ 1829 w 44500"/>
                <a:gd name="connsiteY7" fmla="*/ 609 h 33528"/>
                <a:gd name="connsiteX8" fmla="*/ 3048 w 44500"/>
                <a:gd name="connsiteY8" fmla="*/ 0 h 33528"/>
                <a:gd name="connsiteX9" fmla="*/ 7925 w 44500"/>
                <a:gd name="connsiteY9" fmla="*/ 1829 h 33528"/>
                <a:gd name="connsiteX10" fmla="*/ 12801 w 44500"/>
                <a:gd name="connsiteY10" fmla="*/ 4267 h 33528"/>
                <a:gd name="connsiteX11" fmla="*/ 15849 w 44500"/>
                <a:gd name="connsiteY11" fmla="*/ 4877 h 33528"/>
                <a:gd name="connsiteX12" fmla="*/ 18288 w 44500"/>
                <a:gd name="connsiteY12" fmla="*/ 5486 h 33528"/>
                <a:gd name="connsiteX13" fmla="*/ 20117 w 44500"/>
                <a:gd name="connsiteY13" fmla="*/ 3657 h 33528"/>
                <a:gd name="connsiteX14" fmla="*/ 20727 w 44500"/>
                <a:gd name="connsiteY14" fmla="*/ 1829 h 33528"/>
                <a:gd name="connsiteX15" fmla="*/ 21945 w 44500"/>
                <a:gd name="connsiteY15" fmla="*/ 2438 h 33528"/>
                <a:gd name="connsiteX16" fmla="*/ 24384 w 44500"/>
                <a:gd name="connsiteY16" fmla="*/ 1219 h 33528"/>
                <a:gd name="connsiteX17" fmla="*/ 24993 w 44500"/>
                <a:gd name="connsiteY17" fmla="*/ 2438 h 33528"/>
                <a:gd name="connsiteX18" fmla="*/ 28041 w 44500"/>
                <a:gd name="connsiteY18" fmla="*/ 2438 h 33528"/>
                <a:gd name="connsiteX19" fmla="*/ 28041 w 44500"/>
                <a:gd name="connsiteY19" fmla="*/ 4267 h 33528"/>
                <a:gd name="connsiteX20" fmla="*/ 29871 w 44500"/>
                <a:gd name="connsiteY20" fmla="*/ 4267 h 33528"/>
                <a:gd name="connsiteX21" fmla="*/ 35357 w 44500"/>
                <a:gd name="connsiteY21" fmla="*/ 3048 h 33528"/>
                <a:gd name="connsiteX22" fmla="*/ 35967 w 44500"/>
                <a:gd name="connsiteY22" fmla="*/ 4267 h 33528"/>
                <a:gd name="connsiteX23" fmla="*/ 37795 w 44500"/>
                <a:gd name="connsiteY23" fmla="*/ 4267 h 33528"/>
                <a:gd name="connsiteX24" fmla="*/ 40233 w 44500"/>
                <a:gd name="connsiteY24" fmla="*/ 3657 h 33528"/>
                <a:gd name="connsiteX25" fmla="*/ 38405 w 44500"/>
                <a:gd name="connsiteY25" fmla="*/ 2438 h 33528"/>
                <a:gd name="connsiteX26" fmla="*/ 37795 w 44500"/>
                <a:gd name="connsiteY26" fmla="*/ 609 h 33528"/>
                <a:gd name="connsiteX27" fmla="*/ 40233 w 44500"/>
                <a:gd name="connsiteY27" fmla="*/ 609 h 33528"/>
                <a:gd name="connsiteX28" fmla="*/ 43891 w 44500"/>
                <a:gd name="connsiteY28" fmla="*/ 1829 h 33528"/>
                <a:gd name="connsiteX29" fmla="*/ 44501 w 44500"/>
                <a:gd name="connsiteY29" fmla="*/ 4267 h 33528"/>
                <a:gd name="connsiteX30" fmla="*/ 42063 w 44500"/>
                <a:gd name="connsiteY30" fmla="*/ 7315 h 33528"/>
                <a:gd name="connsiteX31" fmla="*/ 42672 w 44500"/>
                <a:gd name="connsiteY31" fmla="*/ 9144 h 33528"/>
                <a:gd name="connsiteX32" fmla="*/ 41453 w 44500"/>
                <a:gd name="connsiteY32" fmla="*/ 10363 h 33528"/>
                <a:gd name="connsiteX33" fmla="*/ 39015 w 44500"/>
                <a:gd name="connsiteY33" fmla="*/ 10363 h 33528"/>
                <a:gd name="connsiteX34" fmla="*/ 37185 w 44500"/>
                <a:gd name="connsiteY34" fmla="*/ 15240 h 33528"/>
                <a:gd name="connsiteX35" fmla="*/ 35357 w 44500"/>
                <a:gd name="connsiteY35" fmla="*/ 17069 h 33528"/>
                <a:gd name="connsiteX36" fmla="*/ 33528 w 44500"/>
                <a:gd name="connsiteY36" fmla="*/ 20726 h 33528"/>
                <a:gd name="connsiteX37" fmla="*/ 32919 w 44500"/>
                <a:gd name="connsiteY37" fmla="*/ 22555 h 33528"/>
                <a:gd name="connsiteX38" fmla="*/ 29871 w 44500"/>
                <a:gd name="connsiteY38" fmla="*/ 24384 h 33528"/>
                <a:gd name="connsiteX39" fmla="*/ 29261 w 44500"/>
                <a:gd name="connsiteY39" fmla="*/ 23165 h 33528"/>
                <a:gd name="connsiteX40" fmla="*/ 26823 w 44500"/>
                <a:gd name="connsiteY40" fmla="*/ 23165 h 33528"/>
                <a:gd name="connsiteX41" fmla="*/ 26823 w 44500"/>
                <a:gd name="connsiteY41" fmla="*/ 24993 h 33528"/>
                <a:gd name="connsiteX42" fmla="*/ 21945 w 44500"/>
                <a:gd name="connsiteY42" fmla="*/ 24384 h 33528"/>
                <a:gd name="connsiteX43" fmla="*/ 21336 w 44500"/>
                <a:gd name="connsiteY43" fmla="*/ 24993 h 33528"/>
                <a:gd name="connsiteX44" fmla="*/ 23165 w 44500"/>
                <a:gd name="connsiteY44" fmla="*/ 27432 h 33528"/>
                <a:gd name="connsiteX45" fmla="*/ 22555 w 44500"/>
                <a:gd name="connsiteY45" fmla="*/ 28041 h 33528"/>
                <a:gd name="connsiteX46" fmla="*/ 21336 w 44500"/>
                <a:gd name="connsiteY46" fmla="*/ 30480 h 33528"/>
                <a:gd name="connsiteX47" fmla="*/ 18897 w 44500"/>
                <a:gd name="connsiteY47" fmla="*/ 30480 h 33528"/>
                <a:gd name="connsiteX48" fmla="*/ 17069 w 44500"/>
                <a:gd name="connsiteY48" fmla="*/ 32918 h 33528"/>
                <a:gd name="connsiteX49" fmla="*/ 15240 w 44500"/>
                <a:gd name="connsiteY49" fmla="*/ 33528 h 33528"/>
                <a:gd name="connsiteX50" fmla="*/ 14021 w 44500"/>
                <a:gd name="connsiteY50" fmla="*/ 33528 h 33528"/>
                <a:gd name="connsiteX51" fmla="*/ 12801 w 44500"/>
                <a:gd name="connsiteY51" fmla="*/ 31699 h 33528"/>
                <a:gd name="connsiteX52" fmla="*/ 10363 w 44500"/>
                <a:gd name="connsiteY52" fmla="*/ 29870 h 33528"/>
                <a:gd name="connsiteX53" fmla="*/ 10363 w 44500"/>
                <a:gd name="connsiteY53" fmla="*/ 28651 h 33528"/>
                <a:gd name="connsiteX54" fmla="*/ 7315 w 44500"/>
                <a:gd name="connsiteY54" fmla="*/ 28651 h 33528"/>
                <a:gd name="connsiteX55" fmla="*/ 10973 w 44500"/>
                <a:gd name="connsiteY55" fmla="*/ 31089 h 33528"/>
                <a:gd name="connsiteX56" fmla="*/ 8535 w 44500"/>
                <a:gd name="connsiteY56" fmla="*/ 31089 h 33528"/>
                <a:gd name="connsiteX57" fmla="*/ 5487 w 44500"/>
                <a:gd name="connsiteY57" fmla="*/ 29261 h 33528"/>
                <a:gd name="connsiteX58" fmla="*/ 4267 w 44500"/>
                <a:gd name="connsiteY58" fmla="*/ 28651 h 33528"/>
                <a:gd name="connsiteX59" fmla="*/ 1829 w 44500"/>
                <a:gd name="connsiteY59" fmla="*/ 27432 h 33528"/>
                <a:gd name="connsiteX60" fmla="*/ 0 w 44500"/>
                <a:gd name="connsiteY60" fmla="*/ 26213 h 33528"/>
                <a:gd name="connsiteX61" fmla="*/ 0 w 44500"/>
                <a:gd name="connsiteY61" fmla="*/ 24993 h 33528"/>
                <a:gd name="connsiteX62" fmla="*/ 4267 w 44500"/>
                <a:gd name="connsiteY62" fmla="*/ 26213 h 33528"/>
                <a:gd name="connsiteX63" fmla="*/ 7925 w 44500"/>
                <a:gd name="connsiteY63" fmla="*/ 24993 h 33528"/>
                <a:gd name="connsiteX64" fmla="*/ 4877 w 44500"/>
                <a:gd name="connsiteY64" fmla="*/ 23774 h 33528"/>
                <a:gd name="connsiteX65" fmla="*/ 4267 w 44500"/>
                <a:gd name="connsiteY65" fmla="*/ 23165 h 33528"/>
                <a:gd name="connsiteX66" fmla="*/ 9753 w 44500"/>
                <a:gd name="connsiteY66" fmla="*/ 23165 h 33528"/>
                <a:gd name="connsiteX67" fmla="*/ 12192 w 44500"/>
                <a:gd name="connsiteY67" fmla="*/ 23774 h 33528"/>
                <a:gd name="connsiteX68" fmla="*/ 14021 w 44500"/>
                <a:gd name="connsiteY68" fmla="*/ 24993 h 33528"/>
                <a:gd name="connsiteX69" fmla="*/ 14021 w 44500"/>
                <a:gd name="connsiteY69" fmla="*/ 23774 h 33528"/>
                <a:gd name="connsiteX70" fmla="*/ 16459 w 44500"/>
                <a:gd name="connsiteY70" fmla="*/ 23165 h 33528"/>
                <a:gd name="connsiteX71" fmla="*/ 17069 w 44500"/>
                <a:gd name="connsiteY71" fmla="*/ 21336 h 33528"/>
                <a:gd name="connsiteX72" fmla="*/ 14631 w 44500"/>
                <a:gd name="connsiteY72" fmla="*/ 20117 h 33528"/>
                <a:gd name="connsiteX73" fmla="*/ 13411 w 44500"/>
                <a:gd name="connsiteY73" fmla="*/ 17069 h 33528"/>
                <a:gd name="connsiteX74" fmla="*/ 14021 w 44500"/>
                <a:gd name="connsiteY74" fmla="*/ 15849 h 33528"/>
                <a:gd name="connsiteX75" fmla="*/ 17679 w 44500"/>
                <a:gd name="connsiteY75" fmla="*/ 15849 h 33528"/>
                <a:gd name="connsiteX76" fmla="*/ 18897 w 44500"/>
                <a:gd name="connsiteY76" fmla="*/ 16459 h 33528"/>
                <a:gd name="connsiteX77" fmla="*/ 21336 w 44500"/>
                <a:gd name="connsiteY77" fmla="*/ 15849 h 33528"/>
                <a:gd name="connsiteX78" fmla="*/ 20727 w 44500"/>
                <a:gd name="connsiteY78" fmla="*/ 14021 h 33528"/>
                <a:gd name="connsiteX79" fmla="*/ 15849 w 44500"/>
                <a:gd name="connsiteY79" fmla="*/ 14021 h 33528"/>
                <a:gd name="connsiteX80" fmla="*/ 15849 w 44500"/>
                <a:gd name="connsiteY80" fmla="*/ 14630 h 33528"/>
                <a:gd name="connsiteX81" fmla="*/ 13411 w 44500"/>
                <a:gd name="connsiteY81" fmla="*/ 15849 h 33528"/>
                <a:gd name="connsiteX82" fmla="*/ 9753 w 44500"/>
                <a:gd name="connsiteY82" fmla="*/ 15849 h 33528"/>
                <a:gd name="connsiteX83" fmla="*/ 6705 w 44500"/>
                <a:gd name="connsiteY83" fmla="*/ 14021 h 33528"/>
                <a:gd name="connsiteX84" fmla="*/ 6705 w 44500"/>
                <a:gd name="connsiteY84" fmla="*/ 12192 h 33528"/>
                <a:gd name="connsiteX85" fmla="*/ 10973 w 44500"/>
                <a:gd name="connsiteY85" fmla="*/ 13411 h 33528"/>
                <a:gd name="connsiteX86" fmla="*/ 14631 w 44500"/>
                <a:gd name="connsiteY86" fmla="*/ 12192 h 33528"/>
                <a:gd name="connsiteX87" fmla="*/ 16459 w 44500"/>
                <a:gd name="connsiteY87" fmla="*/ 12192 h 33528"/>
                <a:gd name="connsiteX88" fmla="*/ 19507 w 44500"/>
                <a:gd name="connsiteY88" fmla="*/ 11582 h 33528"/>
                <a:gd name="connsiteX89" fmla="*/ 21945 w 44500"/>
                <a:gd name="connsiteY89" fmla="*/ 12801 h 33528"/>
                <a:gd name="connsiteX90" fmla="*/ 21945 w 44500"/>
                <a:gd name="connsiteY90" fmla="*/ 12192 h 33528"/>
                <a:gd name="connsiteX91" fmla="*/ 19507 w 44500"/>
                <a:gd name="connsiteY91" fmla="*/ 11582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4500" h="33528">
                  <a:moveTo>
                    <a:pt x="19507" y="11582"/>
                  </a:moveTo>
                  <a:lnTo>
                    <a:pt x="17069" y="10363"/>
                  </a:lnTo>
                  <a:lnTo>
                    <a:pt x="14021" y="8534"/>
                  </a:lnTo>
                  <a:lnTo>
                    <a:pt x="9144" y="6705"/>
                  </a:lnTo>
                  <a:lnTo>
                    <a:pt x="9753" y="4267"/>
                  </a:lnTo>
                  <a:lnTo>
                    <a:pt x="5487" y="3657"/>
                  </a:lnTo>
                  <a:lnTo>
                    <a:pt x="3657" y="3048"/>
                  </a:lnTo>
                  <a:lnTo>
                    <a:pt x="1829" y="609"/>
                  </a:lnTo>
                  <a:lnTo>
                    <a:pt x="3048" y="0"/>
                  </a:lnTo>
                  <a:lnTo>
                    <a:pt x="7925" y="1829"/>
                  </a:lnTo>
                  <a:lnTo>
                    <a:pt x="12801" y="4267"/>
                  </a:lnTo>
                  <a:lnTo>
                    <a:pt x="15849" y="4877"/>
                  </a:lnTo>
                  <a:lnTo>
                    <a:pt x="18288" y="5486"/>
                  </a:lnTo>
                  <a:lnTo>
                    <a:pt x="20117" y="3657"/>
                  </a:lnTo>
                  <a:lnTo>
                    <a:pt x="20727" y="1829"/>
                  </a:lnTo>
                  <a:lnTo>
                    <a:pt x="21945" y="2438"/>
                  </a:lnTo>
                  <a:lnTo>
                    <a:pt x="24384" y="1219"/>
                  </a:lnTo>
                  <a:lnTo>
                    <a:pt x="24993" y="2438"/>
                  </a:lnTo>
                  <a:lnTo>
                    <a:pt x="28041" y="2438"/>
                  </a:lnTo>
                  <a:lnTo>
                    <a:pt x="28041" y="4267"/>
                  </a:lnTo>
                  <a:lnTo>
                    <a:pt x="29871" y="4267"/>
                  </a:lnTo>
                  <a:lnTo>
                    <a:pt x="35357" y="3048"/>
                  </a:lnTo>
                  <a:lnTo>
                    <a:pt x="35967" y="4267"/>
                  </a:lnTo>
                  <a:lnTo>
                    <a:pt x="37795" y="4267"/>
                  </a:lnTo>
                  <a:lnTo>
                    <a:pt x="40233" y="3657"/>
                  </a:lnTo>
                  <a:lnTo>
                    <a:pt x="38405" y="2438"/>
                  </a:lnTo>
                  <a:lnTo>
                    <a:pt x="37795" y="609"/>
                  </a:lnTo>
                  <a:lnTo>
                    <a:pt x="40233" y="609"/>
                  </a:lnTo>
                  <a:lnTo>
                    <a:pt x="43891" y="1829"/>
                  </a:lnTo>
                  <a:lnTo>
                    <a:pt x="44501" y="4267"/>
                  </a:lnTo>
                  <a:lnTo>
                    <a:pt x="42063" y="7315"/>
                  </a:lnTo>
                  <a:lnTo>
                    <a:pt x="42672" y="9144"/>
                  </a:lnTo>
                  <a:lnTo>
                    <a:pt x="41453" y="10363"/>
                  </a:lnTo>
                  <a:lnTo>
                    <a:pt x="39015" y="10363"/>
                  </a:lnTo>
                  <a:lnTo>
                    <a:pt x="37185" y="15240"/>
                  </a:lnTo>
                  <a:lnTo>
                    <a:pt x="35357" y="17069"/>
                  </a:lnTo>
                  <a:lnTo>
                    <a:pt x="33528" y="20726"/>
                  </a:lnTo>
                  <a:lnTo>
                    <a:pt x="32919" y="22555"/>
                  </a:lnTo>
                  <a:lnTo>
                    <a:pt x="29871" y="24384"/>
                  </a:lnTo>
                  <a:lnTo>
                    <a:pt x="29261" y="23165"/>
                  </a:lnTo>
                  <a:lnTo>
                    <a:pt x="26823" y="23165"/>
                  </a:lnTo>
                  <a:lnTo>
                    <a:pt x="26823" y="24993"/>
                  </a:lnTo>
                  <a:lnTo>
                    <a:pt x="21945" y="24384"/>
                  </a:lnTo>
                  <a:lnTo>
                    <a:pt x="21336" y="24993"/>
                  </a:lnTo>
                  <a:lnTo>
                    <a:pt x="23165" y="27432"/>
                  </a:lnTo>
                  <a:lnTo>
                    <a:pt x="22555" y="28041"/>
                  </a:lnTo>
                  <a:lnTo>
                    <a:pt x="21336" y="30480"/>
                  </a:lnTo>
                  <a:lnTo>
                    <a:pt x="18897" y="30480"/>
                  </a:lnTo>
                  <a:lnTo>
                    <a:pt x="17069" y="32918"/>
                  </a:lnTo>
                  <a:lnTo>
                    <a:pt x="15240" y="33528"/>
                  </a:lnTo>
                  <a:lnTo>
                    <a:pt x="14021" y="33528"/>
                  </a:lnTo>
                  <a:lnTo>
                    <a:pt x="12801" y="31699"/>
                  </a:lnTo>
                  <a:lnTo>
                    <a:pt x="10363" y="29870"/>
                  </a:lnTo>
                  <a:lnTo>
                    <a:pt x="10363" y="28651"/>
                  </a:lnTo>
                  <a:lnTo>
                    <a:pt x="7315" y="28651"/>
                  </a:lnTo>
                  <a:lnTo>
                    <a:pt x="10973" y="31089"/>
                  </a:lnTo>
                  <a:lnTo>
                    <a:pt x="8535" y="31089"/>
                  </a:lnTo>
                  <a:lnTo>
                    <a:pt x="5487" y="29261"/>
                  </a:lnTo>
                  <a:lnTo>
                    <a:pt x="4267" y="28651"/>
                  </a:lnTo>
                  <a:lnTo>
                    <a:pt x="1829" y="27432"/>
                  </a:lnTo>
                  <a:lnTo>
                    <a:pt x="0" y="26213"/>
                  </a:lnTo>
                  <a:lnTo>
                    <a:pt x="0" y="24993"/>
                  </a:lnTo>
                  <a:lnTo>
                    <a:pt x="4267" y="26213"/>
                  </a:lnTo>
                  <a:lnTo>
                    <a:pt x="7925" y="24993"/>
                  </a:lnTo>
                  <a:lnTo>
                    <a:pt x="4877" y="23774"/>
                  </a:lnTo>
                  <a:lnTo>
                    <a:pt x="4267" y="23165"/>
                  </a:lnTo>
                  <a:lnTo>
                    <a:pt x="9753" y="23165"/>
                  </a:lnTo>
                  <a:lnTo>
                    <a:pt x="12192" y="23774"/>
                  </a:lnTo>
                  <a:lnTo>
                    <a:pt x="14021" y="24993"/>
                  </a:lnTo>
                  <a:lnTo>
                    <a:pt x="14021" y="23774"/>
                  </a:lnTo>
                  <a:lnTo>
                    <a:pt x="16459" y="23165"/>
                  </a:lnTo>
                  <a:lnTo>
                    <a:pt x="17069" y="21336"/>
                  </a:lnTo>
                  <a:lnTo>
                    <a:pt x="14631" y="20117"/>
                  </a:lnTo>
                  <a:lnTo>
                    <a:pt x="13411" y="17069"/>
                  </a:lnTo>
                  <a:lnTo>
                    <a:pt x="14021" y="15849"/>
                  </a:lnTo>
                  <a:lnTo>
                    <a:pt x="17679" y="15849"/>
                  </a:lnTo>
                  <a:lnTo>
                    <a:pt x="18897" y="16459"/>
                  </a:lnTo>
                  <a:lnTo>
                    <a:pt x="21336" y="15849"/>
                  </a:lnTo>
                  <a:lnTo>
                    <a:pt x="20727" y="14021"/>
                  </a:lnTo>
                  <a:lnTo>
                    <a:pt x="15849" y="14021"/>
                  </a:lnTo>
                  <a:lnTo>
                    <a:pt x="15849" y="14630"/>
                  </a:lnTo>
                  <a:lnTo>
                    <a:pt x="13411" y="15849"/>
                  </a:lnTo>
                  <a:lnTo>
                    <a:pt x="9753" y="15849"/>
                  </a:lnTo>
                  <a:lnTo>
                    <a:pt x="6705" y="14021"/>
                  </a:lnTo>
                  <a:lnTo>
                    <a:pt x="6705" y="12192"/>
                  </a:lnTo>
                  <a:lnTo>
                    <a:pt x="10973" y="13411"/>
                  </a:lnTo>
                  <a:lnTo>
                    <a:pt x="14631" y="12192"/>
                  </a:lnTo>
                  <a:lnTo>
                    <a:pt x="16459" y="12192"/>
                  </a:lnTo>
                  <a:lnTo>
                    <a:pt x="19507" y="11582"/>
                  </a:lnTo>
                  <a:lnTo>
                    <a:pt x="21945" y="12801"/>
                  </a:lnTo>
                  <a:lnTo>
                    <a:pt x="21945" y="12192"/>
                  </a:lnTo>
                  <a:lnTo>
                    <a:pt x="19507" y="11582"/>
                  </a:lnTo>
                  <a:close/>
                </a:path>
              </a:pathLst>
            </a:custGeom>
            <a:grpFill/>
            <a:ln w="6350" cap="flat">
              <a:solidFill>
                <a:srgbClr val="545A8A"/>
              </a:solidFill>
              <a:prstDash val="solid"/>
              <a:miter/>
            </a:ln>
          </p:spPr>
          <p:txBody>
            <a:bodyPr rtlCol="0" anchor="ctr"/>
            <a:lstStyle/>
            <a:p>
              <a:endParaRPr lang="fr-FR" dirty="0"/>
            </a:p>
          </p:txBody>
        </p:sp>
        <p:sp>
          <p:nvSpPr>
            <p:cNvPr id="342" name="Forme libre : forme 311">
              <a:extLst>
                <a:ext uri="{FF2B5EF4-FFF2-40B4-BE49-F238E27FC236}">
                  <a16:creationId xmlns:a16="http://schemas.microsoft.com/office/drawing/2014/main" id="{1331F1C1-D40C-1307-4738-4991DFBF08A7}"/>
                </a:ext>
              </a:extLst>
            </p:cNvPr>
            <p:cNvSpPr/>
            <p:nvPr/>
          </p:nvSpPr>
          <p:spPr>
            <a:xfrm>
              <a:off x="4238548" y="6417258"/>
              <a:ext cx="3657" cy="2438"/>
            </a:xfrm>
            <a:custGeom>
              <a:avLst/>
              <a:gdLst>
                <a:gd name="connsiteX0" fmla="*/ 0 w 3657"/>
                <a:gd name="connsiteY0" fmla="*/ 0 h 2438"/>
                <a:gd name="connsiteX1" fmla="*/ 1829 w 3657"/>
                <a:gd name="connsiteY1" fmla="*/ 0 h 2438"/>
                <a:gd name="connsiteX2" fmla="*/ 3658 w 3657"/>
                <a:gd name="connsiteY2" fmla="*/ 1829 h 2438"/>
                <a:gd name="connsiteX3" fmla="*/ 1829 w 3657"/>
                <a:gd name="connsiteY3" fmla="*/ 2438 h 2438"/>
                <a:gd name="connsiteX4" fmla="*/ 0 w 3657"/>
                <a:gd name="connsiteY4" fmla="*/ 2438 h 2438"/>
                <a:gd name="connsiteX5" fmla="*/ 0 w 3657"/>
                <a:gd name="connsiteY5" fmla="*/ 0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2438">
                  <a:moveTo>
                    <a:pt x="0" y="0"/>
                  </a:moveTo>
                  <a:lnTo>
                    <a:pt x="1829" y="0"/>
                  </a:lnTo>
                  <a:lnTo>
                    <a:pt x="3658" y="1829"/>
                  </a:lnTo>
                  <a:lnTo>
                    <a:pt x="1829" y="2438"/>
                  </a:lnTo>
                  <a:lnTo>
                    <a:pt x="0" y="2438"/>
                  </a:lnTo>
                  <a:lnTo>
                    <a:pt x="0" y="0"/>
                  </a:lnTo>
                  <a:close/>
                </a:path>
              </a:pathLst>
            </a:custGeom>
            <a:grpFill/>
            <a:ln w="6350" cap="flat">
              <a:solidFill>
                <a:srgbClr val="545A8A"/>
              </a:solidFill>
              <a:prstDash val="solid"/>
              <a:miter/>
            </a:ln>
          </p:spPr>
          <p:txBody>
            <a:bodyPr rtlCol="0" anchor="ctr"/>
            <a:lstStyle/>
            <a:p>
              <a:endParaRPr lang="fr-FR" dirty="0"/>
            </a:p>
          </p:txBody>
        </p:sp>
        <p:sp>
          <p:nvSpPr>
            <p:cNvPr id="343" name="Forme libre : forme 312">
              <a:extLst>
                <a:ext uri="{FF2B5EF4-FFF2-40B4-BE49-F238E27FC236}">
                  <a16:creationId xmlns:a16="http://schemas.microsoft.com/office/drawing/2014/main" id="{194FFF00-D204-B54A-9415-57FD86EC2723}"/>
                </a:ext>
              </a:extLst>
            </p:cNvPr>
            <p:cNvSpPr/>
            <p:nvPr/>
          </p:nvSpPr>
          <p:spPr>
            <a:xfrm>
              <a:off x="4230014" y="6415429"/>
              <a:ext cx="2438" cy="1829"/>
            </a:xfrm>
            <a:custGeom>
              <a:avLst/>
              <a:gdLst>
                <a:gd name="connsiteX0" fmla="*/ 2438 w 2438"/>
                <a:gd name="connsiteY0" fmla="*/ 1829 h 1829"/>
                <a:gd name="connsiteX1" fmla="*/ 609 w 2438"/>
                <a:gd name="connsiteY1" fmla="*/ 1829 h 1829"/>
                <a:gd name="connsiteX2" fmla="*/ 0 w 2438"/>
                <a:gd name="connsiteY2" fmla="*/ 0 h 1829"/>
                <a:gd name="connsiteX3" fmla="*/ 2438 w 2438"/>
                <a:gd name="connsiteY3" fmla="*/ 610 h 1829"/>
                <a:gd name="connsiteX4" fmla="*/ 2438 w 2438"/>
                <a:gd name="connsiteY4" fmla="*/ 1829 h 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1829">
                  <a:moveTo>
                    <a:pt x="2438" y="1829"/>
                  </a:moveTo>
                  <a:lnTo>
                    <a:pt x="609" y="1829"/>
                  </a:lnTo>
                  <a:lnTo>
                    <a:pt x="0" y="0"/>
                  </a:lnTo>
                  <a:lnTo>
                    <a:pt x="2438" y="610"/>
                  </a:lnTo>
                  <a:lnTo>
                    <a:pt x="2438" y="1829"/>
                  </a:lnTo>
                  <a:close/>
                </a:path>
              </a:pathLst>
            </a:custGeom>
            <a:grpFill/>
            <a:ln w="6350" cap="flat">
              <a:solidFill>
                <a:srgbClr val="545A8A"/>
              </a:solidFill>
              <a:prstDash val="solid"/>
              <a:miter/>
            </a:ln>
          </p:spPr>
          <p:txBody>
            <a:bodyPr rtlCol="0" anchor="ctr"/>
            <a:lstStyle/>
            <a:p>
              <a:endParaRPr lang="fr-FR" dirty="0"/>
            </a:p>
          </p:txBody>
        </p:sp>
        <p:sp>
          <p:nvSpPr>
            <p:cNvPr id="344" name="Forme libre : forme 313">
              <a:extLst>
                <a:ext uri="{FF2B5EF4-FFF2-40B4-BE49-F238E27FC236}">
                  <a16:creationId xmlns:a16="http://schemas.microsoft.com/office/drawing/2014/main" id="{C8BDDF73-92B5-DC66-2FCD-D0DA360D6B38}"/>
                </a:ext>
              </a:extLst>
            </p:cNvPr>
            <p:cNvSpPr/>
            <p:nvPr/>
          </p:nvSpPr>
          <p:spPr>
            <a:xfrm>
              <a:off x="4222089" y="6415429"/>
              <a:ext cx="6705" cy="4267"/>
            </a:xfrm>
            <a:custGeom>
              <a:avLst/>
              <a:gdLst>
                <a:gd name="connsiteX0" fmla="*/ 1829 w 6705"/>
                <a:gd name="connsiteY0" fmla="*/ 610 h 4267"/>
                <a:gd name="connsiteX1" fmla="*/ 5487 w 6705"/>
                <a:gd name="connsiteY1" fmla="*/ 0 h 4267"/>
                <a:gd name="connsiteX2" fmla="*/ 6706 w 6705"/>
                <a:gd name="connsiteY2" fmla="*/ 1829 h 4267"/>
                <a:gd name="connsiteX3" fmla="*/ 4877 w 6705"/>
                <a:gd name="connsiteY3" fmla="*/ 4267 h 4267"/>
                <a:gd name="connsiteX4" fmla="*/ 3658 w 6705"/>
                <a:gd name="connsiteY4" fmla="*/ 3658 h 4267"/>
                <a:gd name="connsiteX5" fmla="*/ 1829 w 6705"/>
                <a:gd name="connsiteY5" fmla="*/ 4267 h 4267"/>
                <a:gd name="connsiteX6" fmla="*/ 0 w 6705"/>
                <a:gd name="connsiteY6" fmla="*/ 3048 h 4267"/>
                <a:gd name="connsiteX7" fmla="*/ 1829 w 6705"/>
                <a:gd name="connsiteY7" fmla="*/ 1829 h 4267"/>
                <a:gd name="connsiteX8" fmla="*/ 3658 w 6705"/>
                <a:gd name="connsiteY8" fmla="*/ 3048 h 4267"/>
                <a:gd name="connsiteX9" fmla="*/ 4267 w 6705"/>
                <a:gd name="connsiteY9" fmla="*/ 1829 h 4267"/>
                <a:gd name="connsiteX10" fmla="*/ 1219 w 6705"/>
                <a:gd name="connsiteY10" fmla="*/ 1219 h 4267"/>
                <a:gd name="connsiteX11" fmla="*/ 1829 w 6705"/>
                <a:gd name="connsiteY11" fmla="*/ 61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5" h="4267">
                  <a:moveTo>
                    <a:pt x="1829" y="610"/>
                  </a:moveTo>
                  <a:lnTo>
                    <a:pt x="5487" y="0"/>
                  </a:lnTo>
                  <a:lnTo>
                    <a:pt x="6706" y="1829"/>
                  </a:lnTo>
                  <a:lnTo>
                    <a:pt x="4877" y="4267"/>
                  </a:lnTo>
                  <a:lnTo>
                    <a:pt x="3658" y="3658"/>
                  </a:lnTo>
                  <a:lnTo>
                    <a:pt x="1829" y="4267"/>
                  </a:lnTo>
                  <a:lnTo>
                    <a:pt x="0" y="3048"/>
                  </a:lnTo>
                  <a:lnTo>
                    <a:pt x="1829" y="1829"/>
                  </a:lnTo>
                  <a:lnTo>
                    <a:pt x="3658" y="3048"/>
                  </a:lnTo>
                  <a:lnTo>
                    <a:pt x="4267" y="1829"/>
                  </a:lnTo>
                  <a:lnTo>
                    <a:pt x="1219" y="1219"/>
                  </a:lnTo>
                  <a:lnTo>
                    <a:pt x="1829" y="610"/>
                  </a:lnTo>
                  <a:close/>
                </a:path>
              </a:pathLst>
            </a:custGeom>
            <a:grpFill/>
            <a:ln w="6350" cap="flat">
              <a:solidFill>
                <a:srgbClr val="545A8A"/>
              </a:solidFill>
              <a:prstDash val="solid"/>
              <a:miter/>
            </a:ln>
          </p:spPr>
          <p:txBody>
            <a:bodyPr rtlCol="0" anchor="ctr"/>
            <a:lstStyle/>
            <a:p>
              <a:endParaRPr lang="fr-FR" dirty="0"/>
            </a:p>
          </p:txBody>
        </p:sp>
        <p:sp>
          <p:nvSpPr>
            <p:cNvPr id="345" name="Forme libre : forme 314">
              <a:extLst>
                <a:ext uri="{FF2B5EF4-FFF2-40B4-BE49-F238E27FC236}">
                  <a16:creationId xmlns:a16="http://schemas.microsoft.com/office/drawing/2014/main" id="{0AF6E22A-0883-EC93-FC15-2242253754C2}"/>
                </a:ext>
              </a:extLst>
            </p:cNvPr>
            <p:cNvSpPr/>
            <p:nvPr/>
          </p:nvSpPr>
          <p:spPr>
            <a:xfrm>
              <a:off x="4250131" y="6415429"/>
              <a:ext cx="49987" cy="38405"/>
            </a:xfrm>
            <a:custGeom>
              <a:avLst/>
              <a:gdLst>
                <a:gd name="connsiteX0" fmla="*/ 17678 w 49987"/>
                <a:gd name="connsiteY0" fmla="*/ 1219 h 38405"/>
                <a:gd name="connsiteX1" fmla="*/ 21336 w 49987"/>
                <a:gd name="connsiteY1" fmla="*/ 1219 h 38405"/>
                <a:gd name="connsiteX2" fmla="*/ 21945 w 49987"/>
                <a:gd name="connsiteY2" fmla="*/ 610 h 38405"/>
                <a:gd name="connsiteX3" fmla="*/ 24993 w 49987"/>
                <a:gd name="connsiteY3" fmla="*/ 0 h 38405"/>
                <a:gd name="connsiteX4" fmla="*/ 27432 w 49987"/>
                <a:gd name="connsiteY4" fmla="*/ 1219 h 38405"/>
                <a:gd name="connsiteX5" fmla="*/ 29870 w 49987"/>
                <a:gd name="connsiteY5" fmla="*/ 3048 h 38405"/>
                <a:gd name="connsiteX6" fmla="*/ 30480 w 49987"/>
                <a:gd name="connsiteY6" fmla="*/ 4877 h 38405"/>
                <a:gd name="connsiteX7" fmla="*/ 30480 w 49987"/>
                <a:gd name="connsiteY7" fmla="*/ 5487 h 38405"/>
                <a:gd name="connsiteX8" fmla="*/ 27432 w 49987"/>
                <a:gd name="connsiteY8" fmla="*/ 6096 h 38405"/>
                <a:gd name="connsiteX9" fmla="*/ 26213 w 49987"/>
                <a:gd name="connsiteY9" fmla="*/ 4267 h 38405"/>
                <a:gd name="connsiteX10" fmla="*/ 24993 w 49987"/>
                <a:gd name="connsiteY10" fmla="*/ 3658 h 38405"/>
                <a:gd name="connsiteX11" fmla="*/ 24384 w 49987"/>
                <a:gd name="connsiteY11" fmla="*/ 5487 h 38405"/>
                <a:gd name="connsiteX12" fmla="*/ 25603 w 49987"/>
                <a:gd name="connsiteY12" fmla="*/ 6096 h 38405"/>
                <a:gd name="connsiteX13" fmla="*/ 26213 w 49987"/>
                <a:gd name="connsiteY13" fmla="*/ 7925 h 38405"/>
                <a:gd name="connsiteX14" fmla="*/ 28041 w 49987"/>
                <a:gd name="connsiteY14" fmla="*/ 6706 h 38405"/>
                <a:gd name="connsiteX15" fmla="*/ 29261 w 49987"/>
                <a:gd name="connsiteY15" fmla="*/ 7315 h 38405"/>
                <a:gd name="connsiteX16" fmla="*/ 29870 w 49987"/>
                <a:gd name="connsiteY16" fmla="*/ 9754 h 38405"/>
                <a:gd name="connsiteX17" fmla="*/ 31699 w 49987"/>
                <a:gd name="connsiteY17" fmla="*/ 10363 h 38405"/>
                <a:gd name="connsiteX18" fmla="*/ 32309 w 49987"/>
                <a:gd name="connsiteY18" fmla="*/ 9754 h 38405"/>
                <a:gd name="connsiteX19" fmla="*/ 35357 w 49987"/>
                <a:gd name="connsiteY19" fmla="*/ 11583 h 38405"/>
                <a:gd name="connsiteX20" fmla="*/ 35966 w 49987"/>
                <a:gd name="connsiteY20" fmla="*/ 9144 h 38405"/>
                <a:gd name="connsiteX21" fmla="*/ 31089 w 49987"/>
                <a:gd name="connsiteY21" fmla="*/ 7925 h 38405"/>
                <a:gd name="connsiteX22" fmla="*/ 31699 w 49987"/>
                <a:gd name="connsiteY22" fmla="*/ 4877 h 38405"/>
                <a:gd name="connsiteX23" fmla="*/ 33528 w 49987"/>
                <a:gd name="connsiteY23" fmla="*/ 3658 h 38405"/>
                <a:gd name="connsiteX24" fmla="*/ 42672 w 49987"/>
                <a:gd name="connsiteY24" fmla="*/ 3048 h 38405"/>
                <a:gd name="connsiteX25" fmla="*/ 46939 w 49987"/>
                <a:gd name="connsiteY25" fmla="*/ 6706 h 38405"/>
                <a:gd name="connsiteX26" fmla="*/ 48158 w 49987"/>
                <a:gd name="connsiteY26" fmla="*/ 7315 h 38405"/>
                <a:gd name="connsiteX27" fmla="*/ 48158 w 49987"/>
                <a:gd name="connsiteY27" fmla="*/ 9754 h 38405"/>
                <a:gd name="connsiteX28" fmla="*/ 44501 w 49987"/>
                <a:gd name="connsiteY28" fmla="*/ 9144 h 38405"/>
                <a:gd name="connsiteX29" fmla="*/ 41453 w 49987"/>
                <a:gd name="connsiteY29" fmla="*/ 7925 h 38405"/>
                <a:gd name="connsiteX30" fmla="*/ 37795 w 49987"/>
                <a:gd name="connsiteY30" fmla="*/ 9144 h 38405"/>
                <a:gd name="connsiteX31" fmla="*/ 39624 w 49987"/>
                <a:gd name="connsiteY31" fmla="*/ 10363 h 38405"/>
                <a:gd name="connsiteX32" fmla="*/ 42062 w 49987"/>
                <a:gd name="connsiteY32" fmla="*/ 10973 h 38405"/>
                <a:gd name="connsiteX33" fmla="*/ 47549 w 49987"/>
                <a:gd name="connsiteY33" fmla="*/ 11583 h 38405"/>
                <a:gd name="connsiteX34" fmla="*/ 49377 w 49987"/>
                <a:gd name="connsiteY34" fmla="*/ 12192 h 38405"/>
                <a:gd name="connsiteX35" fmla="*/ 49987 w 49987"/>
                <a:gd name="connsiteY35" fmla="*/ 13411 h 38405"/>
                <a:gd name="connsiteX36" fmla="*/ 48768 w 49987"/>
                <a:gd name="connsiteY36" fmla="*/ 16459 h 38405"/>
                <a:gd name="connsiteX37" fmla="*/ 45720 w 49987"/>
                <a:gd name="connsiteY37" fmla="*/ 16459 h 38405"/>
                <a:gd name="connsiteX38" fmla="*/ 45110 w 49987"/>
                <a:gd name="connsiteY38" fmla="*/ 17069 h 38405"/>
                <a:gd name="connsiteX39" fmla="*/ 40843 w 49987"/>
                <a:gd name="connsiteY39" fmla="*/ 17679 h 38405"/>
                <a:gd name="connsiteX40" fmla="*/ 37795 w 49987"/>
                <a:gd name="connsiteY40" fmla="*/ 18898 h 38405"/>
                <a:gd name="connsiteX41" fmla="*/ 39624 w 49987"/>
                <a:gd name="connsiteY41" fmla="*/ 20117 h 38405"/>
                <a:gd name="connsiteX42" fmla="*/ 34137 w 49987"/>
                <a:gd name="connsiteY42" fmla="*/ 22555 h 38405"/>
                <a:gd name="connsiteX43" fmla="*/ 31699 w 49987"/>
                <a:gd name="connsiteY43" fmla="*/ 21946 h 38405"/>
                <a:gd name="connsiteX44" fmla="*/ 28651 w 49987"/>
                <a:gd name="connsiteY44" fmla="*/ 22555 h 38405"/>
                <a:gd name="connsiteX45" fmla="*/ 24384 w 49987"/>
                <a:gd name="connsiteY45" fmla="*/ 22555 h 38405"/>
                <a:gd name="connsiteX46" fmla="*/ 20726 w 49987"/>
                <a:gd name="connsiteY46" fmla="*/ 21336 h 38405"/>
                <a:gd name="connsiteX47" fmla="*/ 17069 w 49987"/>
                <a:gd name="connsiteY47" fmla="*/ 18898 h 38405"/>
                <a:gd name="connsiteX48" fmla="*/ 17069 w 49987"/>
                <a:gd name="connsiteY48" fmla="*/ 20727 h 38405"/>
                <a:gd name="connsiteX49" fmla="*/ 18897 w 49987"/>
                <a:gd name="connsiteY49" fmla="*/ 21946 h 38405"/>
                <a:gd name="connsiteX50" fmla="*/ 22555 w 49987"/>
                <a:gd name="connsiteY50" fmla="*/ 23165 h 38405"/>
                <a:gd name="connsiteX51" fmla="*/ 24384 w 49987"/>
                <a:gd name="connsiteY51" fmla="*/ 24994 h 38405"/>
                <a:gd name="connsiteX52" fmla="*/ 25603 w 49987"/>
                <a:gd name="connsiteY52" fmla="*/ 24384 h 38405"/>
                <a:gd name="connsiteX53" fmla="*/ 28041 w 49987"/>
                <a:gd name="connsiteY53" fmla="*/ 24994 h 38405"/>
                <a:gd name="connsiteX54" fmla="*/ 30480 w 49987"/>
                <a:gd name="connsiteY54" fmla="*/ 26823 h 38405"/>
                <a:gd name="connsiteX55" fmla="*/ 29261 w 49987"/>
                <a:gd name="connsiteY55" fmla="*/ 27432 h 38405"/>
                <a:gd name="connsiteX56" fmla="*/ 30480 w 49987"/>
                <a:gd name="connsiteY56" fmla="*/ 30480 h 38405"/>
                <a:gd name="connsiteX57" fmla="*/ 29261 w 49987"/>
                <a:gd name="connsiteY57" fmla="*/ 30480 h 38405"/>
                <a:gd name="connsiteX58" fmla="*/ 27432 w 49987"/>
                <a:gd name="connsiteY58" fmla="*/ 28651 h 38405"/>
                <a:gd name="connsiteX59" fmla="*/ 24993 w 49987"/>
                <a:gd name="connsiteY59" fmla="*/ 28042 h 38405"/>
                <a:gd name="connsiteX60" fmla="*/ 21945 w 49987"/>
                <a:gd name="connsiteY60" fmla="*/ 30480 h 38405"/>
                <a:gd name="connsiteX61" fmla="*/ 20726 w 49987"/>
                <a:gd name="connsiteY61" fmla="*/ 28651 h 38405"/>
                <a:gd name="connsiteX62" fmla="*/ 18897 w 49987"/>
                <a:gd name="connsiteY62" fmla="*/ 27432 h 38405"/>
                <a:gd name="connsiteX63" fmla="*/ 17069 w 49987"/>
                <a:gd name="connsiteY63" fmla="*/ 27432 h 38405"/>
                <a:gd name="connsiteX64" fmla="*/ 14021 w 49987"/>
                <a:gd name="connsiteY64" fmla="*/ 26213 h 38405"/>
                <a:gd name="connsiteX65" fmla="*/ 12801 w 49987"/>
                <a:gd name="connsiteY65" fmla="*/ 26823 h 38405"/>
                <a:gd name="connsiteX66" fmla="*/ 14021 w 49987"/>
                <a:gd name="connsiteY66" fmla="*/ 29261 h 38405"/>
                <a:gd name="connsiteX67" fmla="*/ 15849 w 49987"/>
                <a:gd name="connsiteY67" fmla="*/ 29261 h 38405"/>
                <a:gd name="connsiteX68" fmla="*/ 17069 w 49987"/>
                <a:gd name="connsiteY68" fmla="*/ 30480 h 38405"/>
                <a:gd name="connsiteX69" fmla="*/ 15849 w 49987"/>
                <a:gd name="connsiteY69" fmla="*/ 31090 h 38405"/>
                <a:gd name="connsiteX70" fmla="*/ 20117 w 49987"/>
                <a:gd name="connsiteY70" fmla="*/ 34747 h 38405"/>
                <a:gd name="connsiteX71" fmla="*/ 18897 w 49987"/>
                <a:gd name="connsiteY71" fmla="*/ 35357 h 38405"/>
                <a:gd name="connsiteX72" fmla="*/ 16459 w 49987"/>
                <a:gd name="connsiteY72" fmla="*/ 34138 h 38405"/>
                <a:gd name="connsiteX73" fmla="*/ 14630 w 49987"/>
                <a:gd name="connsiteY73" fmla="*/ 34138 h 38405"/>
                <a:gd name="connsiteX74" fmla="*/ 12801 w 49987"/>
                <a:gd name="connsiteY74" fmla="*/ 32309 h 38405"/>
                <a:gd name="connsiteX75" fmla="*/ 10973 w 49987"/>
                <a:gd name="connsiteY75" fmla="*/ 31699 h 38405"/>
                <a:gd name="connsiteX76" fmla="*/ 9144 w 49987"/>
                <a:gd name="connsiteY76" fmla="*/ 31090 h 38405"/>
                <a:gd name="connsiteX77" fmla="*/ 8534 w 49987"/>
                <a:gd name="connsiteY77" fmla="*/ 34747 h 38405"/>
                <a:gd name="connsiteX78" fmla="*/ 11582 w 49987"/>
                <a:gd name="connsiteY78" fmla="*/ 35357 h 38405"/>
                <a:gd name="connsiteX79" fmla="*/ 11582 w 49987"/>
                <a:gd name="connsiteY79" fmla="*/ 37186 h 38405"/>
                <a:gd name="connsiteX80" fmla="*/ 10973 w 49987"/>
                <a:gd name="connsiteY80" fmla="*/ 38405 h 38405"/>
                <a:gd name="connsiteX81" fmla="*/ 8534 w 49987"/>
                <a:gd name="connsiteY81" fmla="*/ 37795 h 38405"/>
                <a:gd name="connsiteX82" fmla="*/ 7925 w 49987"/>
                <a:gd name="connsiteY82" fmla="*/ 36576 h 38405"/>
                <a:gd name="connsiteX83" fmla="*/ 4877 w 49987"/>
                <a:gd name="connsiteY83" fmla="*/ 35357 h 38405"/>
                <a:gd name="connsiteX84" fmla="*/ 4267 w 49987"/>
                <a:gd name="connsiteY84" fmla="*/ 34138 h 38405"/>
                <a:gd name="connsiteX85" fmla="*/ 3048 w 49987"/>
                <a:gd name="connsiteY85" fmla="*/ 34138 h 38405"/>
                <a:gd name="connsiteX86" fmla="*/ 609 w 49987"/>
                <a:gd name="connsiteY86" fmla="*/ 31090 h 38405"/>
                <a:gd name="connsiteX87" fmla="*/ 2438 w 49987"/>
                <a:gd name="connsiteY87" fmla="*/ 28651 h 38405"/>
                <a:gd name="connsiteX88" fmla="*/ 2438 w 49987"/>
                <a:gd name="connsiteY88" fmla="*/ 27432 h 38405"/>
                <a:gd name="connsiteX89" fmla="*/ 0 w 49987"/>
                <a:gd name="connsiteY89" fmla="*/ 24384 h 38405"/>
                <a:gd name="connsiteX90" fmla="*/ 0 w 49987"/>
                <a:gd name="connsiteY90" fmla="*/ 23165 h 38405"/>
                <a:gd name="connsiteX91" fmla="*/ 3048 w 49987"/>
                <a:gd name="connsiteY91" fmla="*/ 21946 h 38405"/>
                <a:gd name="connsiteX92" fmla="*/ 2438 w 49987"/>
                <a:gd name="connsiteY92" fmla="*/ 20727 h 38405"/>
                <a:gd name="connsiteX93" fmla="*/ 5486 w 49987"/>
                <a:gd name="connsiteY93" fmla="*/ 20117 h 38405"/>
                <a:gd name="connsiteX94" fmla="*/ 4877 w 49987"/>
                <a:gd name="connsiteY94" fmla="*/ 18288 h 38405"/>
                <a:gd name="connsiteX95" fmla="*/ 8534 w 49987"/>
                <a:gd name="connsiteY95" fmla="*/ 15850 h 38405"/>
                <a:gd name="connsiteX96" fmla="*/ 12192 w 49987"/>
                <a:gd name="connsiteY96" fmla="*/ 14631 h 38405"/>
                <a:gd name="connsiteX97" fmla="*/ 14630 w 49987"/>
                <a:gd name="connsiteY97" fmla="*/ 17069 h 38405"/>
                <a:gd name="connsiteX98" fmla="*/ 14630 w 49987"/>
                <a:gd name="connsiteY98" fmla="*/ 19507 h 38405"/>
                <a:gd name="connsiteX99" fmla="*/ 16459 w 49987"/>
                <a:gd name="connsiteY99" fmla="*/ 18898 h 38405"/>
                <a:gd name="connsiteX100" fmla="*/ 13411 w 49987"/>
                <a:gd name="connsiteY100" fmla="*/ 15240 h 38405"/>
                <a:gd name="connsiteX101" fmla="*/ 14021 w 49987"/>
                <a:gd name="connsiteY101" fmla="*/ 13411 h 38405"/>
                <a:gd name="connsiteX102" fmla="*/ 10363 w 49987"/>
                <a:gd name="connsiteY102" fmla="*/ 12192 h 38405"/>
                <a:gd name="connsiteX103" fmla="*/ 7925 w 49987"/>
                <a:gd name="connsiteY103" fmla="*/ 10363 h 38405"/>
                <a:gd name="connsiteX104" fmla="*/ 8534 w 49987"/>
                <a:gd name="connsiteY104" fmla="*/ 9144 h 38405"/>
                <a:gd name="connsiteX105" fmla="*/ 10973 w 49987"/>
                <a:gd name="connsiteY105" fmla="*/ 10363 h 38405"/>
                <a:gd name="connsiteX106" fmla="*/ 11582 w 49987"/>
                <a:gd name="connsiteY106" fmla="*/ 7315 h 38405"/>
                <a:gd name="connsiteX107" fmla="*/ 7315 w 49987"/>
                <a:gd name="connsiteY107" fmla="*/ 6096 h 38405"/>
                <a:gd name="connsiteX108" fmla="*/ 7925 w 49987"/>
                <a:gd name="connsiteY108" fmla="*/ 4267 h 38405"/>
                <a:gd name="connsiteX109" fmla="*/ 9144 w 49987"/>
                <a:gd name="connsiteY109" fmla="*/ 4877 h 38405"/>
                <a:gd name="connsiteX110" fmla="*/ 10973 w 49987"/>
                <a:gd name="connsiteY110" fmla="*/ 3658 h 38405"/>
                <a:gd name="connsiteX111" fmla="*/ 12801 w 49987"/>
                <a:gd name="connsiteY111" fmla="*/ 3658 h 38405"/>
                <a:gd name="connsiteX112" fmla="*/ 14021 w 49987"/>
                <a:gd name="connsiteY112" fmla="*/ 1829 h 38405"/>
                <a:gd name="connsiteX113" fmla="*/ 12192 w 49987"/>
                <a:gd name="connsiteY113" fmla="*/ 0 h 38405"/>
                <a:gd name="connsiteX114" fmla="*/ 14630 w 49987"/>
                <a:gd name="connsiteY114" fmla="*/ 0 h 38405"/>
                <a:gd name="connsiteX115" fmla="*/ 17678 w 49987"/>
                <a:gd name="connsiteY115" fmla="*/ 1219 h 3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9987" h="38405">
                  <a:moveTo>
                    <a:pt x="17678" y="1219"/>
                  </a:moveTo>
                  <a:lnTo>
                    <a:pt x="21336" y="1219"/>
                  </a:lnTo>
                  <a:lnTo>
                    <a:pt x="21945" y="610"/>
                  </a:lnTo>
                  <a:lnTo>
                    <a:pt x="24993" y="0"/>
                  </a:lnTo>
                  <a:lnTo>
                    <a:pt x="27432" y="1219"/>
                  </a:lnTo>
                  <a:lnTo>
                    <a:pt x="29870" y="3048"/>
                  </a:lnTo>
                  <a:lnTo>
                    <a:pt x="30480" y="4877"/>
                  </a:lnTo>
                  <a:lnTo>
                    <a:pt x="30480" y="5487"/>
                  </a:lnTo>
                  <a:lnTo>
                    <a:pt x="27432" y="6096"/>
                  </a:lnTo>
                  <a:lnTo>
                    <a:pt x="26213" y="4267"/>
                  </a:lnTo>
                  <a:lnTo>
                    <a:pt x="24993" y="3658"/>
                  </a:lnTo>
                  <a:lnTo>
                    <a:pt x="24384" y="5487"/>
                  </a:lnTo>
                  <a:lnTo>
                    <a:pt x="25603" y="6096"/>
                  </a:lnTo>
                  <a:lnTo>
                    <a:pt x="26213" y="7925"/>
                  </a:lnTo>
                  <a:lnTo>
                    <a:pt x="28041" y="6706"/>
                  </a:lnTo>
                  <a:lnTo>
                    <a:pt x="29261" y="7315"/>
                  </a:lnTo>
                  <a:lnTo>
                    <a:pt x="29870" y="9754"/>
                  </a:lnTo>
                  <a:lnTo>
                    <a:pt x="31699" y="10363"/>
                  </a:lnTo>
                  <a:lnTo>
                    <a:pt x="32309" y="9754"/>
                  </a:lnTo>
                  <a:lnTo>
                    <a:pt x="35357" y="11583"/>
                  </a:lnTo>
                  <a:lnTo>
                    <a:pt x="35966" y="9144"/>
                  </a:lnTo>
                  <a:lnTo>
                    <a:pt x="31089" y="7925"/>
                  </a:lnTo>
                  <a:lnTo>
                    <a:pt x="31699" y="4877"/>
                  </a:lnTo>
                  <a:lnTo>
                    <a:pt x="33528" y="3658"/>
                  </a:lnTo>
                  <a:lnTo>
                    <a:pt x="42672" y="3048"/>
                  </a:lnTo>
                  <a:lnTo>
                    <a:pt x="46939" y="6706"/>
                  </a:lnTo>
                  <a:lnTo>
                    <a:pt x="48158" y="7315"/>
                  </a:lnTo>
                  <a:lnTo>
                    <a:pt x="48158" y="9754"/>
                  </a:lnTo>
                  <a:lnTo>
                    <a:pt x="44501" y="9144"/>
                  </a:lnTo>
                  <a:lnTo>
                    <a:pt x="41453" y="7925"/>
                  </a:lnTo>
                  <a:lnTo>
                    <a:pt x="37795" y="9144"/>
                  </a:lnTo>
                  <a:lnTo>
                    <a:pt x="39624" y="10363"/>
                  </a:lnTo>
                  <a:lnTo>
                    <a:pt x="42062" y="10973"/>
                  </a:lnTo>
                  <a:lnTo>
                    <a:pt x="47549" y="11583"/>
                  </a:lnTo>
                  <a:lnTo>
                    <a:pt x="49377" y="12192"/>
                  </a:lnTo>
                  <a:lnTo>
                    <a:pt x="49987" y="13411"/>
                  </a:lnTo>
                  <a:lnTo>
                    <a:pt x="48768" y="16459"/>
                  </a:lnTo>
                  <a:lnTo>
                    <a:pt x="45720" y="16459"/>
                  </a:lnTo>
                  <a:lnTo>
                    <a:pt x="45110" y="17069"/>
                  </a:lnTo>
                  <a:lnTo>
                    <a:pt x="40843" y="17679"/>
                  </a:lnTo>
                  <a:lnTo>
                    <a:pt x="37795" y="18898"/>
                  </a:lnTo>
                  <a:lnTo>
                    <a:pt x="39624" y="20117"/>
                  </a:lnTo>
                  <a:lnTo>
                    <a:pt x="34137" y="22555"/>
                  </a:lnTo>
                  <a:lnTo>
                    <a:pt x="31699" y="21946"/>
                  </a:lnTo>
                  <a:lnTo>
                    <a:pt x="28651" y="22555"/>
                  </a:lnTo>
                  <a:lnTo>
                    <a:pt x="24384" y="22555"/>
                  </a:lnTo>
                  <a:lnTo>
                    <a:pt x="20726" y="21336"/>
                  </a:lnTo>
                  <a:lnTo>
                    <a:pt x="17069" y="18898"/>
                  </a:lnTo>
                  <a:lnTo>
                    <a:pt x="17069" y="20727"/>
                  </a:lnTo>
                  <a:lnTo>
                    <a:pt x="18897" y="21946"/>
                  </a:lnTo>
                  <a:lnTo>
                    <a:pt x="22555" y="23165"/>
                  </a:lnTo>
                  <a:lnTo>
                    <a:pt x="24384" y="24994"/>
                  </a:lnTo>
                  <a:lnTo>
                    <a:pt x="25603" y="24384"/>
                  </a:lnTo>
                  <a:lnTo>
                    <a:pt x="28041" y="24994"/>
                  </a:lnTo>
                  <a:lnTo>
                    <a:pt x="30480" y="26823"/>
                  </a:lnTo>
                  <a:lnTo>
                    <a:pt x="29261" y="27432"/>
                  </a:lnTo>
                  <a:lnTo>
                    <a:pt x="30480" y="30480"/>
                  </a:lnTo>
                  <a:lnTo>
                    <a:pt x="29261" y="30480"/>
                  </a:lnTo>
                  <a:lnTo>
                    <a:pt x="27432" y="28651"/>
                  </a:lnTo>
                  <a:lnTo>
                    <a:pt x="24993" y="28042"/>
                  </a:lnTo>
                  <a:lnTo>
                    <a:pt x="21945" y="30480"/>
                  </a:lnTo>
                  <a:lnTo>
                    <a:pt x="20726" y="28651"/>
                  </a:lnTo>
                  <a:lnTo>
                    <a:pt x="18897" y="27432"/>
                  </a:lnTo>
                  <a:lnTo>
                    <a:pt x="17069" y="27432"/>
                  </a:lnTo>
                  <a:lnTo>
                    <a:pt x="14021" y="26213"/>
                  </a:lnTo>
                  <a:lnTo>
                    <a:pt x="12801" y="26823"/>
                  </a:lnTo>
                  <a:lnTo>
                    <a:pt x="14021" y="29261"/>
                  </a:lnTo>
                  <a:lnTo>
                    <a:pt x="15849" y="29261"/>
                  </a:lnTo>
                  <a:lnTo>
                    <a:pt x="17069" y="30480"/>
                  </a:lnTo>
                  <a:lnTo>
                    <a:pt x="15849" y="31090"/>
                  </a:lnTo>
                  <a:lnTo>
                    <a:pt x="20117" y="34747"/>
                  </a:lnTo>
                  <a:lnTo>
                    <a:pt x="18897" y="35357"/>
                  </a:lnTo>
                  <a:lnTo>
                    <a:pt x="16459" y="34138"/>
                  </a:lnTo>
                  <a:lnTo>
                    <a:pt x="14630" y="34138"/>
                  </a:lnTo>
                  <a:lnTo>
                    <a:pt x="12801" y="32309"/>
                  </a:lnTo>
                  <a:lnTo>
                    <a:pt x="10973" y="31699"/>
                  </a:lnTo>
                  <a:lnTo>
                    <a:pt x="9144" y="31090"/>
                  </a:lnTo>
                  <a:lnTo>
                    <a:pt x="8534" y="34747"/>
                  </a:lnTo>
                  <a:lnTo>
                    <a:pt x="11582" y="35357"/>
                  </a:lnTo>
                  <a:lnTo>
                    <a:pt x="11582" y="37186"/>
                  </a:lnTo>
                  <a:lnTo>
                    <a:pt x="10973" y="38405"/>
                  </a:lnTo>
                  <a:lnTo>
                    <a:pt x="8534" y="37795"/>
                  </a:lnTo>
                  <a:lnTo>
                    <a:pt x="7925" y="36576"/>
                  </a:lnTo>
                  <a:lnTo>
                    <a:pt x="4877" y="35357"/>
                  </a:lnTo>
                  <a:lnTo>
                    <a:pt x="4267" y="34138"/>
                  </a:lnTo>
                  <a:lnTo>
                    <a:pt x="3048" y="34138"/>
                  </a:lnTo>
                  <a:lnTo>
                    <a:pt x="609" y="31090"/>
                  </a:lnTo>
                  <a:lnTo>
                    <a:pt x="2438" y="28651"/>
                  </a:lnTo>
                  <a:lnTo>
                    <a:pt x="2438" y="27432"/>
                  </a:lnTo>
                  <a:lnTo>
                    <a:pt x="0" y="24384"/>
                  </a:lnTo>
                  <a:lnTo>
                    <a:pt x="0" y="23165"/>
                  </a:lnTo>
                  <a:lnTo>
                    <a:pt x="3048" y="21946"/>
                  </a:lnTo>
                  <a:lnTo>
                    <a:pt x="2438" y="20727"/>
                  </a:lnTo>
                  <a:lnTo>
                    <a:pt x="5486" y="20117"/>
                  </a:lnTo>
                  <a:lnTo>
                    <a:pt x="4877" y="18288"/>
                  </a:lnTo>
                  <a:lnTo>
                    <a:pt x="8534" y="15850"/>
                  </a:lnTo>
                  <a:lnTo>
                    <a:pt x="12192" y="14631"/>
                  </a:lnTo>
                  <a:lnTo>
                    <a:pt x="14630" y="17069"/>
                  </a:lnTo>
                  <a:lnTo>
                    <a:pt x="14630" y="19507"/>
                  </a:lnTo>
                  <a:lnTo>
                    <a:pt x="16459" y="18898"/>
                  </a:lnTo>
                  <a:lnTo>
                    <a:pt x="13411" y="15240"/>
                  </a:lnTo>
                  <a:lnTo>
                    <a:pt x="14021" y="13411"/>
                  </a:lnTo>
                  <a:lnTo>
                    <a:pt x="10363" y="12192"/>
                  </a:lnTo>
                  <a:lnTo>
                    <a:pt x="7925" y="10363"/>
                  </a:lnTo>
                  <a:lnTo>
                    <a:pt x="8534" y="9144"/>
                  </a:lnTo>
                  <a:lnTo>
                    <a:pt x="10973" y="10363"/>
                  </a:lnTo>
                  <a:lnTo>
                    <a:pt x="11582" y="7315"/>
                  </a:lnTo>
                  <a:lnTo>
                    <a:pt x="7315" y="6096"/>
                  </a:lnTo>
                  <a:lnTo>
                    <a:pt x="7925" y="4267"/>
                  </a:lnTo>
                  <a:lnTo>
                    <a:pt x="9144" y="4877"/>
                  </a:lnTo>
                  <a:lnTo>
                    <a:pt x="10973" y="3658"/>
                  </a:lnTo>
                  <a:lnTo>
                    <a:pt x="12801" y="3658"/>
                  </a:lnTo>
                  <a:lnTo>
                    <a:pt x="14021" y="1829"/>
                  </a:lnTo>
                  <a:lnTo>
                    <a:pt x="12192" y="0"/>
                  </a:lnTo>
                  <a:lnTo>
                    <a:pt x="14630" y="0"/>
                  </a:lnTo>
                  <a:lnTo>
                    <a:pt x="17678" y="1219"/>
                  </a:lnTo>
                  <a:close/>
                </a:path>
              </a:pathLst>
            </a:custGeom>
            <a:grpFill/>
            <a:ln w="6350" cap="flat">
              <a:solidFill>
                <a:srgbClr val="545A8A"/>
              </a:solidFill>
              <a:prstDash val="solid"/>
              <a:miter/>
            </a:ln>
          </p:spPr>
          <p:txBody>
            <a:bodyPr rtlCol="0" anchor="ctr"/>
            <a:lstStyle/>
            <a:p>
              <a:endParaRPr lang="fr-FR" dirty="0"/>
            </a:p>
          </p:txBody>
        </p:sp>
        <p:sp>
          <p:nvSpPr>
            <p:cNvPr id="346" name="Forme libre : forme 315">
              <a:extLst>
                <a:ext uri="{FF2B5EF4-FFF2-40B4-BE49-F238E27FC236}">
                  <a16:creationId xmlns:a16="http://schemas.microsoft.com/office/drawing/2014/main" id="{FAB67F80-FA8D-F393-BD66-1A676BA65FE7}"/>
                </a:ext>
              </a:extLst>
            </p:cNvPr>
            <p:cNvSpPr/>
            <p:nvPr/>
          </p:nvSpPr>
          <p:spPr>
            <a:xfrm>
              <a:off x="4235500" y="6413600"/>
              <a:ext cx="10972" cy="3657"/>
            </a:xfrm>
            <a:custGeom>
              <a:avLst/>
              <a:gdLst>
                <a:gd name="connsiteX0" fmla="*/ 1829 w 10972"/>
                <a:gd name="connsiteY0" fmla="*/ 610 h 3657"/>
                <a:gd name="connsiteX1" fmla="*/ 6096 w 10972"/>
                <a:gd name="connsiteY1" fmla="*/ 610 h 3657"/>
                <a:gd name="connsiteX2" fmla="*/ 7315 w 10972"/>
                <a:gd name="connsiteY2" fmla="*/ 1829 h 3657"/>
                <a:gd name="connsiteX3" fmla="*/ 8535 w 10972"/>
                <a:gd name="connsiteY3" fmla="*/ 610 h 3657"/>
                <a:gd name="connsiteX4" fmla="*/ 9754 w 10972"/>
                <a:gd name="connsiteY4" fmla="*/ 1219 h 3657"/>
                <a:gd name="connsiteX5" fmla="*/ 10973 w 10972"/>
                <a:gd name="connsiteY5" fmla="*/ 3048 h 3657"/>
                <a:gd name="connsiteX6" fmla="*/ 9754 w 10972"/>
                <a:gd name="connsiteY6" fmla="*/ 3658 h 3657"/>
                <a:gd name="connsiteX7" fmla="*/ 7315 w 10972"/>
                <a:gd name="connsiteY7" fmla="*/ 3048 h 3657"/>
                <a:gd name="connsiteX8" fmla="*/ 4877 w 10972"/>
                <a:gd name="connsiteY8" fmla="*/ 1829 h 3657"/>
                <a:gd name="connsiteX9" fmla="*/ 0 w 10972"/>
                <a:gd name="connsiteY9" fmla="*/ 1219 h 3657"/>
                <a:gd name="connsiteX10" fmla="*/ 610 w 10972"/>
                <a:gd name="connsiteY10" fmla="*/ 0 h 3657"/>
                <a:gd name="connsiteX11" fmla="*/ 1829 w 10972"/>
                <a:gd name="connsiteY11" fmla="*/ 61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 h="3657">
                  <a:moveTo>
                    <a:pt x="1829" y="610"/>
                  </a:moveTo>
                  <a:lnTo>
                    <a:pt x="6096" y="610"/>
                  </a:lnTo>
                  <a:lnTo>
                    <a:pt x="7315" y="1829"/>
                  </a:lnTo>
                  <a:lnTo>
                    <a:pt x="8535" y="610"/>
                  </a:lnTo>
                  <a:lnTo>
                    <a:pt x="9754" y="1219"/>
                  </a:lnTo>
                  <a:lnTo>
                    <a:pt x="10973" y="3048"/>
                  </a:lnTo>
                  <a:lnTo>
                    <a:pt x="9754" y="3658"/>
                  </a:lnTo>
                  <a:lnTo>
                    <a:pt x="7315" y="3048"/>
                  </a:lnTo>
                  <a:lnTo>
                    <a:pt x="4877" y="1829"/>
                  </a:lnTo>
                  <a:lnTo>
                    <a:pt x="0" y="1219"/>
                  </a:lnTo>
                  <a:lnTo>
                    <a:pt x="610" y="0"/>
                  </a:lnTo>
                  <a:lnTo>
                    <a:pt x="1829" y="610"/>
                  </a:lnTo>
                  <a:close/>
                </a:path>
              </a:pathLst>
            </a:custGeom>
            <a:grpFill/>
            <a:ln w="6350" cap="flat">
              <a:solidFill>
                <a:srgbClr val="545A8A"/>
              </a:solidFill>
              <a:prstDash val="solid"/>
              <a:miter/>
            </a:ln>
          </p:spPr>
          <p:txBody>
            <a:bodyPr rtlCol="0" anchor="ctr"/>
            <a:lstStyle/>
            <a:p>
              <a:endParaRPr lang="fr-FR" dirty="0"/>
            </a:p>
          </p:txBody>
        </p:sp>
        <p:sp>
          <p:nvSpPr>
            <p:cNvPr id="347" name="Forme libre : forme 316">
              <a:extLst>
                <a:ext uri="{FF2B5EF4-FFF2-40B4-BE49-F238E27FC236}">
                  <a16:creationId xmlns:a16="http://schemas.microsoft.com/office/drawing/2014/main" id="{1739E61B-BCB9-DDE4-1172-8C0EE325DB16}"/>
                </a:ext>
              </a:extLst>
            </p:cNvPr>
            <p:cNvSpPr/>
            <p:nvPr/>
          </p:nvSpPr>
          <p:spPr>
            <a:xfrm>
              <a:off x="4192828" y="6405676"/>
              <a:ext cx="3048" cy="1828"/>
            </a:xfrm>
            <a:custGeom>
              <a:avLst/>
              <a:gdLst>
                <a:gd name="connsiteX0" fmla="*/ 3048 w 3048"/>
                <a:gd name="connsiteY0" fmla="*/ 1829 h 1828"/>
                <a:gd name="connsiteX1" fmla="*/ 0 w 3048"/>
                <a:gd name="connsiteY1" fmla="*/ 1219 h 1828"/>
                <a:gd name="connsiteX2" fmla="*/ 610 w 3048"/>
                <a:gd name="connsiteY2" fmla="*/ 0 h 1828"/>
                <a:gd name="connsiteX3" fmla="*/ 3048 w 3048"/>
                <a:gd name="connsiteY3" fmla="*/ 1829 h 1828"/>
              </a:gdLst>
              <a:ahLst/>
              <a:cxnLst>
                <a:cxn ang="0">
                  <a:pos x="connsiteX0" y="connsiteY0"/>
                </a:cxn>
                <a:cxn ang="0">
                  <a:pos x="connsiteX1" y="connsiteY1"/>
                </a:cxn>
                <a:cxn ang="0">
                  <a:pos x="connsiteX2" y="connsiteY2"/>
                </a:cxn>
                <a:cxn ang="0">
                  <a:pos x="connsiteX3" y="connsiteY3"/>
                </a:cxn>
              </a:cxnLst>
              <a:rect l="l" t="t" r="r" b="b"/>
              <a:pathLst>
                <a:path w="3048" h="1828">
                  <a:moveTo>
                    <a:pt x="3048" y="1829"/>
                  </a:moveTo>
                  <a:lnTo>
                    <a:pt x="0" y="1219"/>
                  </a:lnTo>
                  <a:lnTo>
                    <a:pt x="610" y="0"/>
                  </a:lnTo>
                  <a:lnTo>
                    <a:pt x="3048" y="1829"/>
                  </a:lnTo>
                  <a:close/>
                </a:path>
              </a:pathLst>
            </a:custGeom>
            <a:grpFill/>
            <a:ln w="6350" cap="flat">
              <a:solidFill>
                <a:srgbClr val="545A8A"/>
              </a:solidFill>
              <a:prstDash val="solid"/>
              <a:miter/>
            </a:ln>
          </p:spPr>
          <p:txBody>
            <a:bodyPr rtlCol="0" anchor="ctr"/>
            <a:lstStyle/>
            <a:p>
              <a:endParaRPr lang="fr-FR" dirty="0"/>
            </a:p>
          </p:txBody>
        </p:sp>
        <p:sp>
          <p:nvSpPr>
            <p:cNvPr id="348" name="Forme libre : forme 317">
              <a:extLst>
                <a:ext uri="{FF2B5EF4-FFF2-40B4-BE49-F238E27FC236}">
                  <a16:creationId xmlns:a16="http://schemas.microsoft.com/office/drawing/2014/main" id="{8FAA85C3-049E-29E1-794F-CACEA0486E40}"/>
                </a:ext>
              </a:extLst>
            </p:cNvPr>
            <p:cNvSpPr/>
            <p:nvPr/>
          </p:nvSpPr>
          <p:spPr>
            <a:xfrm>
              <a:off x="5823508" y="2040940"/>
              <a:ext cx="7924" cy="7924"/>
            </a:xfrm>
            <a:custGeom>
              <a:avLst/>
              <a:gdLst>
                <a:gd name="connsiteX0" fmla="*/ 1829 w 7924"/>
                <a:gd name="connsiteY0" fmla="*/ 0 h 7924"/>
                <a:gd name="connsiteX1" fmla="*/ 4267 w 7924"/>
                <a:gd name="connsiteY1" fmla="*/ 1219 h 7924"/>
                <a:gd name="connsiteX2" fmla="*/ 6096 w 7924"/>
                <a:gd name="connsiteY2" fmla="*/ 1219 h 7924"/>
                <a:gd name="connsiteX3" fmla="*/ 6706 w 7924"/>
                <a:gd name="connsiteY3" fmla="*/ 2438 h 7924"/>
                <a:gd name="connsiteX4" fmla="*/ 6706 w 7924"/>
                <a:gd name="connsiteY4" fmla="*/ 4877 h 7924"/>
                <a:gd name="connsiteX5" fmla="*/ 7925 w 7924"/>
                <a:gd name="connsiteY5" fmla="*/ 6706 h 7924"/>
                <a:gd name="connsiteX6" fmla="*/ 7315 w 7924"/>
                <a:gd name="connsiteY6" fmla="*/ 7925 h 7924"/>
                <a:gd name="connsiteX7" fmla="*/ 3658 w 7924"/>
                <a:gd name="connsiteY7" fmla="*/ 5486 h 7924"/>
                <a:gd name="connsiteX8" fmla="*/ 2439 w 7924"/>
                <a:gd name="connsiteY8" fmla="*/ 3048 h 7924"/>
                <a:gd name="connsiteX9" fmla="*/ 1219 w 7924"/>
                <a:gd name="connsiteY9" fmla="*/ 1829 h 7924"/>
                <a:gd name="connsiteX10" fmla="*/ 0 w 7924"/>
                <a:gd name="connsiteY10" fmla="*/ 0 h 7924"/>
                <a:gd name="connsiteX11" fmla="*/ 1829 w 7924"/>
                <a:gd name="connsiteY11" fmla="*/ 0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4" h="7924">
                  <a:moveTo>
                    <a:pt x="1829" y="0"/>
                  </a:moveTo>
                  <a:lnTo>
                    <a:pt x="4267" y="1219"/>
                  </a:lnTo>
                  <a:lnTo>
                    <a:pt x="6096" y="1219"/>
                  </a:lnTo>
                  <a:lnTo>
                    <a:pt x="6706" y="2438"/>
                  </a:lnTo>
                  <a:lnTo>
                    <a:pt x="6706" y="4877"/>
                  </a:lnTo>
                  <a:lnTo>
                    <a:pt x="7925" y="6706"/>
                  </a:lnTo>
                  <a:lnTo>
                    <a:pt x="7315" y="7925"/>
                  </a:lnTo>
                  <a:lnTo>
                    <a:pt x="3658" y="5486"/>
                  </a:lnTo>
                  <a:lnTo>
                    <a:pt x="2439" y="3048"/>
                  </a:lnTo>
                  <a:lnTo>
                    <a:pt x="1219" y="1829"/>
                  </a:lnTo>
                  <a:lnTo>
                    <a:pt x="0" y="0"/>
                  </a:lnTo>
                  <a:lnTo>
                    <a:pt x="1829" y="0"/>
                  </a:lnTo>
                  <a:close/>
                </a:path>
              </a:pathLst>
            </a:custGeom>
            <a:grpFill/>
            <a:ln w="6350" cap="flat">
              <a:solidFill>
                <a:srgbClr val="545A8A"/>
              </a:solidFill>
              <a:prstDash val="solid"/>
              <a:miter/>
            </a:ln>
          </p:spPr>
          <p:txBody>
            <a:bodyPr rtlCol="0" anchor="ctr"/>
            <a:lstStyle/>
            <a:p>
              <a:endParaRPr lang="fr-FR" dirty="0"/>
            </a:p>
          </p:txBody>
        </p:sp>
        <p:sp>
          <p:nvSpPr>
            <p:cNvPr id="349" name="Forme libre : forme 318">
              <a:extLst>
                <a:ext uri="{FF2B5EF4-FFF2-40B4-BE49-F238E27FC236}">
                  <a16:creationId xmlns:a16="http://schemas.microsoft.com/office/drawing/2014/main" id="{1B6AE1E7-6857-BE45-F9A3-CDAEACDD2AD1}"/>
                </a:ext>
              </a:extLst>
            </p:cNvPr>
            <p:cNvSpPr/>
            <p:nvPr/>
          </p:nvSpPr>
          <p:spPr>
            <a:xfrm>
              <a:off x="5825337" y="2030576"/>
              <a:ext cx="7925" cy="6096"/>
            </a:xfrm>
            <a:custGeom>
              <a:avLst/>
              <a:gdLst>
                <a:gd name="connsiteX0" fmla="*/ 1829 w 7925"/>
                <a:gd name="connsiteY0" fmla="*/ 610 h 6096"/>
                <a:gd name="connsiteX1" fmla="*/ 6706 w 7925"/>
                <a:gd name="connsiteY1" fmla="*/ 1829 h 6096"/>
                <a:gd name="connsiteX2" fmla="*/ 7925 w 7925"/>
                <a:gd name="connsiteY2" fmla="*/ 3048 h 6096"/>
                <a:gd name="connsiteX3" fmla="*/ 7315 w 7925"/>
                <a:gd name="connsiteY3" fmla="*/ 5486 h 6096"/>
                <a:gd name="connsiteX4" fmla="*/ 6706 w 7925"/>
                <a:gd name="connsiteY4" fmla="*/ 6096 h 6096"/>
                <a:gd name="connsiteX5" fmla="*/ 4267 w 7925"/>
                <a:gd name="connsiteY5" fmla="*/ 3048 h 6096"/>
                <a:gd name="connsiteX6" fmla="*/ 1219 w 7925"/>
                <a:gd name="connsiteY6" fmla="*/ 2438 h 6096"/>
                <a:gd name="connsiteX7" fmla="*/ 0 w 7925"/>
                <a:gd name="connsiteY7" fmla="*/ 0 h 6096"/>
                <a:gd name="connsiteX8" fmla="*/ 1829 w 7925"/>
                <a:gd name="connsiteY8" fmla="*/ 610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5" h="6096">
                  <a:moveTo>
                    <a:pt x="1829" y="610"/>
                  </a:moveTo>
                  <a:lnTo>
                    <a:pt x="6706" y="1829"/>
                  </a:lnTo>
                  <a:lnTo>
                    <a:pt x="7925" y="3048"/>
                  </a:lnTo>
                  <a:lnTo>
                    <a:pt x="7315" y="5486"/>
                  </a:lnTo>
                  <a:lnTo>
                    <a:pt x="6706" y="6096"/>
                  </a:lnTo>
                  <a:lnTo>
                    <a:pt x="4267" y="3048"/>
                  </a:lnTo>
                  <a:lnTo>
                    <a:pt x="1219" y="2438"/>
                  </a:lnTo>
                  <a:lnTo>
                    <a:pt x="0" y="0"/>
                  </a:lnTo>
                  <a:lnTo>
                    <a:pt x="1829" y="610"/>
                  </a:lnTo>
                  <a:close/>
                </a:path>
              </a:pathLst>
            </a:custGeom>
            <a:grpFill/>
            <a:ln w="6350" cap="flat">
              <a:solidFill>
                <a:srgbClr val="545A8A"/>
              </a:solidFill>
              <a:prstDash val="solid"/>
              <a:miter/>
            </a:ln>
          </p:spPr>
          <p:txBody>
            <a:bodyPr rtlCol="0" anchor="ctr"/>
            <a:lstStyle/>
            <a:p>
              <a:endParaRPr lang="fr-FR" dirty="0"/>
            </a:p>
          </p:txBody>
        </p:sp>
        <p:sp>
          <p:nvSpPr>
            <p:cNvPr id="350" name="Forme libre : forme 319">
              <a:extLst>
                <a:ext uri="{FF2B5EF4-FFF2-40B4-BE49-F238E27FC236}">
                  <a16:creationId xmlns:a16="http://schemas.microsoft.com/office/drawing/2014/main" id="{64F45F81-07F8-0C51-0F1F-04E7B9CCD430}"/>
                </a:ext>
              </a:extLst>
            </p:cNvPr>
            <p:cNvSpPr/>
            <p:nvPr/>
          </p:nvSpPr>
          <p:spPr>
            <a:xfrm>
              <a:off x="5811926" y="2016556"/>
              <a:ext cx="18897" cy="13411"/>
            </a:xfrm>
            <a:custGeom>
              <a:avLst/>
              <a:gdLst>
                <a:gd name="connsiteX0" fmla="*/ 7437 w 18897"/>
                <a:gd name="connsiteY0" fmla="*/ 6340 h 13411"/>
                <a:gd name="connsiteX1" fmla="*/ 7925 w 18897"/>
                <a:gd name="connsiteY1" fmla="*/ 7315 h 13411"/>
                <a:gd name="connsiteX2" fmla="*/ 9753 w 18897"/>
                <a:gd name="connsiteY2" fmla="*/ 7315 h 13411"/>
                <a:gd name="connsiteX3" fmla="*/ 9753 w 18897"/>
                <a:gd name="connsiteY3" fmla="*/ 9144 h 13411"/>
                <a:gd name="connsiteX4" fmla="*/ 7315 w 18897"/>
                <a:gd name="connsiteY4" fmla="*/ 9144 h 13411"/>
                <a:gd name="connsiteX5" fmla="*/ 6096 w 18897"/>
                <a:gd name="connsiteY5" fmla="*/ 10363 h 13411"/>
                <a:gd name="connsiteX6" fmla="*/ 2438 w 18897"/>
                <a:gd name="connsiteY6" fmla="*/ 9144 h 13411"/>
                <a:gd name="connsiteX7" fmla="*/ 1219 w 18897"/>
                <a:gd name="connsiteY7" fmla="*/ 8534 h 13411"/>
                <a:gd name="connsiteX8" fmla="*/ 0 w 18897"/>
                <a:gd name="connsiteY8" fmla="*/ 6706 h 13411"/>
                <a:gd name="connsiteX9" fmla="*/ 3048 w 18897"/>
                <a:gd name="connsiteY9" fmla="*/ 6096 h 13411"/>
                <a:gd name="connsiteX10" fmla="*/ 3657 w 18897"/>
                <a:gd name="connsiteY10" fmla="*/ 5486 h 13411"/>
                <a:gd name="connsiteX11" fmla="*/ 7053 w 18897"/>
                <a:gd name="connsiteY11" fmla="*/ 6053 h 13411"/>
                <a:gd name="connsiteX12" fmla="*/ 5486 w 18897"/>
                <a:gd name="connsiteY12" fmla="*/ 4877 h 13411"/>
                <a:gd name="connsiteX13" fmla="*/ 6705 w 18897"/>
                <a:gd name="connsiteY13" fmla="*/ 0 h 13411"/>
                <a:gd name="connsiteX14" fmla="*/ 9753 w 18897"/>
                <a:gd name="connsiteY14" fmla="*/ 610 h 13411"/>
                <a:gd name="connsiteX15" fmla="*/ 11582 w 18897"/>
                <a:gd name="connsiteY15" fmla="*/ 3658 h 13411"/>
                <a:gd name="connsiteX16" fmla="*/ 11582 w 18897"/>
                <a:gd name="connsiteY16" fmla="*/ 4267 h 13411"/>
                <a:gd name="connsiteX17" fmla="*/ 15240 w 18897"/>
                <a:gd name="connsiteY17" fmla="*/ 5486 h 13411"/>
                <a:gd name="connsiteX18" fmla="*/ 17069 w 18897"/>
                <a:gd name="connsiteY18" fmla="*/ 8534 h 13411"/>
                <a:gd name="connsiteX19" fmla="*/ 18897 w 18897"/>
                <a:gd name="connsiteY19" fmla="*/ 9754 h 13411"/>
                <a:gd name="connsiteX20" fmla="*/ 18288 w 18897"/>
                <a:gd name="connsiteY20" fmla="*/ 13411 h 13411"/>
                <a:gd name="connsiteX21" fmla="*/ 15240 w 18897"/>
                <a:gd name="connsiteY21" fmla="*/ 10973 h 13411"/>
                <a:gd name="connsiteX22" fmla="*/ 14021 w 18897"/>
                <a:gd name="connsiteY22" fmla="*/ 9754 h 13411"/>
                <a:gd name="connsiteX23" fmla="*/ 12801 w 18897"/>
                <a:gd name="connsiteY23" fmla="*/ 9144 h 13411"/>
                <a:gd name="connsiteX24" fmla="*/ 12192 w 18897"/>
                <a:gd name="connsiteY24" fmla="*/ 7925 h 13411"/>
                <a:gd name="connsiteX25" fmla="*/ 10973 w 18897"/>
                <a:gd name="connsiteY25" fmla="*/ 6706 h 13411"/>
                <a:gd name="connsiteX26" fmla="*/ 7925 w 18897"/>
                <a:gd name="connsiteY26" fmla="*/ 6706 h 13411"/>
                <a:gd name="connsiteX27" fmla="*/ 7437 w 18897"/>
                <a:gd name="connsiteY27" fmla="*/ 6340 h 1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97" h="13411">
                  <a:moveTo>
                    <a:pt x="7437" y="6340"/>
                  </a:moveTo>
                  <a:lnTo>
                    <a:pt x="7925" y="7315"/>
                  </a:lnTo>
                  <a:lnTo>
                    <a:pt x="9753" y="7315"/>
                  </a:lnTo>
                  <a:lnTo>
                    <a:pt x="9753" y="9144"/>
                  </a:lnTo>
                  <a:lnTo>
                    <a:pt x="7315" y="9144"/>
                  </a:lnTo>
                  <a:lnTo>
                    <a:pt x="6096" y="10363"/>
                  </a:lnTo>
                  <a:lnTo>
                    <a:pt x="2438" y="9144"/>
                  </a:lnTo>
                  <a:lnTo>
                    <a:pt x="1219" y="8534"/>
                  </a:lnTo>
                  <a:lnTo>
                    <a:pt x="0" y="6706"/>
                  </a:lnTo>
                  <a:lnTo>
                    <a:pt x="3048" y="6096"/>
                  </a:lnTo>
                  <a:lnTo>
                    <a:pt x="3657" y="5486"/>
                  </a:lnTo>
                  <a:lnTo>
                    <a:pt x="7053" y="6053"/>
                  </a:lnTo>
                  <a:lnTo>
                    <a:pt x="5486" y="4877"/>
                  </a:lnTo>
                  <a:lnTo>
                    <a:pt x="6705" y="0"/>
                  </a:lnTo>
                  <a:lnTo>
                    <a:pt x="9753" y="610"/>
                  </a:lnTo>
                  <a:lnTo>
                    <a:pt x="11582" y="3658"/>
                  </a:lnTo>
                  <a:lnTo>
                    <a:pt x="11582" y="4267"/>
                  </a:lnTo>
                  <a:lnTo>
                    <a:pt x="15240" y="5486"/>
                  </a:lnTo>
                  <a:lnTo>
                    <a:pt x="17069" y="8534"/>
                  </a:lnTo>
                  <a:lnTo>
                    <a:pt x="18897" y="9754"/>
                  </a:lnTo>
                  <a:lnTo>
                    <a:pt x="18288" y="13411"/>
                  </a:lnTo>
                  <a:lnTo>
                    <a:pt x="15240" y="10973"/>
                  </a:lnTo>
                  <a:lnTo>
                    <a:pt x="14021" y="9754"/>
                  </a:lnTo>
                  <a:lnTo>
                    <a:pt x="12801" y="9144"/>
                  </a:lnTo>
                  <a:lnTo>
                    <a:pt x="12192" y="7925"/>
                  </a:lnTo>
                  <a:lnTo>
                    <a:pt x="10973" y="6706"/>
                  </a:lnTo>
                  <a:lnTo>
                    <a:pt x="7925" y="6706"/>
                  </a:lnTo>
                  <a:lnTo>
                    <a:pt x="7437" y="6340"/>
                  </a:lnTo>
                  <a:close/>
                </a:path>
              </a:pathLst>
            </a:custGeom>
            <a:grpFill/>
            <a:ln w="6350" cap="flat">
              <a:solidFill>
                <a:srgbClr val="545A8A"/>
              </a:solidFill>
              <a:prstDash val="solid"/>
              <a:miter/>
            </a:ln>
          </p:spPr>
          <p:txBody>
            <a:bodyPr rtlCol="0" anchor="ctr"/>
            <a:lstStyle/>
            <a:p>
              <a:endParaRPr lang="fr-FR" dirty="0"/>
            </a:p>
          </p:txBody>
        </p:sp>
        <p:sp>
          <p:nvSpPr>
            <p:cNvPr id="351" name="Forme libre : forme 320">
              <a:extLst>
                <a:ext uri="{FF2B5EF4-FFF2-40B4-BE49-F238E27FC236}">
                  <a16:creationId xmlns:a16="http://schemas.microsoft.com/office/drawing/2014/main" id="{331FE65D-B96E-E79E-C949-B7ABA9846A6E}"/>
                </a:ext>
              </a:extLst>
            </p:cNvPr>
            <p:cNvSpPr/>
            <p:nvPr/>
          </p:nvSpPr>
          <p:spPr>
            <a:xfrm>
              <a:off x="5840577" y="2016556"/>
              <a:ext cx="1829" cy="2438"/>
            </a:xfrm>
            <a:custGeom>
              <a:avLst/>
              <a:gdLst>
                <a:gd name="connsiteX0" fmla="*/ 1219 w 1829"/>
                <a:gd name="connsiteY0" fmla="*/ 2438 h 2438"/>
                <a:gd name="connsiteX1" fmla="*/ 0 w 1829"/>
                <a:gd name="connsiteY1" fmla="*/ 1219 h 2438"/>
                <a:gd name="connsiteX2" fmla="*/ 1829 w 1829"/>
                <a:gd name="connsiteY2" fmla="*/ 0 h 2438"/>
                <a:gd name="connsiteX3" fmla="*/ 1219 w 1829"/>
                <a:gd name="connsiteY3" fmla="*/ 2438 h 2438"/>
              </a:gdLst>
              <a:ahLst/>
              <a:cxnLst>
                <a:cxn ang="0">
                  <a:pos x="connsiteX0" y="connsiteY0"/>
                </a:cxn>
                <a:cxn ang="0">
                  <a:pos x="connsiteX1" y="connsiteY1"/>
                </a:cxn>
                <a:cxn ang="0">
                  <a:pos x="connsiteX2" y="connsiteY2"/>
                </a:cxn>
                <a:cxn ang="0">
                  <a:pos x="connsiteX3" y="connsiteY3"/>
                </a:cxn>
              </a:cxnLst>
              <a:rect l="l" t="t" r="r" b="b"/>
              <a:pathLst>
                <a:path w="1829" h="2438">
                  <a:moveTo>
                    <a:pt x="1219" y="2438"/>
                  </a:moveTo>
                  <a:lnTo>
                    <a:pt x="0" y="1219"/>
                  </a:lnTo>
                  <a:lnTo>
                    <a:pt x="1829" y="0"/>
                  </a:lnTo>
                  <a:lnTo>
                    <a:pt x="1219" y="2438"/>
                  </a:lnTo>
                  <a:close/>
                </a:path>
              </a:pathLst>
            </a:custGeom>
            <a:grpFill/>
            <a:ln w="6350" cap="flat">
              <a:solidFill>
                <a:srgbClr val="545A8A"/>
              </a:solidFill>
              <a:prstDash val="solid"/>
              <a:miter/>
            </a:ln>
          </p:spPr>
          <p:txBody>
            <a:bodyPr rtlCol="0" anchor="ctr"/>
            <a:lstStyle/>
            <a:p>
              <a:endParaRPr lang="fr-FR" dirty="0"/>
            </a:p>
          </p:txBody>
        </p:sp>
        <p:sp>
          <p:nvSpPr>
            <p:cNvPr id="352" name="Forme libre : forme 321">
              <a:extLst>
                <a:ext uri="{FF2B5EF4-FFF2-40B4-BE49-F238E27FC236}">
                  <a16:creationId xmlns:a16="http://schemas.microsoft.com/office/drawing/2014/main" id="{E280220D-5F53-6412-6D83-7CA2D6D9C09D}"/>
                </a:ext>
              </a:extLst>
            </p:cNvPr>
            <p:cNvSpPr/>
            <p:nvPr/>
          </p:nvSpPr>
          <p:spPr>
            <a:xfrm>
              <a:off x="5822289" y="2015946"/>
              <a:ext cx="12192" cy="9144"/>
            </a:xfrm>
            <a:custGeom>
              <a:avLst/>
              <a:gdLst>
                <a:gd name="connsiteX0" fmla="*/ 4877 w 12192"/>
                <a:gd name="connsiteY0" fmla="*/ 6096 h 9144"/>
                <a:gd name="connsiteX1" fmla="*/ 2439 w 12192"/>
                <a:gd name="connsiteY1" fmla="*/ 4877 h 9144"/>
                <a:gd name="connsiteX2" fmla="*/ 610 w 12192"/>
                <a:gd name="connsiteY2" fmla="*/ 3048 h 9144"/>
                <a:gd name="connsiteX3" fmla="*/ 0 w 12192"/>
                <a:gd name="connsiteY3" fmla="*/ 1219 h 9144"/>
                <a:gd name="connsiteX4" fmla="*/ 610 w 12192"/>
                <a:gd name="connsiteY4" fmla="*/ 610 h 9144"/>
                <a:gd name="connsiteX5" fmla="*/ 3048 w 12192"/>
                <a:gd name="connsiteY5" fmla="*/ 0 h 9144"/>
                <a:gd name="connsiteX6" fmla="*/ 4877 w 12192"/>
                <a:gd name="connsiteY6" fmla="*/ 0 h 9144"/>
                <a:gd name="connsiteX7" fmla="*/ 8535 w 12192"/>
                <a:gd name="connsiteY7" fmla="*/ 2438 h 9144"/>
                <a:gd name="connsiteX8" fmla="*/ 7925 w 12192"/>
                <a:gd name="connsiteY8" fmla="*/ 3658 h 9144"/>
                <a:gd name="connsiteX9" fmla="*/ 8535 w 12192"/>
                <a:gd name="connsiteY9" fmla="*/ 4877 h 9144"/>
                <a:gd name="connsiteX10" fmla="*/ 12192 w 12192"/>
                <a:gd name="connsiteY10" fmla="*/ 6096 h 9144"/>
                <a:gd name="connsiteX11" fmla="*/ 12192 w 12192"/>
                <a:gd name="connsiteY11" fmla="*/ 7315 h 9144"/>
                <a:gd name="connsiteX12" fmla="*/ 9754 w 12192"/>
                <a:gd name="connsiteY12" fmla="*/ 9144 h 9144"/>
                <a:gd name="connsiteX13" fmla="*/ 4877 w 12192"/>
                <a:gd name="connsiteY13" fmla="*/ 6096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 h="9144">
                  <a:moveTo>
                    <a:pt x="4877" y="6096"/>
                  </a:moveTo>
                  <a:lnTo>
                    <a:pt x="2439" y="4877"/>
                  </a:lnTo>
                  <a:lnTo>
                    <a:pt x="610" y="3048"/>
                  </a:lnTo>
                  <a:lnTo>
                    <a:pt x="0" y="1219"/>
                  </a:lnTo>
                  <a:lnTo>
                    <a:pt x="610" y="610"/>
                  </a:lnTo>
                  <a:lnTo>
                    <a:pt x="3048" y="0"/>
                  </a:lnTo>
                  <a:lnTo>
                    <a:pt x="4877" y="0"/>
                  </a:lnTo>
                  <a:lnTo>
                    <a:pt x="8535" y="2438"/>
                  </a:lnTo>
                  <a:lnTo>
                    <a:pt x="7925" y="3658"/>
                  </a:lnTo>
                  <a:lnTo>
                    <a:pt x="8535" y="4877"/>
                  </a:lnTo>
                  <a:lnTo>
                    <a:pt x="12192" y="6096"/>
                  </a:lnTo>
                  <a:lnTo>
                    <a:pt x="12192" y="7315"/>
                  </a:lnTo>
                  <a:lnTo>
                    <a:pt x="9754" y="9144"/>
                  </a:lnTo>
                  <a:lnTo>
                    <a:pt x="4877" y="6096"/>
                  </a:lnTo>
                  <a:close/>
                </a:path>
              </a:pathLst>
            </a:custGeom>
            <a:grpFill/>
            <a:ln w="6350" cap="flat">
              <a:solidFill>
                <a:srgbClr val="545A8A"/>
              </a:solidFill>
              <a:prstDash val="solid"/>
              <a:miter/>
            </a:ln>
          </p:spPr>
          <p:txBody>
            <a:bodyPr rtlCol="0" anchor="ctr"/>
            <a:lstStyle/>
            <a:p>
              <a:endParaRPr lang="fr-FR" dirty="0"/>
            </a:p>
          </p:txBody>
        </p:sp>
        <p:sp>
          <p:nvSpPr>
            <p:cNvPr id="353" name="Forme libre : forme 322">
              <a:extLst>
                <a:ext uri="{FF2B5EF4-FFF2-40B4-BE49-F238E27FC236}">
                  <a16:creationId xmlns:a16="http://schemas.microsoft.com/office/drawing/2014/main" id="{6BD8701B-C1AC-B919-A2E3-6D7DD7636491}"/>
                </a:ext>
              </a:extLst>
            </p:cNvPr>
            <p:cNvSpPr/>
            <p:nvPr/>
          </p:nvSpPr>
          <p:spPr>
            <a:xfrm>
              <a:off x="5835091" y="2014727"/>
              <a:ext cx="5486" cy="6096"/>
            </a:xfrm>
            <a:custGeom>
              <a:avLst/>
              <a:gdLst>
                <a:gd name="connsiteX0" fmla="*/ 5486 w 5486"/>
                <a:gd name="connsiteY0" fmla="*/ 3658 h 6096"/>
                <a:gd name="connsiteX1" fmla="*/ 3657 w 5486"/>
                <a:gd name="connsiteY1" fmla="*/ 6096 h 6096"/>
                <a:gd name="connsiteX2" fmla="*/ 1829 w 5486"/>
                <a:gd name="connsiteY2" fmla="*/ 4877 h 6096"/>
                <a:gd name="connsiteX3" fmla="*/ 0 w 5486"/>
                <a:gd name="connsiteY3" fmla="*/ 4877 h 6096"/>
                <a:gd name="connsiteX4" fmla="*/ 1219 w 5486"/>
                <a:gd name="connsiteY4" fmla="*/ 3048 h 6096"/>
                <a:gd name="connsiteX5" fmla="*/ 609 w 5486"/>
                <a:gd name="connsiteY5" fmla="*/ 610 h 6096"/>
                <a:gd name="connsiteX6" fmla="*/ 1219 w 5486"/>
                <a:gd name="connsiteY6" fmla="*/ 0 h 6096"/>
                <a:gd name="connsiteX7" fmla="*/ 2438 w 5486"/>
                <a:gd name="connsiteY7" fmla="*/ 2438 h 6096"/>
                <a:gd name="connsiteX8" fmla="*/ 5486 w 5486"/>
                <a:gd name="connsiteY8" fmla="*/ 3658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 h="6096">
                  <a:moveTo>
                    <a:pt x="5486" y="3658"/>
                  </a:moveTo>
                  <a:lnTo>
                    <a:pt x="3657" y="6096"/>
                  </a:lnTo>
                  <a:lnTo>
                    <a:pt x="1829" y="4877"/>
                  </a:lnTo>
                  <a:lnTo>
                    <a:pt x="0" y="4877"/>
                  </a:lnTo>
                  <a:lnTo>
                    <a:pt x="1219" y="3048"/>
                  </a:lnTo>
                  <a:lnTo>
                    <a:pt x="609" y="610"/>
                  </a:lnTo>
                  <a:lnTo>
                    <a:pt x="1219" y="0"/>
                  </a:lnTo>
                  <a:lnTo>
                    <a:pt x="2438" y="2438"/>
                  </a:lnTo>
                  <a:lnTo>
                    <a:pt x="5486" y="3658"/>
                  </a:lnTo>
                  <a:close/>
                </a:path>
              </a:pathLst>
            </a:custGeom>
            <a:grpFill/>
            <a:ln w="6350" cap="flat">
              <a:solidFill>
                <a:srgbClr val="545A8A"/>
              </a:solidFill>
              <a:prstDash val="solid"/>
              <a:miter/>
            </a:ln>
          </p:spPr>
          <p:txBody>
            <a:bodyPr rtlCol="0" anchor="ctr"/>
            <a:lstStyle/>
            <a:p>
              <a:endParaRPr lang="fr-FR" dirty="0"/>
            </a:p>
          </p:txBody>
        </p:sp>
        <p:sp>
          <p:nvSpPr>
            <p:cNvPr id="354" name="Forme libre : forme 323">
              <a:extLst>
                <a:ext uri="{FF2B5EF4-FFF2-40B4-BE49-F238E27FC236}">
                  <a16:creationId xmlns:a16="http://schemas.microsoft.com/office/drawing/2014/main" id="{BD406F7E-5735-A1D5-ADDE-6253E702BB66}"/>
                </a:ext>
              </a:extLst>
            </p:cNvPr>
            <p:cNvSpPr/>
            <p:nvPr/>
          </p:nvSpPr>
          <p:spPr>
            <a:xfrm>
              <a:off x="5832652" y="2014117"/>
              <a:ext cx="2438" cy="4267"/>
            </a:xfrm>
            <a:custGeom>
              <a:avLst/>
              <a:gdLst>
                <a:gd name="connsiteX0" fmla="*/ 2439 w 2438"/>
                <a:gd name="connsiteY0" fmla="*/ 4267 h 4267"/>
                <a:gd name="connsiteX1" fmla="*/ 1219 w 2438"/>
                <a:gd name="connsiteY1" fmla="*/ 4267 h 4267"/>
                <a:gd name="connsiteX2" fmla="*/ 0 w 2438"/>
                <a:gd name="connsiteY2" fmla="*/ 1829 h 4267"/>
                <a:gd name="connsiteX3" fmla="*/ 610 w 2438"/>
                <a:gd name="connsiteY3" fmla="*/ 0 h 4267"/>
                <a:gd name="connsiteX4" fmla="*/ 1829 w 2438"/>
                <a:gd name="connsiteY4" fmla="*/ 2438 h 4267"/>
                <a:gd name="connsiteX5" fmla="*/ 2439 w 2438"/>
                <a:gd name="connsiteY5" fmla="*/ 4267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 h="4267">
                  <a:moveTo>
                    <a:pt x="2439" y="4267"/>
                  </a:moveTo>
                  <a:lnTo>
                    <a:pt x="1219" y="4267"/>
                  </a:lnTo>
                  <a:lnTo>
                    <a:pt x="0" y="1829"/>
                  </a:lnTo>
                  <a:lnTo>
                    <a:pt x="610" y="0"/>
                  </a:lnTo>
                  <a:lnTo>
                    <a:pt x="1829" y="2438"/>
                  </a:lnTo>
                  <a:lnTo>
                    <a:pt x="2439" y="4267"/>
                  </a:lnTo>
                  <a:close/>
                </a:path>
              </a:pathLst>
            </a:custGeom>
            <a:grpFill/>
            <a:ln w="6350" cap="flat">
              <a:solidFill>
                <a:srgbClr val="545A8A"/>
              </a:solidFill>
              <a:prstDash val="solid"/>
              <a:miter/>
            </a:ln>
          </p:spPr>
          <p:txBody>
            <a:bodyPr rtlCol="0" anchor="ctr"/>
            <a:lstStyle/>
            <a:p>
              <a:endParaRPr lang="fr-FR" dirty="0"/>
            </a:p>
          </p:txBody>
        </p:sp>
        <p:sp>
          <p:nvSpPr>
            <p:cNvPr id="355" name="Forme libre : forme 327">
              <a:extLst>
                <a:ext uri="{FF2B5EF4-FFF2-40B4-BE49-F238E27FC236}">
                  <a16:creationId xmlns:a16="http://schemas.microsoft.com/office/drawing/2014/main" id="{B30C1733-E1E9-01FD-04B5-9B1AF4584E4D}"/>
                </a:ext>
              </a:extLst>
            </p:cNvPr>
            <p:cNvSpPr/>
            <p:nvPr/>
          </p:nvSpPr>
          <p:spPr>
            <a:xfrm>
              <a:off x="3892296" y="3938624"/>
              <a:ext cx="5486" cy="9144"/>
            </a:xfrm>
            <a:custGeom>
              <a:avLst/>
              <a:gdLst>
                <a:gd name="connsiteX0" fmla="*/ 4267 w 5486"/>
                <a:gd name="connsiteY0" fmla="*/ 7315 h 9144"/>
                <a:gd name="connsiteX1" fmla="*/ 1829 w 5486"/>
                <a:gd name="connsiteY1" fmla="*/ 9144 h 9144"/>
                <a:gd name="connsiteX2" fmla="*/ 609 w 5486"/>
                <a:gd name="connsiteY2" fmla="*/ 8535 h 9144"/>
                <a:gd name="connsiteX3" fmla="*/ 0 w 5486"/>
                <a:gd name="connsiteY3" fmla="*/ 5487 h 9144"/>
                <a:gd name="connsiteX4" fmla="*/ 1219 w 5486"/>
                <a:gd name="connsiteY4" fmla="*/ 2439 h 9144"/>
                <a:gd name="connsiteX5" fmla="*/ 3048 w 5486"/>
                <a:gd name="connsiteY5" fmla="*/ 0 h 9144"/>
                <a:gd name="connsiteX6" fmla="*/ 4877 w 5486"/>
                <a:gd name="connsiteY6" fmla="*/ 0 h 9144"/>
                <a:gd name="connsiteX7" fmla="*/ 5487 w 5486"/>
                <a:gd name="connsiteY7" fmla="*/ 1829 h 9144"/>
                <a:gd name="connsiteX8" fmla="*/ 4877 w 5486"/>
                <a:gd name="connsiteY8" fmla="*/ 6096 h 9144"/>
                <a:gd name="connsiteX9" fmla="*/ 4267 w 5486"/>
                <a:gd name="connsiteY9" fmla="*/ 7315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 h="9144">
                  <a:moveTo>
                    <a:pt x="4267" y="7315"/>
                  </a:moveTo>
                  <a:lnTo>
                    <a:pt x="1829" y="9144"/>
                  </a:lnTo>
                  <a:lnTo>
                    <a:pt x="609" y="8535"/>
                  </a:lnTo>
                  <a:lnTo>
                    <a:pt x="0" y="5487"/>
                  </a:lnTo>
                  <a:lnTo>
                    <a:pt x="1219" y="2439"/>
                  </a:lnTo>
                  <a:lnTo>
                    <a:pt x="3048" y="0"/>
                  </a:lnTo>
                  <a:lnTo>
                    <a:pt x="4877" y="0"/>
                  </a:lnTo>
                  <a:lnTo>
                    <a:pt x="5487" y="1829"/>
                  </a:lnTo>
                  <a:lnTo>
                    <a:pt x="4877" y="6096"/>
                  </a:lnTo>
                  <a:lnTo>
                    <a:pt x="4267" y="7315"/>
                  </a:lnTo>
                  <a:close/>
                </a:path>
              </a:pathLst>
            </a:custGeom>
            <a:grpFill/>
            <a:ln w="6350" cap="flat">
              <a:solidFill>
                <a:srgbClr val="545A8A"/>
              </a:solidFill>
              <a:prstDash val="solid"/>
              <a:miter/>
            </a:ln>
          </p:spPr>
          <p:txBody>
            <a:bodyPr rtlCol="0" anchor="ctr"/>
            <a:lstStyle/>
            <a:p>
              <a:endParaRPr lang="fr-FR" dirty="0"/>
            </a:p>
          </p:txBody>
        </p:sp>
        <p:sp>
          <p:nvSpPr>
            <p:cNvPr id="356" name="Forme libre : forme 329">
              <a:extLst>
                <a:ext uri="{FF2B5EF4-FFF2-40B4-BE49-F238E27FC236}">
                  <a16:creationId xmlns:a16="http://schemas.microsoft.com/office/drawing/2014/main" id="{94285320-47DC-1AC5-FA96-1D5714AACDE2}"/>
                </a:ext>
              </a:extLst>
            </p:cNvPr>
            <p:cNvSpPr/>
            <p:nvPr/>
          </p:nvSpPr>
          <p:spPr>
            <a:xfrm>
              <a:off x="3876446" y="3744162"/>
              <a:ext cx="3048" cy="3657"/>
            </a:xfrm>
            <a:custGeom>
              <a:avLst/>
              <a:gdLst>
                <a:gd name="connsiteX0" fmla="*/ 2438 w 3048"/>
                <a:gd name="connsiteY0" fmla="*/ 3658 h 3657"/>
                <a:gd name="connsiteX1" fmla="*/ 609 w 3048"/>
                <a:gd name="connsiteY1" fmla="*/ 3658 h 3657"/>
                <a:gd name="connsiteX2" fmla="*/ 0 w 3048"/>
                <a:gd name="connsiteY2" fmla="*/ 2438 h 3657"/>
                <a:gd name="connsiteX3" fmla="*/ 1219 w 3048"/>
                <a:gd name="connsiteY3" fmla="*/ 0 h 3657"/>
                <a:gd name="connsiteX4" fmla="*/ 2438 w 3048"/>
                <a:gd name="connsiteY4" fmla="*/ 0 h 3657"/>
                <a:gd name="connsiteX5" fmla="*/ 3048 w 3048"/>
                <a:gd name="connsiteY5" fmla="*/ 1219 h 3657"/>
                <a:gd name="connsiteX6" fmla="*/ 2438 w 3048"/>
                <a:gd name="connsiteY6" fmla="*/ 3658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3657">
                  <a:moveTo>
                    <a:pt x="2438" y="3658"/>
                  </a:moveTo>
                  <a:lnTo>
                    <a:pt x="609" y="3658"/>
                  </a:lnTo>
                  <a:lnTo>
                    <a:pt x="0" y="2438"/>
                  </a:lnTo>
                  <a:lnTo>
                    <a:pt x="1219" y="0"/>
                  </a:lnTo>
                  <a:lnTo>
                    <a:pt x="2438" y="0"/>
                  </a:lnTo>
                  <a:lnTo>
                    <a:pt x="3048" y="1219"/>
                  </a:lnTo>
                  <a:lnTo>
                    <a:pt x="2438" y="3658"/>
                  </a:lnTo>
                  <a:close/>
                </a:path>
              </a:pathLst>
            </a:custGeom>
            <a:grpFill/>
            <a:ln w="6350" cap="flat">
              <a:solidFill>
                <a:srgbClr val="545A8A"/>
              </a:solidFill>
              <a:prstDash val="solid"/>
              <a:miter/>
            </a:ln>
          </p:spPr>
          <p:txBody>
            <a:bodyPr rtlCol="0" anchor="ctr"/>
            <a:lstStyle/>
            <a:p>
              <a:endParaRPr lang="fr-FR" dirty="0"/>
            </a:p>
          </p:txBody>
        </p:sp>
        <p:sp>
          <p:nvSpPr>
            <p:cNvPr id="357" name="Forme libre : forme 330">
              <a:extLst>
                <a:ext uri="{FF2B5EF4-FFF2-40B4-BE49-F238E27FC236}">
                  <a16:creationId xmlns:a16="http://schemas.microsoft.com/office/drawing/2014/main" id="{F0A5C429-8462-FADB-481C-5B5663352AE3}"/>
                </a:ext>
              </a:extLst>
            </p:cNvPr>
            <p:cNvSpPr/>
            <p:nvPr/>
          </p:nvSpPr>
          <p:spPr>
            <a:xfrm>
              <a:off x="3869131" y="3735628"/>
              <a:ext cx="5486" cy="4876"/>
            </a:xfrm>
            <a:custGeom>
              <a:avLst/>
              <a:gdLst>
                <a:gd name="connsiteX0" fmla="*/ 5486 w 5486"/>
                <a:gd name="connsiteY0" fmla="*/ 3048 h 4876"/>
                <a:gd name="connsiteX1" fmla="*/ 4877 w 5486"/>
                <a:gd name="connsiteY1" fmla="*/ 4877 h 4876"/>
                <a:gd name="connsiteX2" fmla="*/ 3657 w 5486"/>
                <a:gd name="connsiteY2" fmla="*/ 4877 h 4876"/>
                <a:gd name="connsiteX3" fmla="*/ 1219 w 5486"/>
                <a:gd name="connsiteY3" fmla="*/ 3658 h 4876"/>
                <a:gd name="connsiteX4" fmla="*/ 0 w 5486"/>
                <a:gd name="connsiteY4" fmla="*/ 2438 h 4876"/>
                <a:gd name="connsiteX5" fmla="*/ 1829 w 5486"/>
                <a:gd name="connsiteY5" fmla="*/ 0 h 4876"/>
                <a:gd name="connsiteX6" fmla="*/ 4877 w 5486"/>
                <a:gd name="connsiteY6" fmla="*/ 2438 h 4876"/>
                <a:gd name="connsiteX7" fmla="*/ 5486 w 5486"/>
                <a:gd name="connsiteY7" fmla="*/ 3048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 h="4876">
                  <a:moveTo>
                    <a:pt x="5486" y="3048"/>
                  </a:moveTo>
                  <a:lnTo>
                    <a:pt x="4877" y="4877"/>
                  </a:lnTo>
                  <a:lnTo>
                    <a:pt x="3657" y="4877"/>
                  </a:lnTo>
                  <a:lnTo>
                    <a:pt x="1219" y="3658"/>
                  </a:lnTo>
                  <a:lnTo>
                    <a:pt x="0" y="2438"/>
                  </a:lnTo>
                  <a:lnTo>
                    <a:pt x="1829" y="0"/>
                  </a:lnTo>
                  <a:lnTo>
                    <a:pt x="4877" y="2438"/>
                  </a:lnTo>
                  <a:lnTo>
                    <a:pt x="5486" y="3048"/>
                  </a:lnTo>
                  <a:close/>
                </a:path>
              </a:pathLst>
            </a:custGeom>
            <a:grpFill/>
            <a:ln w="6350" cap="flat">
              <a:solidFill>
                <a:srgbClr val="545A8A"/>
              </a:solidFill>
              <a:prstDash val="solid"/>
              <a:miter/>
            </a:ln>
          </p:spPr>
          <p:txBody>
            <a:bodyPr rtlCol="0" anchor="ctr"/>
            <a:lstStyle/>
            <a:p>
              <a:endParaRPr lang="fr-FR" dirty="0"/>
            </a:p>
          </p:txBody>
        </p:sp>
        <p:sp>
          <p:nvSpPr>
            <p:cNvPr id="358" name="Forme libre : forme 331">
              <a:extLst>
                <a:ext uri="{FF2B5EF4-FFF2-40B4-BE49-F238E27FC236}">
                  <a16:creationId xmlns:a16="http://schemas.microsoft.com/office/drawing/2014/main" id="{942989B2-470E-9F3B-AB7B-AF4582178AA8}"/>
                </a:ext>
              </a:extLst>
            </p:cNvPr>
            <p:cNvSpPr/>
            <p:nvPr/>
          </p:nvSpPr>
          <p:spPr>
            <a:xfrm>
              <a:off x="3919728" y="3865472"/>
              <a:ext cx="6705" cy="15240"/>
            </a:xfrm>
            <a:custGeom>
              <a:avLst/>
              <a:gdLst>
                <a:gd name="connsiteX0" fmla="*/ 4267 w 6705"/>
                <a:gd name="connsiteY0" fmla="*/ 15240 h 15240"/>
                <a:gd name="connsiteX1" fmla="*/ 3048 w 6705"/>
                <a:gd name="connsiteY1" fmla="*/ 14021 h 15240"/>
                <a:gd name="connsiteX2" fmla="*/ 609 w 6705"/>
                <a:gd name="connsiteY2" fmla="*/ 12802 h 15240"/>
                <a:gd name="connsiteX3" fmla="*/ 0 w 6705"/>
                <a:gd name="connsiteY3" fmla="*/ 11583 h 15240"/>
                <a:gd name="connsiteX4" fmla="*/ 0 w 6705"/>
                <a:gd name="connsiteY4" fmla="*/ 7925 h 15240"/>
                <a:gd name="connsiteX5" fmla="*/ 609 w 6705"/>
                <a:gd name="connsiteY5" fmla="*/ 6706 h 15240"/>
                <a:gd name="connsiteX6" fmla="*/ 4877 w 6705"/>
                <a:gd name="connsiteY6" fmla="*/ 0 h 15240"/>
                <a:gd name="connsiteX7" fmla="*/ 6705 w 6705"/>
                <a:gd name="connsiteY7" fmla="*/ 1219 h 15240"/>
                <a:gd name="connsiteX8" fmla="*/ 6705 w 6705"/>
                <a:gd name="connsiteY8" fmla="*/ 5487 h 15240"/>
                <a:gd name="connsiteX9" fmla="*/ 6096 w 6705"/>
                <a:gd name="connsiteY9" fmla="*/ 10363 h 15240"/>
                <a:gd name="connsiteX10" fmla="*/ 5487 w 6705"/>
                <a:gd name="connsiteY10" fmla="*/ 12802 h 15240"/>
                <a:gd name="connsiteX11" fmla="*/ 4267 w 6705"/>
                <a:gd name="connsiteY11" fmla="*/ 1524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5" h="15240">
                  <a:moveTo>
                    <a:pt x="4267" y="15240"/>
                  </a:moveTo>
                  <a:lnTo>
                    <a:pt x="3048" y="14021"/>
                  </a:lnTo>
                  <a:lnTo>
                    <a:pt x="609" y="12802"/>
                  </a:lnTo>
                  <a:lnTo>
                    <a:pt x="0" y="11583"/>
                  </a:lnTo>
                  <a:lnTo>
                    <a:pt x="0" y="7925"/>
                  </a:lnTo>
                  <a:lnTo>
                    <a:pt x="609" y="6706"/>
                  </a:lnTo>
                  <a:lnTo>
                    <a:pt x="4877" y="0"/>
                  </a:lnTo>
                  <a:lnTo>
                    <a:pt x="6705" y="1219"/>
                  </a:lnTo>
                  <a:lnTo>
                    <a:pt x="6705" y="5487"/>
                  </a:lnTo>
                  <a:lnTo>
                    <a:pt x="6096" y="10363"/>
                  </a:lnTo>
                  <a:lnTo>
                    <a:pt x="5487" y="12802"/>
                  </a:lnTo>
                  <a:lnTo>
                    <a:pt x="4267" y="15240"/>
                  </a:lnTo>
                  <a:close/>
                </a:path>
              </a:pathLst>
            </a:custGeom>
            <a:grpFill/>
            <a:ln w="6350" cap="flat">
              <a:solidFill>
                <a:srgbClr val="545A8A"/>
              </a:solidFill>
              <a:prstDash val="solid"/>
              <a:miter/>
            </a:ln>
          </p:spPr>
          <p:txBody>
            <a:bodyPr rtlCol="0" anchor="ctr"/>
            <a:lstStyle/>
            <a:p>
              <a:endParaRPr lang="fr-FR" dirty="0"/>
            </a:p>
          </p:txBody>
        </p:sp>
        <p:sp>
          <p:nvSpPr>
            <p:cNvPr id="359" name="Forme libre : forme 332">
              <a:extLst>
                <a:ext uri="{FF2B5EF4-FFF2-40B4-BE49-F238E27FC236}">
                  <a16:creationId xmlns:a16="http://schemas.microsoft.com/office/drawing/2014/main" id="{5B4B02BC-601C-329B-AF1E-BDD503AD0B2B}"/>
                </a:ext>
              </a:extLst>
            </p:cNvPr>
            <p:cNvSpPr/>
            <p:nvPr/>
          </p:nvSpPr>
          <p:spPr>
            <a:xfrm>
              <a:off x="3863644" y="3708196"/>
              <a:ext cx="3048" cy="3048"/>
            </a:xfrm>
            <a:custGeom>
              <a:avLst/>
              <a:gdLst>
                <a:gd name="connsiteX0" fmla="*/ 2439 w 3048"/>
                <a:gd name="connsiteY0" fmla="*/ 3048 h 3048"/>
                <a:gd name="connsiteX1" fmla="*/ 0 w 3048"/>
                <a:gd name="connsiteY1" fmla="*/ 2438 h 3048"/>
                <a:gd name="connsiteX2" fmla="*/ 1219 w 3048"/>
                <a:gd name="connsiteY2" fmla="*/ 610 h 3048"/>
                <a:gd name="connsiteX3" fmla="*/ 3048 w 3048"/>
                <a:gd name="connsiteY3" fmla="*/ 0 h 3048"/>
                <a:gd name="connsiteX4" fmla="*/ 2439 w 3048"/>
                <a:gd name="connsiteY4" fmla="*/ 3048 h 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3048">
                  <a:moveTo>
                    <a:pt x="2439" y="3048"/>
                  </a:moveTo>
                  <a:lnTo>
                    <a:pt x="0" y="2438"/>
                  </a:lnTo>
                  <a:lnTo>
                    <a:pt x="1219" y="610"/>
                  </a:lnTo>
                  <a:lnTo>
                    <a:pt x="3048" y="0"/>
                  </a:lnTo>
                  <a:lnTo>
                    <a:pt x="2439" y="3048"/>
                  </a:lnTo>
                  <a:close/>
                </a:path>
              </a:pathLst>
            </a:custGeom>
            <a:grpFill/>
            <a:ln w="6350" cap="flat">
              <a:solidFill>
                <a:srgbClr val="545A8A"/>
              </a:solidFill>
              <a:prstDash val="solid"/>
              <a:miter/>
            </a:ln>
          </p:spPr>
          <p:txBody>
            <a:bodyPr rtlCol="0" anchor="ctr"/>
            <a:lstStyle/>
            <a:p>
              <a:endParaRPr lang="fr-FR" dirty="0"/>
            </a:p>
          </p:txBody>
        </p:sp>
        <p:sp>
          <p:nvSpPr>
            <p:cNvPr id="360" name="Forme libre : forme 335">
              <a:extLst>
                <a:ext uri="{FF2B5EF4-FFF2-40B4-BE49-F238E27FC236}">
                  <a16:creationId xmlns:a16="http://schemas.microsoft.com/office/drawing/2014/main" id="{8A364B47-2A0A-710A-5F54-66B7A2B64E21}"/>
                </a:ext>
              </a:extLst>
            </p:cNvPr>
            <p:cNvSpPr/>
            <p:nvPr/>
          </p:nvSpPr>
          <p:spPr>
            <a:xfrm>
              <a:off x="6477609" y="3009594"/>
              <a:ext cx="7925" cy="6705"/>
            </a:xfrm>
            <a:custGeom>
              <a:avLst/>
              <a:gdLst>
                <a:gd name="connsiteX0" fmla="*/ 7925 w 7925"/>
                <a:gd name="connsiteY0" fmla="*/ 4877 h 6705"/>
                <a:gd name="connsiteX1" fmla="*/ 6705 w 7925"/>
                <a:gd name="connsiteY1" fmla="*/ 6706 h 6705"/>
                <a:gd name="connsiteX2" fmla="*/ 3657 w 7925"/>
                <a:gd name="connsiteY2" fmla="*/ 5486 h 6705"/>
                <a:gd name="connsiteX3" fmla="*/ 609 w 7925"/>
                <a:gd name="connsiteY3" fmla="*/ 3658 h 6705"/>
                <a:gd name="connsiteX4" fmla="*/ 609 w 7925"/>
                <a:gd name="connsiteY4" fmla="*/ 610 h 6705"/>
                <a:gd name="connsiteX5" fmla="*/ 0 w 7925"/>
                <a:gd name="connsiteY5" fmla="*/ 0 h 6705"/>
                <a:gd name="connsiteX6" fmla="*/ 3657 w 7925"/>
                <a:gd name="connsiteY6" fmla="*/ 0 h 6705"/>
                <a:gd name="connsiteX7" fmla="*/ 6096 w 7925"/>
                <a:gd name="connsiteY7" fmla="*/ 1829 h 6705"/>
                <a:gd name="connsiteX8" fmla="*/ 7316 w 7925"/>
                <a:gd name="connsiteY8" fmla="*/ 3048 h 6705"/>
                <a:gd name="connsiteX9" fmla="*/ 7925 w 7925"/>
                <a:gd name="connsiteY9" fmla="*/ 4877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5" h="6705">
                  <a:moveTo>
                    <a:pt x="7925" y="4877"/>
                  </a:moveTo>
                  <a:lnTo>
                    <a:pt x="6705" y="6706"/>
                  </a:lnTo>
                  <a:lnTo>
                    <a:pt x="3657" y="5486"/>
                  </a:lnTo>
                  <a:lnTo>
                    <a:pt x="609" y="3658"/>
                  </a:lnTo>
                  <a:lnTo>
                    <a:pt x="609" y="610"/>
                  </a:lnTo>
                  <a:lnTo>
                    <a:pt x="0" y="0"/>
                  </a:lnTo>
                  <a:lnTo>
                    <a:pt x="3657" y="0"/>
                  </a:lnTo>
                  <a:lnTo>
                    <a:pt x="6096" y="1829"/>
                  </a:lnTo>
                  <a:lnTo>
                    <a:pt x="7316" y="3048"/>
                  </a:lnTo>
                  <a:lnTo>
                    <a:pt x="7925" y="4877"/>
                  </a:lnTo>
                  <a:close/>
                </a:path>
              </a:pathLst>
            </a:custGeom>
            <a:grpFill/>
            <a:ln w="6350" cap="flat">
              <a:solidFill>
                <a:srgbClr val="545A8A"/>
              </a:solidFill>
              <a:prstDash val="solid"/>
              <a:miter/>
            </a:ln>
          </p:spPr>
          <p:txBody>
            <a:bodyPr rtlCol="0" anchor="ctr"/>
            <a:lstStyle/>
            <a:p>
              <a:endParaRPr lang="fr-FR" dirty="0"/>
            </a:p>
          </p:txBody>
        </p:sp>
        <p:sp>
          <p:nvSpPr>
            <p:cNvPr id="361" name="Forme libre : forme 336">
              <a:extLst>
                <a:ext uri="{FF2B5EF4-FFF2-40B4-BE49-F238E27FC236}">
                  <a16:creationId xmlns:a16="http://schemas.microsoft.com/office/drawing/2014/main" id="{C56514FB-3634-BCD9-BD86-B3D836327036}"/>
                </a:ext>
              </a:extLst>
            </p:cNvPr>
            <p:cNvSpPr/>
            <p:nvPr/>
          </p:nvSpPr>
          <p:spPr>
            <a:xfrm>
              <a:off x="6472733" y="3005327"/>
              <a:ext cx="4876" cy="2438"/>
            </a:xfrm>
            <a:custGeom>
              <a:avLst/>
              <a:gdLst>
                <a:gd name="connsiteX0" fmla="*/ 3048 w 4876"/>
                <a:gd name="connsiteY0" fmla="*/ 2438 h 2438"/>
                <a:gd name="connsiteX1" fmla="*/ 0 w 4876"/>
                <a:gd name="connsiteY1" fmla="*/ 1829 h 2438"/>
                <a:gd name="connsiteX2" fmla="*/ 0 w 4876"/>
                <a:gd name="connsiteY2" fmla="*/ 609 h 2438"/>
                <a:gd name="connsiteX3" fmla="*/ 2438 w 4876"/>
                <a:gd name="connsiteY3" fmla="*/ 0 h 2438"/>
                <a:gd name="connsiteX4" fmla="*/ 4876 w 4876"/>
                <a:gd name="connsiteY4" fmla="*/ 1829 h 2438"/>
                <a:gd name="connsiteX5" fmla="*/ 3048 w 4876"/>
                <a:gd name="connsiteY5" fmla="*/ 2438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 h="2438">
                  <a:moveTo>
                    <a:pt x="3048" y="2438"/>
                  </a:moveTo>
                  <a:lnTo>
                    <a:pt x="0" y="1829"/>
                  </a:lnTo>
                  <a:lnTo>
                    <a:pt x="0" y="609"/>
                  </a:lnTo>
                  <a:lnTo>
                    <a:pt x="2438" y="0"/>
                  </a:lnTo>
                  <a:lnTo>
                    <a:pt x="4876" y="1829"/>
                  </a:lnTo>
                  <a:lnTo>
                    <a:pt x="3048" y="2438"/>
                  </a:lnTo>
                  <a:close/>
                </a:path>
              </a:pathLst>
            </a:custGeom>
            <a:grpFill/>
            <a:ln w="6350" cap="flat">
              <a:solidFill>
                <a:srgbClr val="545A8A"/>
              </a:solidFill>
              <a:prstDash val="solid"/>
              <a:miter/>
            </a:ln>
          </p:spPr>
          <p:txBody>
            <a:bodyPr rtlCol="0" anchor="ctr"/>
            <a:lstStyle/>
            <a:p>
              <a:endParaRPr lang="fr-FR" dirty="0"/>
            </a:p>
          </p:txBody>
        </p:sp>
        <p:sp>
          <p:nvSpPr>
            <p:cNvPr id="362" name="Forme libre : forme 343">
              <a:extLst>
                <a:ext uri="{FF2B5EF4-FFF2-40B4-BE49-F238E27FC236}">
                  <a16:creationId xmlns:a16="http://schemas.microsoft.com/office/drawing/2014/main" id="{CC94B719-710F-5C16-97FE-B443FA6896AE}"/>
                </a:ext>
              </a:extLst>
            </p:cNvPr>
            <p:cNvSpPr/>
            <p:nvPr/>
          </p:nvSpPr>
          <p:spPr>
            <a:xfrm>
              <a:off x="3888638" y="3759402"/>
              <a:ext cx="3048" cy="5486"/>
            </a:xfrm>
            <a:custGeom>
              <a:avLst/>
              <a:gdLst>
                <a:gd name="connsiteX0" fmla="*/ 1829 w 3048"/>
                <a:gd name="connsiteY0" fmla="*/ 0 h 5486"/>
                <a:gd name="connsiteX1" fmla="*/ 3048 w 3048"/>
                <a:gd name="connsiteY1" fmla="*/ 2438 h 5486"/>
                <a:gd name="connsiteX2" fmla="*/ 3048 w 3048"/>
                <a:gd name="connsiteY2" fmla="*/ 4267 h 5486"/>
                <a:gd name="connsiteX3" fmla="*/ 1829 w 3048"/>
                <a:gd name="connsiteY3" fmla="*/ 5486 h 5486"/>
                <a:gd name="connsiteX4" fmla="*/ 609 w 3048"/>
                <a:gd name="connsiteY4" fmla="*/ 4877 h 5486"/>
                <a:gd name="connsiteX5" fmla="*/ 0 w 3048"/>
                <a:gd name="connsiteY5" fmla="*/ 3048 h 5486"/>
                <a:gd name="connsiteX6" fmla="*/ 1829 w 3048"/>
                <a:gd name="connsiteY6"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5486">
                  <a:moveTo>
                    <a:pt x="1829" y="0"/>
                  </a:moveTo>
                  <a:lnTo>
                    <a:pt x="3048" y="2438"/>
                  </a:lnTo>
                  <a:lnTo>
                    <a:pt x="3048" y="4267"/>
                  </a:lnTo>
                  <a:lnTo>
                    <a:pt x="1829" y="5486"/>
                  </a:lnTo>
                  <a:lnTo>
                    <a:pt x="609" y="4877"/>
                  </a:lnTo>
                  <a:lnTo>
                    <a:pt x="0" y="3048"/>
                  </a:lnTo>
                  <a:lnTo>
                    <a:pt x="1829" y="0"/>
                  </a:lnTo>
                  <a:close/>
                </a:path>
              </a:pathLst>
            </a:custGeom>
            <a:grpFill/>
            <a:ln w="6350" cap="flat">
              <a:solidFill>
                <a:srgbClr val="545A8A"/>
              </a:solidFill>
              <a:prstDash val="solid"/>
              <a:miter/>
            </a:ln>
          </p:spPr>
          <p:txBody>
            <a:bodyPr rtlCol="0" anchor="ctr"/>
            <a:lstStyle/>
            <a:p>
              <a:endParaRPr lang="fr-FR" dirty="0"/>
            </a:p>
          </p:txBody>
        </p:sp>
        <p:sp>
          <p:nvSpPr>
            <p:cNvPr id="363" name="Forme libre : forme 344">
              <a:extLst>
                <a:ext uri="{FF2B5EF4-FFF2-40B4-BE49-F238E27FC236}">
                  <a16:creationId xmlns:a16="http://schemas.microsoft.com/office/drawing/2014/main" id="{643DD3E3-B8D9-E44D-F9FC-B85714066FA1}"/>
                </a:ext>
              </a:extLst>
            </p:cNvPr>
            <p:cNvSpPr/>
            <p:nvPr/>
          </p:nvSpPr>
          <p:spPr>
            <a:xfrm>
              <a:off x="7957109" y="5199277"/>
              <a:ext cx="17068" cy="20726"/>
            </a:xfrm>
            <a:custGeom>
              <a:avLst/>
              <a:gdLst>
                <a:gd name="connsiteX0" fmla="*/ 14630 w 17068"/>
                <a:gd name="connsiteY0" fmla="*/ 4267 h 20726"/>
                <a:gd name="connsiteX1" fmla="*/ 17068 w 17068"/>
                <a:gd name="connsiteY1" fmla="*/ 9754 h 20726"/>
                <a:gd name="connsiteX2" fmla="*/ 15849 w 17068"/>
                <a:gd name="connsiteY2" fmla="*/ 13411 h 20726"/>
                <a:gd name="connsiteX3" fmla="*/ 13411 w 17068"/>
                <a:gd name="connsiteY3" fmla="*/ 15850 h 20726"/>
                <a:gd name="connsiteX4" fmla="*/ 14020 w 17068"/>
                <a:gd name="connsiteY4" fmla="*/ 17679 h 20726"/>
                <a:gd name="connsiteX5" fmla="*/ 12192 w 17068"/>
                <a:gd name="connsiteY5" fmla="*/ 19507 h 20726"/>
                <a:gd name="connsiteX6" fmla="*/ 9144 w 17068"/>
                <a:gd name="connsiteY6" fmla="*/ 20727 h 20726"/>
                <a:gd name="connsiteX7" fmla="*/ 6096 w 17068"/>
                <a:gd name="connsiteY7" fmla="*/ 20727 h 20726"/>
                <a:gd name="connsiteX8" fmla="*/ 2438 w 17068"/>
                <a:gd name="connsiteY8" fmla="*/ 20117 h 20726"/>
                <a:gd name="connsiteX9" fmla="*/ 1828 w 17068"/>
                <a:gd name="connsiteY9" fmla="*/ 20727 h 20726"/>
                <a:gd name="connsiteX10" fmla="*/ 0 w 17068"/>
                <a:gd name="connsiteY10" fmla="*/ 18898 h 20726"/>
                <a:gd name="connsiteX11" fmla="*/ 1219 w 17068"/>
                <a:gd name="connsiteY11" fmla="*/ 17679 h 20726"/>
                <a:gd name="connsiteX12" fmla="*/ 1828 w 17068"/>
                <a:gd name="connsiteY12" fmla="*/ 15240 h 20726"/>
                <a:gd name="connsiteX13" fmla="*/ 2438 w 17068"/>
                <a:gd name="connsiteY13" fmla="*/ 10973 h 20726"/>
                <a:gd name="connsiteX14" fmla="*/ 3657 w 17068"/>
                <a:gd name="connsiteY14" fmla="*/ 8535 h 20726"/>
                <a:gd name="connsiteX15" fmla="*/ 6705 w 17068"/>
                <a:gd name="connsiteY15" fmla="*/ 6096 h 20726"/>
                <a:gd name="connsiteX16" fmla="*/ 7315 w 17068"/>
                <a:gd name="connsiteY16" fmla="*/ 4877 h 20726"/>
                <a:gd name="connsiteX17" fmla="*/ 8534 w 17068"/>
                <a:gd name="connsiteY17" fmla="*/ 1829 h 20726"/>
                <a:gd name="connsiteX18" fmla="*/ 10972 w 17068"/>
                <a:gd name="connsiteY18" fmla="*/ 0 h 20726"/>
                <a:gd name="connsiteX19" fmla="*/ 13411 w 17068"/>
                <a:gd name="connsiteY19" fmla="*/ 610 h 20726"/>
                <a:gd name="connsiteX20" fmla="*/ 14630 w 17068"/>
                <a:gd name="connsiteY20" fmla="*/ 4267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 h="20726">
                  <a:moveTo>
                    <a:pt x="14630" y="4267"/>
                  </a:moveTo>
                  <a:lnTo>
                    <a:pt x="17068" y="9754"/>
                  </a:lnTo>
                  <a:lnTo>
                    <a:pt x="15849" y="13411"/>
                  </a:lnTo>
                  <a:lnTo>
                    <a:pt x="13411" y="15850"/>
                  </a:lnTo>
                  <a:lnTo>
                    <a:pt x="14020" y="17679"/>
                  </a:lnTo>
                  <a:lnTo>
                    <a:pt x="12192" y="19507"/>
                  </a:lnTo>
                  <a:lnTo>
                    <a:pt x="9144" y="20727"/>
                  </a:lnTo>
                  <a:lnTo>
                    <a:pt x="6096" y="20727"/>
                  </a:lnTo>
                  <a:lnTo>
                    <a:pt x="2438" y="20117"/>
                  </a:lnTo>
                  <a:lnTo>
                    <a:pt x="1828" y="20727"/>
                  </a:lnTo>
                  <a:lnTo>
                    <a:pt x="0" y="18898"/>
                  </a:lnTo>
                  <a:lnTo>
                    <a:pt x="1219" y="17679"/>
                  </a:lnTo>
                  <a:lnTo>
                    <a:pt x="1828" y="15240"/>
                  </a:lnTo>
                  <a:lnTo>
                    <a:pt x="2438" y="10973"/>
                  </a:lnTo>
                  <a:lnTo>
                    <a:pt x="3657" y="8535"/>
                  </a:lnTo>
                  <a:lnTo>
                    <a:pt x="6705" y="6096"/>
                  </a:lnTo>
                  <a:lnTo>
                    <a:pt x="7315" y="4877"/>
                  </a:lnTo>
                  <a:lnTo>
                    <a:pt x="8534" y="1829"/>
                  </a:lnTo>
                  <a:lnTo>
                    <a:pt x="10972" y="0"/>
                  </a:lnTo>
                  <a:lnTo>
                    <a:pt x="13411" y="610"/>
                  </a:lnTo>
                  <a:lnTo>
                    <a:pt x="14630" y="4267"/>
                  </a:lnTo>
                  <a:close/>
                </a:path>
              </a:pathLst>
            </a:custGeom>
            <a:grpFill/>
            <a:ln w="6350" cap="flat">
              <a:solidFill>
                <a:srgbClr val="545A8A"/>
              </a:solidFill>
              <a:prstDash val="solid"/>
              <a:miter/>
            </a:ln>
          </p:spPr>
          <p:txBody>
            <a:bodyPr rtlCol="0" anchor="ctr"/>
            <a:lstStyle/>
            <a:p>
              <a:endParaRPr lang="fr-FR" dirty="0"/>
            </a:p>
          </p:txBody>
        </p:sp>
        <p:sp>
          <p:nvSpPr>
            <p:cNvPr id="364" name="Forme libre : forme 345">
              <a:extLst>
                <a:ext uri="{FF2B5EF4-FFF2-40B4-BE49-F238E27FC236}">
                  <a16:creationId xmlns:a16="http://schemas.microsoft.com/office/drawing/2014/main" id="{052F1C65-AADB-7D1C-6EEE-6CC5F7EB496B}"/>
                </a:ext>
              </a:extLst>
            </p:cNvPr>
            <p:cNvSpPr/>
            <p:nvPr/>
          </p:nvSpPr>
          <p:spPr>
            <a:xfrm>
              <a:off x="8163762" y="5187085"/>
              <a:ext cx="5486" cy="3657"/>
            </a:xfrm>
            <a:custGeom>
              <a:avLst/>
              <a:gdLst>
                <a:gd name="connsiteX0" fmla="*/ 1829 w 5486"/>
                <a:gd name="connsiteY0" fmla="*/ 3658 h 3657"/>
                <a:gd name="connsiteX1" fmla="*/ 0 w 5486"/>
                <a:gd name="connsiteY1" fmla="*/ 1829 h 3657"/>
                <a:gd name="connsiteX2" fmla="*/ 2439 w 5486"/>
                <a:gd name="connsiteY2" fmla="*/ 610 h 3657"/>
                <a:gd name="connsiteX3" fmla="*/ 4268 w 5486"/>
                <a:gd name="connsiteY3" fmla="*/ 0 h 3657"/>
                <a:gd name="connsiteX4" fmla="*/ 5487 w 5486"/>
                <a:gd name="connsiteY4" fmla="*/ 610 h 3657"/>
                <a:gd name="connsiteX5" fmla="*/ 4877 w 5486"/>
                <a:gd name="connsiteY5" fmla="*/ 1829 h 3657"/>
                <a:gd name="connsiteX6" fmla="*/ 1829 w 5486"/>
                <a:gd name="connsiteY6" fmla="*/ 3658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3657">
                  <a:moveTo>
                    <a:pt x="1829" y="3658"/>
                  </a:moveTo>
                  <a:lnTo>
                    <a:pt x="0" y="1829"/>
                  </a:lnTo>
                  <a:lnTo>
                    <a:pt x="2439" y="610"/>
                  </a:lnTo>
                  <a:lnTo>
                    <a:pt x="4268" y="0"/>
                  </a:lnTo>
                  <a:lnTo>
                    <a:pt x="5487" y="610"/>
                  </a:lnTo>
                  <a:lnTo>
                    <a:pt x="4877" y="1829"/>
                  </a:lnTo>
                  <a:lnTo>
                    <a:pt x="1829" y="3658"/>
                  </a:lnTo>
                  <a:close/>
                </a:path>
              </a:pathLst>
            </a:custGeom>
            <a:grpFill/>
            <a:ln w="6350" cap="flat">
              <a:solidFill>
                <a:srgbClr val="545A8A"/>
              </a:solidFill>
              <a:prstDash val="solid"/>
              <a:miter/>
            </a:ln>
          </p:spPr>
          <p:txBody>
            <a:bodyPr rtlCol="0" anchor="ctr"/>
            <a:lstStyle/>
            <a:p>
              <a:endParaRPr lang="fr-FR" dirty="0"/>
            </a:p>
          </p:txBody>
        </p:sp>
        <p:sp>
          <p:nvSpPr>
            <p:cNvPr id="365" name="Forme libre : forme 346">
              <a:extLst>
                <a:ext uri="{FF2B5EF4-FFF2-40B4-BE49-F238E27FC236}">
                  <a16:creationId xmlns:a16="http://schemas.microsoft.com/office/drawing/2014/main" id="{23DC975D-1617-615D-82D0-07EF48098E7F}"/>
                </a:ext>
              </a:extLst>
            </p:cNvPr>
            <p:cNvSpPr/>
            <p:nvPr/>
          </p:nvSpPr>
          <p:spPr>
            <a:xfrm>
              <a:off x="11670182" y="5299252"/>
              <a:ext cx="4876" cy="5486"/>
            </a:xfrm>
            <a:custGeom>
              <a:avLst/>
              <a:gdLst>
                <a:gd name="connsiteX0" fmla="*/ 4876 w 4876"/>
                <a:gd name="connsiteY0" fmla="*/ 2439 h 5486"/>
                <a:gd name="connsiteX1" fmla="*/ 3657 w 4876"/>
                <a:gd name="connsiteY1" fmla="*/ 3048 h 5486"/>
                <a:gd name="connsiteX2" fmla="*/ 2439 w 4876"/>
                <a:gd name="connsiteY2" fmla="*/ 5487 h 5486"/>
                <a:gd name="connsiteX3" fmla="*/ 0 w 4876"/>
                <a:gd name="connsiteY3" fmla="*/ 4267 h 5486"/>
                <a:gd name="connsiteX4" fmla="*/ 1219 w 4876"/>
                <a:gd name="connsiteY4" fmla="*/ 1219 h 5486"/>
                <a:gd name="connsiteX5" fmla="*/ 1828 w 4876"/>
                <a:gd name="connsiteY5" fmla="*/ 0 h 5486"/>
                <a:gd name="connsiteX6" fmla="*/ 3657 w 4876"/>
                <a:gd name="connsiteY6" fmla="*/ 609 h 5486"/>
                <a:gd name="connsiteX7" fmla="*/ 4876 w 4876"/>
                <a:gd name="connsiteY7" fmla="*/ 2439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 h="5486">
                  <a:moveTo>
                    <a:pt x="4876" y="2439"/>
                  </a:moveTo>
                  <a:lnTo>
                    <a:pt x="3657" y="3048"/>
                  </a:lnTo>
                  <a:lnTo>
                    <a:pt x="2439" y="5487"/>
                  </a:lnTo>
                  <a:lnTo>
                    <a:pt x="0" y="4267"/>
                  </a:lnTo>
                  <a:lnTo>
                    <a:pt x="1219" y="1219"/>
                  </a:lnTo>
                  <a:lnTo>
                    <a:pt x="1828" y="0"/>
                  </a:lnTo>
                  <a:lnTo>
                    <a:pt x="3657" y="609"/>
                  </a:lnTo>
                  <a:lnTo>
                    <a:pt x="4876" y="2439"/>
                  </a:lnTo>
                  <a:close/>
                </a:path>
              </a:pathLst>
            </a:custGeom>
            <a:grpFill/>
            <a:ln w="6350" cap="flat">
              <a:solidFill>
                <a:srgbClr val="545A8A"/>
              </a:solidFill>
              <a:prstDash val="solid"/>
              <a:miter/>
            </a:ln>
          </p:spPr>
          <p:txBody>
            <a:bodyPr rtlCol="0" anchor="ctr"/>
            <a:lstStyle/>
            <a:p>
              <a:endParaRPr lang="fr-FR" dirty="0"/>
            </a:p>
          </p:txBody>
        </p:sp>
        <p:sp>
          <p:nvSpPr>
            <p:cNvPr id="366" name="Forme libre : forme 347">
              <a:extLst>
                <a:ext uri="{FF2B5EF4-FFF2-40B4-BE49-F238E27FC236}">
                  <a16:creationId xmlns:a16="http://schemas.microsoft.com/office/drawing/2014/main" id="{5BBD8781-5351-9E71-1702-B20ABA6F3188}"/>
                </a:ext>
              </a:extLst>
            </p:cNvPr>
            <p:cNvSpPr/>
            <p:nvPr/>
          </p:nvSpPr>
          <p:spPr>
            <a:xfrm>
              <a:off x="11696394" y="5254141"/>
              <a:ext cx="10363" cy="10973"/>
            </a:xfrm>
            <a:custGeom>
              <a:avLst/>
              <a:gdLst>
                <a:gd name="connsiteX0" fmla="*/ 5487 w 10363"/>
                <a:gd name="connsiteY0" fmla="*/ 0 h 10973"/>
                <a:gd name="connsiteX1" fmla="*/ 4877 w 10363"/>
                <a:gd name="connsiteY1" fmla="*/ 610 h 10973"/>
                <a:gd name="connsiteX2" fmla="*/ 6096 w 10363"/>
                <a:gd name="connsiteY2" fmla="*/ 3048 h 10973"/>
                <a:gd name="connsiteX3" fmla="*/ 7925 w 10363"/>
                <a:gd name="connsiteY3" fmla="*/ 3048 h 10973"/>
                <a:gd name="connsiteX4" fmla="*/ 10364 w 10363"/>
                <a:gd name="connsiteY4" fmla="*/ 1829 h 10973"/>
                <a:gd name="connsiteX5" fmla="*/ 9754 w 10363"/>
                <a:gd name="connsiteY5" fmla="*/ 5487 h 10973"/>
                <a:gd name="connsiteX6" fmla="*/ 8535 w 10363"/>
                <a:gd name="connsiteY6" fmla="*/ 6706 h 10973"/>
                <a:gd name="connsiteX7" fmla="*/ 7925 w 10363"/>
                <a:gd name="connsiteY7" fmla="*/ 9144 h 10973"/>
                <a:gd name="connsiteX8" fmla="*/ 4877 w 10363"/>
                <a:gd name="connsiteY8" fmla="*/ 10973 h 10973"/>
                <a:gd name="connsiteX9" fmla="*/ 2439 w 10363"/>
                <a:gd name="connsiteY9" fmla="*/ 9754 h 10973"/>
                <a:gd name="connsiteX10" fmla="*/ 2439 w 10363"/>
                <a:gd name="connsiteY10" fmla="*/ 9144 h 10973"/>
                <a:gd name="connsiteX11" fmla="*/ 610 w 10363"/>
                <a:gd name="connsiteY11" fmla="*/ 7315 h 10973"/>
                <a:gd name="connsiteX12" fmla="*/ 1220 w 10363"/>
                <a:gd name="connsiteY12" fmla="*/ 6096 h 10973"/>
                <a:gd name="connsiteX13" fmla="*/ 0 w 10363"/>
                <a:gd name="connsiteY13" fmla="*/ 4877 h 10973"/>
                <a:gd name="connsiteX14" fmla="*/ 610 w 10363"/>
                <a:gd name="connsiteY14" fmla="*/ 2439 h 10973"/>
                <a:gd name="connsiteX15" fmla="*/ 0 w 10363"/>
                <a:gd name="connsiteY15" fmla="*/ 0 h 10973"/>
                <a:gd name="connsiteX16" fmla="*/ 610 w 10363"/>
                <a:gd name="connsiteY16" fmla="*/ 0 h 10973"/>
                <a:gd name="connsiteX17" fmla="*/ 3048 w 10363"/>
                <a:gd name="connsiteY17" fmla="*/ 610 h 10973"/>
                <a:gd name="connsiteX18" fmla="*/ 5487 w 10363"/>
                <a:gd name="connsiteY18" fmla="*/ 0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3" h="10973">
                  <a:moveTo>
                    <a:pt x="5487" y="0"/>
                  </a:moveTo>
                  <a:lnTo>
                    <a:pt x="4877" y="610"/>
                  </a:lnTo>
                  <a:lnTo>
                    <a:pt x="6096" y="3048"/>
                  </a:lnTo>
                  <a:lnTo>
                    <a:pt x="7925" y="3048"/>
                  </a:lnTo>
                  <a:lnTo>
                    <a:pt x="10364" y="1829"/>
                  </a:lnTo>
                  <a:lnTo>
                    <a:pt x="9754" y="5487"/>
                  </a:lnTo>
                  <a:lnTo>
                    <a:pt x="8535" y="6706"/>
                  </a:lnTo>
                  <a:lnTo>
                    <a:pt x="7925" y="9144"/>
                  </a:lnTo>
                  <a:lnTo>
                    <a:pt x="4877" y="10973"/>
                  </a:lnTo>
                  <a:lnTo>
                    <a:pt x="2439" y="9754"/>
                  </a:lnTo>
                  <a:lnTo>
                    <a:pt x="2439" y="9144"/>
                  </a:lnTo>
                  <a:lnTo>
                    <a:pt x="610" y="7315"/>
                  </a:lnTo>
                  <a:lnTo>
                    <a:pt x="1220" y="6096"/>
                  </a:lnTo>
                  <a:lnTo>
                    <a:pt x="0" y="4877"/>
                  </a:lnTo>
                  <a:lnTo>
                    <a:pt x="610" y="2439"/>
                  </a:lnTo>
                  <a:lnTo>
                    <a:pt x="0" y="0"/>
                  </a:lnTo>
                  <a:lnTo>
                    <a:pt x="610" y="0"/>
                  </a:lnTo>
                  <a:lnTo>
                    <a:pt x="3048" y="610"/>
                  </a:lnTo>
                  <a:lnTo>
                    <a:pt x="5487" y="0"/>
                  </a:lnTo>
                  <a:close/>
                </a:path>
              </a:pathLst>
            </a:custGeom>
            <a:grpFill/>
            <a:ln w="6350" cap="flat">
              <a:solidFill>
                <a:srgbClr val="545A8A"/>
              </a:solidFill>
              <a:prstDash val="solid"/>
              <a:miter/>
            </a:ln>
          </p:spPr>
          <p:txBody>
            <a:bodyPr rtlCol="0" anchor="ctr"/>
            <a:lstStyle/>
            <a:p>
              <a:endParaRPr lang="fr-FR" dirty="0"/>
            </a:p>
          </p:txBody>
        </p:sp>
        <p:sp>
          <p:nvSpPr>
            <p:cNvPr id="367" name="Forme libre : forme 348">
              <a:extLst>
                <a:ext uri="{FF2B5EF4-FFF2-40B4-BE49-F238E27FC236}">
                  <a16:creationId xmlns:a16="http://schemas.microsoft.com/office/drawing/2014/main" id="{04B00573-2568-2B6D-77A0-D2CB5187ED86}"/>
                </a:ext>
              </a:extLst>
            </p:cNvPr>
            <p:cNvSpPr/>
            <p:nvPr/>
          </p:nvSpPr>
          <p:spPr>
            <a:xfrm>
              <a:off x="11674449" y="5226100"/>
              <a:ext cx="13411" cy="20116"/>
            </a:xfrm>
            <a:custGeom>
              <a:avLst/>
              <a:gdLst>
                <a:gd name="connsiteX0" fmla="*/ 10973 w 13411"/>
                <a:gd name="connsiteY0" fmla="*/ 1829 h 20116"/>
                <a:gd name="connsiteX1" fmla="*/ 9753 w 13411"/>
                <a:gd name="connsiteY1" fmla="*/ 4877 h 20116"/>
                <a:gd name="connsiteX2" fmla="*/ 9753 w 13411"/>
                <a:gd name="connsiteY2" fmla="*/ 7315 h 20116"/>
                <a:gd name="connsiteX3" fmla="*/ 8535 w 13411"/>
                <a:gd name="connsiteY3" fmla="*/ 9144 h 20116"/>
                <a:gd name="connsiteX4" fmla="*/ 10364 w 13411"/>
                <a:gd name="connsiteY4" fmla="*/ 10363 h 20116"/>
                <a:gd name="connsiteX5" fmla="*/ 11583 w 13411"/>
                <a:gd name="connsiteY5" fmla="*/ 10973 h 20116"/>
                <a:gd name="connsiteX6" fmla="*/ 12192 w 13411"/>
                <a:gd name="connsiteY6" fmla="*/ 12192 h 20116"/>
                <a:gd name="connsiteX7" fmla="*/ 11583 w 13411"/>
                <a:gd name="connsiteY7" fmla="*/ 13411 h 20116"/>
                <a:gd name="connsiteX8" fmla="*/ 13412 w 13411"/>
                <a:gd name="connsiteY8" fmla="*/ 15849 h 20116"/>
                <a:gd name="connsiteX9" fmla="*/ 12192 w 13411"/>
                <a:gd name="connsiteY9" fmla="*/ 15849 h 20116"/>
                <a:gd name="connsiteX10" fmla="*/ 10973 w 13411"/>
                <a:gd name="connsiteY10" fmla="*/ 18897 h 20116"/>
                <a:gd name="connsiteX11" fmla="*/ 9753 w 13411"/>
                <a:gd name="connsiteY11" fmla="*/ 20117 h 20116"/>
                <a:gd name="connsiteX12" fmla="*/ 7925 w 13411"/>
                <a:gd name="connsiteY12" fmla="*/ 19507 h 20116"/>
                <a:gd name="connsiteX13" fmla="*/ 6705 w 13411"/>
                <a:gd name="connsiteY13" fmla="*/ 17679 h 20116"/>
                <a:gd name="connsiteX14" fmla="*/ 6096 w 13411"/>
                <a:gd name="connsiteY14" fmla="*/ 16459 h 20116"/>
                <a:gd name="connsiteX15" fmla="*/ 2439 w 13411"/>
                <a:gd name="connsiteY15" fmla="*/ 15849 h 20116"/>
                <a:gd name="connsiteX16" fmla="*/ 609 w 13411"/>
                <a:gd name="connsiteY16" fmla="*/ 12801 h 20116"/>
                <a:gd name="connsiteX17" fmla="*/ 609 w 13411"/>
                <a:gd name="connsiteY17" fmla="*/ 11583 h 20116"/>
                <a:gd name="connsiteX18" fmla="*/ 0 w 13411"/>
                <a:gd name="connsiteY18" fmla="*/ 9753 h 20116"/>
                <a:gd name="connsiteX19" fmla="*/ 1829 w 13411"/>
                <a:gd name="connsiteY19" fmla="*/ 9753 h 20116"/>
                <a:gd name="connsiteX20" fmla="*/ 3657 w 13411"/>
                <a:gd name="connsiteY20" fmla="*/ 8535 h 20116"/>
                <a:gd name="connsiteX21" fmla="*/ 6096 w 13411"/>
                <a:gd name="connsiteY21" fmla="*/ 6705 h 20116"/>
                <a:gd name="connsiteX22" fmla="*/ 6705 w 13411"/>
                <a:gd name="connsiteY22" fmla="*/ 4877 h 20116"/>
                <a:gd name="connsiteX23" fmla="*/ 4268 w 13411"/>
                <a:gd name="connsiteY23" fmla="*/ 3657 h 20116"/>
                <a:gd name="connsiteX24" fmla="*/ 1829 w 13411"/>
                <a:gd name="connsiteY24" fmla="*/ 4267 h 20116"/>
                <a:gd name="connsiteX25" fmla="*/ 3048 w 13411"/>
                <a:gd name="connsiteY25" fmla="*/ 1829 h 20116"/>
                <a:gd name="connsiteX26" fmla="*/ 4877 w 13411"/>
                <a:gd name="connsiteY26" fmla="*/ 1219 h 20116"/>
                <a:gd name="connsiteX27" fmla="*/ 6096 w 13411"/>
                <a:gd name="connsiteY27" fmla="*/ 1829 h 20116"/>
                <a:gd name="connsiteX28" fmla="*/ 8535 w 13411"/>
                <a:gd name="connsiteY28" fmla="*/ 0 h 20116"/>
                <a:gd name="connsiteX29" fmla="*/ 10973 w 13411"/>
                <a:gd name="connsiteY29" fmla="*/ 1829 h 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411" h="20116">
                  <a:moveTo>
                    <a:pt x="10973" y="1829"/>
                  </a:moveTo>
                  <a:lnTo>
                    <a:pt x="9753" y="4877"/>
                  </a:lnTo>
                  <a:lnTo>
                    <a:pt x="9753" y="7315"/>
                  </a:lnTo>
                  <a:lnTo>
                    <a:pt x="8535" y="9144"/>
                  </a:lnTo>
                  <a:lnTo>
                    <a:pt x="10364" y="10363"/>
                  </a:lnTo>
                  <a:lnTo>
                    <a:pt x="11583" y="10973"/>
                  </a:lnTo>
                  <a:lnTo>
                    <a:pt x="12192" y="12192"/>
                  </a:lnTo>
                  <a:lnTo>
                    <a:pt x="11583" y="13411"/>
                  </a:lnTo>
                  <a:lnTo>
                    <a:pt x="13412" y="15849"/>
                  </a:lnTo>
                  <a:lnTo>
                    <a:pt x="12192" y="15849"/>
                  </a:lnTo>
                  <a:lnTo>
                    <a:pt x="10973" y="18897"/>
                  </a:lnTo>
                  <a:lnTo>
                    <a:pt x="9753" y="20117"/>
                  </a:lnTo>
                  <a:lnTo>
                    <a:pt x="7925" y="19507"/>
                  </a:lnTo>
                  <a:lnTo>
                    <a:pt x="6705" y="17679"/>
                  </a:lnTo>
                  <a:lnTo>
                    <a:pt x="6096" y="16459"/>
                  </a:lnTo>
                  <a:lnTo>
                    <a:pt x="2439" y="15849"/>
                  </a:lnTo>
                  <a:lnTo>
                    <a:pt x="609" y="12801"/>
                  </a:lnTo>
                  <a:lnTo>
                    <a:pt x="609" y="11583"/>
                  </a:lnTo>
                  <a:lnTo>
                    <a:pt x="0" y="9753"/>
                  </a:lnTo>
                  <a:lnTo>
                    <a:pt x="1829" y="9753"/>
                  </a:lnTo>
                  <a:lnTo>
                    <a:pt x="3657" y="8535"/>
                  </a:lnTo>
                  <a:lnTo>
                    <a:pt x="6096" y="6705"/>
                  </a:lnTo>
                  <a:lnTo>
                    <a:pt x="6705" y="4877"/>
                  </a:lnTo>
                  <a:lnTo>
                    <a:pt x="4268" y="3657"/>
                  </a:lnTo>
                  <a:lnTo>
                    <a:pt x="1829" y="4267"/>
                  </a:lnTo>
                  <a:lnTo>
                    <a:pt x="3048" y="1829"/>
                  </a:lnTo>
                  <a:lnTo>
                    <a:pt x="4877" y="1219"/>
                  </a:lnTo>
                  <a:lnTo>
                    <a:pt x="6096" y="1829"/>
                  </a:lnTo>
                  <a:lnTo>
                    <a:pt x="8535" y="0"/>
                  </a:lnTo>
                  <a:lnTo>
                    <a:pt x="10973" y="1829"/>
                  </a:lnTo>
                  <a:close/>
                </a:path>
              </a:pathLst>
            </a:custGeom>
            <a:grpFill/>
            <a:ln w="6350" cap="flat">
              <a:solidFill>
                <a:srgbClr val="545A8A"/>
              </a:solidFill>
              <a:prstDash val="solid"/>
              <a:miter/>
            </a:ln>
          </p:spPr>
          <p:txBody>
            <a:bodyPr rtlCol="0" anchor="ctr"/>
            <a:lstStyle/>
            <a:p>
              <a:endParaRPr lang="fr-FR" dirty="0"/>
            </a:p>
          </p:txBody>
        </p:sp>
        <p:sp>
          <p:nvSpPr>
            <p:cNvPr id="368" name="Forme libre : forme 349">
              <a:extLst>
                <a:ext uri="{FF2B5EF4-FFF2-40B4-BE49-F238E27FC236}">
                  <a16:creationId xmlns:a16="http://schemas.microsoft.com/office/drawing/2014/main" id="{399AD17C-3495-D5BC-9927-6758382E798E}"/>
                </a:ext>
              </a:extLst>
            </p:cNvPr>
            <p:cNvSpPr/>
            <p:nvPr/>
          </p:nvSpPr>
          <p:spPr>
            <a:xfrm>
              <a:off x="11659209" y="5218175"/>
              <a:ext cx="5486" cy="9753"/>
            </a:xfrm>
            <a:custGeom>
              <a:avLst/>
              <a:gdLst>
                <a:gd name="connsiteX0" fmla="*/ 5487 w 5486"/>
                <a:gd name="connsiteY0" fmla="*/ 0 h 9753"/>
                <a:gd name="connsiteX1" fmla="*/ 3657 w 5486"/>
                <a:gd name="connsiteY1" fmla="*/ 3657 h 9753"/>
                <a:gd name="connsiteX2" fmla="*/ 3048 w 5486"/>
                <a:gd name="connsiteY2" fmla="*/ 5486 h 9753"/>
                <a:gd name="connsiteX3" fmla="*/ 4877 w 5486"/>
                <a:gd name="connsiteY3" fmla="*/ 5486 h 9753"/>
                <a:gd name="connsiteX4" fmla="*/ 1829 w 5486"/>
                <a:gd name="connsiteY4" fmla="*/ 8534 h 9753"/>
                <a:gd name="connsiteX5" fmla="*/ 609 w 5486"/>
                <a:gd name="connsiteY5" fmla="*/ 9753 h 9753"/>
                <a:gd name="connsiteX6" fmla="*/ 0 w 5486"/>
                <a:gd name="connsiteY6" fmla="*/ 8534 h 9753"/>
                <a:gd name="connsiteX7" fmla="*/ 1829 w 5486"/>
                <a:gd name="connsiteY7" fmla="*/ 6096 h 9753"/>
                <a:gd name="connsiteX8" fmla="*/ 3048 w 5486"/>
                <a:gd name="connsiteY8" fmla="*/ 3048 h 9753"/>
                <a:gd name="connsiteX9" fmla="*/ 5487 w 5486"/>
                <a:gd name="connsiteY9" fmla="*/ 0 h 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 h="9753">
                  <a:moveTo>
                    <a:pt x="5487" y="0"/>
                  </a:moveTo>
                  <a:lnTo>
                    <a:pt x="3657" y="3657"/>
                  </a:lnTo>
                  <a:lnTo>
                    <a:pt x="3048" y="5486"/>
                  </a:lnTo>
                  <a:lnTo>
                    <a:pt x="4877" y="5486"/>
                  </a:lnTo>
                  <a:lnTo>
                    <a:pt x="1829" y="8534"/>
                  </a:lnTo>
                  <a:lnTo>
                    <a:pt x="609" y="9753"/>
                  </a:lnTo>
                  <a:lnTo>
                    <a:pt x="0" y="8534"/>
                  </a:lnTo>
                  <a:lnTo>
                    <a:pt x="1829" y="6096"/>
                  </a:lnTo>
                  <a:lnTo>
                    <a:pt x="3048" y="3048"/>
                  </a:lnTo>
                  <a:lnTo>
                    <a:pt x="5487" y="0"/>
                  </a:lnTo>
                  <a:close/>
                </a:path>
              </a:pathLst>
            </a:custGeom>
            <a:grpFill/>
            <a:ln w="6350" cap="flat">
              <a:solidFill>
                <a:srgbClr val="545A8A"/>
              </a:solidFill>
              <a:prstDash val="solid"/>
              <a:miter/>
            </a:ln>
          </p:spPr>
          <p:txBody>
            <a:bodyPr rtlCol="0" anchor="ctr"/>
            <a:lstStyle/>
            <a:p>
              <a:endParaRPr lang="fr-FR" dirty="0"/>
            </a:p>
          </p:txBody>
        </p:sp>
        <p:sp>
          <p:nvSpPr>
            <p:cNvPr id="369" name="Forme libre : forme 350">
              <a:extLst>
                <a:ext uri="{FF2B5EF4-FFF2-40B4-BE49-F238E27FC236}">
                  <a16:creationId xmlns:a16="http://schemas.microsoft.com/office/drawing/2014/main" id="{B9E5BC93-7FA1-7E43-EE25-482DF59341D5}"/>
                </a:ext>
              </a:extLst>
            </p:cNvPr>
            <p:cNvSpPr/>
            <p:nvPr/>
          </p:nvSpPr>
          <p:spPr>
            <a:xfrm>
              <a:off x="11663477" y="5215736"/>
              <a:ext cx="3048" cy="2438"/>
            </a:xfrm>
            <a:custGeom>
              <a:avLst/>
              <a:gdLst>
                <a:gd name="connsiteX0" fmla="*/ 1219 w 3048"/>
                <a:gd name="connsiteY0" fmla="*/ 2439 h 2438"/>
                <a:gd name="connsiteX1" fmla="*/ 0 w 3048"/>
                <a:gd name="connsiteY1" fmla="*/ 0 h 2438"/>
                <a:gd name="connsiteX2" fmla="*/ 2438 w 3048"/>
                <a:gd name="connsiteY2" fmla="*/ 0 h 2438"/>
                <a:gd name="connsiteX3" fmla="*/ 3048 w 3048"/>
                <a:gd name="connsiteY3" fmla="*/ 2439 h 2438"/>
                <a:gd name="connsiteX4" fmla="*/ 1219 w 3048"/>
                <a:gd name="connsiteY4" fmla="*/ 2439 h 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438">
                  <a:moveTo>
                    <a:pt x="1219" y="2439"/>
                  </a:moveTo>
                  <a:lnTo>
                    <a:pt x="0" y="0"/>
                  </a:lnTo>
                  <a:lnTo>
                    <a:pt x="2438" y="0"/>
                  </a:lnTo>
                  <a:lnTo>
                    <a:pt x="3048" y="2439"/>
                  </a:lnTo>
                  <a:lnTo>
                    <a:pt x="1219" y="2439"/>
                  </a:lnTo>
                  <a:close/>
                </a:path>
              </a:pathLst>
            </a:custGeom>
            <a:grpFill/>
            <a:ln w="6350" cap="flat">
              <a:solidFill>
                <a:srgbClr val="545A8A"/>
              </a:solidFill>
              <a:prstDash val="solid"/>
              <a:miter/>
            </a:ln>
          </p:spPr>
          <p:txBody>
            <a:bodyPr rtlCol="0" anchor="ctr"/>
            <a:lstStyle/>
            <a:p>
              <a:endParaRPr lang="fr-FR" dirty="0"/>
            </a:p>
          </p:txBody>
        </p:sp>
        <p:sp>
          <p:nvSpPr>
            <p:cNvPr id="370" name="Forme libre : forme 351">
              <a:extLst>
                <a:ext uri="{FF2B5EF4-FFF2-40B4-BE49-F238E27FC236}">
                  <a16:creationId xmlns:a16="http://schemas.microsoft.com/office/drawing/2014/main" id="{4AEE3824-307A-6792-FC20-521B964820F9}"/>
                </a:ext>
              </a:extLst>
            </p:cNvPr>
            <p:cNvSpPr/>
            <p:nvPr/>
          </p:nvSpPr>
          <p:spPr>
            <a:xfrm>
              <a:off x="11577522" y="5203544"/>
              <a:ext cx="83515" cy="90220"/>
            </a:xfrm>
            <a:custGeom>
              <a:avLst/>
              <a:gdLst>
                <a:gd name="connsiteX0" fmla="*/ 2439 w 83515"/>
                <a:gd name="connsiteY0" fmla="*/ 0 h 90220"/>
                <a:gd name="connsiteX1" fmla="*/ 3658 w 83515"/>
                <a:gd name="connsiteY1" fmla="*/ 610 h 90220"/>
                <a:gd name="connsiteX2" fmla="*/ 6706 w 83515"/>
                <a:gd name="connsiteY2" fmla="*/ 6096 h 90220"/>
                <a:gd name="connsiteX3" fmla="*/ 8535 w 83515"/>
                <a:gd name="connsiteY3" fmla="*/ 7925 h 90220"/>
                <a:gd name="connsiteX4" fmla="*/ 10364 w 83515"/>
                <a:gd name="connsiteY4" fmla="*/ 7315 h 90220"/>
                <a:gd name="connsiteX5" fmla="*/ 11583 w 83515"/>
                <a:gd name="connsiteY5" fmla="*/ 5487 h 90220"/>
                <a:gd name="connsiteX6" fmla="*/ 17069 w 83515"/>
                <a:gd name="connsiteY6" fmla="*/ 8535 h 90220"/>
                <a:gd name="connsiteX7" fmla="*/ 18898 w 83515"/>
                <a:gd name="connsiteY7" fmla="*/ 11583 h 90220"/>
                <a:gd name="connsiteX8" fmla="*/ 23165 w 83515"/>
                <a:gd name="connsiteY8" fmla="*/ 15240 h 90220"/>
                <a:gd name="connsiteX9" fmla="*/ 24994 w 83515"/>
                <a:gd name="connsiteY9" fmla="*/ 17679 h 90220"/>
                <a:gd name="connsiteX10" fmla="*/ 25604 w 83515"/>
                <a:gd name="connsiteY10" fmla="*/ 19507 h 90220"/>
                <a:gd name="connsiteX11" fmla="*/ 28042 w 83515"/>
                <a:gd name="connsiteY11" fmla="*/ 21946 h 90220"/>
                <a:gd name="connsiteX12" fmla="*/ 28652 w 83515"/>
                <a:gd name="connsiteY12" fmla="*/ 23165 h 90220"/>
                <a:gd name="connsiteX13" fmla="*/ 29871 w 83515"/>
                <a:gd name="connsiteY13" fmla="*/ 23165 h 90220"/>
                <a:gd name="connsiteX14" fmla="*/ 31700 w 83515"/>
                <a:gd name="connsiteY14" fmla="*/ 24994 h 90220"/>
                <a:gd name="connsiteX15" fmla="*/ 37186 w 83515"/>
                <a:gd name="connsiteY15" fmla="*/ 26213 h 90220"/>
                <a:gd name="connsiteX16" fmla="*/ 37796 w 83515"/>
                <a:gd name="connsiteY16" fmla="*/ 28042 h 90220"/>
                <a:gd name="connsiteX17" fmla="*/ 37796 w 83515"/>
                <a:gd name="connsiteY17" fmla="*/ 30480 h 90220"/>
                <a:gd name="connsiteX18" fmla="*/ 39624 w 83515"/>
                <a:gd name="connsiteY18" fmla="*/ 32919 h 90220"/>
                <a:gd name="connsiteX19" fmla="*/ 42063 w 83515"/>
                <a:gd name="connsiteY19" fmla="*/ 33528 h 90220"/>
                <a:gd name="connsiteX20" fmla="*/ 40234 w 83515"/>
                <a:gd name="connsiteY20" fmla="*/ 36576 h 90220"/>
                <a:gd name="connsiteX21" fmla="*/ 40844 w 83515"/>
                <a:gd name="connsiteY21" fmla="*/ 37795 h 90220"/>
                <a:gd name="connsiteX22" fmla="*/ 43282 w 83515"/>
                <a:gd name="connsiteY22" fmla="*/ 40843 h 90220"/>
                <a:gd name="connsiteX23" fmla="*/ 43892 w 83515"/>
                <a:gd name="connsiteY23" fmla="*/ 40843 h 90220"/>
                <a:gd name="connsiteX24" fmla="*/ 46330 w 83515"/>
                <a:gd name="connsiteY24" fmla="*/ 43891 h 90220"/>
                <a:gd name="connsiteX25" fmla="*/ 45720 w 83515"/>
                <a:gd name="connsiteY25" fmla="*/ 46330 h 90220"/>
                <a:gd name="connsiteX26" fmla="*/ 49988 w 83515"/>
                <a:gd name="connsiteY26" fmla="*/ 47549 h 90220"/>
                <a:gd name="connsiteX27" fmla="*/ 52426 w 83515"/>
                <a:gd name="connsiteY27" fmla="*/ 50597 h 90220"/>
                <a:gd name="connsiteX28" fmla="*/ 54255 w 83515"/>
                <a:gd name="connsiteY28" fmla="*/ 50597 h 90220"/>
                <a:gd name="connsiteX29" fmla="*/ 56084 w 83515"/>
                <a:gd name="connsiteY29" fmla="*/ 51816 h 90220"/>
                <a:gd name="connsiteX30" fmla="*/ 59132 w 83515"/>
                <a:gd name="connsiteY30" fmla="*/ 54255 h 90220"/>
                <a:gd name="connsiteX31" fmla="*/ 58522 w 83515"/>
                <a:gd name="connsiteY31" fmla="*/ 56083 h 90220"/>
                <a:gd name="connsiteX32" fmla="*/ 60351 w 83515"/>
                <a:gd name="connsiteY32" fmla="*/ 56083 h 90220"/>
                <a:gd name="connsiteX33" fmla="*/ 62789 w 83515"/>
                <a:gd name="connsiteY33" fmla="*/ 59131 h 90220"/>
                <a:gd name="connsiteX34" fmla="*/ 66447 w 83515"/>
                <a:gd name="connsiteY34" fmla="*/ 61570 h 90220"/>
                <a:gd name="connsiteX35" fmla="*/ 66447 w 83515"/>
                <a:gd name="connsiteY35" fmla="*/ 62789 h 90220"/>
                <a:gd name="connsiteX36" fmla="*/ 68276 w 83515"/>
                <a:gd name="connsiteY36" fmla="*/ 63399 h 90220"/>
                <a:gd name="connsiteX37" fmla="*/ 70104 w 83515"/>
                <a:gd name="connsiteY37" fmla="*/ 65227 h 90220"/>
                <a:gd name="connsiteX38" fmla="*/ 70104 w 83515"/>
                <a:gd name="connsiteY38" fmla="*/ 66447 h 90220"/>
                <a:gd name="connsiteX39" fmla="*/ 71933 w 83515"/>
                <a:gd name="connsiteY39" fmla="*/ 70104 h 90220"/>
                <a:gd name="connsiteX40" fmla="*/ 74372 w 83515"/>
                <a:gd name="connsiteY40" fmla="*/ 72543 h 90220"/>
                <a:gd name="connsiteX41" fmla="*/ 74981 w 83515"/>
                <a:gd name="connsiteY41" fmla="*/ 71933 h 90220"/>
                <a:gd name="connsiteX42" fmla="*/ 77420 w 83515"/>
                <a:gd name="connsiteY42" fmla="*/ 75591 h 90220"/>
                <a:gd name="connsiteX43" fmla="*/ 80468 w 83515"/>
                <a:gd name="connsiteY43" fmla="*/ 76200 h 90220"/>
                <a:gd name="connsiteX44" fmla="*/ 82296 w 83515"/>
                <a:gd name="connsiteY44" fmla="*/ 78029 h 90220"/>
                <a:gd name="connsiteX45" fmla="*/ 82296 w 83515"/>
                <a:gd name="connsiteY45" fmla="*/ 80467 h 90220"/>
                <a:gd name="connsiteX46" fmla="*/ 82906 w 83515"/>
                <a:gd name="connsiteY46" fmla="*/ 82906 h 90220"/>
                <a:gd name="connsiteX47" fmla="*/ 83516 w 83515"/>
                <a:gd name="connsiteY47" fmla="*/ 83515 h 90220"/>
                <a:gd name="connsiteX48" fmla="*/ 82296 w 83515"/>
                <a:gd name="connsiteY48" fmla="*/ 87173 h 90220"/>
                <a:gd name="connsiteX49" fmla="*/ 78029 w 83515"/>
                <a:gd name="connsiteY49" fmla="*/ 89611 h 90220"/>
                <a:gd name="connsiteX50" fmla="*/ 77420 w 83515"/>
                <a:gd name="connsiteY50" fmla="*/ 87783 h 90220"/>
                <a:gd name="connsiteX51" fmla="*/ 75591 w 83515"/>
                <a:gd name="connsiteY51" fmla="*/ 88392 h 90220"/>
                <a:gd name="connsiteX52" fmla="*/ 73762 w 83515"/>
                <a:gd name="connsiteY52" fmla="*/ 90221 h 90220"/>
                <a:gd name="connsiteX53" fmla="*/ 70104 w 83515"/>
                <a:gd name="connsiteY53" fmla="*/ 85344 h 90220"/>
                <a:gd name="connsiteX54" fmla="*/ 67666 w 83515"/>
                <a:gd name="connsiteY54" fmla="*/ 85344 h 90220"/>
                <a:gd name="connsiteX55" fmla="*/ 67056 w 83515"/>
                <a:gd name="connsiteY55" fmla="*/ 84125 h 90220"/>
                <a:gd name="connsiteX56" fmla="*/ 65837 w 83515"/>
                <a:gd name="connsiteY56" fmla="*/ 84125 h 90220"/>
                <a:gd name="connsiteX57" fmla="*/ 64618 w 83515"/>
                <a:gd name="connsiteY57" fmla="*/ 85954 h 90220"/>
                <a:gd name="connsiteX58" fmla="*/ 59132 w 83515"/>
                <a:gd name="connsiteY58" fmla="*/ 80467 h 90220"/>
                <a:gd name="connsiteX59" fmla="*/ 57912 w 83515"/>
                <a:gd name="connsiteY59" fmla="*/ 80467 h 90220"/>
                <a:gd name="connsiteX60" fmla="*/ 55474 w 83515"/>
                <a:gd name="connsiteY60" fmla="*/ 77419 h 90220"/>
                <a:gd name="connsiteX61" fmla="*/ 56084 w 83515"/>
                <a:gd name="connsiteY61" fmla="*/ 72543 h 90220"/>
                <a:gd name="connsiteX62" fmla="*/ 54255 w 83515"/>
                <a:gd name="connsiteY62" fmla="*/ 72543 h 90220"/>
                <a:gd name="connsiteX63" fmla="*/ 51816 w 83515"/>
                <a:gd name="connsiteY63" fmla="*/ 72543 h 90220"/>
                <a:gd name="connsiteX64" fmla="*/ 49988 w 83515"/>
                <a:gd name="connsiteY64" fmla="*/ 71323 h 90220"/>
                <a:gd name="connsiteX65" fmla="*/ 49378 w 83515"/>
                <a:gd name="connsiteY65" fmla="*/ 70104 h 90220"/>
                <a:gd name="connsiteX66" fmla="*/ 48159 w 83515"/>
                <a:gd name="connsiteY66" fmla="*/ 69495 h 90220"/>
                <a:gd name="connsiteX67" fmla="*/ 46330 w 83515"/>
                <a:gd name="connsiteY67" fmla="*/ 69495 h 90220"/>
                <a:gd name="connsiteX68" fmla="*/ 46330 w 83515"/>
                <a:gd name="connsiteY68" fmla="*/ 67666 h 90220"/>
                <a:gd name="connsiteX69" fmla="*/ 45111 w 83515"/>
                <a:gd name="connsiteY69" fmla="*/ 64618 h 90220"/>
                <a:gd name="connsiteX70" fmla="*/ 42672 w 83515"/>
                <a:gd name="connsiteY70" fmla="*/ 65227 h 90220"/>
                <a:gd name="connsiteX71" fmla="*/ 37796 w 83515"/>
                <a:gd name="connsiteY71" fmla="*/ 62179 h 90220"/>
                <a:gd name="connsiteX72" fmla="*/ 37186 w 83515"/>
                <a:gd name="connsiteY72" fmla="*/ 60960 h 90220"/>
                <a:gd name="connsiteX73" fmla="*/ 37186 w 83515"/>
                <a:gd name="connsiteY73" fmla="*/ 59131 h 90220"/>
                <a:gd name="connsiteX74" fmla="*/ 35357 w 83515"/>
                <a:gd name="connsiteY74" fmla="*/ 60351 h 90220"/>
                <a:gd name="connsiteX75" fmla="*/ 31700 w 83515"/>
                <a:gd name="connsiteY75" fmla="*/ 58522 h 90220"/>
                <a:gd name="connsiteX76" fmla="*/ 31090 w 83515"/>
                <a:gd name="connsiteY76" fmla="*/ 56083 h 90220"/>
                <a:gd name="connsiteX77" fmla="*/ 28652 w 83515"/>
                <a:gd name="connsiteY77" fmla="*/ 54255 h 90220"/>
                <a:gd name="connsiteX78" fmla="*/ 27432 w 83515"/>
                <a:gd name="connsiteY78" fmla="*/ 51207 h 90220"/>
                <a:gd name="connsiteX79" fmla="*/ 24384 w 83515"/>
                <a:gd name="connsiteY79" fmla="*/ 50597 h 90220"/>
                <a:gd name="connsiteX80" fmla="*/ 25604 w 83515"/>
                <a:gd name="connsiteY80" fmla="*/ 49378 h 90220"/>
                <a:gd name="connsiteX81" fmla="*/ 23775 w 83515"/>
                <a:gd name="connsiteY81" fmla="*/ 47549 h 90220"/>
                <a:gd name="connsiteX82" fmla="*/ 21946 w 83515"/>
                <a:gd name="connsiteY82" fmla="*/ 46939 h 90220"/>
                <a:gd name="connsiteX83" fmla="*/ 20117 w 83515"/>
                <a:gd name="connsiteY83" fmla="*/ 42672 h 90220"/>
                <a:gd name="connsiteX84" fmla="*/ 20117 w 83515"/>
                <a:gd name="connsiteY84" fmla="*/ 40234 h 90220"/>
                <a:gd name="connsiteX85" fmla="*/ 18898 w 83515"/>
                <a:gd name="connsiteY85" fmla="*/ 38405 h 90220"/>
                <a:gd name="connsiteX86" fmla="*/ 17069 w 83515"/>
                <a:gd name="connsiteY86" fmla="*/ 38405 h 90220"/>
                <a:gd name="connsiteX87" fmla="*/ 15850 w 83515"/>
                <a:gd name="connsiteY87" fmla="*/ 34747 h 90220"/>
                <a:gd name="connsiteX88" fmla="*/ 16460 w 83515"/>
                <a:gd name="connsiteY88" fmla="*/ 33528 h 90220"/>
                <a:gd name="connsiteX89" fmla="*/ 12192 w 83515"/>
                <a:gd name="connsiteY89" fmla="*/ 31090 h 90220"/>
                <a:gd name="connsiteX90" fmla="*/ 10364 w 83515"/>
                <a:gd name="connsiteY90" fmla="*/ 29871 h 90220"/>
                <a:gd name="connsiteX91" fmla="*/ 7925 w 83515"/>
                <a:gd name="connsiteY91" fmla="*/ 26213 h 90220"/>
                <a:gd name="connsiteX92" fmla="*/ 9754 w 83515"/>
                <a:gd name="connsiteY92" fmla="*/ 24994 h 90220"/>
                <a:gd name="connsiteX93" fmla="*/ 8535 w 83515"/>
                <a:gd name="connsiteY93" fmla="*/ 23775 h 90220"/>
                <a:gd name="connsiteX94" fmla="*/ 7316 w 83515"/>
                <a:gd name="connsiteY94" fmla="*/ 21946 h 90220"/>
                <a:gd name="connsiteX95" fmla="*/ 7316 w 83515"/>
                <a:gd name="connsiteY95" fmla="*/ 18898 h 90220"/>
                <a:gd name="connsiteX96" fmla="*/ 4268 w 83515"/>
                <a:gd name="connsiteY96" fmla="*/ 17069 h 90220"/>
                <a:gd name="connsiteX97" fmla="*/ 4268 w 83515"/>
                <a:gd name="connsiteY97" fmla="*/ 13411 h 90220"/>
                <a:gd name="connsiteX98" fmla="*/ 3048 w 83515"/>
                <a:gd name="connsiteY98" fmla="*/ 11583 h 90220"/>
                <a:gd name="connsiteX99" fmla="*/ 4877 w 83515"/>
                <a:gd name="connsiteY99" fmla="*/ 11583 h 90220"/>
                <a:gd name="connsiteX100" fmla="*/ 5487 w 83515"/>
                <a:gd name="connsiteY100" fmla="*/ 9754 h 90220"/>
                <a:gd name="connsiteX101" fmla="*/ 4877 w 83515"/>
                <a:gd name="connsiteY101" fmla="*/ 8535 h 90220"/>
                <a:gd name="connsiteX102" fmla="*/ 1220 w 83515"/>
                <a:gd name="connsiteY102" fmla="*/ 8535 h 90220"/>
                <a:gd name="connsiteX103" fmla="*/ 0 w 83515"/>
                <a:gd name="connsiteY103" fmla="*/ 6706 h 90220"/>
                <a:gd name="connsiteX104" fmla="*/ 3048 w 83515"/>
                <a:gd name="connsiteY104" fmla="*/ 2439 h 90220"/>
                <a:gd name="connsiteX105" fmla="*/ 1220 w 83515"/>
                <a:gd name="connsiteY105" fmla="*/ 610 h 90220"/>
                <a:gd name="connsiteX106" fmla="*/ 2439 w 83515"/>
                <a:gd name="connsiteY106" fmla="*/ 0 h 9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3515" h="90220">
                  <a:moveTo>
                    <a:pt x="2439" y="0"/>
                  </a:moveTo>
                  <a:lnTo>
                    <a:pt x="3658" y="610"/>
                  </a:lnTo>
                  <a:lnTo>
                    <a:pt x="6706" y="6096"/>
                  </a:lnTo>
                  <a:lnTo>
                    <a:pt x="8535" y="7925"/>
                  </a:lnTo>
                  <a:lnTo>
                    <a:pt x="10364" y="7315"/>
                  </a:lnTo>
                  <a:lnTo>
                    <a:pt x="11583" y="5487"/>
                  </a:lnTo>
                  <a:lnTo>
                    <a:pt x="17069" y="8535"/>
                  </a:lnTo>
                  <a:lnTo>
                    <a:pt x="18898" y="11583"/>
                  </a:lnTo>
                  <a:lnTo>
                    <a:pt x="23165" y="15240"/>
                  </a:lnTo>
                  <a:lnTo>
                    <a:pt x="24994" y="17679"/>
                  </a:lnTo>
                  <a:lnTo>
                    <a:pt x="25604" y="19507"/>
                  </a:lnTo>
                  <a:lnTo>
                    <a:pt x="28042" y="21946"/>
                  </a:lnTo>
                  <a:lnTo>
                    <a:pt x="28652" y="23165"/>
                  </a:lnTo>
                  <a:lnTo>
                    <a:pt x="29871" y="23165"/>
                  </a:lnTo>
                  <a:lnTo>
                    <a:pt x="31700" y="24994"/>
                  </a:lnTo>
                  <a:lnTo>
                    <a:pt x="37186" y="26213"/>
                  </a:lnTo>
                  <a:lnTo>
                    <a:pt x="37796" y="28042"/>
                  </a:lnTo>
                  <a:lnTo>
                    <a:pt x="37796" y="30480"/>
                  </a:lnTo>
                  <a:lnTo>
                    <a:pt x="39624" y="32919"/>
                  </a:lnTo>
                  <a:lnTo>
                    <a:pt x="42063" y="33528"/>
                  </a:lnTo>
                  <a:lnTo>
                    <a:pt x="40234" y="36576"/>
                  </a:lnTo>
                  <a:lnTo>
                    <a:pt x="40844" y="37795"/>
                  </a:lnTo>
                  <a:lnTo>
                    <a:pt x="43282" y="40843"/>
                  </a:lnTo>
                  <a:lnTo>
                    <a:pt x="43892" y="40843"/>
                  </a:lnTo>
                  <a:lnTo>
                    <a:pt x="46330" y="43891"/>
                  </a:lnTo>
                  <a:lnTo>
                    <a:pt x="45720" y="46330"/>
                  </a:lnTo>
                  <a:lnTo>
                    <a:pt x="49988" y="47549"/>
                  </a:lnTo>
                  <a:lnTo>
                    <a:pt x="52426" y="50597"/>
                  </a:lnTo>
                  <a:lnTo>
                    <a:pt x="54255" y="50597"/>
                  </a:lnTo>
                  <a:lnTo>
                    <a:pt x="56084" y="51816"/>
                  </a:lnTo>
                  <a:lnTo>
                    <a:pt x="59132" y="54255"/>
                  </a:lnTo>
                  <a:lnTo>
                    <a:pt x="58522" y="56083"/>
                  </a:lnTo>
                  <a:lnTo>
                    <a:pt x="60351" y="56083"/>
                  </a:lnTo>
                  <a:lnTo>
                    <a:pt x="62789" y="59131"/>
                  </a:lnTo>
                  <a:lnTo>
                    <a:pt x="66447" y="61570"/>
                  </a:lnTo>
                  <a:lnTo>
                    <a:pt x="66447" y="62789"/>
                  </a:lnTo>
                  <a:lnTo>
                    <a:pt x="68276" y="63399"/>
                  </a:lnTo>
                  <a:lnTo>
                    <a:pt x="70104" y="65227"/>
                  </a:lnTo>
                  <a:lnTo>
                    <a:pt x="70104" y="66447"/>
                  </a:lnTo>
                  <a:lnTo>
                    <a:pt x="71933" y="70104"/>
                  </a:lnTo>
                  <a:lnTo>
                    <a:pt x="74372" y="72543"/>
                  </a:lnTo>
                  <a:lnTo>
                    <a:pt x="74981" y="71933"/>
                  </a:lnTo>
                  <a:lnTo>
                    <a:pt x="77420" y="75591"/>
                  </a:lnTo>
                  <a:lnTo>
                    <a:pt x="80468" y="76200"/>
                  </a:lnTo>
                  <a:lnTo>
                    <a:pt x="82296" y="78029"/>
                  </a:lnTo>
                  <a:lnTo>
                    <a:pt x="82296" y="80467"/>
                  </a:lnTo>
                  <a:lnTo>
                    <a:pt x="82906" y="82906"/>
                  </a:lnTo>
                  <a:lnTo>
                    <a:pt x="83516" y="83515"/>
                  </a:lnTo>
                  <a:lnTo>
                    <a:pt x="82296" y="87173"/>
                  </a:lnTo>
                  <a:lnTo>
                    <a:pt x="78029" y="89611"/>
                  </a:lnTo>
                  <a:lnTo>
                    <a:pt x="77420" y="87783"/>
                  </a:lnTo>
                  <a:lnTo>
                    <a:pt x="75591" y="88392"/>
                  </a:lnTo>
                  <a:lnTo>
                    <a:pt x="73762" y="90221"/>
                  </a:lnTo>
                  <a:lnTo>
                    <a:pt x="70104" y="85344"/>
                  </a:lnTo>
                  <a:lnTo>
                    <a:pt x="67666" y="85344"/>
                  </a:lnTo>
                  <a:lnTo>
                    <a:pt x="67056" y="84125"/>
                  </a:lnTo>
                  <a:lnTo>
                    <a:pt x="65837" y="84125"/>
                  </a:lnTo>
                  <a:lnTo>
                    <a:pt x="64618" y="85954"/>
                  </a:lnTo>
                  <a:lnTo>
                    <a:pt x="59132" y="80467"/>
                  </a:lnTo>
                  <a:lnTo>
                    <a:pt x="57912" y="80467"/>
                  </a:lnTo>
                  <a:lnTo>
                    <a:pt x="55474" y="77419"/>
                  </a:lnTo>
                  <a:lnTo>
                    <a:pt x="56084" y="72543"/>
                  </a:lnTo>
                  <a:lnTo>
                    <a:pt x="54255" y="72543"/>
                  </a:lnTo>
                  <a:lnTo>
                    <a:pt x="51816" y="72543"/>
                  </a:lnTo>
                  <a:lnTo>
                    <a:pt x="49988" y="71323"/>
                  </a:lnTo>
                  <a:lnTo>
                    <a:pt x="49378" y="70104"/>
                  </a:lnTo>
                  <a:lnTo>
                    <a:pt x="48159" y="69495"/>
                  </a:lnTo>
                  <a:lnTo>
                    <a:pt x="46330" y="69495"/>
                  </a:lnTo>
                  <a:lnTo>
                    <a:pt x="46330" y="67666"/>
                  </a:lnTo>
                  <a:lnTo>
                    <a:pt x="45111" y="64618"/>
                  </a:lnTo>
                  <a:lnTo>
                    <a:pt x="42672" y="65227"/>
                  </a:lnTo>
                  <a:lnTo>
                    <a:pt x="37796" y="62179"/>
                  </a:lnTo>
                  <a:lnTo>
                    <a:pt x="37186" y="60960"/>
                  </a:lnTo>
                  <a:lnTo>
                    <a:pt x="37186" y="59131"/>
                  </a:lnTo>
                  <a:lnTo>
                    <a:pt x="35357" y="60351"/>
                  </a:lnTo>
                  <a:lnTo>
                    <a:pt x="31700" y="58522"/>
                  </a:lnTo>
                  <a:lnTo>
                    <a:pt x="31090" y="56083"/>
                  </a:lnTo>
                  <a:lnTo>
                    <a:pt x="28652" y="54255"/>
                  </a:lnTo>
                  <a:lnTo>
                    <a:pt x="27432" y="51207"/>
                  </a:lnTo>
                  <a:lnTo>
                    <a:pt x="24384" y="50597"/>
                  </a:lnTo>
                  <a:lnTo>
                    <a:pt x="25604" y="49378"/>
                  </a:lnTo>
                  <a:lnTo>
                    <a:pt x="23775" y="47549"/>
                  </a:lnTo>
                  <a:lnTo>
                    <a:pt x="21946" y="46939"/>
                  </a:lnTo>
                  <a:lnTo>
                    <a:pt x="20117" y="42672"/>
                  </a:lnTo>
                  <a:lnTo>
                    <a:pt x="20117" y="40234"/>
                  </a:lnTo>
                  <a:lnTo>
                    <a:pt x="18898" y="38405"/>
                  </a:lnTo>
                  <a:lnTo>
                    <a:pt x="17069" y="38405"/>
                  </a:lnTo>
                  <a:lnTo>
                    <a:pt x="15850" y="34747"/>
                  </a:lnTo>
                  <a:lnTo>
                    <a:pt x="16460" y="33528"/>
                  </a:lnTo>
                  <a:lnTo>
                    <a:pt x="12192" y="31090"/>
                  </a:lnTo>
                  <a:lnTo>
                    <a:pt x="10364" y="29871"/>
                  </a:lnTo>
                  <a:lnTo>
                    <a:pt x="7925" y="26213"/>
                  </a:lnTo>
                  <a:lnTo>
                    <a:pt x="9754" y="24994"/>
                  </a:lnTo>
                  <a:lnTo>
                    <a:pt x="8535" y="23775"/>
                  </a:lnTo>
                  <a:lnTo>
                    <a:pt x="7316" y="21946"/>
                  </a:lnTo>
                  <a:lnTo>
                    <a:pt x="7316" y="18898"/>
                  </a:lnTo>
                  <a:lnTo>
                    <a:pt x="4268" y="17069"/>
                  </a:lnTo>
                  <a:lnTo>
                    <a:pt x="4268" y="13411"/>
                  </a:lnTo>
                  <a:lnTo>
                    <a:pt x="3048" y="11583"/>
                  </a:lnTo>
                  <a:lnTo>
                    <a:pt x="4877" y="11583"/>
                  </a:lnTo>
                  <a:lnTo>
                    <a:pt x="5487" y="9754"/>
                  </a:lnTo>
                  <a:lnTo>
                    <a:pt x="4877" y="8535"/>
                  </a:lnTo>
                  <a:lnTo>
                    <a:pt x="1220" y="8535"/>
                  </a:lnTo>
                  <a:lnTo>
                    <a:pt x="0" y="6706"/>
                  </a:lnTo>
                  <a:lnTo>
                    <a:pt x="3048" y="2439"/>
                  </a:lnTo>
                  <a:lnTo>
                    <a:pt x="1220" y="610"/>
                  </a:lnTo>
                  <a:lnTo>
                    <a:pt x="2439" y="0"/>
                  </a:lnTo>
                  <a:close/>
                </a:path>
              </a:pathLst>
            </a:custGeom>
            <a:grpFill/>
            <a:ln w="6350" cap="flat">
              <a:solidFill>
                <a:srgbClr val="545A8A"/>
              </a:solidFill>
              <a:prstDash val="solid"/>
              <a:miter/>
            </a:ln>
          </p:spPr>
          <p:txBody>
            <a:bodyPr rtlCol="0" anchor="ctr"/>
            <a:lstStyle/>
            <a:p>
              <a:endParaRPr lang="fr-FR" dirty="0"/>
            </a:p>
          </p:txBody>
        </p:sp>
        <p:sp>
          <p:nvSpPr>
            <p:cNvPr id="371" name="Forme libre : forme 352">
              <a:extLst>
                <a:ext uri="{FF2B5EF4-FFF2-40B4-BE49-F238E27FC236}">
                  <a16:creationId xmlns:a16="http://schemas.microsoft.com/office/drawing/2014/main" id="{F93A0E2E-C268-3232-7333-398CDA872658}"/>
                </a:ext>
              </a:extLst>
            </p:cNvPr>
            <p:cNvSpPr/>
            <p:nvPr/>
          </p:nvSpPr>
          <p:spPr>
            <a:xfrm>
              <a:off x="11584838" y="5202325"/>
              <a:ext cx="1828" cy="3048"/>
            </a:xfrm>
            <a:custGeom>
              <a:avLst/>
              <a:gdLst>
                <a:gd name="connsiteX0" fmla="*/ 1828 w 1828"/>
                <a:gd name="connsiteY0" fmla="*/ 3048 h 3048"/>
                <a:gd name="connsiteX1" fmla="*/ 0 w 1828"/>
                <a:gd name="connsiteY1" fmla="*/ 2439 h 3048"/>
                <a:gd name="connsiteX2" fmla="*/ 609 w 1828"/>
                <a:gd name="connsiteY2" fmla="*/ 0 h 3048"/>
                <a:gd name="connsiteX3" fmla="*/ 1828 w 1828"/>
                <a:gd name="connsiteY3" fmla="*/ 3048 h 3048"/>
              </a:gdLst>
              <a:ahLst/>
              <a:cxnLst>
                <a:cxn ang="0">
                  <a:pos x="connsiteX0" y="connsiteY0"/>
                </a:cxn>
                <a:cxn ang="0">
                  <a:pos x="connsiteX1" y="connsiteY1"/>
                </a:cxn>
                <a:cxn ang="0">
                  <a:pos x="connsiteX2" y="connsiteY2"/>
                </a:cxn>
                <a:cxn ang="0">
                  <a:pos x="connsiteX3" y="connsiteY3"/>
                </a:cxn>
              </a:cxnLst>
              <a:rect l="l" t="t" r="r" b="b"/>
              <a:pathLst>
                <a:path w="1828" h="3048">
                  <a:moveTo>
                    <a:pt x="1828" y="3048"/>
                  </a:moveTo>
                  <a:lnTo>
                    <a:pt x="0" y="2439"/>
                  </a:lnTo>
                  <a:lnTo>
                    <a:pt x="609" y="0"/>
                  </a:lnTo>
                  <a:lnTo>
                    <a:pt x="1828" y="3048"/>
                  </a:lnTo>
                  <a:close/>
                </a:path>
              </a:pathLst>
            </a:custGeom>
            <a:grpFill/>
            <a:ln w="6350" cap="flat">
              <a:solidFill>
                <a:srgbClr val="545A8A"/>
              </a:solidFill>
              <a:prstDash val="solid"/>
              <a:miter/>
            </a:ln>
          </p:spPr>
          <p:txBody>
            <a:bodyPr rtlCol="0" anchor="ctr"/>
            <a:lstStyle/>
            <a:p>
              <a:endParaRPr lang="fr-FR" dirty="0"/>
            </a:p>
          </p:txBody>
        </p:sp>
        <p:sp>
          <p:nvSpPr>
            <p:cNvPr id="372" name="Forme libre : forme 353">
              <a:extLst>
                <a:ext uri="{FF2B5EF4-FFF2-40B4-BE49-F238E27FC236}">
                  <a16:creationId xmlns:a16="http://schemas.microsoft.com/office/drawing/2014/main" id="{4BD910F1-E110-B2F3-4EE4-BB73557DD3DB}"/>
                </a:ext>
              </a:extLst>
            </p:cNvPr>
            <p:cNvSpPr/>
            <p:nvPr/>
          </p:nvSpPr>
          <p:spPr>
            <a:xfrm>
              <a:off x="11570817" y="5188304"/>
              <a:ext cx="1829" cy="3657"/>
            </a:xfrm>
            <a:custGeom>
              <a:avLst/>
              <a:gdLst>
                <a:gd name="connsiteX0" fmla="*/ 1829 w 1829"/>
                <a:gd name="connsiteY0" fmla="*/ 2439 h 3657"/>
                <a:gd name="connsiteX1" fmla="*/ 609 w 1829"/>
                <a:gd name="connsiteY1" fmla="*/ 3658 h 3657"/>
                <a:gd name="connsiteX2" fmla="*/ 0 w 1829"/>
                <a:gd name="connsiteY2" fmla="*/ 1219 h 3657"/>
                <a:gd name="connsiteX3" fmla="*/ 1220 w 1829"/>
                <a:gd name="connsiteY3" fmla="*/ 0 h 3657"/>
                <a:gd name="connsiteX4" fmla="*/ 1829 w 1829"/>
                <a:gd name="connsiteY4" fmla="*/ 2439 h 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 h="3657">
                  <a:moveTo>
                    <a:pt x="1829" y="2439"/>
                  </a:moveTo>
                  <a:lnTo>
                    <a:pt x="609" y="3658"/>
                  </a:lnTo>
                  <a:lnTo>
                    <a:pt x="0" y="1219"/>
                  </a:lnTo>
                  <a:lnTo>
                    <a:pt x="1220" y="0"/>
                  </a:lnTo>
                  <a:lnTo>
                    <a:pt x="1829" y="2439"/>
                  </a:lnTo>
                  <a:close/>
                </a:path>
              </a:pathLst>
            </a:custGeom>
            <a:grpFill/>
            <a:ln w="6350" cap="flat">
              <a:solidFill>
                <a:srgbClr val="545A8A"/>
              </a:solidFill>
              <a:prstDash val="solid"/>
              <a:miter/>
            </a:ln>
          </p:spPr>
          <p:txBody>
            <a:bodyPr rtlCol="0" anchor="ctr"/>
            <a:lstStyle/>
            <a:p>
              <a:endParaRPr lang="fr-FR" dirty="0"/>
            </a:p>
          </p:txBody>
        </p:sp>
        <p:sp>
          <p:nvSpPr>
            <p:cNvPr id="373" name="Forme libre : forme 356">
              <a:extLst>
                <a:ext uri="{FF2B5EF4-FFF2-40B4-BE49-F238E27FC236}">
                  <a16:creationId xmlns:a16="http://schemas.microsoft.com/office/drawing/2014/main" id="{32B59FCD-5597-2FBC-5B13-3DAFD267B14C}"/>
                </a:ext>
              </a:extLst>
            </p:cNvPr>
            <p:cNvSpPr/>
            <p:nvPr/>
          </p:nvSpPr>
          <p:spPr>
            <a:xfrm>
              <a:off x="3699052" y="3708196"/>
              <a:ext cx="3048" cy="2438"/>
            </a:xfrm>
            <a:custGeom>
              <a:avLst/>
              <a:gdLst>
                <a:gd name="connsiteX0" fmla="*/ 1829 w 3048"/>
                <a:gd name="connsiteY0" fmla="*/ 2438 h 2438"/>
                <a:gd name="connsiteX1" fmla="*/ 0 w 3048"/>
                <a:gd name="connsiteY1" fmla="*/ 1219 h 2438"/>
                <a:gd name="connsiteX2" fmla="*/ 610 w 3048"/>
                <a:gd name="connsiteY2" fmla="*/ 0 h 2438"/>
                <a:gd name="connsiteX3" fmla="*/ 2439 w 3048"/>
                <a:gd name="connsiteY3" fmla="*/ 0 h 2438"/>
                <a:gd name="connsiteX4" fmla="*/ 3048 w 3048"/>
                <a:gd name="connsiteY4" fmla="*/ 610 h 2438"/>
                <a:gd name="connsiteX5" fmla="*/ 1829 w 3048"/>
                <a:gd name="connsiteY5" fmla="*/ 2438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2438">
                  <a:moveTo>
                    <a:pt x="1829" y="2438"/>
                  </a:moveTo>
                  <a:lnTo>
                    <a:pt x="0" y="1219"/>
                  </a:lnTo>
                  <a:lnTo>
                    <a:pt x="610" y="0"/>
                  </a:lnTo>
                  <a:lnTo>
                    <a:pt x="2439" y="0"/>
                  </a:lnTo>
                  <a:lnTo>
                    <a:pt x="3048" y="610"/>
                  </a:lnTo>
                  <a:lnTo>
                    <a:pt x="1829" y="2438"/>
                  </a:lnTo>
                  <a:close/>
                </a:path>
              </a:pathLst>
            </a:custGeom>
            <a:grpFill/>
            <a:ln w="6350" cap="flat">
              <a:solidFill>
                <a:srgbClr val="545A8A"/>
              </a:solidFill>
              <a:prstDash val="solid"/>
              <a:miter/>
            </a:ln>
          </p:spPr>
          <p:txBody>
            <a:bodyPr rtlCol="0" anchor="ctr"/>
            <a:lstStyle/>
            <a:p>
              <a:endParaRPr lang="fr-FR" dirty="0"/>
            </a:p>
          </p:txBody>
        </p:sp>
        <p:sp>
          <p:nvSpPr>
            <p:cNvPr id="374" name="Forme libre : forme 357">
              <a:extLst>
                <a:ext uri="{FF2B5EF4-FFF2-40B4-BE49-F238E27FC236}">
                  <a16:creationId xmlns:a16="http://schemas.microsoft.com/office/drawing/2014/main" id="{532289DC-7344-6718-D987-CF13CB38F498}"/>
                </a:ext>
              </a:extLst>
            </p:cNvPr>
            <p:cNvSpPr/>
            <p:nvPr/>
          </p:nvSpPr>
          <p:spPr>
            <a:xfrm>
              <a:off x="3779520" y="3706367"/>
              <a:ext cx="10363" cy="3048"/>
            </a:xfrm>
            <a:custGeom>
              <a:avLst/>
              <a:gdLst>
                <a:gd name="connsiteX0" fmla="*/ 10363 w 10363"/>
                <a:gd name="connsiteY0" fmla="*/ 1219 h 3048"/>
                <a:gd name="connsiteX1" fmla="*/ 9144 w 10363"/>
                <a:gd name="connsiteY1" fmla="*/ 1219 h 3048"/>
                <a:gd name="connsiteX2" fmla="*/ 3657 w 10363"/>
                <a:gd name="connsiteY2" fmla="*/ 3048 h 3048"/>
                <a:gd name="connsiteX3" fmla="*/ 0 w 10363"/>
                <a:gd name="connsiteY3" fmla="*/ 3048 h 3048"/>
                <a:gd name="connsiteX4" fmla="*/ 1219 w 10363"/>
                <a:gd name="connsiteY4" fmla="*/ 1829 h 3048"/>
                <a:gd name="connsiteX5" fmla="*/ 3657 w 10363"/>
                <a:gd name="connsiteY5" fmla="*/ 609 h 3048"/>
                <a:gd name="connsiteX6" fmla="*/ 6096 w 10363"/>
                <a:gd name="connsiteY6" fmla="*/ 0 h 3048"/>
                <a:gd name="connsiteX7" fmla="*/ 9753 w 10363"/>
                <a:gd name="connsiteY7" fmla="*/ 609 h 3048"/>
                <a:gd name="connsiteX8" fmla="*/ 10363 w 10363"/>
                <a:gd name="connsiteY8" fmla="*/ 1219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3" h="3048">
                  <a:moveTo>
                    <a:pt x="10363" y="1219"/>
                  </a:moveTo>
                  <a:lnTo>
                    <a:pt x="9144" y="1219"/>
                  </a:lnTo>
                  <a:lnTo>
                    <a:pt x="3657" y="3048"/>
                  </a:lnTo>
                  <a:lnTo>
                    <a:pt x="0" y="3048"/>
                  </a:lnTo>
                  <a:lnTo>
                    <a:pt x="1219" y="1829"/>
                  </a:lnTo>
                  <a:lnTo>
                    <a:pt x="3657" y="609"/>
                  </a:lnTo>
                  <a:lnTo>
                    <a:pt x="6096" y="0"/>
                  </a:lnTo>
                  <a:lnTo>
                    <a:pt x="9753" y="609"/>
                  </a:lnTo>
                  <a:lnTo>
                    <a:pt x="10363" y="1219"/>
                  </a:lnTo>
                  <a:close/>
                </a:path>
              </a:pathLst>
            </a:custGeom>
            <a:grpFill/>
            <a:ln w="6350" cap="flat">
              <a:solidFill>
                <a:srgbClr val="545A8A"/>
              </a:solidFill>
              <a:prstDash val="solid"/>
              <a:miter/>
            </a:ln>
          </p:spPr>
          <p:txBody>
            <a:bodyPr rtlCol="0" anchor="ctr"/>
            <a:lstStyle/>
            <a:p>
              <a:endParaRPr lang="fr-FR" dirty="0"/>
            </a:p>
          </p:txBody>
        </p:sp>
        <p:sp>
          <p:nvSpPr>
            <p:cNvPr id="375" name="Forme libre : forme 358">
              <a:extLst>
                <a:ext uri="{FF2B5EF4-FFF2-40B4-BE49-F238E27FC236}">
                  <a16:creationId xmlns:a16="http://schemas.microsoft.com/office/drawing/2014/main" id="{C42E1EB5-3E4B-BE6F-6EED-A0ECE7F5C012}"/>
                </a:ext>
              </a:extLst>
            </p:cNvPr>
            <p:cNvSpPr/>
            <p:nvPr/>
          </p:nvSpPr>
          <p:spPr>
            <a:xfrm>
              <a:off x="3722827" y="3692346"/>
              <a:ext cx="56692" cy="23164"/>
            </a:xfrm>
            <a:custGeom>
              <a:avLst/>
              <a:gdLst>
                <a:gd name="connsiteX0" fmla="*/ 9144 w 56692"/>
                <a:gd name="connsiteY0" fmla="*/ 610 h 23164"/>
                <a:gd name="connsiteX1" fmla="*/ 12801 w 56692"/>
                <a:gd name="connsiteY1" fmla="*/ 1219 h 23164"/>
                <a:gd name="connsiteX2" fmla="*/ 16459 w 56692"/>
                <a:gd name="connsiteY2" fmla="*/ 1219 h 23164"/>
                <a:gd name="connsiteX3" fmla="*/ 18288 w 56692"/>
                <a:gd name="connsiteY3" fmla="*/ 1829 h 23164"/>
                <a:gd name="connsiteX4" fmla="*/ 21945 w 56692"/>
                <a:gd name="connsiteY4" fmla="*/ 1219 h 23164"/>
                <a:gd name="connsiteX5" fmla="*/ 23774 w 56692"/>
                <a:gd name="connsiteY5" fmla="*/ 1829 h 23164"/>
                <a:gd name="connsiteX6" fmla="*/ 26213 w 56692"/>
                <a:gd name="connsiteY6" fmla="*/ 1219 h 23164"/>
                <a:gd name="connsiteX7" fmla="*/ 27432 w 56692"/>
                <a:gd name="connsiteY7" fmla="*/ 1829 h 23164"/>
                <a:gd name="connsiteX8" fmla="*/ 30480 w 56692"/>
                <a:gd name="connsiteY8" fmla="*/ 1219 h 23164"/>
                <a:gd name="connsiteX9" fmla="*/ 32918 w 56692"/>
                <a:gd name="connsiteY9" fmla="*/ 1829 h 23164"/>
                <a:gd name="connsiteX10" fmla="*/ 34747 w 56692"/>
                <a:gd name="connsiteY10" fmla="*/ 1829 h 23164"/>
                <a:gd name="connsiteX11" fmla="*/ 39624 w 56692"/>
                <a:gd name="connsiteY11" fmla="*/ 3048 h 23164"/>
                <a:gd name="connsiteX12" fmla="*/ 39624 w 56692"/>
                <a:gd name="connsiteY12" fmla="*/ 1829 h 23164"/>
                <a:gd name="connsiteX13" fmla="*/ 43281 w 56692"/>
                <a:gd name="connsiteY13" fmla="*/ 3048 h 23164"/>
                <a:gd name="connsiteX14" fmla="*/ 43891 w 56692"/>
                <a:gd name="connsiteY14" fmla="*/ 2438 h 23164"/>
                <a:gd name="connsiteX15" fmla="*/ 48768 w 56692"/>
                <a:gd name="connsiteY15" fmla="*/ 3048 h 23164"/>
                <a:gd name="connsiteX16" fmla="*/ 49987 w 56692"/>
                <a:gd name="connsiteY16" fmla="*/ 4267 h 23164"/>
                <a:gd name="connsiteX17" fmla="*/ 51206 w 56692"/>
                <a:gd name="connsiteY17" fmla="*/ 4267 h 23164"/>
                <a:gd name="connsiteX18" fmla="*/ 54864 w 56692"/>
                <a:gd name="connsiteY18" fmla="*/ 6096 h 23164"/>
                <a:gd name="connsiteX19" fmla="*/ 56083 w 56692"/>
                <a:gd name="connsiteY19" fmla="*/ 5486 h 23164"/>
                <a:gd name="connsiteX20" fmla="*/ 55473 w 56692"/>
                <a:gd name="connsiteY20" fmla="*/ 9754 h 23164"/>
                <a:gd name="connsiteX21" fmla="*/ 56693 w 56692"/>
                <a:gd name="connsiteY21" fmla="*/ 11582 h 23164"/>
                <a:gd name="connsiteX22" fmla="*/ 51206 w 56692"/>
                <a:gd name="connsiteY22" fmla="*/ 13411 h 23164"/>
                <a:gd name="connsiteX23" fmla="*/ 49377 w 56692"/>
                <a:gd name="connsiteY23" fmla="*/ 15850 h 23164"/>
                <a:gd name="connsiteX24" fmla="*/ 47549 w 56692"/>
                <a:gd name="connsiteY24" fmla="*/ 19507 h 23164"/>
                <a:gd name="connsiteX25" fmla="*/ 45720 w 56692"/>
                <a:gd name="connsiteY25" fmla="*/ 20726 h 23164"/>
                <a:gd name="connsiteX26" fmla="*/ 43891 w 56692"/>
                <a:gd name="connsiteY26" fmla="*/ 21336 h 23164"/>
                <a:gd name="connsiteX27" fmla="*/ 41453 w 56692"/>
                <a:gd name="connsiteY27" fmla="*/ 21336 h 23164"/>
                <a:gd name="connsiteX28" fmla="*/ 37795 w 56692"/>
                <a:gd name="connsiteY28" fmla="*/ 21946 h 23164"/>
                <a:gd name="connsiteX29" fmla="*/ 35966 w 56692"/>
                <a:gd name="connsiteY29" fmla="*/ 23165 h 23164"/>
                <a:gd name="connsiteX30" fmla="*/ 31699 w 56692"/>
                <a:gd name="connsiteY30" fmla="*/ 22555 h 23164"/>
                <a:gd name="connsiteX31" fmla="*/ 30480 w 56692"/>
                <a:gd name="connsiteY31" fmla="*/ 21336 h 23164"/>
                <a:gd name="connsiteX32" fmla="*/ 27432 w 56692"/>
                <a:gd name="connsiteY32" fmla="*/ 22555 h 23164"/>
                <a:gd name="connsiteX33" fmla="*/ 25603 w 56692"/>
                <a:gd name="connsiteY33" fmla="*/ 20726 h 23164"/>
                <a:gd name="connsiteX34" fmla="*/ 21336 w 56692"/>
                <a:gd name="connsiteY34" fmla="*/ 21946 h 23164"/>
                <a:gd name="connsiteX35" fmla="*/ 15849 w 56692"/>
                <a:gd name="connsiteY35" fmla="*/ 21336 h 23164"/>
                <a:gd name="connsiteX36" fmla="*/ 14021 w 56692"/>
                <a:gd name="connsiteY36" fmla="*/ 21946 h 23164"/>
                <a:gd name="connsiteX37" fmla="*/ 10363 w 56692"/>
                <a:gd name="connsiteY37" fmla="*/ 22555 h 23164"/>
                <a:gd name="connsiteX38" fmla="*/ 9144 w 56692"/>
                <a:gd name="connsiteY38" fmla="*/ 23165 h 23164"/>
                <a:gd name="connsiteX39" fmla="*/ 7925 w 56692"/>
                <a:gd name="connsiteY39" fmla="*/ 21946 h 23164"/>
                <a:gd name="connsiteX40" fmla="*/ 5486 w 56692"/>
                <a:gd name="connsiteY40" fmla="*/ 21336 h 23164"/>
                <a:gd name="connsiteX41" fmla="*/ 3657 w 56692"/>
                <a:gd name="connsiteY41" fmla="*/ 22555 h 23164"/>
                <a:gd name="connsiteX42" fmla="*/ 0 w 56692"/>
                <a:gd name="connsiteY42" fmla="*/ 21946 h 23164"/>
                <a:gd name="connsiteX43" fmla="*/ 1829 w 56692"/>
                <a:gd name="connsiteY43" fmla="*/ 17678 h 23164"/>
                <a:gd name="connsiteX44" fmla="*/ 1829 w 56692"/>
                <a:gd name="connsiteY44" fmla="*/ 15240 h 23164"/>
                <a:gd name="connsiteX45" fmla="*/ 3048 w 56692"/>
                <a:gd name="connsiteY45" fmla="*/ 12802 h 23164"/>
                <a:gd name="connsiteX46" fmla="*/ 1829 w 56692"/>
                <a:gd name="connsiteY46" fmla="*/ 9144 h 23164"/>
                <a:gd name="connsiteX47" fmla="*/ 609 w 56692"/>
                <a:gd name="connsiteY47" fmla="*/ 8534 h 23164"/>
                <a:gd name="connsiteX48" fmla="*/ 0 w 56692"/>
                <a:gd name="connsiteY48" fmla="*/ 6096 h 23164"/>
                <a:gd name="connsiteX49" fmla="*/ 2438 w 56692"/>
                <a:gd name="connsiteY49" fmla="*/ 4877 h 23164"/>
                <a:gd name="connsiteX50" fmla="*/ 3657 w 56692"/>
                <a:gd name="connsiteY50" fmla="*/ 4267 h 23164"/>
                <a:gd name="connsiteX51" fmla="*/ 3657 w 56692"/>
                <a:gd name="connsiteY51" fmla="*/ 1219 h 23164"/>
                <a:gd name="connsiteX52" fmla="*/ 6096 w 56692"/>
                <a:gd name="connsiteY52" fmla="*/ 0 h 23164"/>
                <a:gd name="connsiteX53" fmla="*/ 9144 w 56692"/>
                <a:gd name="connsiteY53" fmla="*/ 610 h 2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692" h="23164">
                  <a:moveTo>
                    <a:pt x="9144" y="610"/>
                  </a:moveTo>
                  <a:lnTo>
                    <a:pt x="12801" y="1219"/>
                  </a:lnTo>
                  <a:lnTo>
                    <a:pt x="16459" y="1219"/>
                  </a:lnTo>
                  <a:lnTo>
                    <a:pt x="18288" y="1829"/>
                  </a:lnTo>
                  <a:lnTo>
                    <a:pt x="21945" y="1219"/>
                  </a:lnTo>
                  <a:lnTo>
                    <a:pt x="23774" y="1829"/>
                  </a:lnTo>
                  <a:lnTo>
                    <a:pt x="26213" y="1219"/>
                  </a:lnTo>
                  <a:lnTo>
                    <a:pt x="27432" y="1829"/>
                  </a:lnTo>
                  <a:lnTo>
                    <a:pt x="30480" y="1219"/>
                  </a:lnTo>
                  <a:lnTo>
                    <a:pt x="32918" y="1829"/>
                  </a:lnTo>
                  <a:lnTo>
                    <a:pt x="34747" y="1829"/>
                  </a:lnTo>
                  <a:lnTo>
                    <a:pt x="39624" y="3048"/>
                  </a:lnTo>
                  <a:lnTo>
                    <a:pt x="39624" y="1829"/>
                  </a:lnTo>
                  <a:lnTo>
                    <a:pt x="43281" y="3048"/>
                  </a:lnTo>
                  <a:lnTo>
                    <a:pt x="43891" y="2438"/>
                  </a:lnTo>
                  <a:lnTo>
                    <a:pt x="48768" y="3048"/>
                  </a:lnTo>
                  <a:lnTo>
                    <a:pt x="49987" y="4267"/>
                  </a:lnTo>
                  <a:lnTo>
                    <a:pt x="51206" y="4267"/>
                  </a:lnTo>
                  <a:lnTo>
                    <a:pt x="54864" y="6096"/>
                  </a:lnTo>
                  <a:lnTo>
                    <a:pt x="56083" y="5486"/>
                  </a:lnTo>
                  <a:lnTo>
                    <a:pt x="55473" y="9754"/>
                  </a:lnTo>
                  <a:lnTo>
                    <a:pt x="56693" y="11582"/>
                  </a:lnTo>
                  <a:lnTo>
                    <a:pt x="51206" y="13411"/>
                  </a:lnTo>
                  <a:lnTo>
                    <a:pt x="49377" y="15850"/>
                  </a:lnTo>
                  <a:lnTo>
                    <a:pt x="47549" y="19507"/>
                  </a:lnTo>
                  <a:lnTo>
                    <a:pt x="45720" y="20726"/>
                  </a:lnTo>
                  <a:lnTo>
                    <a:pt x="43891" y="21336"/>
                  </a:lnTo>
                  <a:lnTo>
                    <a:pt x="41453" y="21336"/>
                  </a:lnTo>
                  <a:lnTo>
                    <a:pt x="37795" y="21946"/>
                  </a:lnTo>
                  <a:lnTo>
                    <a:pt x="35966" y="23165"/>
                  </a:lnTo>
                  <a:lnTo>
                    <a:pt x="31699" y="22555"/>
                  </a:lnTo>
                  <a:lnTo>
                    <a:pt x="30480" y="21336"/>
                  </a:lnTo>
                  <a:lnTo>
                    <a:pt x="27432" y="22555"/>
                  </a:lnTo>
                  <a:lnTo>
                    <a:pt x="25603" y="20726"/>
                  </a:lnTo>
                  <a:lnTo>
                    <a:pt x="21336" y="21946"/>
                  </a:lnTo>
                  <a:lnTo>
                    <a:pt x="15849" y="21336"/>
                  </a:lnTo>
                  <a:lnTo>
                    <a:pt x="14021" y="21946"/>
                  </a:lnTo>
                  <a:lnTo>
                    <a:pt x="10363" y="22555"/>
                  </a:lnTo>
                  <a:lnTo>
                    <a:pt x="9144" y="23165"/>
                  </a:lnTo>
                  <a:lnTo>
                    <a:pt x="7925" y="21946"/>
                  </a:lnTo>
                  <a:lnTo>
                    <a:pt x="5486" y="21336"/>
                  </a:lnTo>
                  <a:lnTo>
                    <a:pt x="3657" y="22555"/>
                  </a:lnTo>
                  <a:lnTo>
                    <a:pt x="0" y="21946"/>
                  </a:lnTo>
                  <a:lnTo>
                    <a:pt x="1829" y="17678"/>
                  </a:lnTo>
                  <a:lnTo>
                    <a:pt x="1829" y="15240"/>
                  </a:lnTo>
                  <a:lnTo>
                    <a:pt x="3048" y="12802"/>
                  </a:lnTo>
                  <a:lnTo>
                    <a:pt x="1829" y="9144"/>
                  </a:lnTo>
                  <a:lnTo>
                    <a:pt x="609" y="8534"/>
                  </a:lnTo>
                  <a:lnTo>
                    <a:pt x="0" y="6096"/>
                  </a:lnTo>
                  <a:lnTo>
                    <a:pt x="2438" y="4877"/>
                  </a:lnTo>
                  <a:lnTo>
                    <a:pt x="3657" y="4267"/>
                  </a:lnTo>
                  <a:lnTo>
                    <a:pt x="3657" y="1219"/>
                  </a:lnTo>
                  <a:lnTo>
                    <a:pt x="6096" y="0"/>
                  </a:lnTo>
                  <a:lnTo>
                    <a:pt x="9144" y="610"/>
                  </a:lnTo>
                  <a:close/>
                </a:path>
              </a:pathLst>
            </a:custGeom>
            <a:grpFill/>
            <a:ln w="6350" cap="flat">
              <a:solidFill>
                <a:srgbClr val="545A8A"/>
              </a:solidFill>
              <a:prstDash val="solid"/>
              <a:miter/>
            </a:ln>
          </p:spPr>
          <p:txBody>
            <a:bodyPr rtlCol="0" anchor="ctr"/>
            <a:lstStyle/>
            <a:p>
              <a:endParaRPr lang="fr-FR" dirty="0"/>
            </a:p>
          </p:txBody>
        </p:sp>
        <p:sp>
          <p:nvSpPr>
            <p:cNvPr id="376" name="Forme libre : forme 374">
              <a:extLst>
                <a:ext uri="{FF2B5EF4-FFF2-40B4-BE49-F238E27FC236}">
                  <a16:creationId xmlns:a16="http://schemas.microsoft.com/office/drawing/2014/main" id="{E36B6B89-72BC-2023-5FD3-401437026991}"/>
                </a:ext>
              </a:extLst>
            </p:cNvPr>
            <p:cNvSpPr/>
            <p:nvPr/>
          </p:nvSpPr>
          <p:spPr>
            <a:xfrm>
              <a:off x="11742114" y="4870703"/>
              <a:ext cx="6706" cy="4876"/>
            </a:xfrm>
            <a:custGeom>
              <a:avLst/>
              <a:gdLst>
                <a:gd name="connsiteX0" fmla="*/ 3658 w 6706"/>
                <a:gd name="connsiteY0" fmla="*/ 0 h 4876"/>
                <a:gd name="connsiteX1" fmla="*/ 5487 w 6706"/>
                <a:gd name="connsiteY1" fmla="*/ 1219 h 4876"/>
                <a:gd name="connsiteX2" fmla="*/ 4877 w 6706"/>
                <a:gd name="connsiteY2" fmla="*/ 3657 h 4876"/>
                <a:gd name="connsiteX3" fmla="*/ 6706 w 6706"/>
                <a:gd name="connsiteY3" fmla="*/ 3657 h 4876"/>
                <a:gd name="connsiteX4" fmla="*/ 6706 w 6706"/>
                <a:gd name="connsiteY4" fmla="*/ 4877 h 4876"/>
                <a:gd name="connsiteX5" fmla="*/ 1829 w 6706"/>
                <a:gd name="connsiteY5" fmla="*/ 4877 h 4876"/>
                <a:gd name="connsiteX6" fmla="*/ 0 w 6706"/>
                <a:gd name="connsiteY6" fmla="*/ 1829 h 4876"/>
                <a:gd name="connsiteX7" fmla="*/ 1220 w 6706"/>
                <a:gd name="connsiteY7" fmla="*/ 0 h 4876"/>
                <a:gd name="connsiteX8" fmla="*/ 3658 w 6706"/>
                <a:gd name="connsiteY8" fmla="*/ 0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6" h="4876">
                  <a:moveTo>
                    <a:pt x="3658" y="0"/>
                  </a:moveTo>
                  <a:lnTo>
                    <a:pt x="5487" y="1219"/>
                  </a:lnTo>
                  <a:lnTo>
                    <a:pt x="4877" y="3657"/>
                  </a:lnTo>
                  <a:lnTo>
                    <a:pt x="6706" y="3657"/>
                  </a:lnTo>
                  <a:lnTo>
                    <a:pt x="6706" y="4877"/>
                  </a:lnTo>
                  <a:lnTo>
                    <a:pt x="1829" y="4877"/>
                  </a:lnTo>
                  <a:lnTo>
                    <a:pt x="0" y="1829"/>
                  </a:lnTo>
                  <a:lnTo>
                    <a:pt x="1220" y="0"/>
                  </a:lnTo>
                  <a:lnTo>
                    <a:pt x="3658" y="0"/>
                  </a:lnTo>
                  <a:close/>
                </a:path>
              </a:pathLst>
            </a:custGeom>
            <a:grpFill/>
            <a:ln w="6350" cap="flat">
              <a:solidFill>
                <a:srgbClr val="545A8A"/>
              </a:solidFill>
              <a:prstDash val="solid"/>
              <a:miter/>
            </a:ln>
          </p:spPr>
          <p:txBody>
            <a:bodyPr rtlCol="0" anchor="ctr"/>
            <a:lstStyle/>
            <a:p>
              <a:endParaRPr lang="fr-FR" dirty="0"/>
            </a:p>
          </p:txBody>
        </p:sp>
        <p:sp>
          <p:nvSpPr>
            <p:cNvPr id="377" name="Forme libre : forme 375">
              <a:extLst>
                <a:ext uri="{FF2B5EF4-FFF2-40B4-BE49-F238E27FC236}">
                  <a16:creationId xmlns:a16="http://schemas.microsoft.com/office/drawing/2014/main" id="{6FB4A98A-81A8-C645-2520-B2F8E82C3493}"/>
                </a:ext>
              </a:extLst>
            </p:cNvPr>
            <p:cNvSpPr/>
            <p:nvPr/>
          </p:nvSpPr>
          <p:spPr>
            <a:xfrm>
              <a:off x="11508638" y="4865826"/>
              <a:ext cx="19506" cy="15240"/>
            </a:xfrm>
            <a:custGeom>
              <a:avLst/>
              <a:gdLst>
                <a:gd name="connsiteX0" fmla="*/ 3657 w 19506"/>
                <a:gd name="connsiteY0" fmla="*/ 1219 h 15240"/>
                <a:gd name="connsiteX1" fmla="*/ 4876 w 19506"/>
                <a:gd name="connsiteY1" fmla="*/ 1219 h 15240"/>
                <a:gd name="connsiteX2" fmla="*/ 10972 w 19506"/>
                <a:gd name="connsiteY2" fmla="*/ 6096 h 15240"/>
                <a:gd name="connsiteX3" fmla="*/ 14020 w 19506"/>
                <a:gd name="connsiteY3" fmla="*/ 7925 h 15240"/>
                <a:gd name="connsiteX4" fmla="*/ 19507 w 19506"/>
                <a:gd name="connsiteY4" fmla="*/ 12192 h 15240"/>
                <a:gd name="connsiteX5" fmla="*/ 18897 w 19506"/>
                <a:gd name="connsiteY5" fmla="*/ 14021 h 15240"/>
                <a:gd name="connsiteX6" fmla="*/ 17679 w 19506"/>
                <a:gd name="connsiteY6" fmla="*/ 14021 h 15240"/>
                <a:gd name="connsiteX7" fmla="*/ 16459 w 19506"/>
                <a:gd name="connsiteY7" fmla="*/ 15240 h 15240"/>
                <a:gd name="connsiteX8" fmla="*/ 15240 w 19506"/>
                <a:gd name="connsiteY8" fmla="*/ 13411 h 15240"/>
                <a:gd name="connsiteX9" fmla="*/ 14631 w 19506"/>
                <a:gd name="connsiteY9" fmla="*/ 13411 h 15240"/>
                <a:gd name="connsiteX10" fmla="*/ 13411 w 19506"/>
                <a:gd name="connsiteY10" fmla="*/ 12192 h 15240"/>
                <a:gd name="connsiteX11" fmla="*/ 12801 w 19506"/>
                <a:gd name="connsiteY11" fmla="*/ 9753 h 15240"/>
                <a:gd name="connsiteX12" fmla="*/ 10363 w 19506"/>
                <a:gd name="connsiteY12" fmla="*/ 9144 h 15240"/>
                <a:gd name="connsiteX13" fmla="*/ 10363 w 19506"/>
                <a:gd name="connsiteY13" fmla="*/ 7315 h 15240"/>
                <a:gd name="connsiteX14" fmla="*/ 8535 w 19506"/>
                <a:gd name="connsiteY14" fmla="*/ 6705 h 15240"/>
                <a:gd name="connsiteX15" fmla="*/ 7924 w 19506"/>
                <a:gd name="connsiteY15" fmla="*/ 7315 h 15240"/>
                <a:gd name="connsiteX16" fmla="*/ 6705 w 19506"/>
                <a:gd name="connsiteY16" fmla="*/ 7315 h 15240"/>
                <a:gd name="connsiteX17" fmla="*/ 1219 w 19506"/>
                <a:gd name="connsiteY17" fmla="*/ 4877 h 15240"/>
                <a:gd name="connsiteX18" fmla="*/ 0 w 19506"/>
                <a:gd name="connsiteY18" fmla="*/ 2438 h 15240"/>
                <a:gd name="connsiteX19" fmla="*/ 1828 w 19506"/>
                <a:gd name="connsiteY19" fmla="*/ 0 h 15240"/>
                <a:gd name="connsiteX20" fmla="*/ 3657 w 19506"/>
                <a:gd name="connsiteY20" fmla="*/ 1219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06" h="15240">
                  <a:moveTo>
                    <a:pt x="3657" y="1219"/>
                  </a:moveTo>
                  <a:lnTo>
                    <a:pt x="4876" y="1219"/>
                  </a:lnTo>
                  <a:lnTo>
                    <a:pt x="10972" y="6096"/>
                  </a:lnTo>
                  <a:lnTo>
                    <a:pt x="14020" y="7925"/>
                  </a:lnTo>
                  <a:lnTo>
                    <a:pt x="19507" y="12192"/>
                  </a:lnTo>
                  <a:lnTo>
                    <a:pt x="18897" y="14021"/>
                  </a:lnTo>
                  <a:lnTo>
                    <a:pt x="17679" y="14021"/>
                  </a:lnTo>
                  <a:lnTo>
                    <a:pt x="16459" y="15240"/>
                  </a:lnTo>
                  <a:lnTo>
                    <a:pt x="15240" y="13411"/>
                  </a:lnTo>
                  <a:lnTo>
                    <a:pt x="14631" y="13411"/>
                  </a:lnTo>
                  <a:lnTo>
                    <a:pt x="13411" y="12192"/>
                  </a:lnTo>
                  <a:lnTo>
                    <a:pt x="12801" y="9753"/>
                  </a:lnTo>
                  <a:lnTo>
                    <a:pt x="10363" y="9144"/>
                  </a:lnTo>
                  <a:lnTo>
                    <a:pt x="10363" y="7315"/>
                  </a:lnTo>
                  <a:lnTo>
                    <a:pt x="8535" y="6705"/>
                  </a:lnTo>
                  <a:lnTo>
                    <a:pt x="7924" y="7315"/>
                  </a:lnTo>
                  <a:lnTo>
                    <a:pt x="6705" y="7315"/>
                  </a:lnTo>
                  <a:lnTo>
                    <a:pt x="1219" y="4877"/>
                  </a:lnTo>
                  <a:lnTo>
                    <a:pt x="0" y="2438"/>
                  </a:lnTo>
                  <a:lnTo>
                    <a:pt x="1828" y="0"/>
                  </a:lnTo>
                  <a:lnTo>
                    <a:pt x="3657" y="1219"/>
                  </a:lnTo>
                  <a:close/>
                </a:path>
              </a:pathLst>
            </a:custGeom>
            <a:grpFill/>
            <a:ln w="6350" cap="flat">
              <a:solidFill>
                <a:srgbClr val="545A8A"/>
              </a:solidFill>
              <a:prstDash val="solid"/>
              <a:miter/>
            </a:ln>
          </p:spPr>
          <p:txBody>
            <a:bodyPr rtlCol="0" anchor="ctr"/>
            <a:lstStyle/>
            <a:p>
              <a:endParaRPr lang="fr-FR" dirty="0"/>
            </a:p>
          </p:txBody>
        </p:sp>
        <p:sp>
          <p:nvSpPr>
            <p:cNvPr id="378" name="Forme libre : forme 376">
              <a:extLst>
                <a:ext uri="{FF2B5EF4-FFF2-40B4-BE49-F238E27FC236}">
                  <a16:creationId xmlns:a16="http://schemas.microsoft.com/office/drawing/2014/main" id="{E2D373FA-BCC3-3915-83FF-71BDF60A37BB}"/>
                </a:ext>
              </a:extLst>
            </p:cNvPr>
            <p:cNvSpPr/>
            <p:nvPr/>
          </p:nvSpPr>
          <p:spPr>
            <a:xfrm>
              <a:off x="11734190" y="4856072"/>
              <a:ext cx="3048" cy="3657"/>
            </a:xfrm>
            <a:custGeom>
              <a:avLst/>
              <a:gdLst>
                <a:gd name="connsiteX0" fmla="*/ 3048 w 3048"/>
                <a:gd name="connsiteY0" fmla="*/ 1829 h 3657"/>
                <a:gd name="connsiteX1" fmla="*/ 1828 w 3048"/>
                <a:gd name="connsiteY1" fmla="*/ 3658 h 3657"/>
                <a:gd name="connsiteX2" fmla="*/ 0 w 3048"/>
                <a:gd name="connsiteY2" fmla="*/ 2439 h 3657"/>
                <a:gd name="connsiteX3" fmla="*/ 0 w 3048"/>
                <a:gd name="connsiteY3" fmla="*/ 1219 h 3657"/>
                <a:gd name="connsiteX4" fmla="*/ 1828 w 3048"/>
                <a:gd name="connsiteY4" fmla="*/ 0 h 3657"/>
                <a:gd name="connsiteX5" fmla="*/ 3048 w 3048"/>
                <a:gd name="connsiteY5" fmla="*/ 182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3657">
                  <a:moveTo>
                    <a:pt x="3048" y="1829"/>
                  </a:moveTo>
                  <a:lnTo>
                    <a:pt x="1828" y="3658"/>
                  </a:lnTo>
                  <a:lnTo>
                    <a:pt x="0" y="2439"/>
                  </a:lnTo>
                  <a:lnTo>
                    <a:pt x="0" y="1219"/>
                  </a:lnTo>
                  <a:lnTo>
                    <a:pt x="1828" y="0"/>
                  </a:lnTo>
                  <a:lnTo>
                    <a:pt x="3048" y="1829"/>
                  </a:lnTo>
                  <a:close/>
                </a:path>
              </a:pathLst>
            </a:custGeom>
            <a:grpFill/>
            <a:ln w="6350" cap="flat">
              <a:solidFill>
                <a:srgbClr val="545A8A"/>
              </a:solidFill>
              <a:prstDash val="solid"/>
              <a:miter/>
            </a:ln>
          </p:spPr>
          <p:txBody>
            <a:bodyPr rtlCol="0" anchor="ctr"/>
            <a:lstStyle/>
            <a:p>
              <a:endParaRPr lang="fr-FR" dirty="0"/>
            </a:p>
          </p:txBody>
        </p:sp>
        <p:sp>
          <p:nvSpPr>
            <p:cNvPr id="379" name="Forme libre : forme 377">
              <a:extLst>
                <a:ext uri="{FF2B5EF4-FFF2-40B4-BE49-F238E27FC236}">
                  <a16:creationId xmlns:a16="http://schemas.microsoft.com/office/drawing/2014/main" id="{DDA1C466-ED84-AEB5-824F-25914B1FE04F}"/>
                </a:ext>
              </a:extLst>
            </p:cNvPr>
            <p:cNvSpPr/>
            <p:nvPr/>
          </p:nvSpPr>
          <p:spPr>
            <a:xfrm>
              <a:off x="11711634" y="4834127"/>
              <a:ext cx="14021" cy="8534"/>
            </a:xfrm>
            <a:custGeom>
              <a:avLst/>
              <a:gdLst>
                <a:gd name="connsiteX0" fmla="*/ 11583 w 14021"/>
                <a:gd name="connsiteY0" fmla="*/ 0 h 8534"/>
                <a:gd name="connsiteX1" fmla="*/ 12192 w 14021"/>
                <a:gd name="connsiteY1" fmla="*/ 609 h 8534"/>
                <a:gd name="connsiteX2" fmla="*/ 14021 w 14021"/>
                <a:gd name="connsiteY2" fmla="*/ 609 h 8534"/>
                <a:gd name="connsiteX3" fmla="*/ 13412 w 14021"/>
                <a:gd name="connsiteY3" fmla="*/ 3048 h 8534"/>
                <a:gd name="connsiteX4" fmla="*/ 10364 w 14021"/>
                <a:gd name="connsiteY4" fmla="*/ 4267 h 8534"/>
                <a:gd name="connsiteX5" fmla="*/ 8535 w 14021"/>
                <a:gd name="connsiteY5" fmla="*/ 4267 h 8534"/>
                <a:gd name="connsiteX6" fmla="*/ 6096 w 14021"/>
                <a:gd name="connsiteY6" fmla="*/ 4877 h 8534"/>
                <a:gd name="connsiteX7" fmla="*/ 3658 w 14021"/>
                <a:gd name="connsiteY7" fmla="*/ 8534 h 8534"/>
                <a:gd name="connsiteX8" fmla="*/ 3048 w 14021"/>
                <a:gd name="connsiteY8" fmla="*/ 6705 h 8534"/>
                <a:gd name="connsiteX9" fmla="*/ 1220 w 14021"/>
                <a:gd name="connsiteY9" fmla="*/ 7315 h 8534"/>
                <a:gd name="connsiteX10" fmla="*/ 0 w 14021"/>
                <a:gd name="connsiteY10" fmla="*/ 6096 h 8534"/>
                <a:gd name="connsiteX11" fmla="*/ 0 w 14021"/>
                <a:gd name="connsiteY11" fmla="*/ 4267 h 8534"/>
                <a:gd name="connsiteX12" fmla="*/ 3048 w 14021"/>
                <a:gd name="connsiteY12" fmla="*/ 3657 h 8534"/>
                <a:gd name="connsiteX13" fmla="*/ 3048 w 14021"/>
                <a:gd name="connsiteY13" fmla="*/ 2438 h 8534"/>
                <a:gd name="connsiteX14" fmla="*/ 4877 w 14021"/>
                <a:gd name="connsiteY14" fmla="*/ 0 h 8534"/>
                <a:gd name="connsiteX15" fmla="*/ 9144 w 14021"/>
                <a:gd name="connsiteY15" fmla="*/ 609 h 8534"/>
                <a:gd name="connsiteX16" fmla="*/ 11583 w 14021"/>
                <a:gd name="connsiteY16" fmla="*/ 0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21" h="8534">
                  <a:moveTo>
                    <a:pt x="11583" y="0"/>
                  </a:moveTo>
                  <a:lnTo>
                    <a:pt x="12192" y="609"/>
                  </a:lnTo>
                  <a:lnTo>
                    <a:pt x="14021" y="609"/>
                  </a:lnTo>
                  <a:lnTo>
                    <a:pt x="13412" y="3048"/>
                  </a:lnTo>
                  <a:lnTo>
                    <a:pt x="10364" y="4267"/>
                  </a:lnTo>
                  <a:lnTo>
                    <a:pt x="8535" y="4267"/>
                  </a:lnTo>
                  <a:lnTo>
                    <a:pt x="6096" y="4877"/>
                  </a:lnTo>
                  <a:lnTo>
                    <a:pt x="3658" y="8534"/>
                  </a:lnTo>
                  <a:lnTo>
                    <a:pt x="3048" y="6705"/>
                  </a:lnTo>
                  <a:lnTo>
                    <a:pt x="1220" y="7315"/>
                  </a:lnTo>
                  <a:lnTo>
                    <a:pt x="0" y="6096"/>
                  </a:lnTo>
                  <a:lnTo>
                    <a:pt x="0" y="4267"/>
                  </a:lnTo>
                  <a:lnTo>
                    <a:pt x="3048" y="3657"/>
                  </a:lnTo>
                  <a:lnTo>
                    <a:pt x="3048" y="2438"/>
                  </a:lnTo>
                  <a:lnTo>
                    <a:pt x="4877" y="0"/>
                  </a:lnTo>
                  <a:lnTo>
                    <a:pt x="9144" y="609"/>
                  </a:lnTo>
                  <a:lnTo>
                    <a:pt x="11583" y="0"/>
                  </a:lnTo>
                  <a:close/>
                </a:path>
              </a:pathLst>
            </a:custGeom>
            <a:grpFill/>
            <a:ln w="6350" cap="flat">
              <a:solidFill>
                <a:srgbClr val="545A8A"/>
              </a:solidFill>
              <a:prstDash val="solid"/>
              <a:miter/>
            </a:ln>
          </p:spPr>
          <p:txBody>
            <a:bodyPr rtlCol="0" anchor="ctr"/>
            <a:lstStyle/>
            <a:p>
              <a:endParaRPr lang="fr-FR" dirty="0"/>
            </a:p>
          </p:txBody>
        </p:sp>
        <p:sp>
          <p:nvSpPr>
            <p:cNvPr id="380" name="Forme libre : forme 378">
              <a:extLst>
                <a:ext uri="{FF2B5EF4-FFF2-40B4-BE49-F238E27FC236}">
                  <a16:creationId xmlns:a16="http://schemas.microsoft.com/office/drawing/2014/main" id="{871B54CC-4DC7-9494-6FCC-95D05F3B01EC}"/>
                </a:ext>
              </a:extLst>
            </p:cNvPr>
            <p:cNvSpPr/>
            <p:nvPr/>
          </p:nvSpPr>
          <p:spPr>
            <a:xfrm>
              <a:off x="11560454" y="4816448"/>
              <a:ext cx="32308" cy="24993"/>
            </a:xfrm>
            <a:custGeom>
              <a:avLst/>
              <a:gdLst>
                <a:gd name="connsiteX0" fmla="*/ 2439 w 32308"/>
                <a:gd name="connsiteY0" fmla="*/ 610 h 24993"/>
                <a:gd name="connsiteX1" fmla="*/ 4267 w 32308"/>
                <a:gd name="connsiteY1" fmla="*/ 0 h 24993"/>
                <a:gd name="connsiteX2" fmla="*/ 7924 w 32308"/>
                <a:gd name="connsiteY2" fmla="*/ 1829 h 24993"/>
                <a:gd name="connsiteX3" fmla="*/ 10972 w 32308"/>
                <a:gd name="connsiteY3" fmla="*/ 4877 h 24993"/>
                <a:gd name="connsiteX4" fmla="*/ 12801 w 32308"/>
                <a:gd name="connsiteY4" fmla="*/ 6706 h 24993"/>
                <a:gd name="connsiteX5" fmla="*/ 14020 w 32308"/>
                <a:gd name="connsiteY5" fmla="*/ 6706 h 24993"/>
                <a:gd name="connsiteX6" fmla="*/ 15240 w 32308"/>
                <a:gd name="connsiteY6" fmla="*/ 7925 h 24993"/>
                <a:gd name="connsiteX7" fmla="*/ 16459 w 32308"/>
                <a:gd name="connsiteY7" fmla="*/ 7925 h 24993"/>
                <a:gd name="connsiteX8" fmla="*/ 18288 w 32308"/>
                <a:gd name="connsiteY8" fmla="*/ 9754 h 24993"/>
                <a:gd name="connsiteX9" fmla="*/ 20116 w 32308"/>
                <a:gd name="connsiteY9" fmla="*/ 9144 h 24993"/>
                <a:gd name="connsiteX10" fmla="*/ 22555 w 32308"/>
                <a:gd name="connsiteY10" fmla="*/ 9754 h 24993"/>
                <a:gd name="connsiteX11" fmla="*/ 23775 w 32308"/>
                <a:gd name="connsiteY11" fmla="*/ 10973 h 24993"/>
                <a:gd name="connsiteX12" fmla="*/ 26212 w 32308"/>
                <a:gd name="connsiteY12" fmla="*/ 10973 h 24993"/>
                <a:gd name="connsiteX13" fmla="*/ 28041 w 32308"/>
                <a:gd name="connsiteY13" fmla="*/ 10363 h 24993"/>
                <a:gd name="connsiteX14" fmla="*/ 29260 w 32308"/>
                <a:gd name="connsiteY14" fmla="*/ 12192 h 24993"/>
                <a:gd name="connsiteX15" fmla="*/ 30480 w 32308"/>
                <a:gd name="connsiteY15" fmla="*/ 17069 h 24993"/>
                <a:gd name="connsiteX16" fmla="*/ 32308 w 32308"/>
                <a:gd name="connsiteY16" fmla="*/ 18898 h 24993"/>
                <a:gd name="connsiteX17" fmla="*/ 32308 w 32308"/>
                <a:gd name="connsiteY17" fmla="*/ 21946 h 24993"/>
                <a:gd name="connsiteX18" fmla="*/ 31089 w 32308"/>
                <a:gd name="connsiteY18" fmla="*/ 23165 h 24993"/>
                <a:gd name="connsiteX19" fmla="*/ 31699 w 32308"/>
                <a:gd name="connsiteY19" fmla="*/ 24994 h 24993"/>
                <a:gd name="connsiteX20" fmla="*/ 29260 w 32308"/>
                <a:gd name="connsiteY20" fmla="*/ 23775 h 24993"/>
                <a:gd name="connsiteX21" fmla="*/ 27432 w 32308"/>
                <a:gd name="connsiteY21" fmla="*/ 24994 h 24993"/>
                <a:gd name="connsiteX22" fmla="*/ 25603 w 32308"/>
                <a:gd name="connsiteY22" fmla="*/ 24384 h 24993"/>
                <a:gd name="connsiteX23" fmla="*/ 22555 w 32308"/>
                <a:gd name="connsiteY23" fmla="*/ 22555 h 24993"/>
                <a:gd name="connsiteX24" fmla="*/ 21336 w 32308"/>
                <a:gd name="connsiteY24" fmla="*/ 22555 h 24993"/>
                <a:gd name="connsiteX25" fmla="*/ 17679 w 32308"/>
                <a:gd name="connsiteY25" fmla="*/ 21336 h 24993"/>
                <a:gd name="connsiteX26" fmla="*/ 15240 w 32308"/>
                <a:gd name="connsiteY26" fmla="*/ 20727 h 24993"/>
                <a:gd name="connsiteX27" fmla="*/ 14020 w 32308"/>
                <a:gd name="connsiteY27" fmla="*/ 18898 h 24993"/>
                <a:gd name="connsiteX28" fmla="*/ 12192 w 32308"/>
                <a:gd name="connsiteY28" fmla="*/ 17679 h 24993"/>
                <a:gd name="connsiteX29" fmla="*/ 10363 w 32308"/>
                <a:gd name="connsiteY29" fmla="*/ 17069 h 24993"/>
                <a:gd name="connsiteX30" fmla="*/ 9144 w 32308"/>
                <a:gd name="connsiteY30" fmla="*/ 15240 h 24993"/>
                <a:gd name="connsiteX31" fmla="*/ 6705 w 32308"/>
                <a:gd name="connsiteY31" fmla="*/ 14021 h 24993"/>
                <a:gd name="connsiteX32" fmla="*/ 7924 w 32308"/>
                <a:gd name="connsiteY32" fmla="*/ 11583 h 24993"/>
                <a:gd name="connsiteX33" fmla="*/ 7315 w 32308"/>
                <a:gd name="connsiteY33" fmla="*/ 9144 h 24993"/>
                <a:gd name="connsiteX34" fmla="*/ 7315 w 32308"/>
                <a:gd name="connsiteY34" fmla="*/ 6706 h 24993"/>
                <a:gd name="connsiteX35" fmla="*/ 6096 w 32308"/>
                <a:gd name="connsiteY35" fmla="*/ 6096 h 24993"/>
                <a:gd name="connsiteX36" fmla="*/ 2439 w 32308"/>
                <a:gd name="connsiteY36" fmla="*/ 4877 h 24993"/>
                <a:gd name="connsiteX37" fmla="*/ 609 w 32308"/>
                <a:gd name="connsiteY37" fmla="*/ 5487 h 24993"/>
                <a:gd name="connsiteX38" fmla="*/ 0 w 32308"/>
                <a:gd name="connsiteY38" fmla="*/ 4267 h 24993"/>
                <a:gd name="connsiteX39" fmla="*/ 609 w 32308"/>
                <a:gd name="connsiteY39" fmla="*/ 2439 h 24993"/>
                <a:gd name="connsiteX40" fmla="*/ 1219 w 32308"/>
                <a:gd name="connsiteY40" fmla="*/ 610 h 24993"/>
                <a:gd name="connsiteX41" fmla="*/ 2439 w 32308"/>
                <a:gd name="connsiteY41" fmla="*/ 610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308" h="24993">
                  <a:moveTo>
                    <a:pt x="2439" y="610"/>
                  </a:moveTo>
                  <a:lnTo>
                    <a:pt x="4267" y="0"/>
                  </a:lnTo>
                  <a:lnTo>
                    <a:pt x="7924" y="1829"/>
                  </a:lnTo>
                  <a:lnTo>
                    <a:pt x="10972" y="4877"/>
                  </a:lnTo>
                  <a:lnTo>
                    <a:pt x="12801" y="6706"/>
                  </a:lnTo>
                  <a:lnTo>
                    <a:pt x="14020" y="6706"/>
                  </a:lnTo>
                  <a:lnTo>
                    <a:pt x="15240" y="7925"/>
                  </a:lnTo>
                  <a:lnTo>
                    <a:pt x="16459" y="7925"/>
                  </a:lnTo>
                  <a:lnTo>
                    <a:pt x="18288" y="9754"/>
                  </a:lnTo>
                  <a:lnTo>
                    <a:pt x="20116" y="9144"/>
                  </a:lnTo>
                  <a:lnTo>
                    <a:pt x="22555" y="9754"/>
                  </a:lnTo>
                  <a:lnTo>
                    <a:pt x="23775" y="10973"/>
                  </a:lnTo>
                  <a:lnTo>
                    <a:pt x="26212" y="10973"/>
                  </a:lnTo>
                  <a:lnTo>
                    <a:pt x="28041" y="10363"/>
                  </a:lnTo>
                  <a:lnTo>
                    <a:pt x="29260" y="12192"/>
                  </a:lnTo>
                  <a:lnTo>
                    <a:pt x="30480" y="17069"/>
                  </a:lnTo>
                  <a:lnTo>
                    <a:pt x="32308" y="18898"/>
                  </a:lnTo>
                  <a:lnTo>
                    <a:pt x="32308" y="21946"/>
                  </a:lnTo>
                  <a:lnTo>
                    <a:pt x="31089" y="23165"/>
                  </a:lnTo>
                  <a:lnTo>
                    <a:pt x="31699" y="24994"/>
                  </a:lnTo>
                  <a:lnTo>
                    <a:pt x="29260" y="23775"/>
                  </a:lnTo>
                  <a:lnTo>
                    <a:pt x="27432" y="24994"/>
                  </a:lnTo>
                  <a:lnTo>
                    <a:pt x="25603" y="24384"/>
                  </a:lnTo>
                  <a:lnTo>
                    <a:pt x="22555" y="22555"/>
                  </a:lnTo>
                  <a:lnTo>
                    <a:pt x="21336" y="22555"/>
                  </a:lnTo>
                  <a:lnTo>
                    <a:pt x="17679" y="21336"/>
                  </a:lnTo>
                  <a:lnTo>
                    <a:pt x="15240" y="20727"/>
                  </a:lnTo>
                  <a:lnTo>
                    <a:pt x="14020" y="18898"/>
                  </a:lnTo>
                  <a:lnTo>
                    <a:pt x="12192" y="17679"/>
                  </a:lnTo>
                  <a:lnTo>
                    <a:pt x="10363" y="17069"/>
                  </a:lnTo>
                  <a:lnTo>
                    <a:pt x="9144" y="15240"/>
                  </a:lnTo>
                  <a:lnTo>
                    <a:pt x="6705" y="14021"/>
                  </a:lnTo>
                  <a:lnTo>
                    <a:pt x="7924" y="11583"/>
                  </a:lnTo>
                  <a:lnTo>
                    <a:pt x="7315" y="9144"/>
                  </a:lnTo>
                  <a:lnTo>
                    <a:pt x="7315" y="6706"/>
                  </a:lnTo>
                  <a:lnTo>
                    <a:pt x="6096" y="6096"/>
                  </a:lnTo>
                  <a:lnTo>
                    <a:pt x="2439" y="4877"/>
                  </a:lnTo>
                  <a:lnTo>
                    <a:pt x="609" y="5487"/>
                  </a:lnTo>
                  <a:lnTo>
                    <a:pt x="0" y="4267"/>
                  </a:lnTo>
                  <a:lnTo>
                    <a:pt x="609" y="2439"/>
                  </a:lnTo>
                  <a:lnTo>
                    <a:pt x="1219" y="610"/>
                  </a:lnTo>
                  <a:lnTo>
                    <a:pt x="2439" y="610"/>
                  </a:lnTo>
                  <a:close/>
                </a:path>
              </a:pathLst>
            </a:custGeom>
            <a:grpFill/>
            <a:ln w="6350" cap="flat">
              <a:solidFill>
                <a:srgbClr val="545A8A"/>
              </a:solidFill>
              <a:prstDash val="solid"/>
              <a:miter/>
            </a:ln>
          </p:spPr>
          <p:txBody>
            <a:bodyPr rtlCol="0" anchor="ctr"/>
            <a:lstStyle/>
            <a:p>
              <a:endParaRPr lang="fr-FR" dirty="0"/>
            </a:p>
          </p:txBody>
        </p:sp>
        <p:sp>
          <p:nvSpPr>
            <p:cNvPr id="381" name="Forme libre : forme 379">
              <a:extLst>
                <a:ext uri="{FF2B5EF4-FFF2-40B4-BE49-F238E27FC236}">
                  <a16:creationId xmlns:a16="http://schemas.microsoft.com/office/drawing/2014/main" id="{7C0AABB6-4748-2706-A098-9D1DD39251C8}"/>
                </a:ext>
              </a:extLst>
            </p:cNvPr>
            <p:cNvSpPr/>
            <p:nvPr/>
          </p:nvSpPr>
          <p:spPr>
            <a:xfrm>
              <a:off x="11585448" y="4796332"/>
              <a:ext cx="1829" cy="5486"/>
            </a:xfrm>
            <a:custGeom>
              <a:avLst/>
              <a:gdLst>
                <a:gd name="connsiteX0" fmla="*/ 1829 w 1829"/>
                <a:gd name="connsiteY0" fmla="*/ 0 h 5486"/>
                <a:gd name="connsiteX1" fmla="*/ 1219 w 1829"/>
                <a:gd name="connsiteY1" fmla="*/ 1219 h 5486"/>
                <a:gd name="connsiteX2" fmla="*/ 1219 w 1829"/>
                <a:gd name="connsiteY2" fmla="*/ 5487 h 5486"/>
                <a:gd name="connsiteX3" fmla="*/ 0 w 1829"/>
                <a:gd name="connsiteY3" fmla="*/ 4267 h 5486"/>
                <a:gd name="connsiteX4" fmla="*/ 0 w 1829"/>
                <a:gd name="connsiteY4" fmla="*/ 1219 h 5486"/>
                <a:gd name="connsiteX5" fmla="*/ 1829 w 1829"/>
                <a:gd name="connsiteY5"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 h="5486">
                  <a:moveTo>
                    <a:pt x="1829" y="0"/>
                  </a:moveTo>
                  <a:lnTo>
                    <a:pt x="1219" y="1219"/>
                  </a:lnTo>
                  <a:lnTo>
                    <a:pt x="1219" y="5487"/>
                  </a:lnTo>
                  <a:lnTo>
                    <a:pt x="0" y="4267"/>
                  </a:lnTo>
                  <a:lnTo>
                    <a:pt x="0" y="1219"/>
                  </a:lnTo>
                  <a:lnTo>
                    <a:pt x="1829" y="0"/>
                  </a:lnTo>
                  <a:close/>
                </a:path>
              </a:pathLst>
            </a:custGeom>
            <a:grpFill/>
            <a:ln w="6350" cap="flat">
              <a:solidFill>
                <a:srgbClr val="545A8A"/>
              </a:solidFill>
              <a:prstDash val="solid"/>
              <a:miter/>
            </a:ln>
          </p:spPr>
          <p:txBody>
            <a:bodyPr rtlCol="0" anchor="ctr"/>
            <a:lstStyle/>
            <a:p>
              <a:endParaRPr lang="fr-FR" dirty="0"/>
            </a:p>
          </p:txBody>
        </p:sp>
        <p:sp>
          <p:nvSpPr>
            <p:cNvPr id="382" name="Forme libre : forme 380">
              <a:extLst>
                <a:ext uri="{FF2B5EF4-FFF2-40B4-BE49-F238E27FC236}">
                  <a16:creationId xmlns:a16="http://schemas.microsoft.com/office/drawing/2014/main" id="{CA692DD7-17D6-9863-8DCA-B22E7AF192CE}"/>
                </a:ext>
              </a:extLst>
            </p:cNvPr>
            <p:cNvSpPr/>
            <p:nvPr/>
          </p:nvSpPr>
          <p:spPr>
            <a:xfrm>
              <a:off x="11567160" y="4785359"/>
              <a:ext cx="6096" cy="15240"/>
            </a:xfrm>
            <a:custGeom>
              <a:avLst/>
              <a:gdLst>
                <a:gd name="connsiteX0" fmla="*/ 2439 w 6096"/>
                <a:gd name="connsiteY0" fmla="*/ 0 h 15240"/>
                <a:gd name="connsiteX1" fmla="*/ 4267 w 6096"/>
                <a:gd name="connsiteY1" fmla="*/ 5486 h 15240"/>
                <a:gd name="connsiteX2" fmla="*/ 5487 w 6096"/>
                <a:gd name="connsiteY2" fmla="*/ 7925 h 15240"/>
                <a:gd name="connsiteX3" fmla="*/ 5487 w 6096"/>
                <a:gd name="connsiteY3" fmla="*/ 10363 h 15240"/>
                <a:gd name="connsiteX4" fmla="*/ 6096 w 6096"/>
                <a:gd name="connsiteY4" fmla="*/ 13411 h 15240"/>
                <a:gd name="connsiteX5" fmla="*/ 4877 w 6096"/>
                <a:gd name="connsiteY5" fmla="*/ 15240 h 15240"/>
                <a:gd name="connsiteX6" fmla="*/ 2439 w 6096"/>
                <a:gd name="connsiteY6" fmla="*/ 10973 h 15240"/>
                <a:gd name="connsiteX7" fmla="*/ 1829 w 6096"/>
                <a:gd name="connsiteY7" fmla="*/ 12801 h 15240"/>
                <a:gd name="connsiteX8" fmla="*/ 0 w 6096"/>
                <a:gd name="connsiteY8" fmla="*/ 9753 h 15240"/>
                <a:gd name="connsiteX9" fmla="*/ 609 w 6096"/>
                <a:gd name="connsiteY9" fmla="*/ 3657 h 15240"/>
                <a:gd name="connsiteX10" fmla="*/ 1219 w 6096"/>
                <a:gd name="connsiteY10" fmla="*/ 2438 h 15240"/>
                <a:gd name="connsiteX11" fmla="*/ 1219 w 6096"/>
                <a:gd name="connsiteY11" fmla="*/ 609 h 15240"/>
                <a:gd name="connsiteX12" fmla="*/ 2439 w 6096"/>
                <a:gd name="connsiteY12"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 h="15240">
                  <a:moveTo>
                    <a:pt x="2439" y="0"/>
                  </a:moveTo>
                  <a:lnTo>
                    <a:pt x="4267" y="5486"/>
                  </a:lnTo>
                  <a:lnTo>
                    <a:pt x="5487" y="7925"/>
                  </a:lnTo>
                  <a:lnTo>
                    <a:pt x="5487" y="10363"/>
                  </a:lnTo>
                  <a:lnTo>
                    <a:pt x="6096" y="13411"/>
                  </a:lnTo>
                  <a:lnTo>
                    <a:pt x="4877" y="15240"/>
                  </a:lnTo>
                  <a:lnTo>
                    <a:pt x="2439" y="10973"/>
                  </a:lnTo>
                  <a:lnTo>
                    <a:pt x="1829" y="12801"/>
                  </a:lnTo>
                  <a:lnTo>
                    <a:pt x="0" y="9753"/>
                  </a:lnTo>
                  <a:lnTo>
                    <a:pt x="609" y="3657"/>
                  </a:lnTo>
                  <a:lnTo>
                    <a:pt x="1219" y="2438"/>
                  </a:lnTo>
                  <a:lnTo>
                    <a:pt x="1219" y="609"/>
                  </a:lnTo>
                  <a:lnTo>
                    <a:pt x="2439" y="0"/>
                  </a:lnTo>
                  <a:close/>
                </a:path>
              </a:pathLst>
            </a:custGeom>
            <a:grpFill/>
            <a:ln w="6350" cap="flat">
              <a:solidFill>
                <a:srgbClr val="545A8A"/>
              </a:solidFill>
              <a:prstDash val="solid"/>
              <a:miter/>
            </a:ln>
          </p:spPr>
          <p:txBody>
            <a:bodyPr rtlCol="0" anchor="ctr"/>
            <a:lstStyle/>
            <a:p>
              <a:endParaRPr lang="fr-FR" dirty="0"/>
            </a:p>
          </p:txBody>
        </p:sp>
        <p:sp>
          <p:nvSpPr>
            <p:cNvPr id="383" name="Forme libre : forme 381">
              <a:extLst>
                <a:ext uri="{FF2B5EF4-FFF2-40B4-BE49-F238E27FC236}">
                  <a16:creationId xmlns:a16="http://schemas.microsoft.com/office/drawing/2014/main" id="{E7639D79-B911-09AE-DC30-F6E64804D4C9}"/>
                </a:ext>
              </a:extLst>
            </p:cNvPr>
            <p:cNvSpPr/>
            <p:nvPr/>
          </p:nvSpPr>
          <p:spPr>
            <a:xfrm>
              <a:off x="11506200" y="4779263"/>
              <a:ext cx="40233" cy="26822"/>
            </a:xfrm>
            <a:custGeom>
              <a:avLst/>
              <a:gdLst>
                <a:gd name="connsiteX0" fmla="*/ 12192 w 40233"/>
                <a:gd name="connsiteY0" fmla="*/ 7315 h 26822"/>
                <a:gd name="connsiteX1" fmla="*/ 14021 w 40233"/>
                <a:gd name="connsiteY1" fmla="*/ 7315 h 26822"/>
                <a:gd name="connsiteX2" fmla="*/ 15849 w 40233"/>
                <a:gd name="connsiteY2" fmla="*/ 6705 h 26822"/>
                <a:gd name="connsiteX3" fmla="*/ 18288 w 40233"/>
                <a:gd name="connsiteY3" fmla="*/ 7315 h 26822"/>
                <a:gd name="connsiteX4" fmla="*/ 18897 w 40233"/>
                <a:gd name="connsiteY4" fmla="*/ 6705 h 26822"/>
                <a:gd name="connsiteX5" fmla="*/ 21945 w 40233"/>
                <a:gd name="connsiteY5" fmla="*/ 6705 h 26822"/>
                <a:gd name="connsiteX6" fmla="*/ 26823 w 40233"/>
                <a:gd name="connsiteY6" fmla="*/ 6705 h 26822"/>
                <a:gd name="connsiteX7" fmla="*/ 28041 w 40233"/>
                <a:gd name="connsiteY7" fmla="*/ 8534 h 26822"/>
                <a:gd name="connsiteX8" fmla="*/ 29871 w 40233"/>
                <a:gd name="connsiteY8" fmla="*/ 9144 h 26822"/>
                <a:gd name="connsiteX9" fmla="*/ 31089 w 40233"/>
                <a:gd name="connsiteY9" fmla="*/ 10973 h 26822"/>
                <a:gd name="connsiteX10" fmla="*/ 32309 w 40233"/>
                <a:gd name="connsiteY10" fmla="*/ 10973 h 26822"/>
                <a:gd name="connsiteX11" fmla="*/ 33528 w 40233"/>
                <a:gd name="connsiteY11" fmla="*/ 11582 h 26822"/>
                <a:gd name="connsiteX12" fmla="*/ 35967 w 40233"/>
                <a:gd name="connsiteY12" fmla="*/ 14021 h 26822"/>
                <a:gd name="connsiteX13" fmla="*/ 35967 w 40233"/>
                <a:gd name="connsiteY13" fmla="*/ 17678 h 26822"/>
                <a:gd name="connsiteX14" fmla="*/ 37185 w 40233"/>
                <a:gd name="connsiteY14" fmla="*/ 17678 h 26822"/>
                <a:gd name="connsiteX15" fmla="*/ 39624 w 40233"/>
                <a:gd name="connsiteY15" fmla="*/ 18897 h 26822"/>
                <a:gd name="connsiteX16" fmla="*/ 40233 w 40233"/>
                <a:gd name="connsiteY16" fmla="*/ 20726 h 26822"/>
                <a:gd name="connsiteX17" fmla="*/ 40233 w 40233"/>
                <a:gd name="connsiteY17" fmla="*/ 24384 h 26822"/>
                <a:gd name="connsiteX18" fmla="*/ 39624 w 40233"/>
                <a:gd name="connsiteY18" fmla="*/ 24993 h 26822"/>
                <a:gd name="connsiteX19" fmla="*/ 35357 w 40233"/>
                <a:gd name="connsiteY19" fmla="*/ 26213 h 26822"/>
                <a:gd name="connsiteX20" fmla="*/ 34137 w 40233"/>
                <a:gd name="connsiteY20" fmla="*/ 26822 h 26822"/>
                <a:gd name="connsiteX21" fmla="*/ 31699 w 40233"/>
                <a:gd name="connsiteY21" fmla="*/ 26213 h 26822"/>
                <a:gd name="connsiteX22" fmla="*/ 29261 w 40233"/>
                <a:gd name="connsiteY22" fmla="*/ 24993 h 26822"/>
                <a:gd name="connsiteX23" fmla="*/ 26823 w 40233"/>
                <a:gd name="connsiteY23" fmla="*/ 24993 h 26822"/>
                <a:gd name="connsiteX24" fmla="*/ 26213 w 40233"/>
                <a:gd name="connsiteY24" fmla="*/ 23774 h 26822"/>
                <a:gd name="connsiteX25" fmla="*/ 23165 w 40233"/>
                <a:gd name="connsiteY25" fmla="*/ 21945 h 26822"/>
                <a:gd name="connsiteX26" fmla="*/ 19507 w 40233"/>
                <a:gd name="connsiteY26" fmla="*/ 21945 h 26822"/>
                <a:gd name="connsiteX27" fmla="*/ 16459 w 40233"/>
                <a:gd name="connsiteY27" fmla="*/ 22555 h 26822"/>
                <a:gd name="connsiteX28" fmla="*/ 13411 w 40233"/>
                <a:gd name="connsiteY28" fmla="*/ 22555 h 26822"/>
                <a:gd name="connsiteX29" fmla="*/ 10363 w 40233"/>
                <a:gd name="connsiteY29" fmla="*/ 21945 h 26822"/>
                <a:gd name="connsiteX30" fmla="*/ 8535 w 40233"/>
                <a:gd name="connsiteY30" fmla="*/ 20726 h 26822"/>
                <a:gd name="connsiteX31" fmla="*/ 6705 w 40233"/>
                <a:gd name="connsiteY31" fmla="*/ 21336 h 26822"/>
                <a:gd name="connsiteX32" fmla="*/ 4877 w 40233"/>
                <a:gd name="connsiteY32" fmla="*/ 18897 h 26822"/>
                <a:gd name="connsiteX33" fmla="*/ 3048 w 40233"/>
                <a:gd name="connsiteY33" fmla="*/ 17678 h 26822"/>
                <a:gd name="connsiteX34" fmla="*/ 1219 w 40233"/>
                <a:gd name="connsiteY34" fmla="*/ 12801 h 26822"/>
                <a:gd name="connsiteX35" fmla="*/ 0 w 40233"/>
                <a:gd name="connsiteY35" fmla="*/ 10363 h 26822"/>
                <a:gd name="connsiteX36" fmla="*/ 1219 w 40233"/>
                <a:gd name="connsiteY36" fmla="*/ 9144 h 26822"/>
                <a:gd name="connsiteX37" fmla="*/ 609 w 40233"/>
                <a:gd name="connsiteY37" fmla="*/ 7925 h 26822"/>
                <a:gd name="connsiteX38" fmla="*/ 609 w 40233"/>
                <a:gd name="connsiteY38" fmla="*/ 3657 h 26822"/>
                <a:gd name="connsiteX39" fmla="*/ 1219 w 40233"/>
                <a:gd name="connsiteY39" fmla="*/ 1829 h 26822"/>
                <a:gd name="connsiteX40" fmla="*/ 4877 w 40233"/>
                <a:gd name="connsiteY40" fmla="*/ 0 h 26822"/>
                <a:gd name="connsiteX41" fmla="*/ 7315 w 40233"/>
                <a:gd name="connsiteY41" fmla="*/ 1219 h 26822"/>
                <a:gd name="connsiteX42" fmla="*/ 9753 w 40233"/>
                <a:gd name="connsiteY42" fmla="*/ 4267 h 26822"/>
                <a:gd name="connsiteX43" fmla="*/ 10363 w 40233"/>
                <a:gd name="connsiteY43" fmla="*/ 6096 h 26822"/>
                <a:gd name="connsiteX44" fmla="*/ 12192 w 40233"/>
                <a:gd name="connsiteY44" fmla="*/ 7315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233" h="26822">
                  <a:moveTo>
                    <a:pt x="12192" y="7315"/>
                  </a:moveTo>
                  <a:lnTo>
                    <a:pt x="14021" y="7315"/>
                  </a:lnTo>
                  <a:lnTo>
                    <a:pt x="15849" y="6705"/>
                  </a:lnTo>
                  <a:lnTo>
                    <a:pt x="18288" y="7315"/>
                  </a:lnTo>
                  <a:lnTo>
                    <a:pt x="18897" y="6705"/>
                  </a:lnTo>
                  <a:lnTo>
                    <a:pt x="21945" y="6705"/>
                  </a:lnTo>
                  <a:lnTo>
                    <a:pt x="26823" y="6705"/>
                  </a:lnTo>
                  <a:lnTo>
                    <a:pt x="28041" y="8534"/>
                  </a:lnTo>
                  <a:lnTo>
                    <a:pt x="29871" y="9144"/>
                  </a:lnTo>
                  <a:lnTo>
                    <a:pt x="31089" y="10973"/>
                  </a:lnTo>
                  <a:lnTo>
                    <a:pt x="32309" y="10973"/>
                  </a:lnTo>
                  <a:lnTo>
                    <a:pt x="33528" y="11582"/>
                  </a:lnTo>
                  <a:lnTo>
                    <a:pt x="35967" y="14021"/>
                  </a:lnTo>
                  <a:lnTo>
                    <a:pt x="35967" y="17678"/>
                  </a:lnTo>
                  <a:lnTo>
                    <a:pt x="37185" y="17678"/>
                  </a:lnTo>
                  <a:lnTo>
                    <a:pt x="39624" y="18897"/>
                  </a:lnTo>
                  <a:lnTo>
                    <a:pt x="40233" y="20726"/>
                  </a:lnTo>
                  <a:lnTo>
                    <a:pt x="40233" y="24384"/>
                  </a:lnTo>
                  <a:lnTo>
                    <a:pt x="39624" y="24993"/>
                  </a:lnTo>
                  <a:lnTo>
                    <a:pt x="35357" y="26213"/>
                  </a:lnTo>
                  <a:lnTo>
                    <a:pt x="34137" y="26822"/>
                  </a:lnTo>
                  <a:lnTo>
                    <a:pt x="31699" y="26213"/>
                  </a:lnTo>
                  <a:lnTo>
                    <a:pt x="29261" y="24993"/>
                  </a:lnTo>
                  <a:lnTo>
                    <a:pt x="26823" y="24993"/>
                  </a:lnTo>
                  <a:lnTo>
                    <a:pt x="26213" y="23774"/>
                  </a:lnTo>
                  <a:lnTo>
                    <a:pt x="23165" y="21945"/>
                  </a:lnTo>
                  <a:lnTo>
                    <a:pt x="19507" y="21945"/>
                  </a:lnTo>
                  <a:lnTo>
                    <a:pt x="16459" y="22555"/>
                  </a:lnTo>
                  <a:lnTo>
                    <a:pt x="13411" y="22555"/>
                  </a:lnTo>
                  <a:lnTo>
                    <a:pt x="10363" y="21945"/>
                  </a:lnTo>
                  <a:lnTo>
                    <a:pt x="8535" y="20726"/>
                  </a:lnTo>
                  <a:lnTo>
                    <a:pt x="6705" y="21336"/>
                  </a:lnTo>
                  <a:lnTo>
                    <a:pt x="4877" y="18897"/>
                  </a:lnTo>
                  <a:lnTo>
                    <a:pt x="3048" y="17678"/>
                  </a:lnTo>
                  <a:lnTo>
                    <a:pt x="1219" y="12801"/>
                  </a:lnTo>
                  <a:lnTo>
                    <a:pt x="0" y="10363"/>
                  </a:lnTo>
                  <a:lnTo>
                    <a:pt x="1219" y="9144"/>
                  </a:lnTo>
                  <a:lnTo>
                    <a:pt x="609" y="7925"/>
                  </a:lnTo>
                  <a:lnTo>
                    <a:pt x="609" y="3657"/>
                  </a:lnTo>
                  <a:lnTo>
                    <a:pt x="1219" y="1829"/>
                  </a:lnTo>
                  <a:lnTo>
                    <a:pt x="4877" y="0"/>
                  </a:lnTo>
                  <a:lnTo>
                    <a:pt x="7315" y="1219"/>
                  </a:lnTo>
                  <a:lnTo>
                    <a:pt x="9753" y="4267"/>
                  </a:lnTo>
                  <a:lnTo>
                    <a:pt x="10363" y="6096"/>
                  </a:lnTo>
                  <a:lnTo>
                    <a:pt x="12192" y="7315"/>
                  </a:lnTo>
                  <a:close/>
                </a:path>
              </a:pathLst>
            </a:custGeom>
            <a:grpFill/>
            <a:ln w="6350" cap="flat">
              <a:solidFill>
                <a:srgbClr val="545A8A"/>
              </a:solidFill>
              <a:prstDash val="solid"/>
              <a:miter/>
            </a:ln>
          </p:spPr>
          <p:txBody>
            <a:bodyPr rtlCol="0" anchor="ctr"/>
            <a:lstStyle/>
            <a:p>
              <a:endParaRPr lang="fr-FR" dirty="0"/>
            </a:p>
          </p:txBody>
        </p:sp>
        <p:sp>
          <p:nvSpPr>
            <p:cNvPr id="384" name="Forme libre : forme 382">
              <a:extLst>
                <a:ext uri="{FF2B5EF4-FFF2-40B4-BE49-F238E27FC236}">
                  <a16:creationId xmlns:a16="http://schemas.microsoft.com/office/drawing/2014/main" id="{CD6F71A6-3681-FE4B-2770-9B631112EF99}"/>
                </a:ext>
              </a:extLst>
            </p:cNvPr>
            <p:cNvSpPr/>
            <p:nvPr/>
          </p:nvSpPr>
          <p:spPr>
            <a:xfrm>
              <a:off x="11531802" y="4771948"/>
              <a:ext cx="3658" cy="4876"/>
            </a:xfrm>
            <a:custGeom>
              <a:avLst/>
              <a:gdLst>
                <a:gd name="connsiteX0" fmla="*/ 610 w 3658"/>
                <a:gd name="connsiteY0" fmla="*/ 0 h 4876"/>
                <a:gd name="connsiteX1" fmla="*/ 3658 w 3658"/>
                <a:gd name="connsiteY1" fmla="*/ 3048 h 4876"/>
                <a:gd name="connsiteX2" fmla="*/ 1829 w 3658"/>
                <a:gd name="connsiteY2" fmla="*/ 4877 h 4876"/>
                <a:gd name="connsiteX3" fmla="*/ 0 w 3658"/>
                <a:gd name="connsiteY3" fmla="*/ 3657 h 4876"/>
                <a:gd name="connsiteX4" fmla="*/ 0 w 3658"/>
                <a:gd name="connsiteY4" fmla="*/ 3048 h 4876"/>
                <a:gd name="connsiteX5" fmla="*/ 610 w 3658"/>
                <a:gd name="connsiteY5" fmla="*/ 0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 h="4876">
                  <a:moveTo>
                    <a:pt x="610" y="0"/>
                  </a:moveTo>
                  <a:lnTo>
                    <a:pt x="3658" y="3048"/>
                  </a:lnTo>
                  <a:lnTo>
                    <a:pt x="1829" y="4877"/>
                  </a:lnTo>
                  <a:lnTo>
                    <a:pt x="0" y="3657"/>
                  </a:lnTo>
                  <a:lnTo>
                    <a:pt x="0" y="3048"/>
                  </a:lnTo>
                  <a:lnTo>
                    <a:pt x="610" y="0"/>
                  </a:lnTo>
                  <a:close/>
                </a:path>
              </a:pathLst>
            </a:custGeom>
            <a:grpFill/>
            <a:ln w="6350" cap="flat">
              <a:solidFill>
                <a:srgbClr val="545A8A"/>
              </a:solidFill>
              <a:prstDash val="solid"/>
              <a:miter/>
            </a:ln>
          </p:spPr>
          <p:txBody>
            <a:bodyPr rtlCol="0" anchor="ctr"/>
            <a:lstStyle/>
            <a:p>
              <a:endParaRPr lang="fr-FR" dirty="0"/>
            </a:p>
          </p:txBody>
        </p:sp>
        <p:sp>
          <p:nvSpPr>
            <p:cNvPr id="385" name="Forme libre : forme 383">
              <a:extLst>
                <a:ext uri="{FF2B5EF4-FFF2-40B4-BE49-F238E27FC236}">
                  <a16:creationId xmlns:a16="http://schemas.microsoft.com/office/drawing/2014/main" id="{C4C6E257-EE72-D73D-F831-EEA99D7B4268}"/>
                </a:ext>
              </a:extLst>
            </p:cNvPr>
            <p:cNvSpPr/>
            <p:nvPr/>
          </p:nvSpPr>
          <p:spPr>
            <a:xfrm>
              <a:off x="11524488" y="4769509"/>
              <a:ext cx="7925" cy="4877"/>
            </a:xfrm>
            <a:custGeom>
              <a:avLst/>
              <a:gdLst>
                <a:gd name="connsiteX0" fmla="*/ 7925 w 7925"/>
                <a:gd name="connsiteY0" fmla="*/ 2439 h 4877"/>
                <a:gd name="connsiteX1" fmla="*/ 6705 w 7925"/>
                <a:gd name="connsiteY1" fmla="*/ 4877 h 4877"/>
                <a:gd name="connsiteX2" fmla="*/ 6096 w 7925"/>
                <a:gd name="connsiteY2" fmla="*/ 4877 h 4877"/>
                <a:gd name="connsiteX3" fmla="*/ 3657 w 7925"/>
                <a:gd name="connsiteY3" fmla="*/ 3048 h 4877"/>
                <a:gd name="connsiteX4" fmla="*/ 1829 w 7925"/>
                <a:gd name="connsiteY4" fmla="*/ 3658 h 4877"/>
                <a:gd name="connsiteX5" fmla="*/ 609 w 7925"/>
                <a:gd name="connsiteY5" fmla="*/ 3048 h 4877"/>
                <a:gd name="connsiteX6" fmla="*/ 0 w 7925"/>
                <a:gd name="connsiteY6" fmla="*/ 1829 h 4877"/>
                <a:gd name="connsiteX7" fmla="*/ 1829 w 7925"/>
                <a:gd name="connsiteY7" fmla="*/ 1219 h 4877"/>
                <a:gd name="connsiteX8" fmla="*/ 3048 w 7925"/>
                <a:gd name="connsiteY8" fmla="*/ 0 h 4877"/>
                <a:gd name="connsiteX9" fmla="*/ 6096 w 7925"/>
                <a:gd name="connsiteY9" fmla="*/ 610 h 4877"/>
                <a:gd name="connsiteX10" fmla="*/ 7925 w 7925"/>
                <a:gd name="connsiteY10" fmla="*/ 2439 h 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5" h="4877">
                  <a:moveTo>
                    <a:pt x="7925" y="2439"/>
                  </a:moveTo>
                  <a:lnTo>
                    <a:pt x="6705" y="4877"/>
                  </a:lnTo>
                  <a:lnTo>
                    <a:pt x="6096" y="4877"/>
                  </a:lnTo>
                  <a:lnTo>
                    <a:pt x="3657" y="3048"/>
                  </a:lnTo>
                  <a:lnTo>
                    <a:pt x="1829" y="3658"/>
                  </a:lnTo>
                  <a:lnTo>
                    <a:pt x="609" y="3048"/>
                  </a:lnTo>
                  <a:lnTo>
                    <a:pt x="0" y="1829"/>
                  </a:lnTo>
                  <a:lnTo>
                    <a:pt x="1829" y="1219"/>
                  </a:lnTo>
                  <a:lnTo>
                    <a:pt x="3048" y="0"/>
                  </a:lnTo>
                  <a:lnTo>
                    <a:pt x="6096" y="610"/>
                  </a:lnTo>
                  <a:lnTo>
                    <a:pt x="7925" y="2439"/>
                  </a:lnTo>
                  <a:close/>
                </a:path>
              </a:pathLst>
            </a:custGeom>
            <a:grpFill/>
            <a:ln w="6350" cap="flat">
              <a:solidFill>
                <a:srgbClr val="545A8A"/>
              </a:solidFill>
              <a:prstDash val="solid"/>
              <a:miter/>
            </a:ln>
          </p:spPr>
          <p:txBody>
            <a:bodyPr rtlCol="0" anchor="ctr"/>
            <a:lstStyle/>
            <a:p>
              <a:endParaRPr lang="fr-FR" dirty="0"/>
            </a:p>
          </p:txBody>
        </p:sp>
        <p:sp>
          <p:nvSpPr>
            <p:cNvPr id="386" name="Forme libre : forme 384">
              <a:extLst>
                <a:ext uri="{FF2B5EF4-FFF2-40B4-BE49-F238E27FC236}">
                  <a16:creationId xmlns:a16="http://schemas.microsoft.com/office/drawing/2014/main" id="{6B77C005-F3C7-A15A-3CCC-9D7DB7BA29AE}"/>
                </a:ext>
              </a:extLst>
            </p:cNvPr>
            <p:cNvSpPr/>
            <p:nvPr/>
          </p:nvSpPr>
          <p:spPr>
            <a:xfrm>
              <a:off x="11488521" y="4768900"/>
              <a:ext cx="5486" cy="5486"/>
            </a:xfrm>
            <a:custGeom>
              <a:avLst/>
              <a:gdLst>
                <a:gd name="connsiteX0" fmla="*/ 3657 w 5486"/>
                <a:gd name="connsiteY0" fmla="*/ 0 h 5486"/>
                <a:gd name="connsiteX1" fmla="*/ 4268 w 5486"/>
                <a:gd name="connsiteY1" fmla="*/ 1219 h 5486"/>
                <a:gd name="connsiteX2" fmla="*/ 5487 w 5486"/>
                <a:gd name="connsiteY2" fmla="*/ 1829 h 5486"/>
                <a:gd name="connsiteX3" fmla="*/ 4268 w 5486"/>
                <a:gd name="connsiteY3" fmla="*/ 4267 h 5486"/>
                <a:gd name="connsiteX4" fmla="*/ 1829 w 5486"/>
                <a:gd name="connsiteY4" fmla="*/ 5487 h 5486"/>
                <a:gd name="connsiteX5" fmla="*/ 0 w 5486"/>
                <a:gd name="connsiteY5" fmla="*/ 3048 h 5486"/>
                <a:gd name="connsiteX6" fmla="*/ 3657 w 5486"/>
                <a:gd name="connsiteY6"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5486">
                  <a:moveTo>
                    <a:pt x="3657" y="0"/>
                  </a:moveTo>
                  <a:lnTo>
                    <a:pt x="4268" y="1219"/>
                  </a:lnTo>
                  <a:lnTo>
                    <a:pt x="5487" y="1829"/>
                  </a:lnTo>
                  <a:lnTo>
                    <a:pt x="4268" y="4267"/>
                  </a:lnTo>
                  <a:lnTo>
                    <a:pt x="1829" y="5487"/>
                  </a:lnTo>
                  <a:lnTo>
                    <a:pt x="0" y="3048"/>
                  </a:lnTo>
                  <a:lnTo>
                    <a:pt x="3657" y="0"/>
                  </a:lnTo>
                  <a:close/>
                </a:path>
              </a:pathLst>
            </a:custGeom>
            <a:grpFill/>
            <a:ln w="6350" cap="flat">
              <a:solidFill>
                <a:srgbClr val="545A8A"/>
              </a:solidFill>
              <a:prstDash val="solid"/>
              <a:miter/>
            </a:ln>
          </p:spPr>
          <p:txBody>
            <a:bodyPr rtlCol="0" anchor="ctr"/>
            <a:lstStyle/>
            <a:p>
              <a:endParaRPr lang="fr-FR" dirty="0"/>
            </a:p>
          </p:txBody>
        </p:sp>
        <p:sp>
          <p:nvSpPr>
            <p:cNvPr id="387" name="Forme libre : forme 385">
              <a:extLst>
                <a:ext uri="{FF2B5EF4-FFF2-40B4-BE49-F238E27FC236}">
                  <a16:creationId xmlns:a16="http://schemas.microsoft.com/office/drawing/2014/main" id="{34E359AE-F6CB-2212-6EC4-712DC95185A8}"/>
                </a:ext>
              </a:extLst>
            </p:cNvPr>
            <p:cNvSpPr/>
            <p:nvPr/>
          </p:nvSpPr>
          <p:spPr>
            <a:xfrm>
              <a:off x="11436096" y="4757317"/>
              <a:ext cx="5486" cy="4267"/>
            </a:xfrm>
            <a:custGeom>
              <a:avLst/>
              <a:gdLst>
                <a:gd name="connsiteX0" fmla="*/ 4267 w 5486"/>
                <a:gd name="connsiteY0" fmla="*/ 610 h 4267"/>
                <a:gd name="connsiteX1" fmla="*/ 5487 w 5486"/>
                <a:gd name="connsiteY1" fmla="*/ 2439 h 4267"/>
                <a:gd name="connsiteX2" fmla="*/ 4877 w 5486"/>
                <a:gd name="connsiteY2" fmla="*/ 4267 h 4267"/>
                <a:gd name="connsiteX3" fmla="*/ 0 w 5486"/>
                <a:gd name="connsiteY3" fmla="*/ 1829 h 4267"/>
                <a:gd name="connsiteX4" fmla="*/ 3048 w 5486"/>
                <a:gd name="connsiteY4" fmla="*/ 0 h 4267"/>
                <a:gd name="connsiteX5" fmla="*/ 4267 w 5486"/>
                <a:gd name="connsiteY5" fmla="*/ 61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 h="4267">
                  <a:moveTo>
                    <a:pt x="4267" y="610"/>
                  </a:moveTo>
                  <a:lnTo>
                    <a:pt x="5487" y="2439"/>
                  </a:lnTo>
                  <a:lnTo>
                    <a:pt x="4877" y="4267"/>
                  </a:lnTo>
                  <a:lnTo>
                    <a:pt x="0" y="1829"/>
                  </a:lnTo>
                  <a:lnTo>
                    <a:pt x="3048" y="0"/>
                  </a:lnTo>
                  <a:lnTo>
                    <a:pt x="4267" y="610"/>
                  </a:lnTo>
                  <a:close/>
                </a:path>
              </a:pathLst>
            </a:custGeom>
            <a:grpFill/>
            <a:ln w="6350" cap="flat">
              <a:solidFill>
                <a:srgbClr val="545A8A"/>
              </a:solidFill>
              <a:prstDash val="solid"/>
              <a:miter/>
            </a:ln>
          </p:spPr>
          <p:txBody>
            <a:bodyPr rtlCol="0" anchor="ctr"/>
            <a:lstStyle/>
            <a:p>
              <a:endParaRPr lang="fr-FR" dirty="0"/>
            </a:p>
          </p:txBody>
        </p:sp>
        <p:sp>
          <p:nvSpPr>
            <p:cNvPr id="388" name="Forme libre : forme 386">
              <a:extLst>
                <a:ext uri="{FF2B5EF4-FFF2-40B4-BE49-F238E27FC236}">
                  <a16:creationId xmlns:a16="http://schemas.microsoft.com/office/drawing/2014/main" id="{24910FC4-8950-E475-6CB0-5DB138A22E0C}"/>
                </a:ext>
              </a:extLst>
            </p:cNvPr>
            <p:cNvSpPr/>
            <p:nvPr/>
          </p:nvSpPr>
          <p:spPr>
            <a:xfrm>
              <a:off x="11459261" y="4757927"/>
              <a:ext cx="3048" cy="4876"/>
            </a:xfrm>
            <a:custGeom>
              <a:avLst/>
              <a:gdLst>
                <a:gd name="connsiteX0" fmla="*/ 1828 w 3048"/>
                <a:gd name="connsiteY0" fmla="*/ 4877 h 4876"/>
                <a:gd name="connsiteX1" fmla="*/ 0 w 3048"/>
                <a:gd name="connsiteY1" fmla="*/ 3657 h 4876"/>
                <a:gd name="connsiteX2" fmla="*/ 609 w 3048"/>
                <a:gd name="connsiteY2" fmla="*/ 1829 h 4876"/>
                <a:gd name="connsiteX3" fmla="*/ 2438 w 3048"/>
                <a:gd name="connsiteY3" fmla="*/ 0 h 4876"/>
                <a:gd name="connsiteX4" fmla="*/ 2438 w 3048"/>
                <a:gd name="connsiteY4" fmla="*/ 3048 h 4876"/>
                <a:gd name="connsiteX5" fmla="*/ 3048 w 3048"/>
                <a:gd name="connsiteY5" fmla="*/ 4267 h 4876"/>
                <a:gd name="connsiteX6" fmla="*/ 1828 w 3048"/>
                <a:gd name="connsiteY6" fmla="*/ 4877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4876">
                  <a:moveTo>
                    <a:pt x="1828" y="4877"/>
                  </a:moveTo>
                  <a:lnTo>
                    <a:pt x="0" y="3657"/>
                  </a:lnTo>
                  <a:lnTo>
                    <a:pt x="609" y="1829"/>
                  </a:lnTo>
                  <a:lnTo>
                    <a:pt x="2438" y="0"/>
                  </a:lnTo>
                  <a:lnTo>
                    <a:pt x="2438" y="3048"/>
                  </a:lnTo>
                  <a:lnTo>
                    <a:pt x="3048" y="4267"/>
                  </a:lnTo>
                  <a:lnTo>
                    <a:pt x="1828" y="4877"/>
                  </a:lnTo>
                  <a:close/>
                </a:path>
              </a:pathLst>
            </a:custGeom>
            <a:grpFill/>
            <a:ln w="6350" cap="flat">
              <a:solidFill>
                <a:srgbClr val="545A8A"/>
              </a:solidFill>
              <a:prstDash val="solid"/>
              <a:miter/>
            </a:ln>
          </p:spPr>
          <p:txBody>
            <a:bodyPr rtlCol="0" anchor="ctr"/>
            <a:lstStyle/>
            <a:p>
              <a:endParaRPr lang="fr-FR" dirty="0"/>
            </a:p>
          </p:txBody>
        </p:sp>
        <p:sp>
          <p:nvSpPr>
            <p:cNvPr id="389" name="Forme libre : forme 387">
              <a:extLst>
                <a:ext uri="{FF2B5EF4-FFF2-40B4-BE49-F238E27FC236}">
                  <a16:creationId xmlns:a16="http://schemas.microsoft.com/office/drawing/2014/main" id="{36F495D3-7A76-0ADA-255A-370956F8AD09}"/>
                </a:ext>
              </a:extLst>
            </p:cNvPr>
            <p:cNvSpPr/>
            <p:nvPr/>
          </p:nvSpPr>
          <p:spPr>
            <a:xfrm>
              <a:off x="11450117" y="4750002"/>
              <a:ext cx="9144" cy="10362"/>
            </a:xfrm>
            <a:custGeom>
              <a:avLst/>
              <a:gdLst>
                <a:gd name="connsiteX0" fmla="*/ 5486 w 9144"/>
                <a:gd name="connsiteY0" fmla="*/ 1829 h 10362"/>
                <a:gd name="connsiteX1" fmla="*/ 6705 w 9144"/>
                <a:gd name="connsiteY1" fmla="*/ 1219 h 10362"/>
                <a:gd name="connsiteX2" fmla="*/ 9144 w 9144"/>
                <a:gd name="connsiteY2" fmla="*/ 1219 h 10362"/>
                <a:gd name="connsiteX3" fmla="*/ 9144 w 9144"/>
                <a:gd name="connsiteY3" fmla="*/ 2438 h 10362"/>
                <a:gd name="connsiteX4" fmla="*/ 6705 w 9144"/>
                <a:gd name="connsiteY4" fmla="*/ 4267 h 10362"/>
                <a:gd name="connsiteX5" fmla="*/ 7924 w 9144"/>
                <a:gd name="connsiteY5" fmla="*/ 5486 h 10362"/>
                <a:gd name="connsiteX6" fmla="*/ 7924 w 9144"/>
                <a:gd name="connsiteY6" fmla="*/ 7315 h 10362"/>
                <a:gd name="connsiteX7" fmla="*/ 5486 w 9144"/>
                <a:gd name="connsiteY7" fmla="*/ 9753 h 10362"/>
                <a:gd name="connsiteX8" fmla="*/ 4267 w 9144"/>
                <a:gd name="connsiteY8" fmla="*/ 10363 h 10362"/>
                <a:gd name="connsiteX9" fmla="*/ 2438 w 9144"/>
                <a:gd name="connsiteY9" fmla="*/ 9753 h 10362"/>
                <a:gd name="connsiteX10" fmla="*/ 0 w 9144"/>
                <a:gd name="connsiteY10" fmla="*/ 7315 h 10362"/>
                <a:gd name="connsiteX11" fmla="*/ 609 w 9144"/>
                <a:gd name="connsiteY11" fmla="*/ 3657 h 10362"/>
                <a:gd name="connsiteX12" fmla="*/ 2438 w 9144"/>
                <a:gd name="connsiteY12" fmla="*/ 3048 h 10362"/>
                <a:gd name="connsiteX13" fmla="*/ 3657 w 9144"/>
                <a:gd name="connsiteY13" fmla="*/ 609 h 10362"/>
                <a:gd name="connsiteX14" fmla="*/ 5486 w 9144"/>
                <a:gd name="connsiteY14" fmla="*/ 0 h 10362"/>
                <a:gd name="connsiteX15" fmla="*/ 5486 w 9144"/>
                <a:gd name="connsiteY15" fmla="*/ 1829 h 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 h="10362">
                  <a:moveTo>
                    <a:pt x="5486" y="1829"/>
                  </a:moveTo>
                  <a:lnTo>
                    <a:pt x="6705" y="1219"/>
                  </a:lnTo>
                  <a:lnTo>
                    <a:pt x="9144" y="1219"/>
                  </a:lnTo>
                  <a:lnTo>
                    <a:pt x="9144" y="2438"/>
                  </a:lnTo>
                  <a:lnTo>
                    <a:pt x="6705" y="4267"/>
                  </a:lnTo>
                  <a:lnTo>
                    <a:pt x="7924" y="5486"/>
                  </a:lnTo>
                  <a:lnTo>
                    <a:pt x="7924" y="7315"/>
                  </a:lnTo>
                  <a:lnTo>
                    <a:pt x="5486" y="9753"/>
                  </a:lnTo>
                  <a:lnTo>
                    <a:pt x="4267" y="10363"/>
                  </a:lnTo>
                  <a:lnTo>
                    <a:pt x="2438" y="9753"/>
                  </a:lnTo>
                  <a:lnTo>
                    <a:pt x="0" y="7315"/>
                  </a:lnTo>
                  <a:lnTo>
                    <a:pt x="609" y="3657"/>
                  </a:lnTo>
                  <a:lnTo>
                    <a:pt x="2438" y="3048"/>
                  </a:lnTo>
                  <a:lnTo>
                    <a:pt x="3657" y="609"/>
                  </a:lnTo>
                  <a:lnTo>
                    <a:pt x="5486" y="0"/>
                  </a:lnTo>
                  <a:lnTo>
                    <a:pt x="5486" y="1829"/>
                  </a:lnTo>
                  <a:close/>
                </a:path>
              </a:pathLst>
            </a:custGeom>
            <a:grpFill/>
            <a:ln w="6350" cap="flat">
              <a:solidFill>
                <a:srgbClr val="545A8A"/>
              </a:solidFill>
              <a:prstDash val="solid"/>
              <a:miter/>
            </a:ln>
          </p:spPr>
          <p:txBody>
            <a:bodyPr rtlCol="0" anchor="ctr"/>
            <a:lstStyle/>
            <a:p>
              <a:endParaRPr lang="fr-FR" dirty="0"/>
            </a:p>
          </p:txBody>
        </p:sp>
        <p:sp>
          <p:nvSpPr>
            <p:cNvPr id="390" name="Forme libre : forme 388">
              <a:extLst>
                <a:ext uri="{FF2B5EF4-FFF2-40B4-BE49-F238E27FC236}">
                  <a16:creationId xmlns:a16="http://schemas.microsoft.com/office/drawing/2014/main" id="{269AFB97-F0E9-89CD-9ECB-6DFE6A4290DF}"/>
                </a:ext>
              </a:extLst>
            </p:cNvPr>
            <p:cNvSpPr/>
            <p:nvPr/>
          </p:nvSpPr>
          <p:spPr>
            <a:xfrm>
              <a:off x="11427561" y="4746344"/>
              <a:ext cx="7315" cy="12801"/>
            </a:xfrm>
            <a:custGeom>
              <a:avLst/>
              <a:gdLst>
                <a:gd name="connsiteX0" fmla="*/ 6096 w 7315"/>
                <a:gd name="connsiteY0" fmla="*/ 6096 h 12801"/>
                <a:gd name="connsiteX1" fmla="*/ 4877 w 7315"/>
                <a:gd name="connsiteY1" fmla="*/ 6706 h 12801"/>
                <a:gd name="connsiteX2" fmla="*/ 3657 w 7315"/>
                <a:gd name="connsiteY2" fmla="*/ 9754 h 12801"/>
                <a:gd name="connsiteX3" fmla="*/ 6096 w 7315"/>
                <a:gd name="connsiteY3" fmla="*/ 12802 h 12801"/>
                <a:gd name="connsiteX4" fmla="*/ 3048 w 7315"/>
                <a:gd name="connsiteY4" fmla="*/ 11583 h 12801"/>
                <a:gd name="connsiteX5" fmla="*/ 3048 w 7315"/>
                <a:gd name="connsiteY5" fmla="*/ 10363 h 12801"/>
                <a:gd name="connsiteX6" fmla="*/ 2439 w 7315"/>
                <a:gd name="connsiteY6" fmla="*/ 8535 h 12801"/>
                <a:gd name="connsiteX7" fmla="*/ 0 w 7315"/>
                <a:gd name="connsiteY7" fmla="*/ 6096 h 12801"/>
                <a:gd name="connsiteX8" fmla="*/ 0 w 7315"/>
                <a:gd name="connsiteY8" fmla="*/ 4877 h 12801"/>
                <a:gd name="connsiteX9" fmla="*/ 2439 w 7315"/>
                <a:gd name="connsiteY9" fmla="*/ 3658 h 12801"/>
                <a:gd name="connsiteX10" fmla="*/ 3048 w 7315"/>
                <a:gd name="connsiteY10" fmla="*/ 1829 h 12801"/>
                <a:gd name="connsiteX11" fmla="*/ 5487 w 7315"/>
                <a:gd name="connsiteY11" fmla="*/ 0 h 12801"/>
                <a:gd name="connsiteX12" fmla="*/ 7316 w 7315"/>
                <a:gd name="connsiteY12" fmla="*/ 1219 h 12801"/>
                <a:gd name="connsiteX13" fmla="*/ 7316 w 7315"/>
                <a:gd name="connsiteY13" fmla="*/ 3658 h 12801"/>
                <a:gd name="connsiteX14" fmla="*/ 6096 w 7315"/>
                <a:gd name="connsiteY14" fmla="*/ 6096 h 1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 h="12801">
                  <a:moveTo>
                    <a:pt x="6096" y="6096"/>
                  </a:moveTo>
                  <a:lnTo>
                    <a:pt x="4877" y="6706"/>
                  </a:lnTo>
                  <a:lnTo>
                    <a:pt x="3657" y="9754"/>
                  </a:lnTo>
                  <a:lnTo>
                    <a:pt x="6096" y="12802"/>
                  </a:lnTo>
                  <a:lnTo>
                    <a:pt x="3048" y="11583"/>
                  </a:lnTo>
                  <a:lnTo>
                    <a:pt x="3048" y="10363"/>
                  </a:lnTo>
                  <a:lnTo>
                    <a:pt x="2439" y="8535"/>
                  </a:lnTo>
                  <a:lnTo>
                    <a:pt x="0" y="6096"/>
                  </a:lnTo>
                  <a:lnTo>
                    <a:pt x="0" y="4877"/>
                  </a:lnTo>
                  <a:lnTo>
                    <a:pt x="2439" y="3658"/>
                  </a:lnTo>
                  <a:lnTo>
                    <a:pt x="3048" y="1829"/>
                  </a:lnTo>
                  <a:lnTo>
                    <a:pt x="5487" y="0"/>
                  </a:lnTo>
                  <a:lnTo>
                    <a:pt x="7316" y="1219"/>
                  </a:lnTo>
                  <a:lnTo>
                    <a:pt x="7316" y="3658"/>
                  </a:lnTo>
                  <a:lnTo>
                    <a:pt x="6096" y="6096"/>
                  </a:lnTo>
                  <a:close/>
                </a:path>
              </a:pathLst>
            </a:custGeom>
            <a:grpFill/>
            <a:ln w="6350" cap="flat">
              <a:solidFill>
                <a:srgbClr val="545A8A"/>
              </a:solidFill>
              <a:prstDash val="solid"/>
              <a:miter/>
            </a:ln>
          </p:spPr>
          <p:txBody>
            <a:bodyPr rtlCol="0" anchor="ctr"/>
            <a:lstStyle/>
            <a:p>
              <a:endParaRPr lang="fr-FR" dirty="0"/>
            </a:p>
          </p:txBody>
        </p:sp>
        <p:sp>
          <p:nvSpPr>
            <p:cNvPr id="391" name="Forme libre : forme 389">
              <a:extLst>
                <a:ext uri="{FF2B5EF4-FFF2-40B4-BE49-F238E27FC236}">
                  <a16:creationId xmlns:a16="http://schemas.microsoft.com/office/drawing/2014/main" id="{84F79908-FC77-C500-2D78-BD462334ACC6}"/>
                </a:ext>
              </a:extLst>
            </p:cNvPr>
            <p:cNvSpPr/>
            <p:nvPr/>
          </p:nvSpPr>
          <p:spPr>
            <a:xfrm>
              <a:off x="11508029" y="4745125"/>
              <a:ext cx="5485" cy="6705"/>
            </a:xfrm>
            <a:custGeom>
              <a:avLst/>
              <a:gdLst>
                <a:gd name="connsiteX0" fmla="*/ 4267 w 5485"/>
                <a:gd name="connsiteY0" fmla="*/ 4267 h 6705"/>
                <a:gd name="connsiteX1" fmla="*/ 5486 w 5485"/>
                <a:gd name="connsiteY1" fmla="*/ 5487 h 6705"/>
                <a:gd name="connsiteX2" fmla="*/ 4876 w 5485"/>
                <a:gd name="connsiteY2" fmla="*/ 6706 h 6705"/>
                <a:gd name="connsiteX3" fmla="*/ 3657 w 5485"/>
                <a:gd name="connsiteY3" fmla="*/ 6096 h 6705"/>
                <a:gd name="connsiteX4" fmla="*/ 0 w 5485"/>
                <a:gd name="connsiteY4" fmla="*/ 3048 h 6705"/>
                <a:gd name="connsiteX5" fmla="*/ 1219 w 5485"/>
                <a:gd name="connsiteY5" fmla="*/ 610 h 6705"/>
                <a:gd name="connsiteX6" fmla="*/ 3048 w 5485"/>
                <a:gd name="connsiteY6" fmla="*/ 0 h 6705"/>
                <a:gd name="connsiteX7" fmla="*/ 4267 w 5485"/>
                <a:gd name="connsiteY7" fmla="*/ 1219 h 6705"/>
                <a:gd name="connsiteX8" fmla="*/ 3657 w 5485"/>
                <a:gd name="connsiteY8" fmla="*/ 3048 h 6705"/>
                <a:gd name="connsiteX9" fmla="*/ 4267 w 5485"/>
                <a:gd name="connsiteY9" fmla="*/ 4267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5" h="6705">
                  <a:moveTo>
                    <a:pt x="4267" y="4267"/>
                  </a:moveTo>
                  <a:lnTo>
                    <a:pt x="5486" y="5487"/>
                  </a:lnTo>
                  <a:lnTo>
                    <a:pt x="4876" y="6706"/>
                  </a:lnTo>
                  <a:lnTo>
                    <a:pt x="3657" y="6096"/>
                  </a:lnTo>
                  <a:lnTo>
                    <a:pt x="0" y="3048"/>
                  </a:lnTo>
                  <a:lnTo>
                    <a:pt x="1219" y="610"/>
                  </a:lnTo>
                  <a:lnTo>
                    <a:pt x="3048" y="0"/>
                  </a:lnTo>
                  <a:lnTo>
                    <a:pt x="4267" y="1219"/>
                  </a:lnTo>
                  <a:lnTo>
                    <a:pt x="3657" y="3048"/>
                  </a:lnTo>
                  <a:lnTo>
                    <a:pt x="4267" y="4267"/>
                  </a:lnTo>
                  <a:close/>
                </a:path>
              </a:pathLst>
            </a:custGeom>
            <a:grpFill/>
            <a:ln w="6350" cap="flat">
              <a:solidFill>
                <a:srgbClr val="545A8A"/>
              </a:solidFill>
              <a:prstDash val="solid"/>
              <a:miter/>
            </a:ln>
          </p:spPr>
          <p:txBody>
            <a:bodyPr rtlCol="0" anchor="ctr"/>
            <a:lstStyle/>
            <a:p>
              <a:endParaRPr lang="fr-FR" dirty="0"/>
            </a:p>
          </p:txBody>
        </p:sp>
        <p:sp>
          <p:nvSpPr>
            <p:cNvPr id="392" name="Forme libre : forme 390">
              <a:extLst>
                <a:ext uri="{FF2B5EF4-FFF2-40B4-BE49-F238E27FC236}">
                  <a16:creationId xmlns:a16="http://schemas.microsoft.com/office/drawing/2014/main" id="{AB3B5510-6057-2E8B-4CC0-ECAA5EE9E576}"/>
                </a:ext>
              </a:extLst>
            </p:cNvPr>
            <p:cNvSpPr/>
            <p:nvPr/>
          </p:nvSpPr>
          <p:spPr>
            <a:xfrm>
              <a:off x="11544605" y="4742687"/>
              <a:ext cx="22554" cy="51206"/>
            </a:xfrm>
            <a:custGeom>
              <a:avLst/>
              <a:gdLst>
                <a:gd name="connsiteX0" fmla="*/ 7315 w 22554"/>
                <a:gd name="connsiteY0" fmla="*/ 1829 h 51206"/>
                <a:gd name="connsiteX1" fmla="*/ 9753 w 22554"/>
                <a:gd name="connsiteY1" fmla="*/ 6705 h 51206"/>
                <a:gd name="connsiteX2" fmla="*/ 13411 w 22554"/>
                <a:gd name="connsiteY2" fmla="*/ 11582 h 51206"/>
                <a:gd name="connsiteX3" fmla="*/ 13411 w 22554"/>
                <a:gd name="connsiteY3" fmla="*/ 13411 h 51206"/>
                <a:gd name="connsiteX4" fmla="*/ 10972 w 22554"/>
                <a:gd name="connsiteY4" fmla="*/ 14630 h 51206"/>
                <a:gd name="connsiteX5" fmla="*/ 10972 w 22554"/>
                <a:gd name="connsiteY5" fmla="*/ 17678 h 51206"/>
                <a:gd name="connsiteX6" fmla="*/ 10972 w 22554"/>
                <a:gd name="connsiteY6" fmla="*/ 19507 h 51206"/>
                <a:gd name="connsiteX7" fmla="*/ 11582 w 22554"/>
                <a:gd name="connsiteY7" fmla="*/ 20726 h 51206"/>
                <a:gd name="connsiteX8" fmla="*/ 12801 w 22554"/>
                <a:gd name="connsiteY8" fmla="*/ 20726 h 51206"/>
                <a:gd name="connsiteX9" fmla="*/ 14020 w 22554"/>
                <a:gd name="connsiteY9" fmla="*/ 22555 h 51206"/>
                <a:gd name="connsiteX10" fmla="*/ 17068 w 22554"/>
                <a:gd name="connsiteY10" fmla="*/ 24993 h 51206"/>
                <a:gd name="connsiteX11" fmla="*/ 17678 w 22554"/>
                <a:gd name="connsiteY11" fmla="*/ 28041 h 51206"/>
                <a:gd name="connsiteX12" fmla="*/ 18288 w 22554"/>
                <a:gd name="connsiteY12" fmla="*/ 29870 h 51206"/>
                <a:gd name="connsiteX13" fmla="*/ 19507 w 22554"/>
                <a:gd name="connsiteY13" fmla="*/ 31089 h 51206"/>
                <a:gd name="connsiteX14" fmla="*/ 18288 w 22554"/>
                <a:gd name="connsiteY14" fmla="*/ 32309 h 51206"/>
                <a:gd name="connsiteX15" fmla="*/ 20116 w 22554"/>
                <a:gd name="connsiteY15" fmla="*/ 34137 h 51206"/>
                <a:gd name="connsiteX16" fmla="*/ 19507 w 22554"/>
                <a:gd name="connsiteY16" fmla="*/ 34747 h 51206"/>
                <a:gd name="connsiteX17" fmla="*/ 20116 w 22554"/>
                <a:gd name="connsiteY17" fmla="*/ 37795 h 51206"/>
                <a:gd name="connsiteX18" fmla="*/ 18897 w 22554"/>
                <a:gd name="connsiteY18" fmla="*/ 39014 h 51206"/>
                <a:gd name="connsiteX19" fmla="*/ 20726 w 22554"/>
                <a:gd name="connsiteY19" fmla="*/ 40843 h 51206"/>
                <a:gd name="connsiteX20" fmla="*/ 21336 w 22554"/>
                <a:gd name="connsiteY20" fmla="*/ 43891 h 51206"/>
                <a:gd name="connsiteX21" fmla="*/ 22555 w 22554"/>
                <a:gd name="connsiteY21" fmla="*/ 46939 h 51206"/>
                <a:gd name="connsiteX22" fmla="*/ 22555 w 22554"/>
                <a:gd name="connsiteY22" fmla="*/ 50597 h 51206"/>
                <a:gd name="connsiteX23" fmla="*/ 21945 w 22554"/>
                <a:gd name="connsiteY23" fmla="*/ 51206 h 51206"/>
                <a:gd name="connsiteX24" fmla="*/ 20116 w 22554"/>
                <a:gd name="connsiteY24" fmla="*/ 49377 h 51206"/>
                <a:gd name="connsiteX25" fmla="*/ 18288 w 22554"/>
                <a:gd name="connsiteY25" fmla="*/ 46329 h 51206"/>
                <a:gd name="connsiteX26" fmla="*/ 18288 w 22554"/>
                <a:gd name="connsiteY26" fmla="*/ 44501 h 51206"/>
                <a:gd name="connsiteX27" fmla="*/ 16459 w 22554"/>
                <a:gd name="connsiteY27" fmla="*/ 42062 h 51206"/>
                <a:gd name="connsiteX28" fmla="*/ 14020 w 22554"/>
                <a:gd name="connsiteY28" fmla="*/ 40233 h 51206"/>
                <a:gd name="connsiteX29" fmla="*/ 12192 w 22554"/>
                <a:gd name="connsiteY29" fmla="*/ 38405 h 51206"/>
                <a:gd name="connsiteX30" fmla="*/ 9144 w 22554"/>
                <a:gd name="connsiteY30" fmla="*/ 34747 h 51206"/>
                <a:gd name="connsiteX31" fmla="*/ 6705 w 22554"/>
                <a:gd name="connsiteY31" fmla="*/ 32918 h 51206"/>
                <a:gd name="connsiteX32" fmla="*/ 4876 w 22554"/>
                <a:gd name="connsiteY32" fmla="*/ 27432 h 51206"/>
                <a:gd name="connsiteX33" fmla="*/ 3657 w 22554"/>
                <a:gd name="connsiteY33" fmla="*/ 21336 h 51206"/>
                <a:gd name="connsiteX34" fmla="*/ 2438 w 22554"/>
                <a:gd name="connsiteY34" fmla="*/ 17069 h 51206"/>
                <a:gd name="connsiteX35" fmla="*/ 2438 w 22554"/>
                <a:gd name="connsiteY35" fmla="*/ 14021 h 51206"/>
                <a:gd name="connsiteX36" fmla="*/ 1828 w 22554"/>
                <a:gd name="connsiteY36" fmla="*/ 11582 h 51206"/>
                <a:gd name="connsiteX37" fmla="*/ 4267 w 22554"/>
                <a:gd name="connsiteY37" fmla="*/ 9144 h 51206"/>
                <a:gd name="connsiteX38" fmla="*/ 3657 w 22554"/>
                <a:gd name="connsiteY38" fmla="*/ 7315 h 51206"/>
                <a:gd name="connsiteX39" fmla="*/ 609 w 22554"/>
                <a:gd name="connsiteY39" fmla="*/ 3048 h 51206"/>
                <a:gd name="connsiteX40" fmla="*/ 0 w 22554"/>
                <a:gd name="connsiteY40" fmla="*/ 1219 h 51206"/>
                <a:gd name="connsiteX41" fmla="*/ 609 w 22554"/>
                <a:gd name="connsiteY41" fmla="*/ 609 h 51206"/>
                <a:gd name="connsiteX42" fmla="*/ 3048 w 22554"/>
                <a:gd name="connsiteY42" fmla="*/ 1219 h 51206"/>
                <a:gd name="connsiteX43" fmla="*/ 4267 w 22554"/>
                <a:gd name="connsiteY43" fmla="*/ 1829 h 51206"/>
                <a:gd name="connsiteX44" fmla="*/ 6096 w 22554"/>
                <a:gd name="connsiteY44" fmla="*/ 0 h 51206"/>
                <a:gd name="connsiteX45" fmla="*/ 7315 w 22554"/>
                <a:gd name="connsiteY45" fmla="*/ 1829 h 5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554" h="51206">
                  <a:moveTo>
                    <a:pt x="7315" y="1829"/>
                  </a:moveTo>
                  <a:lnTo>
                    <a:pt x="9753" y="6705"/>
                  </a:lnTo>
                  <a:lnTo>
                    <a:pt x="13411" y="11582"/>
                  </a:lnTo>
                  <a:lnTo>
                    <a:pt x="13411" y="13411"/>
                  </a:lnTo>
                  <a:lnTo>
                    <a:pt x="10972" y="14630"/>
                  </a:lnTo>
                  <a:lnTo>
                    <a:pt x="10972" y="17678"/>
                  </a:lnTo>
                  <a:lnTo>
                    <a:pt x="10972" y="19507"/>
                  </a:lnTo>
                  <a:lnTo>
                    <a:pt x="11582" y="20726"/>
                  </a:lnTo>
                  <a:lnTo>
                    <a:pt x="12801" y="20726"/>
                  </a:lnTo>
                  <a:lnTo>
                    <a:pt x="14020" y="22555"/>
                  </a:lnTo>
                  <a:lnTo>
                    <a:pt x="17068" y="24993"/>
                  </a:lnTo>
                  <a:lnTo>
                    <a:pt x="17678" y="28041"/>
                  </a:lnTo>
                  <a:lnTo>
                    <a:pt x="18288" y="29870"/>
                  </a:lnTo>
                  <a:lnTo>
                    <a:pt x="19507" y="31089"/>
                  </a:lnTo>
                  <a:lnTo>
                    <a:pt x="18288" y="32309"/>
                  </a:lnTo>
                  <a:lnTo>
                    <a:pt x="20116" y="34137"/>
                  </a:lnTo>
                  <a:lnTo>
                    <a:pt x="19507" y="34747"/>
                  </a:lnTo>
                  <a:lnTo>
                    <a:pt x="20116" y="37795"/>
                  </a:lnTo>
                  <a:lnTo>
                    <a:pt x="18897" y="39014"/>
                  </a:lnTo>
                  <a:lnTo>
                    <a:pt x="20726" y="40843"/>
                  </a:lnTo>
                  <a:lnTo>
                    <a:pt x="21336" y="43891"/>
                  </a:lnTo>
                  <a:lnTo>
                    <a:pt x="22555" y="46939"/>
                  </a:lnTo>
                  <a:lnTo>
                    <a:pt x="22555" y="50597"/>
                  </a:lnTo>
                  <a:lnTo>
                    <a:pt x="21945" y="51206"/>
                  </a:lnTo>
                  <a:lnTo>
                    <a:pt x="20116" y="49377"/>
                  </a:lnTo>
                  <a:lnTo>
                    <a:pt x="18288" y="46329"/>
                  </a:lnTo>
                  <a:lnTo>
                    <a:pt x="18288" y="44501"/>
                  </a:lnTo>
                  <a:lnTo>
                    <a:pt x="16459" y="42062"/>
                  </a:lnTo>
                  <a:lnTo>
                    <a:pt x="14020" y="40233"/>
                  </a:lnTo>
                  <a:lnTo>
                    <a:pt x="12192" y="38405"/>
                  </a:lnTo>
                  <a:lnTo>
                    <a:pt x="9144" y="34747"/>
                  </a:lnTo>
                  <a:lnTo>
                    <a:pt x="6705" y="32918"/>
                  </a:lnTo>
                  <a:lnTo>
                    <a:pt x="4876" y="27432"/>
                  </a:lnTo>
                  <a:lnTo>
                    <a:pt x="3657" y="21336"/>
                  </a:lnTo>
                  <a:lnTo>
                    <a:pt x="2438" y="17069"/>
                  </a:lnTo>
                  <a:lnTo>
                    <a:pt x="2438" y="14021"/>
                  </a:lnTo>
                  <a:lnTo>
                    <a:pt x="1828" y="11582"/>
                  </a:lnTo>
                  <a:lnTo>
                    <a:pt x="4267" y="9144"/>
                  </a:lnTo>
                  <a:lnTo>
                    <a:pt x="3657" y="7315"/>
                  </a:lnTo>
                  <a:lnTo>
                    <a:pt x="609" y="3048"/>
                  </a:lnTo>
                  <a:lnTo>
                    <a:pt x="0" y="1219"/>
                  </a:lnTo>
                  <a:lnTo>
                    <a:pt x="609" y="609"/>
                  </a:lnTo>
                  <a:lnTo>
                    <a:pt x="3048" y="1219"/>
                  </a:lnTo>
                  <a:lnTo>
                    <a:pt x="4267" y="1829"/>
                  </a:lnTo>
                  <a:lnTo>
                    <a:pt x="6096" y="0"/>
                  </a:lnTo>
                  <a:lnTo>
                    <a:pt x="7315" y="1829"/>
                  </a:lnTo>
                  <a:close/>
                </a:path>
              </a:pathLst>
            </a:custGeom>
            <a:grpFill/>
            <a:ln w="6350" cap="flat">
              <a:solidFill>
                <a:srgbClr val="545A8A"/>
              </a:solidFill>
              <a:prstDash val="solid"/>
              <a:miter/>
            </a:ln>
          </p:spPr>
          <p:txBody>
            <a:bodyPr rtlCol="0" anchor="ctr"/>
            <a:lstStyle/>
            <a:p>
              <a:endParaRPr lang="fr-FR" dirty="0"/>
            </a:p>
          </p:txBody>
        </p:sp>
        <p:sp>
          <p:nvSpPr>
            <p:cNvPr id="393" name="Forme libre : forme 391">
              <a:extLst>
                <a:ext uri="{FF2B5EF4-FFF2-40B4-BE49-F238E27FC236}">
                  <a16:creationId xmlns:a16="http://schemas.microsoft.com/office/drawing/2014/main" id="{25366A8A-4545-9E10-AC58-BD1AC0478F05}"/>
                </a:ext>
              </a:extLst>
            </p:cNvPr>
            <p:cNvSpPr/>
            <p:nvPr/>
          </p:nvSpPr>
          <p:spPr>
            <a:xfrm>
              <a:off x="11422685" y="4738420"/>
              <a:ext cx="3048" cy="4267"/>
            </a:xfrm>
            <a:custGeom>
              <a:avLst/>
              <a:gdLst>
                <a:gd name="connsiteX0" fmla="*/ 3048 w 3048"/>
                <a:gd name="connsiteY0" fmla="*/ 4267 h 4267"/>
                <a:gd name="connsiteX1" fmla="*/ 1828 w 3048"/>
                <a:gd name="connsiteY1" fmla="*/ 1829 h 4267"/>
                <a:gd name="connsiteX2" fmla="*/ 0 w 3048"/>
                <a:gd name="connsiteY2" fmla="*/ 0 h 4267"/>
                <a:gd name="connsiteX3" fmla="*/ 2438 w 3048"/>
                <a:gd name="connsiteY3" fmla="*/ 0 h 4267"/>
                <a:gd name="connsiteX4" fmla="*/ 3048 w 3048"/>
                <a:gd name="connsiteY4" fmla="*/ 4267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4267">
                  <a:moveTo>
                    <a:pt x="3048" y="4267"/>
                  </a:moveTo>
                  <a:lnTo>
                    <a:pt x="1828" y="1829"/>
                  </a:lnTo>
                  <a:lnTo>
                    <a:pt x="0" y="0"/>
                  </a:lnTo>
                  <a:lnTo>
                    <a:pt x="2438" y="0"/>
                  </a:lnTo>
                  <a:lnTo>
                    <a:pt x="3048" y="4267"/>
                  </a:lnTo>
                  <a:close/>
                </a:path>
              </a:pathLst>
            </a:custGeom>
            <a:grpFill/>
            <a:ln w="6350" cap="flat">
              <a:solidFill>
                <a:srgbClr val="545A8A"/>
              </a:solidFill>
              <a:prstDash val="solid"/>
              <a:miter/>
            </a:ln>
          </p:spPr>
          <p:txBody>
            <a:bodyPr rtlCol="0" anchor="ctr"/>
            <a:lstStyle/>
            <a:p>
              <a:endParaRPr lang="fr-FR" dirty="0"/>
            </a:p>
          </p:txBody>
        </p:sp>
        <p:sp>
          <p:nvSpPr>
            <p:cNvPr id="394" name="Forme libre : forme 392">
              <a:extLst>
                <a:ext uri="{FF2B5EF4-FFF2-40B4-BE49-F238E27FC236}">
                  <a16:creationId xmlns:a16="http://schemas.microsoft.com/office/drawing/2014/main" id="{FDD458E4-5E16-EE1F-24D6-7CFDF3F0B2F5}"/>
                </a:ext>
              </a:extLst>
            </p:cNvPr>
            <p:cNvSpPr/>
            <p:nvPr/>
          </p:nvSpPr>
          <p:spPr>
            <a:xfrm>
              <a:off x="11425122" y="4736591"/>
              <a:ext cx="3658" cy="4267"/>
            </a:xfrm>
            <a:custGeom>
              <a:avLst/>
              <a:gdLst>
                <a:gd name="connsiteX0" fmla="*/ 0 w 3658"/>
                <a:gd name="connsiteY0" fmla="*/ 0 h 4267"/>
                <a:gd name="connsiteX1" fmla="*/ 2439 w 3658"/>
                <a:gd name="connsiteY1" fmla="*/ 609 h 4267"/>
                <a:gd name="connsiteX2" fmla="*/ 3048 w 3658"/>
                <a:gd name="connsiteY2" fmla="*/ 1219 h 4267"/>
                <a:gd name="connsiteX3" fmla="*/ 3658 w 3658"/>
                <a:gd name="connsiteY3" fmla="*/ 4267 h 4267"/>
                <a:gd name="connsiteX4" fmla="*/ 2439 w 3658"/>
                <a:gd name="connsiteY4" fmla="*/ 4267 h 4267"/>
                <a:gd name="connsiteX5" fmla="*/ 1220 w 3658"/>
                <a:gd name="connsiteY5" fmla="*/ 1829 h 4267"/>
                <a:gd name="connsiteX6" fmla="*/ 0 w 3658"/>
                <a:gd name="connsiteY6" fmla="*/ 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8" h="4267">
                  <a:moveTo>
                    <a:pt x="0" y="0"/>
                  </a:moveTo>
                  <a:lnTo>
                    <a:pt x="2439" y="609"/>
                  </a:lnTo>
                  <a:lnTo>
                    <a:pt x="3048" y="1219"/>
                  </a:lnTo>
                  <a:lnTo>
                    <a:pt x="3658" y="4267"/>
                  </a:lnTo>
                  <a:lnTo>
                    <a:pt x="2439" y="4267"/>
                  </a:lnTo>
                  <a:lnTo>
                    <a:pt x="1220" y="1829"/>
                  </a:lnTo>
                  <a:lnTo>
                    <a:pt x="0" y="0"/>
                  </a:lnTo>
                  <a:close/>
                </a:path>
              </a:pathLst>
            </a:custGeom>
            <a:grpFill/>
            <a:ln w="6350" cap="flat">
              <a:solidFill>
                <a:srgbClr val="545A8A"/>
              </a:solidFill>
              <a:prstDash val="solid"/>
              <a:miter/>
            </a:ln>
          </p:spPr>
          <p:txBody>
            <a:bodyPr rtlCol="0" anchor="ctr"/>
            <a:lstStyle/>
            <a:p>
              <a:endParaRPr lang="fr-FR" dirty="0"/>
            </a:p>
          </p:txBody>
        </p:sp>
        <p:sp>
          <p:nvSpPr>
            <p:cNvPr id="395" name="Forme libre : forme 393">
              <a:extLst>
                <a:ext uri="{FF2B5EF4-FFF2-40B4-BE49-F238E27FC236}">
                  <a16:creationId xmlns:a16="http://schemas.microsoft.com/office/drawing/2014/main" id="{5FEA4600-00CB-DC1E-FB9A-4CAA5588D657}"/>
                </a:ext>
              </a:extLst>
            </p:cNvPr>
            <p:cNvSpPr/>
            <p:nvPr/>
          </p:nvSpPr>
          <p:spPr>
            <a:xfrm>
              <a:off x="11429390" y="4728666"/>
              <a:ext cx="22554" cy="24384"/>
            </a:xfrm>
            <a:custGeom>
              <a:avLst/>
              <a:gdLst>
                <a:gd name="connsiteX0" fmla="*/ 14631 w 22554"/>
                <a:gd name="connsiteY0" fmla="*/ 9144 h 24384"/>
                <a:gd name="connsiteX1" fmla="*/ 14020 w 22554"/>
                <a:gd name="connsiteY1" fmla="*/ 10973 h 24384"/>
                <a:gd name="connsiteX2" fmla="*/ 15240 w 22554"/>
                <a:gd name="connsiteY2" fmla="*/ 10973 h 24384"/>
                <a:gd name="connsiteX3" fmla="*/ 18288 w 22554"/>
                <a:gd name="connsiteY3" fmla="*/ 10973 h 24384"/>
                <a:gd name="connsiteX4" fmla="*/ 20727 w 22554"/>
                <a:gd name="connsiteY4" fmla="*/ 15240 h 24384"/>
                <a:gd name="connsiteX5" fmla="*/ 20727 w 22554"/>
                <a:gd name="connsiteY5" fmla="*/ 16459 h 24384"/>
                <a:gd name="connsiteX6" fmla="*/ 21945 w 22554"/>
                <a:gd name="connsiteY6" fmla="*/ 18288 h 24384"/>
                <a:gd name="connsiteX7" fmla="*/ 22555 w 22554"/>
                <a:gd name="connsiteY7" fmla="*/ 21336 h 24384"/>
                <a:gd name="connsiteX8" fmla="*/ 21336 w 22554"/>
                <a:gd name="connsiteY8" fmla="*/ 22555 h 24384"/>
                <a:gd name="connsiteX9" fmla="*/ 21336 w 22554"/>
                <a:gd name="connsiteY9" fmla="*/ 24384 h 24384"/>
                <a:gd name="connsiteX10" fmla="*/ 17679 w 22554"/>
                <a:gd name="connsiteY10" fmla="*/ 23165 h 24384"/>
                <a:gd name="connsiteX11" fmla="*/ 16459 w 22554"/>
                <a:gd name="connsiteY11" fmla="*/ 21945 h 24384"/>
                <a:gd name="connsiteX12" fmla="*/ 14631 w 22554"/>
                <a:gd name="connsiteY12" fmla="*/ 21945 h 24384"/>
                <a:gd name="connsiteX13" fmla="*/ 12192 w 22554"/>
                <a:gd name="connsiteY13" fmla="*/ 20117 h 24384"/>
                <a:gd name="connsiteX14" fmla="*/ 11583 w 22554"/>
                <a:gd name="connsiteY14" fmla="*/ 18897 h 24384"/>
                <a:gd name="connsiteX15" fmla="*/ 10972 w 22554"/>
                <a:gd name="connsiteY15" fmla="*/ 17069 h 24384"/>
                <a:gd name="connsiteX16" fmla="*/ 13411 w 22554"/>
                <a:gd name="connsiteY16" fmla="*/ 17678 h 24384"/>
                <a:gd name="connsiteX17" fmla="*/ 11583 w 22554"/>
                <a:gd name="connsiteY17" fmla="*/ 12801 h 24384"/>
                <a:gd name="connsiteX18" fmla="*/ 10972 w 22554"/>
                <a:gd name="connsiteY18" fmla="*/ 11582 h 24384"/>
                <a:gd name="connsiteX19" fmla="*/ 7924 w 22554"/>
                <a:gd name="connsiteY19" fmla="*/ 12192 h 24384"/>
                <a:gd name="connsiteX20" fmla="*/ 6705 w 22554"/>
                <a:gd name="connsiteY20" fmla="*/ 12801 h 24384"/>
                <a:gd name="connsiteX21" fmla="*/ 4267 w 22554"/>
                <a:gd name="connsiteY21" fmla="*/ 12801 h 24384"/>
                <a:gd name="connsiteX22" fmla="*/ 2439 w 22554"/>
                <a:gd name="connsiteY22" fmla="*/ 15240 h 24384"/>
                <a:gd name="connsiteX23" fmla="*/ 0 w 22554"/>
                <a:gd name="connsiteY23" fmla="*/ 14021 h 24384"/>
                <a:gd name="connsiteX24" fmla="*/ 0 w 22554"/>
                <a:gd name="connsiteY24" fmla="*/ 10363 h 24384"/>
                <a:gd name="connsiteX25" fmla="*/ 1219 w 22554"/>
                <a:gd name="connsiteY25" fmla="*/ 9144 h 24384"/>
                <a:gd name="connsiteX26" fmla="*/ 3657 w 22554"/>
                <a:gd name="connsiteY26" fmla="*/ 9144 h 24384"/>
                <a:gd name="connsiteX27" fmla="*/ 3657 w 22554"/>
                <a:gd name="connsiteY27" fmla="*/ 6705 h 24384"/>
                <a:gd name="connsiteX28" fmla="*/ 6096 w 22554"/>
                <a:gd name="connsiteY28" fmla="*/ 3048 h 24384"/>
                <a:gd name="connsiteX29" fmla="*/ 8535 w 22554"/>
                <a:gd name="connsiteY29" fmla="*/ 1219 h 24384"/>
                <a:gd name="connsiteX30" fmla="*/ 10363 w 22554"/>
                <a:gd name="connsiteY30" fmla="*/ 0 h 24384"/>
                <a:gd name="connsiteX31" fmla="*/ 12801 w 22554"/>
                <a:gd name="connsiteY31" fmla="*/ 1829 h 24384"/>
                <a:gd name="connsiteX32" fmla="*/ 14020 w 22554"/>
                <a:gd name="connsiteY32" fmla="*/ 4267 h 24384"/>
                <a:gd name="connsiteX33" fmla="*/ 13411 w 22554"/>
                <a:gd name="connsiteY33" fmla="*/ 8534 h 24384"/>
                <a:gd name="connsiteX34" fmla="*/ 14631 w 22554"/>
                <a:gd name="connsiteY34" fmla="*/ 9144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554" h="24384">
                  <a:moveTo>
                    <a:pt x="14631" y="9144"/>
                  </a:moveTo>
                  <a:lnTo>
                    <a:pt x="14020" y="10973"/>
                  </a:lnTo>
                  <a:lnTo>
                    <a:pt x="15240" y="10973"/>
                  </a:lnTo>
                  <a:lnTo>
                    <a:pt x="18288" y="10973"/>
                  </a:lnTo>
                  <a:lnTo>
                    <a:pt x="20727" y="15240"/>
                  </a:lnTo>
                  <a:lnTo>
                    <a:pt x="20727" y="16459"/>
                  </a:lnTo>
                  <a:lnTo>
                    <a:pt x="21945" y="18288"/>
                  </a:lnTo>
                  <a:lnTo>
                    <a:pt x="22555" y="21336"/>
                  </a:lnTo>
                  <a:lnTo>
                    <a:pt x="21336" y="22555"/>
                  </a:lnTo>
                  <a:lnTo>
                    <a:pt x="21336" y="24384"/>
                  </a:lnTo>
                  <a:lnTo>
                    <a:pt x="17679" y="23165"/>
                  </a:lnTo>
                  <a:lnTo>
                    <a:pt x="16459" y="21945"/>
                  </a:lnTo>
                  <a:lnTo>
                    <a:pt x="14631" y="21945"/>
                  </a:lnTo>
                  <a:lnTo>
                    <a:pt x="12192" y="20117"/>
                  </a:lnTo>
                  <a:lnTo>
                    <a:pt x="11583" y="18897"/>
                  </a:lnTo>
                  <a:lnTo>
                    <a:pt x="10972" y="17069"/>
                  </a:lnTo>
                  <a:lnTo>
                    <a:pt x="13411" y="17678"/>
                  </a:lnTo>
                  <a:lnTo>
                    <a:pt x="11583" y="12801"/>
                  </a:lnTo>
                  <a:lnTo>
                    <a:pt x="10972" y="11582"/>
                  </a:lnTo>
                  <a:lnTo>
                    <a:pt x="7924" y="12192"/>
                  </a:lnTo>
                  <a:lnTo>
                    <a:pt x="6705" y="12801"/>
                  </a:lnTo>
                  <a:lnTo>
                    <a:pt x="4267" y="12801"/>
                  </a:lnTo>
                  <a:lnTo>
                    <a:pt x="2439" y="15240"/>
                  </a:lnTo>
                  <a:lnTo>
                    <a:pt x="0" y="14021"/>
                  </a:lnTo>
                  <a:lnTo>
                    <a:pt x="0" y="10363"/>
                  </a:lnTo>
                  <a:lnTo>
                    <a:pt x="1219" y="9144"/>
                  </a:lnTo>
                  <a:lnTo>
                    <a:pt x="3657" y="9144"/>
                  </a:lnTo>
                  <a:lnTo>
                    <a:pt x="3657" y="6705"/>
                  </a:lnTo>
                  <a:lnTo>
                    <a:pt x="6096" y="3048"/>
                  </a:lnTo>
                  <a:lnTo>
                    <a:pt x="8535" y="1219"/>
                  </a:lnTo>
                  <a:lnTo>
                    <a:pt x="10363" y="0"/>
                  </a:lnTo>
                  <a:lnTo>
                    <a:pt x="12801" y="1829"/>
                  </a:lnTo>
                  <a:lnTo>
                    <a:pt x="14020" y="4267"/>
                  </a:lnTo>
                  <a:lnTo>
                    <a:pt x="13411" y="8534"/>
                  </a:lnTo>
                  <a:lnTo>
                    <a:pt x="14631" y="9144"/>
                  </a:lnTo>
                  <a:close/>
                </a:path>
              </a:pathLst>
            </a:custGeom>
            <a:grpFill/>
            <a:ln w="6350" cap="flat">
              <a:solidFill>
                <a:srgbClr val="545A8A"/>
              </a:solidFill>
              <a:prstDash val="solid"/>
              <a:miter/>
            </a:ln>
          </p:spPr>
          <p:txBody>
            <a:bodyPr rtlCol="0" anchor="ctr"/>
            <a:lstStyle/>
            <a:p>
              <a:endParaRPr lang="fr-FR" dirty="0"/>
            </a:p>
          </p:txBody>
        </p:sp>
        <p:sp>
          <p:nvSpPr>
            <p:cNvPr id="396" name="Forme libre : forme 394">
              <a:extLst>
                <a:ext uri="{FF2B5EF4-FFF2-40B4-BE49-F238E27FC236}">
                  <a16:creationId xmlns:a16="http://schemas.microsoft.com/office/drawing/2014/main" id="{E4239929-9A45-F6A7-3268-B58CB73286A6}"/>
                </a:ext>
              </a:extLst>
            </p:cNvPr>
            <p:cNvSpPr/>
            <p:nvPr/>
          </p:nvSpPr>
          <p:spPr>
            <a:xfrm>
              <a:off x="11406225" y="4728666"/>
              <a:ext cx="2438" cy="9144"/>
            </a:xfrm>
            <a:custGeom>
              <a:avLst/>
              <a:gdLst>
                <a:gd name="connsiteX0" fmla="*/ 1829 w 2438"/>
                <a:gd name="connsiteY0" fmla="*/ 9144 h 9144"/>
                <a:gd name="connsiteX1" fmla="*/ 1220 w 2438"/>
                <a:gd name="connsiteY1" fmla="*/ 9144 h 9144"/>
                <a:gd name="connsiteX2" fmla="*/ 0 w 2438"/>
                <a:gd name="connsiteY2" fmla="*/ 4267 h 9144"/>
                <a:gd name="connsiteX3" fmla="*/ 609 w 2438"/>
                <a:gd name="connsiteY3" fmla="*/ 2438 h 9144"/>
                <a:gd name="connsiteX4" fmla="*/ 609 w 2438"/>
                <a:gd name="connsiteY4" fmla="*/ 0 h 9144"/>
                <a:gd name="connsiteX5" fmla="*/ 1829 w 2438"/>
                <a:gd name="connsiteY5" fmla="*/ 609 h 9144"/>
                <a:gd name="connsiteX6" fmla="*/ 2439 w 2438"/>
                <a:gd name="connsiteY6" fmla="*/ 3048 h 9144"/>
                <a:gd name="connsiteX7" fmla="*/ 2439 w 2438"/>
                <a:gd name="connsiteY7" fmla="*/ 7315 h 9144"/>
                <a:gd name="connsiteX8" fmla="*/ 1829 w 2438"/>
                <a:gd name="connsiteY8" fmla="*/ 9144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 h="9144">
                  <a:moveTo>
                    <a:pt x="1829" y="9144"/>
                  </a:moveTo>
                  <a:lnTo>
                    <a:pt x="1220" y="9144"/>
                  </a:lnTo>
                  <a:lnTo>
                    <a:pt x="0" y="4267"/>
                  </a:lnTo>
                  <a:lnTo>
                    <a:pt x="609" y="2438"/>
                  </a:lnTo>
                  <a:lnTo>
                    <a:pt x="609" y="0"/>
                  </a:lnTo>
                  <a:lnTo>
                    <a:pt x="1829" y="609"/>
                  </a:lnTo>
                  <a:lnTo>
                    <a:pt x="2439" y="3048"/>
                  </a:lnTo>
                  <a:lnTo>
                    <a:pt x="2439" y="7315"/>
                  </a:lnTo>
                  <a:lnTo>
                    <a:pt x="1829" y="9144"/>
                  </a:lnTo>
                  <a:close/>
                </a:path>
              </a:pathLst>
            </a:custGeom>
            <a:grpFill/>
            <a:ln w="6350" cap="flat">
              <a:solidFill>
                <a:srgbClr val="545A8A"/>
              </a:solidFill>
              <a:prstDash val="solid"/>
              <a:miter/>
            </a:ln>
          </p:spPr>
          <p:txBody>
            <a:bodyPr rtlCol="0" anchor="ctr"/>
            <a:lstStyle/>
            <a:p>
              <a:endParaRPr lang="fr-FR" dirty="0"/>
            </a:p>
          </p:txBody>
        </p:sp>
        <p:sp>
          <p:nvSpPr>
            <p:cNvPr id="397" name="Forme libre : forme 395">
              <a:extLst>
                <a:ext uri="{FF2B5EF4-FFF2-40B4-BE49-F238E27FC236}">
                  <a16:creationId xmlns:a16="http://schemas.microsoft.com/office/drawing/2014/main" id="{386B9B72-5DE1-B4A5-0474-39323EF7F270}"/>
                </a:ext>
              </a:extLst>
            </p:cNvPr>
            <p:cNvSpPr/>
            <p:nvPr/>
          </p:nvSpPr>
          <p:spPr>
            <a:xfrm>
              <a:off x="11420856" y="4724399"/>
              <a:ext cx="8534" cy="11582"/>
            </a:xfrm>
            <a:custGeom>
              <a:avLst/>
              <a:gdLst>
                <a:gd name="connsiteX0" fmla="*/ 7925 w 8534"/>
                <a:gd name="connsiteY0" fmla="*/ 10363 h 11582"/>
                <a:gd name="connsiteX1" fmla="*/ 6096 w 8534"/>
                <a:gd name="connsiteY1" fmla="*/ 11582 h 11582"/>
                <a:gd name="connsiteX2" fmla="*/ 5487 w 8534"/>
                <a:gd name="connsiteY2" fmla="*/ 10973 h 11582"/>
                <a:gd name="connsiteX3" fmla="*/ 3048 w 8534"/>
                <a:gd name="connsiteY3" fmla="*/ 10973 h 11582"/>
                <a:gd name="connsiteX4" fmla="*/ 1219 w 8534"/>
                <a:gd name="connsiteY4" fmla="*/ 9144 h 11582"/>
                <a:gd name="connsiteX5" fmla="*/ 609 w 8534"/>
                <a:gd name="connsiteY5" fmla="*/ 7315 h 11582"/>
                <a:gd name="connsiteX6" fmla="*/ 0 w 8534"/>
                <a:gd name="connsiteY6" fmla="*/ 5486 h 11582"/>
                <a:gd name="connsiteX7" fmla="*/ 609 w 8534"/>
                <a:gd name="connsiteY7" fmla="*/ 3657 h 11582"/>
                <a:gd name="connsiteX8" fmla="*/ 2439 w 8534"/>
                <a:gd name="connsiteY8" fmla="*/ 1219 h 11582"/>
                <a:gd name="connsiteX9" fmla="*/ 5487 w 8534"/>
                <a:gd name="connsiteY9" fmla="*/ 0 h 11582"/>
                <a:gd name="connsiteX10" fmla="*/ 6705 w 8534"/>
                <a:gd name="connsiteY10" fmla="*/ 1219 h 11582"/>
                <a:gd name="connsiteX11" fmla="*/ 8535 w 8534"/>
                <a:gd name="connsiteY11" fmla="*/ 4267 h 11582"/>
                <a:gd name="connsiteX12" fmla="*/ 8535 w 8534"/>
                <a:gd name="connsiteY12" fmla="*/ 7925 h 11582"/>
                <a:gd name="connsiteX13" fmla="*/ 7925 w 8534"/>
                <a:gd name="connsiteY13" fmla="*/ 10363 h 1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 h="11582">
                  <a:moveTo>
                    <a:pt x="7925" y="10363"/>
                  </a:moveTo>
                  <a:lnTo>
                    <a:pt x="6096" y="11582"/>
                  </a:lnTo>
                  <a:lnTo>
                    <a:pt x="5487" y="10973"/>
                  </a:lnTo>
                  <a:lnTo>
                    <a:pt x="3048" y="10973"/>
                  </a:lnTo>
                  <a:lnTo>
                    <a:pt x="1219" y="9144"/>
                  </a:lnTo>
                  <a:lnTo>
                    <a:pt x="609" y="7315"/>
                  </a:lnTo>
                  <a:lnTo>
                    <a:pt x="0" y="5486"/>
                  </a:lnTo>
                  <a:lnTo>
                    <a:pt x="609" y="3657"/>
                  </a:lnTo>
                  <a:lnTo>
                    <a:pt x="2439" y="1219"/>
                  </a:lnTo>
                  <a:lnTo>
                    <a:pt x="5487" y="0"/>
                  </a:lnTo>
                  <a:lnTo>
                    <a:pt x="6705" y="1219"/>
                  </a:lnTo>
                  <a:lnTo>
                    <a:pt x="8535" y="4267"/>
                  </a:lnTo>
                  <a:lnTo>
                    <a:pt x="8535" y="7925"/>
                  </a:lnTo>
                  <a:lnTo>
                    <a:pt x="7925" y="10363"/>
                  </a:lnTo>
                  <a:close/>
                </a:path>
              </a:pathLst>
            </a:custGeom>
            <a:grpFill/>
            <a:ln w="6350" cap="flat">
              <a:solidFill>
                <a:srgbClr val="545A8A"/>
              </a:solidFill>
              <a:prstDash val="solid"/>
              <a:miter/>
            </a:ln>
          </p:spPr>
          <p:txBody>
            <a:bodyPr rtlCol="0" anchor="ctr"/>
            <a:lstStyle/>
            <a:p>
              <a:endParaRPr lang="fr-FR" dirty="0"/>
            </a:p>
          </p:txBody>
        </p:sp>
        <p:sp>
          <p:nvSpPr>
            <p:cNvPr id="398" name="Forme libre : forme 396">
              <a:extLst>
                <a:ext uri="{FF2B5EF4-FFF2-40B4-BE49-F238E27FC236}">
                  <a16:creationId xmlns:a16="http://schemas.microsoft.com/office/drawing/2014/main" id="{69966D7A-6EB9-A5AD-D9AB-9C44A07EB2BB}"/>
                </a:ext>
              </a:extLst>
            </p:cNvPr>
            <p:cNvSpPr/>
            <p:nvPr/>
          </p:nvSpPr>
          <p:spPr>
            <a:xfrm>
              <a:off x="11406225" y="4713426"/>
              <a:ext cx="10973" cy="14630"/>
            </a:xfrm>
            <a:custGeom>
              <a:avLst/>
              <a:gdLst>
                <a:gd name="connsiteX0" fmla="*/ 4268 w 10973"/>
                <a:gd name="connsiteY0" fmla="*/ 0 h 14630"/>
                <a:gd name="connsiteX1" fmla="*/ 6705 w 10973"/>
                <a:gd name="connsiteY1" fmla="*/ 3048 h 14630"/>
                <a:gd name="connsiteX2" fmla="*/ 6705 w 10973"/>
                <a:gd name="connsiteY2" fmla="*/ 3657 h 14630"/>
                <a:gd name="connsiteX3" fmla="*/ 10973 w 10973"/>
                <a:gd name="connsiteY3" fmla="*/ 6096 h 14630"/>
                <a:gd name="connsiteX4" fmla="*/ 10364 w 10973"/>
                <a:gd name="connsiteY4" fmla="*/ 7925 h 14630"/>
                <a:gd name="connsiteX5" fmla="*/ 6705 w 10973"/>
                <a:gd name="connsiteY5" fmla="*/ 12192 h 14630"/>
                <a:gd name="connsiteX6" fmla="*/ 6705 w 10973"/>
                <a:gd name="connsiteY6" fmla="*/ 14021 h 14630"/>
                <a:gd name="connsiteX7" fmla="*/ 4877 w 10973"/>
                <a:gd name="connsiteY7" fmla="*/ 14630 h 14630"/>
                <a:gd name="connsiteX8" fmla="*/ 4877 w 10973"/>
                <a:gd name="connsiteY8" fmla="*/ 12192 h 14630"/>
                <a:gd name="connsiteX9" fmla="*/ 3657 w 10973"/>
                <a:gd name="connsiteY9" fmla="*/ 12192 h 14630"/>
                <a:gd name="connsiteX10" fmla="*/ 3657 w 10973"/>
                <a:gd name="connsiteY10" fmla="*/ 9753 h 14630"/>
                <a:gd name="connsiteX11" fmla="*/ 2439 w 10973"/>
                <a:gd name="connsiteY11" fmla="*/ 7315 h 14630"/>
                <a:gd name="connsiteX12" fmla="*/ 609 w 10973"/>
                <a:gd name="connsiteY12" fmla="*/ 6096 h 14630"/>
                <a:gd name="connsiteX13" fmla="*/ 0 w 10973"/>
                <a:gd name="connsiteY13" fmla="*/ 4267 h 14630"/>
                <a:gd name="connsiteX14" fmla="*/ 609 w 10973"/>
                <a:gd name="connsiteY14" fmla="*/ 2438 h 14630"/>
                <a:gd name="connsiteX15" fmla="*/ 1829 w 10973"/>
                <a:gd name="connsiteY15" fmla="*/ 1219 h 14630"/>
                <a:gd name="connsiteX16" fmla="*/ 3048 w 10973"/>
                <a:gd name="connsiteY16" fmla="*/ 0 h 14630"/>
                <a:gd name="connsiteX17" fmla="*/ 4268 w 10973"/>
                <a:gd name="connsiteY17" fmla="*/ 0 h 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73" h="14630">
                  <a:moveTo>
                    <a:pt x="4268" y="0"/>
                  </a:moveTo>
                  <a:lnTo>
                    <a:pt x="6705" y="3048"/>
                  </a:lnTo>
                  <a:lnTo>
                    <a:pt x="6705" y="3657"/>
                  </a:lnTo>
                  <a:lnTo>
                    <a:pt x="10973" y="6096"/>
                  </a:lnTo>
                  <a:lnTo>
                    <a:pt x="10364" y="7925"/>
                  </a:lnTo>
                  <a:lnTo>
                    <a:pt x="6705" y="12192"/>
                  </a:lnTo>
                  <a:lnTo>
                    <a:pt x="6705" y="14021"/>
                  </a:lnTo>
                  <a:lnTo>
                    <a:pt x="4877" y="14630"/>
                  </a:lnTo>
                  <a:lnTo>
                    <a:pt x="4877" y="12192"/>
                  </a:lnTo>
                  <a:lnTo>
                    <a:pt x="3657" y="12192"/>
                  </a:lnTo>
                  <a:lnTo>
                    <a:pt x="3657" y="9753"/>
                  </a:lnTo>
                  <a:lnTo>
                    <a:pt x="2439" y="7315"/>
                  </a:lnTo>
                  <a:lnTo>
                    <a:pt x="609" y="6096"/>
                  </a:lnTo>
                  <a:lnTo>
                    <a:pt x="0" y="4267"/>
                  </a:lnTo>
                  <a:lnTo>
                    <a:pt x="609" y="2438"/>
                  </a:lnTo>
                  <a:lnTo>
                    <a:pt x="1829" y="1219"/>
                  </a:lnTo>
                  <a:lnTo>
                    <a:pt x="3048" y="0"/>
                  </a:lnTo>
                  <a:lnTo>
                    <a:pt x="4268" y="0"/>
                  </a:lnTo>
                  <a:close/>
                </a:path>
              </a:pathLst>
            </a:custGeom>
            <a:grpFill/>
            <a:ln w="6350" cap="flat">
              <a:solidFill>
                <a:srgbClr val="545A8A"/>
              </a:solidFill>
              <a:prstDash val="solid"/>
              <a:miter/>
            </a:ln>
          </p:spPr>
          <p:txBody>
            <a:bodyPr rtlCol="0" anchor="ctr"/>
            <a:lstStyle/>
            <a:p>
              <a:endParaRPr lang="fr-FR" dirty="0"/>
            </a:p>
          </p:txBody>
        </p:sp>
        <p:sp>
          <p:nvSpPr>
            <p:cNvPr id="399" name="Forme libre : forme 397">
              <a:extLst>
                <a:ext uri="{FF2B5EF4-FFF2-40B4-BE49-F238E27FC236}">
                  <a16:creationId xmlns:a16="http://schemas.microsoft.com/office/drawing/2014/main" id="{F84AEF3C-3C34-0CF0-00D2-B15F4D818F80}"/>
                </a:ext>
              </a:extLst>
            </p:cNvPr>
            <p:cNvSpPr/>
            <p:nvPr/>
          </p:nvSpPr>
          <p:spPr>
            <a:xfrm>
              <a:off x="11470233" y="4713426"/>
              <a:ext cx="4877" cy="3048"/>
            </a:xfrm>
            <a:custGeom>
              <a:avLst/>
              <a:gdLst>
                <a:gd name="connsiteX0" fmla="*/ 3048 w 4877"/>
                <a:gd name="connsiteY0" fmla="*/ 609 h 3048"/>
                <a:gd name="connsiteX1" fmla="*/ 4877 w 4877"/>
                <a:gd name="connsiteY1" fmla="*/ 1829 h 3048"/>
                <a:gd name="connsiteX2" fmla="*/ 3657 w 4877"/>
                <a:gd name="connsiteY2" fmla="*/ 2438 h 3048"/>
                <a:gd name="connsiteX3" fmla="*/ 609 w 4877"/>
                <a:gd name="connsiteY3" fmla="*/ 3048 h 3048"/>
                <a:gd name="connsiteX4" fmla="*/ 0 w 4877"/>
                <a:gd name="connsiteY4" fmla="*/ 1219 h 3048"/>
                <a:gd name="connsiteX5" fmla="*/ 1220 w 4877"/>
                <a:gd name="connsiteY5" fmla="*/ 0 h 3048"/>
                <a:gd name="connsiteX6" fmla="*/ 3048 w 4877"/>
                <a:gd name="connsiteY6" fmla="*/ 609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 h="3048">
                  <a:moveTo>
                    <a:pt x="3048" y="609"/>
                  </a:moveTo>
                  <a:lnTo>
                    <a:pt x="4877" y="1829"/>
                  </a:lnTo>
                  <a:lnTo>
                    <a:pt x="3657" y="2438"/>
                  </a:lnTo>
                  <a:lnTo>
                    <a:pt x="609" y="3048"/>
                  </a:lnTo>
                  <a:lnTo>
                    <a:pt x="0" y="1219"/>
                  </a:lnTo>
                  <a:lnTo>
                    <a:pt x="1220" y="0"/>
                  </a:lnTo>
                  <a:lnTo>
                    <a:pt x="3048" y="609"/>
                  </a:lnTo>
                  <a:close/>
                </a:path>
              </a:pathLst>
            </a:custGeom>
            <a:grpFill/>
            <a:ln w="6350" cap="flat">
              <a:solidFill>
                <a:srgbClr val="545A8A"/>
              </a:solidFill>
              <a:prstDash val="solid"/>
              <a:miter/>
            </a:ln>
          </p:spPr>
          <p:txBody>
            <a:bodyPr rtlCol="0" anchor="ctr"/>
            <a:lstStyle/>
            <a:p>
              <a:endParaRPr lang="fr-FR" dirty="0"/>
            </a:p>
          </p:txBody>
        </p:sp>
        <p:sp>
          <p:nvSpPr>
            <p:cNvPr id="400" name="Forme libre : forme 398">
              <a:extLst>
                <a:ext uri="{FF2B5EF4-FFF2-40B4-BE49-F238E27FC236}">
                  <a16:creationId xmlns:a16="http://schemas.microsoft.com/office/drawing/2014/main" id="{CD9E8483-1655-6FBA-9DF9-F35C2A9ED4C7}"/>
                </a:ext>
              </a:extLst>
            </p:cNvPr>
            <p:cNvSpPr/>
            <p:nvPr/>
          </p:nvSpPr>
          <p:spPr>
            <a:xfrm>
              <a:off x="11474501" y="4712207"/>
              <a:ext cx="45109" cy="40233"/>
            </a:xfrm>
            <a:custGeom>
              <a:avLst/>
              <a:gdLst>
                <a:gd name="connsiteX0" fmla="*/ 4267 w 45109"/>
                <a:gd name="connsiteY0" fmla="*/ 1829 h 40233"/>
                <a:gd name="connsiteX1" fmla="*/ 5486 w 45109"/>
                <a:gd name="connsiteY1" fmla="*/ 1219 h 40233"/>
                <a:gd name="connsiteX2" fmla="*/ 8534 w 45109"/>
                <a:gd name="connsiteY2" fmla="*/ 3048 h 40233"/>
                <a:gd name="connsiteX3" fmla="*/ 10363 w 45109"/>
                <a:gd name="connsiteY3" fmla="*/ 3657 h 40233"/>
                <a:gd name="connsiteX4" fmla="*/ 11582 w 45109"/>
                <a:gd name="connsiteY4" fmla="*/ 4877 h 40233"/>
                <a:gd name="connsiteX5" fmla="*/ 13411 w 45109"/>
                <a:gd name="connsiteY5" fmla="*/ 7925 h 40233"/>
                <a:gd name="connsiteX6" fmla="*/ 15240 w 45109"/>
                <a:gd name="connsiteY6" fmla="*/ 8534 h 40233"/>
                <a:gd name="connsiteX7" fmla="*/ 17068 w 45109"/>
                <a:gd name="connsiteY7" fmla="*/ 10363 h 40233"/>
                <a:gd name="connsiteX8" fmla="*/ 17068 w 45109"/>
                <a:gd name="connsiteY8" fmla="*/ 12192 h 40233"/>
                <a:gd name="connsiteX9" fmla="*/ 20116 w 45109"/>
                <a:gd name="connsiteY9" fmla="*/ 12801 h 40233"/>
                <a:gd name="connsiteX10" fmla="*/ 20116 w 45109"/>
                <a:gd name="connsiteY10" fmla="*/ 14630 h 40233"/>
                <a:gd name="connsiteX11" fmla="*/ 21945 w 45109"/>
                <a:gd name="connsiteY11" fmla="*/ 15240 h 40233"/>
                <a:gd name="connsiteX12" fmla="*/ 23774 w 45109"/>
                <a:gd name="connsiteY12" fmla="*/ 14630 h 40233"/>
                <a:gd name="connsiteX13" fmla="*/ 24384 w 45109"/>
                <a:gd name="connsiteY13" fmla="*/ 15240 h 40233"/>
                <a:gd name="connsiteX14" fmla="*/ 26822 w 45109"/>
                <a:gd name="connsiteY14" fmla="*/ 16459 h 40233"/>
                <a:gd name="connsiteX15" fmla="*/ 27432 w 45109"/>
                <a:gd name="connsiteY15" fmla="*/ 17678 h 40233"/>
                <a:gd name="connsiteX16" fmla="*/ 29260 w 45109"/>
                <a:gd name="connsiteY16" fmla="*/ 17069 h 40233"/>
                <a:gd name="connsiteX17" fmla="*/ 31089 w 45109"/>
                <a:gd name="connsiteY17" fmla="*/ 17678 h 40233"/>
                <a:gd name="connsiteX18" fmla="*/ 31699 w 45109"/>
                <a:gd name="connsiteY18" fmla="*/ 19507 h 40233"/>
                <a:gd name="connsiteX19" fmla="*/ 34137 w 45109"/>
                <a:gd name="connsiteY19" fmla="*/ 21336 h 40233"/>
                <a:gd name="connsiteX20" fmla="*/ 35966 w 45109"/>
                <a:gd name="connsiteY20" fmla="*/ 23165 h 40233"/>
                <a:gd name="connsiteX21" fmla="*/ 38404 w 45109"/>
                <a:gd name="connsiteY21" fmla="*/ 24993 h 40233"/>
                <a:gd name="connsiteX22" fmla="*/ 44500 w 45109"/>
                <a:gd name="connsiteY22" fmla="*/ 31089 h 40233"/>
                <a:gd name="connsiteX23" fmla="*/ 42672 w 45109"/>
                <a:gd name="connsiteY23" fmla="*/ 33528 h 40233"/>
                <a:gd name="connsiteX24" fmla="*/ 44500 w 45109"/>
                <a:gd name="connsiteY24" fmla="*/ 36576 h 40233"/>
                <a:gd name="connsiteX25" fmla="*/ 45110 w 45109"/>
                <a:gd name="connsiteY25" fmla="*/ 40233 h 40233"/>
                <a:gd name="connsiteX26" fmla="*/ 43281 w 45109"/>
                <a:gd name="connsiteY26" fmla="*/ 39624 h 40233"/>
                <a:gd name="connsiteX27" fmla="*/ 41452 w 45109"/>
                <a:gd name="connsiteY27" fmla="*/ 37185 h 40233"/>
                <a:gd name="connsiteX28" fmla="*/ 37185 w 45109"/>
                <a:gd name="connsiteY28" fmla="*/ 32309 h 40233"/>
                <a:gd name="connsiteX29" fmla="*/ 34747 w 45109"/>
                <a:gd name="connsiteY29" fmla="*/ 31699 h 40233"/>
                <a:gd name="connsiteX30" fmla="*/ 31699 w 45109"/>
                <a:gd name="connsiteY30" fmla="*/ 29261 h 40233"/>
                <a:gd name="connsiteX31" fmla="*/ 28041 w 45109"/>
                <a:gd name="connsiteY31" fmla="*/ 28651 h 40233"/>
                <a:gd name="connsiteX32" fmla="*/ 27432 w 45109"/>
                <a:gd name="connsiteY32" fmla="*/ 26822 h 40233"/>
                <a:gd name="connsiteX33" fmla="*/ 23774 w 45109"/>
                <a:gd name="connsiteY33" fmla="*/ 25603 h 40233"/>
                <a:gd name="connsiteX34" fmla="*/ 20726 w 45109"/>
                <a:gd name="connsiteY34" fmla="*/ 22555 h 40233"/>
                <a:gd name="connsiteX35" fmla="*/ 19507 w 45109"/>
                <a:gd name="connsiteY35" fmla="*/ 22555 h 40233"/>
                <a:gd name="connsiteX36" fmla="*/ 14630 w 45109"/>
                <a:gd name="connsiteY36" fmla="*/ 18897 h 40233"/>
                <a:gd name="connsiteX37" fmla="*/ 11582 w 45109"/>
                <a:gd name="connsiteY37" fmla="*/ 17069 h 40233"/>
                <a:gd name="connsiteX38" fmla="*/ 11582 w 45109"/>
                <a:gd name="connsiteY38" fmla="*/ 15849 h 40233"/>
                <a:gd name="connsiteX39" fmla="*/ 9144 w 45109"/>
                <a:gd name="connsiteY39" fmla="*/ 14630 h 40233"/>
                <a:gd name="connsiteX40" fmla="*/ 7924 w 45109"/>
                <a:gd name="connsiteY40" fmla="*/ 13411 h 40233"/>
                <a:gd name="connsiteX41" fmla="*/ 6705 w 45109"/>
                <a:gd name="connsiteY41" fmla="*/ 10973 h 40233"/>
                <a:gd name="connsiteX42" fmla="*/ 4267 w 45109"/>
                <a:gd name="connsiteY42" fmla="*/ 9144 h 40233"/>
                <a:gd name="connsiteX43" fmla="*/ 3657 w 45109"/>
                <a:gd name="connsiteY43" fmla="*/ 7925 h 40233"/>
                <a:gd name="connsiteX44" fmla="*/ 3657 w 45109"/>
                <a:gd name="connsiteY44" fmla="*/ 5486 h 40233"/>
                <a:gd name="connsiteX45" fmla="*/ 1219 w 45109"/>
                <a:gd name="connsiteY45" fmla="*/ 2438 h 40233"/>
                <a:gd name="connsiteX46" fmla="*/ 0 w 45109"/>
                <a:gd name="connsiteY46" fmla="*/ 1829 h 40233"/>
                <a:gd name="connsiteX47" fmla="*/ 0 w 45109"/>
                <a:gd name="connsiteY47" fmla="*/ 0 h 40233"/>
                <a:gd name="connsiteX48" fmla="*/ 4267 w 45109"/>
                <a:gd name="connsiteY48" fmla="*/ 1829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109" h="40233">
                  <a:moveTo>
                    <a:pt x="4267" y="1829"/>
                  </a:moveTo>
                  <a:lnTo>
                    <a:pt x="5486" y="1219"/>
                  </a:lnTo>
                  <a:lnTo>
                    <a:pt x="8534" y="3048"/>
                  </a:lnTo>
                  <a:lnTo>
                    <a:pt x="10363" y="3657"/>
                  </a:lnTo>
                  <a:lnTo>
                    <a:pt x="11582" y="4877"/>
                  </a:lnTo>
                  <a:lnTo>
                    <a:pt x="13411" y="7925"/>
                  </a:lnTo>
                  <a:lnTo>
                    <a:pt x="15240" y="8534"/>
                  </a:lnTo>
                  <a:lnTo>
                    <a:pt x="17068" y="10363"/>
                  </a:lnTo>
                  <a:lnTo>
                    <a:pt x="17068" y="12192"/>
                  </a:lnTo>
                  <a:lnTo>
                    <a:pt x="20116" y="12801"/>
                  </a:lnTo>
                  <a:lnTo>
                    <a:pt x="20116" y="14630"/>
                  </a:lnTo>
                  <a:lnTo>
                    <a:pt x="21945" y="15240"/>
                  </a:lnTo>
                  <a:lnTo>
                    <a:pt x="23774" y="14630"/>
                  </a:lnTo>
                  <a:lnTo>
                    <a:pt x="24384" y="15240"/>
                  </a:lnTo>
                  <a:lnTo>
                    <a:pt x="26822" y="16459"/>
                  </a:lnTo>
                  <a:lnTo>
                    <a:pt x="27432" y="17678"/>
                  </a:lnTo>
                  <a:lnTo>
                    <a:pt x="29260" y="17069"/>
                  </a:lnTo>
                  <a:lnTo>
                    <a:pt x="31089" y="17678"/>
                  </a:lnTo>
                  <a:lnTo>
                    <a:pt x="31699" y="19507"/>
                  </a:lnTo>
                  <a:lnTo>
                    <a:pt x="34137" y="21336"/>
                  </a:lnTo>
                  <a:lnTo>
                    <a:pt x="35966" y="23165"/>
                  </a:lnTo>
                  <a:lnTo>
                    <a:pt x="38404" y="24993"/>
                  </a:lnTo>
                  <a:lnTo>
                    <a:pt x="44500" y="31089"/>
                  </a:lnTo>
                  <a:lnTo>
                    <a:pt x="42672" y="33528"/>
                  </a:lnTo>
                  <a:lnTo>
                    <a:pt x="44500" y="36576"/>
                  </a:lnTo>
                  <a:lnTo>
                    <a:pt x="45110" y="40233"/>
                  </a:lnTo>
                  <a:lnTo>
                    <a:pt x="43281" y="39624"/>
                  </a:lnTo>
                  <a:lnTo>
                    <a:pt x="41452" y="37185"/>
                  </a:lnTo>
                  <a:lnTo>
                    <a:pt x="37185" y="32309"/>
                  </a:lnTo>
                  <a:lnTo>
                    <a:pt x="34747" y="31699"/>
                  </a:lnTo>
                  <a:lnTo>
                    <a:pt x="31699" y="29261"/>
                  </a:lnTo>
                  <a:lnTo>
                    <a:pt x="28041" y="28651"/>
                  </a:lnTo>
                  <a:lnTo>
                    <a:pt x="27432" y="26822"/>
                  </a:lnTo>
                  <a:lnTo>
                    <a:pt x="23774" y="25603"/>
                  </a:lnTo>
                  <a:lnTo>
                    <a:pt x="20726" y="22555"/>
                  </a:lnTo>
                  <a:lnTo>
                    <a:pt x="19507" y="22555"/>
                  </a:lnTo>
                  <a:lnTo>
                    <a:pt x="14630" y="18897"/>
                  </a:lnTo>
                  <a:lnTo>
                    <a:pt x="11582" y="17069"/>
                  </a:lnTo>
                  <a:lnTo>
                    <a:pt x="11582" y="15849"/>
                  </a:lnTo>
                  <a:lnTo>
                    <a:pt x="9144" y="14630"/>
                  </a:lnTo>
                  <a:lnTo>
                    <a:pt x="7924" y="13411"/>
                  </a:lnTo>
                  <a:lnTo>
                    <a:pt x="6705" y="10973"/>
                  </a:lnTo>
                  <a:lnTo>
                    <a:pt x="4267" y="9144"/>
                  </a:lnTo>
                  <a:lnTo>
                    <a:pt x="3657" y="7925"/>
                  </a:lnTo>
                  <a:lnTo>
                    <a:pt x="3657" y="5486"/>
                  </a:lnTo>
                  <a:lnTo>
                    <a:pt x="1219" y="2438"/>
                  </a:lnTo>
                  <a:lnTo>
                    <a:pt x="0" y="1829"/>
                  </a:lnTo>
                  <a:lnTo>
                    <a:pt x="0" y="0"/>
                  </a:lnTo>
                  <a:lnTo>
                    <a:pt x="4267" y="1829"/>
                  </a:lnTo>
                  <a:close/>
                </a:path>
              </a:pathLst>
            </a:custGeom>
            <a:grpFill/>
            <a:ln w="6350" cap="flat">
              <a:solidFill>
                <a:srgbClr val="545A8A"/>
              </a:solidFill>
              <a:prstDash val="solid"/>
              <a:miter/>
            </a:ln>
          </p:spPr>
          <p:txBody>
            <a:bodyPr rtlCol="0" anchor="ctr"/>
            <a:lstStyle/>
            <a:p>
              <a:endParaRPr lang="fr-FR" dirty="0"/>
            </a:p>
          </p:txBody>
        </p:sp>
        <p:sp>
          <p:nvSpPr>
            <p:cNvPr id="401" name="Forme libre : forme 399">
              <a:extLst>
                <a:ext uri="{FF2B5EF4-FFF2-40B4-BE49-F238E27FC236}">
                  <a16:creationId xmlns:a16="http://schemas.microsoft.com/office/drawing/2014/main" id="{9C6F090D-AC28-1FA2-47BD-359F371E6FAF}"/>
                </a:ext>
              </a:extLst>
            </p:cNvPr>
            <p:cNvSpPr/>
            <p:nvPr/>
          </p:nvSpPr>
          <p:spPr>
            <a:xfrm>
              <a:off x="11469624" y="4710378"/>
              <a:ext cx="4266" cy="3048"/>
            </a:xfrm>
            <a:custGeom>
              <a:avLst/>
              <a:gdLst>
                <a:gd name="connsiteX0" fmla="*/ 0 w 4266"/>
                <a:gd name="connsiteY0" fmla="*/ 0 h 3048"/>
                <a:gd name="connsiteX1" fmla="*/ 1219 w 4266"/>
                <a:gd name="connsiteY1" fmla="*/ 1219 h 3048"/>
                <a:gd name="connsiteX2" fmla="*/ 2439 w 4266"/>
                <a:gd name="connsiteY2" fmla="*/ 609 h 3048"/>
                <a:gd name="connsiteX3" fmla="*/ 4267 w 4266"/>
                <a:gd name="connsiteY3" fmla="*/ 1829 h 3048"/>
                <a:gd name="connsiteX4" fmla="*/ 3657 w 4266"/>
                <a:gd name="connsiteY4" fmla="*/ 3048 h 3048"/>
                <a:gd name="connsiteX5" fmla="*/ 1829 w 4266"/>
                <a:gd name="connsiteY5" fmla="*/ 2438 h 3048"/>
                <a:gd name="connsiteX6" fmla="*/ 0 w 4266"/>
                <a:gd name="connsiteY6"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6" h="3048">
                  <a:moveTo>
                    <a:pt x="0" y="0"/>
                  </a:moveTo>
                  <a:lnTo>
                    <a:pt x="1219" y="1219"/>
                  </a:lnTo>
                  <a:lnTo>
                    <a:pt x="2439" y="609"/>
                  </a:lnTo>
                  <a:lnTo>
                    <a:pt x="4267" y="1829"/>
                  </a:lnTo>
                  <a:lnTo>
                    <a:pt x="3657" y="3048"/>
                  </a:lnTo>
                  <a:lnTo>
                    <a:pt x="1829" y="2438"/>
                  </a:lnTo>
                  <a:lnTo>
                    <a:pt x="0" y="0"/>
                  </a:lnTo>
                  <a:close/>
                </a:path>
              </a:pathLst>
            </a:custGeom>
            <a:grpFill/>
            <a:ln w="6350" cap="flat">
              <a:solidFill>
                <a:srgbClr val="545A8A"/>
              </a:solidFill>
              <a:prstDash val="solid"/>
              <a:miter/>
            </a:ln>
          </p:spPr>
          <p:txBody>
            <a:bodyPr rtlCol="0" anchor="ctr"/>
            <a:lstStyle/>
            <a:p>
              <a:endParaRPr lang="fr-FR" dirty="0"/>
            </a:p>
          </p:txBody>
        </p:sp>
        <p:sp>
          <p:nvSpPr>
            <p:cNvPr id="402" name="Forme libre : forme 400">
              <a:extLst>
                <a:ext uri="{FF2B5EF4-FFF2-40B4-BE49-F238E27FC236}">
                  <a16:creationId xmlns:a16="http://schemas.microsoft.com/office/drawing/2014/main" id="{D0620677-8E33-FB33-23A1-2FC5127930BC}"/>
                </a:ext>
              </a:extLst>
            </p:cNvPr>
            <p:cNvSpPr/>
            <p:nvPr/>
          </p:nvSpPr>
          <p:spPr>
            <a:xfrm>
              <a:off x="11442192" y="4706720"/>
              <a:ext cx="3048" cy="1219"/>
            </a:xfrm>
            <a:custGeom>
              <a:avLst/>
              <a:gdLst>
                <a:gd name="connsiteX0" fmla="*/ 0 w 3048"/>
                <a:gd name="connsiteY0" fmla="*/ 0 h 1219"/>
                <a:gd name="connsiteX1" fmla="*/ 3048 w 3048"/>
                <a:gd name="connsiteY1" fmla="*/ 0 h 1219"/>
                <a:gd name="connsiteX2" fmla="*/ 1829 w 3048"/>
                <a:gd name="connsiteY2" fmla="*/ 1219 h 1219"/>
                <a:gd name="connsiteX3" fmla="*/ 0 w 3048"/>
                <a:gd name="connsiteY3" fmla="*/ 610 h 1219"/>
                <a:gd name="connsiteX4" fmla="*/ 0 w 3048"/>
                <a:gd name="connsiteY4" fmla="*/ 0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219">
                  <a:moveTo>
                    <a:pt x="0" y="0"/>
                  </a:moveTo>
                  <a:lnTo>
                    <a:pt x="3048" y="0"/>
                  </a:lnTo>
                  <a:lnTo>
                    <a:pt x="1829" y="1219"/>
                  </a:lnTo>
                  <a:lnTo>
                    <a:pt x="0" y="610"/>
                  </a:lnTo>
                  <a:lnTo>
                    <a:pt x="0" y="0"/>
                  </a:lnTo>
                  <a:close/>
                </a:path>
              </a:pathLst>
            </a:custGeom>
            <a:grpFill/>
            <a:ln w="6350" cap="flat">
              <a:solidFill>
                <a:srgbClr val="545A8A"/>
              </a:solidFill>
              <a:prstDash val="solid"/>
              <a:miter/>
            </a:ln>
          </p:spPr>
          <p:txBody>
            <a:bodyPr rtlCol="0" anchor="ctr"/>
            <a:lstStyle/>
            <a:p>
              <a:endParaRPr lang="fr-FR" dirty="0"/>
            </a:p>
          </p:txBody>
        </p:sp>
        <p:sp>
          <p:nvSpPr>
            <p:cNvPr id="403" name="Forme libre : forme 401">
              <a:extLst>
                <a:ext uri="{FF2B5EF4-FFF2-40B4-BE49-F238E27FC236}">
                  <a16:creationId xmlns:a16="http://schemas.microsoft.com/office/drawing/2014/main" id="{46DD439E-617E-90DC-B72C-B2CA1F284210}"/>
                </a:ext>
              </a:extLst>
            </p:cNvPr>
            <p:cNvSpPr/>
            <p:nvPr/>
          </p:nvSpPr>
          <p:spPr>
            <a:xfrm>
              <a:off x="11466576" y="4706720"/>
              <a:ext cx="1829" cy="3048"/>
            </a:xfrm>
            <a:custGeom>
              <a:avLst/>
              <a:gdLst>
                <a:gd name="connsiteX0" fmla="*/ 1829 w 1829"/>
                <a:gd name="connsiteY0" fmla="*/ 0 h 3048"/>
                <a:gd name="connsiteX1" fmla="*/ 609 w 1829"/>
                <a:gd name="connsiteY1" fmla="*/ 3048 h 3048"/>
                <a:gd name="connsiteX2" fmla="*/ 0 w 1829"/>
                <a:gd name="connsiteY2" fmla="*/ 1829 h 3048"/>
                <a:gd name="connsiteX3" fmla="*/ 1829 w 1829"/>
                <a:gd name="connsiteY3" fmla="*/ 0 h 3048"/>
              </a:gdLst>
              <a:ahLst/>
              <a:cxnLst>
                <a:cxn ang="0">
                  <a:pos x="connsiteX0" y="connsiteY0"/>
                </a:cxn>
                <a:cxn ang="0">
                  <a:pos x="connsiteX1" y="connsiteY1"/>
                </a:cxn>
                <a:cxn ang="0">
                  <a:pos x="connsiteX2" y="connsiteY2"/>
                </a:cxn>
                <a:cxn ang="0">
                  <a:pos x="connsiteX3" y="connsiteY3"/>
                </a:cxn>
              </a:cxnLst>
              <a:rect l="l" t="t" r="r" b="b"/>
              <a:pathLst>
                <a:path w="1829" h="3048">
                  <a:moveTo>
                    <a:pt x="1829" y="0"/>
                  </a:moveTo>
                  <a:lnTo>
                    <a:pt x="609" y="3048"/>
                  </a:lnTo>
                  <a:lnTo>
                    <a:pt x="0" y="1829"/>
                  </a:lnTo>
                  <a:lnTo>
                    <a:pt x="1829" y="0"/>
                  </a:lnTo>
                  <a:close/>
                </a:path>
              </a:pathLst>
            </a:custGeom>
            <a:grpFill/>
            <a:ln w="6350" cap="flat">
              <a:solidFill>
                <a:srgbClr val="545A8A"/>
              </a:solidFill>
              <a:prstDash val="solid"/>
              <a:miter/>
            </a:ln>
          </p:spPr>
          <p:txBody>
            <a:bodyPr rtlCol="0" anchor="ctr"/>
            <a:lstStyle/>
            <a:p>
              <a:endParaRPr lang="fr-FR" dirty="0"/>
            </a:p>
          </p:txBody>
        </p:sp>
        <p:sp>
          <p:nvSpPr>
            <p:cNvPr id="404" name="Forme libre : forme 402">
              <a:extLst>
                <a:ext uri="{FF2B5EF4-FFF2-40B4-BE49-F238E27FC236}">
                  <a16:creationId xmlns:a16="http://schemas.microsoft.com/office/drawing/2014/main" id="{61151C64-878C-1329-15D3-D8C2F0078CD5}"/>
                </a:ext>
              </a:extLst>
            </p:cNvPr>
            <p:cNvSpPr/>
            <p:nvPr/>
          </p:nvSpPr>
          <p:spPr>
            <a:xfrm>
              <a:off x="11447678" y="4706111"/>
              <a:ext cx="4266" cy="3657"/>
            </a:xfrm>
            <a:custGeom>
              <a:avLst/>
              <a:gdLst>
                <a:gd name="connsiteX0" fmla="*/ 4267 w 4266"/>
                <a:gd name="connsiteY0" fmla="*/ 3048 h 3657"/>
                <a:gd name="connsiteX1" fmla="*/ 1219 w 4266"/>
                <a:gd name="connsiteY1" fmla="*/ 3657 h 3657"/>
                <a:gd name="connsiteX2" fmla="*/ 0 w 4266"/>
                <a:gd name="connsiteY2" fmla="*/ 2438 h 3657"/>
                <a:gd name="connsiteX3" fmla="*/ 1828 w 4266"/>
                <a:gd name="connsiteY3" fmla="*/ 0 h 3657"/>
                <a:gd name="connsiteX4" fmla="*/ 3657 w 4266"/>
                <a:gd name="connsiteY4" fmla="*/ 609 h 3657"/>
                <a:gd name="connsiteX5" fmla="*/ 4267 w 4266"/>
                <a:gd name="connsiteY5" fmla="*/ 3048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 h="3657">
                  <a:moveTo>
                    <a:pt x="4267" y="3048"/>
                  </a:moveTo>
                  <a:lnTo>
                    <a:pt x="1219" y="3657"/>
                  </a:lnTo>
                  <a:lnTo>
                    <a:pt x="0" y="2438"/>
                  </a:lnTo>
                  <a:lnTo>
                    <a:pt x="1828" y="0"/>
                  </a:lnTo>
                  <a:lnTo>
                    <a:pt x="3657" y="609"/>
                  </a:lnTo>
                  <a:lnTo>
                    <a:pt x="4267" y="3048"/>
                  </a:lnTo>
                  <a:close/>
                </a:path>
              </a:pathLst>
            </a:custGeom>
            <a:grpFill/>
            <a:ln w="6350" cap="flat">
              <a:solidFill>
                <a:srgbClr val="545A8A"/>
              </a:solidFill>
              <a:prstDash val="solid"/>
              <a:miter/>
            </a:ln>
          </p:spPr>
          <p:txBody>
            <a:bodyPr rtlCol="0" anchor="ctr"/>
            <a:lstStyle/>
            <a:p>
              <a:endParaRPr lang="fr-FR" dirty="0"/>
            </a:p>
          </p:txBody>
        </p:sp>
        <p:sp>
          <p:nvSpPr>
            <p:cNvPr id="405" name="Forme libre : forme 403">
              <a:extLst>
                <a:ext uri="{FF2B5EF4-FFF2-40B4-BE49-F238E27FC236}">
                  <a16:creationId xmlns:a16="http://schemas.microsoft.com/office/drawing/2014/main" id="{89A07B15-A488-B347-2F57-25F2B0CD8C1A}"/>
                </a:ext>
              </a:extLst>
            </p:cNvPr>
            <p:cNvSpPr/>
            <p:nvPr/>
          </p:nvSpPr>
          <p:spPr>
            <a:xfrm>
              <a:off x="11373306" y="4703672"/>
              <a:ext cx="3658" cy="3048"/>
            </a:xfrm>
            <a:custGeom>
              <a:avLst/>
              <a:gdLst>
                <a:gd name="connsiteX0" fmla="*/ 2439 w 3658"/>
                <a:gd name="connsiteY0" fmla="*/ 0 h 3048"/>
                <a:gd name="connsiteX1" fmla="*/ 3658 w 3658"/>
                <a:gd name="connsiteY1" fmla="*/ 1829 h 3048"/>
                <a:gd name="connsiteX2" fmla="*/ 2439 w 3658"/>
                <a:gd name="connsiteY2" fmla="*/ 3048 h 3048"/>
                <a:gd name="connsiteX3" fmla="*/ 610 w 3658"/>
                <a:gd name="connsiteY3" fmla="*/ 2439 h 3048"/>
                <a:gd name="connsiteX4" fmla="*/ 0 w 3658"/>
                <a:gd name="connsiteY4" fmla="*/ 1829 h 3048"/>
                <a:gd name="connsiteX5" fmla="*/ 2439 w 3658"/>
                <a:gd name="connsiteY5"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 h="3048">
                  <a:moveTo>
                    <a:pt x="2439" y="0"/>
                  </a:moveTo>
                  <a:lnTo>
                    <a:pt x="3658" y="1829"/>
                  </a:lnTo>
                  <a:lnTo>
                    <a:pt x="2439" y="3048"/>
                  </a:lnTo>
                  <a:lnTo>
                    <a:pt x="610" y="2439"/>
                  </a:lnTo>
                  <a:lnTo>
                    <a:pt x="0" y="1829"/>
                  </a:lnTo>
                  <a:lnTo>
                    <a:pt x="2439" y="0"/>
                  </a:lnTo>
                  <a:close/>
                </a:path>
              </a:pathLst>
            </a:custGeom>
            <a:grpFill/>
            <a:ln w="6350" cap="flat">
              <a:solidFill>
                <a:srgbClr val="545A8A"/>
              </a:solidFill>
              <a:prstDash val="solid"/>
              <a:miter/>
            </a:ln>
          </p:spPr>
          <p:txBody>
            <a:bodyPr rtlCol="0" anchor="ctr"/>
            <a:lstStyle/>
            <a:p>
              <a:endParaRPr lang="fr-FR" dirty="0"/>
            </a:p>
          </p:txBody>
        </p:sp>
        <p:sp>
          <p:nvSpPr>
            <p:cNvPr id="406" name="Forme libre : forme 404">
              <a:extLst>
                <a:ext uri="{FF2B5EF4-FFF2-40B4-BE49-F238E27FC236}">
                  <a16:creationId xmlns:a16="http://schemas.microsoft.com/office/drawing/2014/main" id="{D7C70FB5-445C-6214-9CB1-1639B85C1F95}"/>
                </a:ext>
              </a:extLst>
            </p:cNvPr>
            <p:cNvSpPr/>
            <p:nvPr/>
          </p:nvSpPr>
          <p:spPr>
            <a:xfrm>
              <a:off x="11380013" y="4690261"/>
              <a:ext cx="6705" cy="6096"/>
            </a:xfrm>
            <a:custGeom>
              <a:avLst/>
              <a:gdLst>
                <a:gd name="connsiteX0" fmla="*/ 4876 w 6705"/>
                <a:gd name="connsiteY0" fmla="*/ 1829 h 6096"/>
                <a:gd name="connsiteX1" fmla="*/ 6705 w 6705"/>
                <a:gd name="connsiteY1" fmla="*/ 3048 h 6096"/>
                <a:gd name="connsiteX2" fmla="*/ 6096 w 6705"/>
                <a:gd name="connsiteY2" fmla="*/ 4877 h 6096"/>
                <a:gd name="connsiteX3" fmla="*/ 1828 w 6705"/>
                <a:gd name="connsiteY3" fmla="*/ 6096 h 6096"/>
                <a:gd name="connsiteX4" fmla="*/ 0 w 6705"/>
                <a:gd name="connsiteY4" fmla="*/ 4267 h 6096"/>
                <a:gd name="connsiteX5" fmla="*/ 1828 w 6705"/>
                <a:gd name="connsiteY5" fmla="*/ 610 h 6096"/>
                <a:gd name="connsiteX6" fmla="*/ 3048 w 6705"/>
                <a:gd name="connsiteY6" fmla="*/ 0 h 6096"/>
                <a:gd name="connsiteX7" fmla="*/ 4876 w 6705"/>
                <a:gd name="connsiteY7" fmla="*/ 1829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5" h="6096">
                  <a:moveTo>
                    <a:pt x="4876" y="1829"/>
                  </a:moveTo>
                  <a:lnTo>
                    <a:pt x="6705" y="3048"/>
                  </a:lnTo>
                  <a:lnTo>
                    <a:pt x="6096" y="4877"/>
                  </a:lnTo>
                  <a:lnTo>
                    <a:pt x="1828" y="6096"/>
                  </a:lnTo>
                  <a:lnTo>
                    <a:pt x="0" y="4267"/>
                  </a:lnTo>
                  <a:lnTo>
                    <a:pt x="1828" y="610"/>
                  </a:lnTo>
                  <a:lnTo>
                    <a:pt x="3048" y="0"/>
                  </a:lnTo>
                  <a:lnTo>
                    <a:pt x="4876" y="1829"/>
                  </a:lnTo>
                  <a:close/>
                </a:path>
              </a:pathLst>
            </a:custGeom>
            <a:grpFill/>
            <a:ln w="6350" cap="flat">
              <a:solidFill>
                <a:srgbClr val="545A8A"/>
              </a:solidFill>
              <a:prstDash val="solid"/>
              <a:miter/>
            </a:ln>
          </p:spPr>
          <p:txBody>
            <a:bodyPr rtlCol="0" anchor="ctr"/>
            <a:lstStyle/>
            <a:p>
              <a:endParaRPr lang="fr-FR" dirty="0"/>
            </a:p>
          </p:txBody>
        </p:sp>
        <p:sp>
          <p:nvSpPr>
            <p:cNvPr id="407" name="Forme libre : forme 405">
              <a:extLst>
                <a:ext uri="{FF2B5EF4-FFF2-40B4-BE49-F238E27FC236}">
                  <a16:creationId xmlns:a16="http://schemas.microsoft.com/office/drawing/2014/main" id="{AF2468E1-571A-4CBA-3B92-19BB07F828A3}"/>
                </a:ext>
              </a:extLst>
            </p:cNvPr>
            <p:cNvSpPr/>
            <p:nvPr/>
          </p:nvSpPr>
          <p:spPr>
            <a:xfrm>
              <a:off x="11394033" y="4686604"/>
              <a:ext cx="1219" cy="3048"/>
            </a:xfrm>
            <a:custGeom>
              <a:avLst/>
              <a:gdLst>
                <a:gd name="connsiteX0" fmla="*/ 1220 w 1219"/>
                <a:gd name="connsiteY0" fmla="*/ 0 h 3048"/>
                <a:gd name="connsiteX1" fmla="*/ 1220 w 1219"/>
                <a:gd name="connsiteY1" fmla="*/ 3048 h 3048"/>
                <a:gd name="connsiteX2" fmla="*/ 0 w 1219"/>
                <a:gd name="connsiteY2" fmla="*/ 1829 h 3048"/>
                <a:gd name="connsiteX3" fmla="*/ 0 w 1219"/>
                <a:gd name="connsiteY3" fmla="*/ 609 h 3048"/>
                <a:gd name="connsiteX4" fmla="*/ 1220 w 1219"/>
                <a:gd name="connsiteY4" fmla="*/ 0 h 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3048">
                  <a:moveTo>
                    <a:pt x="1220" y="0"/>
                  </a:moveTo>
                  <a:lnTo>
                    <a:pt x="1220" y="3048"/>
                  </a:lnTo>
                  <a:lnTo>
                    <a:pt x="0" y="1829"/>
                  </a:lnTo>
                  <a:lnTo>
                    <a:pt x="0" y="609"/>
                  </a:lnTo>
                  <a:lnTo>
                    <a:pt x="1220" y="0"/>
                  </a:lnTo>
                  <a:close/>
                </a:path>
              </a:pathLst>
            </a:custGeom>
            <a:grpFill/>
            <a:ln w="6350" cap="flat">
              <a:solidFill>
                <a:srgbClr val="545A8A"/>
              </a:solidFill>
              <a:prstDash val="solid"/>
              <a:miter/>
            </a:ln>
          </p:spPr>
          <p:txBody>
            <a:bodyPr rtlCol="0" anchor="ctr"/>
            <a:lstStyle/>
            <a:p>
              <a:endParaRPr lang="fr-FR" dirty="0"/>
            </a:p>
          </p:txBody>
        </p:sp>
        <p:sp>
          <p:nvSpPr>
            <p:cNvPr id="408" name="Forme libre : forme 406">
              <a:extLst>
                <a:ext uri="{FF2B5EF4-FFF2-40B4-BE49-F238E27FC236}">
                  <a16:creationId xmlns:a16="http://schemas.microsoft.com/office/drawing/2014/main" id="{B035B167-A5B7-F833-59E7-2CA9818002A5}"/>
                </a:ext>
              </a:extLst>
            </p:cNvPr>
            <p:cNvSpPr/>
            <p:nvPr/>
          </p:nvSpPr>
          <p:spPr>
            <a:xfrm>
              <a:off x="11408054" y="4675631"/>
              <a:ext cx="34746" cy="32308"/>
            </a:xfrm>
            <a:custGeom>
              <a:avLst/>
              <a:gdLst>
                <a:gd name="connsiteX0" fmla="*/ 4876 w 34746"/>
                <a:gd name="connsiteY0" fmla="*/ 1829 h 32308"/>
                <a:gd name="connsiteX1" fmla="*/ 6705 w 34746"/>
                <a:gd name="connsiteY1" fmla="*/ 2438 h 32308"/>
                <a:gd name="connsiteX2" fmla="*/ 9144 w 34746"/>
                <a:gd name="connsiteY2" fmla="*/ 5486 h 32308"/>
                <a:gd name="connsiteX3" fmla="*/ 10972 w 34746"/>
                <a:gd name="connsiteY3" fmla="*/ 6705 h 32308"/>
                <a:gd name="connsiteX4" fmla="*/ 12801 w 34746"/>
                <a:gd name="connsiteY4" fmla="*/ 7315 h 32308"/>
                <a:gd name="connsiteX5" fmla="*/ 14631 w 34746"/>
                <a:gd name="connsiteY5" fmla="*/ 9144 h 32308"/>
                <a:gd name="connsiteX6" fmla="*/ 19507 w 34746"/>
                <a:gd name="connsiteY6" fmla="*/ 11582 h 32308"/>
                <a:gd name="connsiteX7" fmla="*/ 21945 w 34746"/>
                <a:gd name="connsiteY7" fmla="*/ 14630 h 32308"/>
                <a:gd name="connsiteX8" fmla="*/ 21945 w 34746"/>
                <a:gd name="connsiteY8" fmla="*/ 17069 h 32308"/>
                <a:gd name="connsiteX9" fmla="*/ 22555 w 34746"/>
                <a:gd name="connsiteY9" fmla="*/ 20726 h 32308"/>
                <a:gd name="connsiteX10" fmla="*/ 23775 w 34746"/>
                <a:gd name="connsiteY10" fmla="*/ 21945 h 32308"/>
                <a:gd name="connsiteX11" fmla="*/ 25603 w 34746"/>
                <a:gd name="connsiteY11" fmla="*/ 23774 h 32308"/>
                <a:gd name="connsiteX12" fmla="*/ 26823 w 34746"/>
                <a:gd name="connsiteY12" fmla="*/ 23774 h 32308"/>
                <a:gd name="connsiteX13" fmla="*/ 27432 w 34746"/>
                <a:gd name="connsiteY13" fmla="*/ 26213 h 32308"/>
                <a:gd name="connsiteX14" fmla="*/ 31699 w 34746"/>
                <a:gd name="connsiteY14" fmla="*/ 28041 h 32308"/>
                <a:gd name="connsiteX15" fmla="*/ 34137 w 34746"/>
                <a:gd name="connsiteY15" fmla="*/ 27432 h 32308"/>
                <a:gd name="connsiteX16" fmla="*/ 34747 w 34746"/>
                <a:gd name="connsiteY16" fmla="*/ 28041 h 32308"/>
                <a:gd name="connsiteX17" fmla="*/ 34747 w 34746"/>
                <a:gd name="connsiteY17" fmla="*/ 29870 h 32308"/>
                <a:gd name="connsiteX18" fmla="*/ 32919 w 34746"/>
                <a:gd name="connsiteY18" fmla="*/ 30480 h 32308"/>
                <a:gd name="connsiteX19" fmla="*/ 31699 w 34746"/>
                <a:gd name="connsiteY19" fmla="*/ 32309 h 32308"/>
                <a:gd name="connsiteX20" fmla="*/ 28651 w 34746"/>
                <a:gd name="connsiteY20" fmla="*/ 31089 h 32308"/>
                <a:gd name="connsiteX21" fmla="*/ 23775 w 34746"/>
                <a:gd name="connsiteY21" fmla="*/ 28651 h 32308"/>
                <a:gd name="connsiteX22" fmla="*/ 20727 w 34746"/>
                <a:gd name="connsiteY22" fmla="*/ 28651 h 32308"/>
                <a:gd name="connsiteX23" fmla="*/ 18897 w 34746"/>
                <a:gd name="connsiteY23" fmla="*/ 26213 h 32308"/>
                <a:gd name="connsiteX24" fmla="*/ 14631 w 34746"/>
                <a:gd name="connsiteY24" fmla="*/ 23774 h 32308"/>
                <a:gd name="connsiteX25" fmla="*/ 10972 w 34746"/>
                <a:gd name="connsiteY25" fmla="*/ 17678 h 32308"/>
                <a:gd name="connsiteX26" fmla="*/ 7315 w 34746"/>
                <a:gd name="connsiteY26" fmla="*/ 11582 h 32308"/>
                <a:gd name="connsiteX27" fmla="*/ 4267 w 34746"/>
                <a:gd name="connsiteY27" fmla="*/ 9753 h 32308"/>
                <a:gd name="connsiteX28" fmla="*/ 0 w 34746"/>
                <a:gd name="connsiteY28" fmla="*/ 5486 h 32308"/>
                <a:gd name="connsiteX29" fmla="*/ 0 w 34746"/>
                <a:gd name="connsiteY29" fmla="*/ 2438 h 32308"/>
                <a:gd name="connsiteX30" fmla="*/ 0 w 34746"/>
                <a:gd name="connsiteY30" fmla="*/ 1219 h 32308"/>
                <a:gd name="connsiteX31" fmla="*/ 1828 w 34746"/>
                <a:gd name="connsiteY31" fmla="*/ 0 h 32308"/>
                <a:gd name="connsiteX32" fmla="*/ 3657 w 34746"/>
                <a:gd name="connsiteY32" fmla="*/ 609 h 32308"/>
                <a:gd name="connsiteX33" fmla="*/ 4876 w 34746"/>
                <a:gd name="connsiteY33" fmla="*/ 1829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746" h="32308">
                  <a:moveTo>
                    <a:pt x="4876" y="1829"/>
                  </a:moveTo>
                  <a:lnTo>
                    <a:pt x="6705" y="2438"/>
                  </a:lnTo>
                  <a:lnTo>
                    <a:pt x="9144" y="5486"/>
                  </a:lnTo>
                  <a:lnTo>
                    <a:pt x="10972" y="6705"/>
                  </a:lnTo>
                  <a:lnTo>
                    <a:pt x="12801" y="7315"/>
                  </a:lnTo>
                  <a:lnTo>
                    <a:pt x="14631" y="9144"/>
                  </a:lnTo>
                  <a:lnTo>
                    <a:pt x="19507" y="11582"/>
                  </a:lnTo>
                  <a:lnTo>
                    <a:pt x="21945" y="14630"/>
                  </a:lnTo>
                  <a:lnTo>
                    <a:pt x="21945" y="17069"/>
                  </a:lnTo>
                  <a:lnTo>
                    <a:pt x="22555" y="20726"/>
                  </a:lnTo>
                  <a:lnTo>
                    <a:pt x="23775" y="21945"/>
                  </a:lnTo>
                  <a:lnTo>
                    <a:pt x="25603" y="23774"/>
                  </a:lnTo>
                  <a:lnTo>
                    <a:pt x="26823" y="23774"/>
                  </a:lnTo>
                  <a:lnTo>
                    <a:pt x="27432" y="26213"/>
                  </a:lnTo>
                  <a:lnTo>
                    <a:pt x="31699" y="28041"/>
                  </a:lnTo>
                  <a:lnTo>
                    <a:pt x="34137" y="27432"/>
                  </a:lnTo>
                  <a:lnTo>
                    <a:pt x="34747" y="28041"/>
                  </a:lnTo>
                  <a:lnTo>
                    <a:pt x="34747" y="29870"/>
                  </a:lnTo>
                  <a:lnTo>
                    <a:pt x="32919" y="30480"/>
                  </a:lnTo>
                  <a:lnTo>
                    <a:pt x="31699" y="32309"/>
                  </a:lnTo>
                  <a:lnTo>
                    <a:pt x="28651" y="31089"/>
                  </a:lnTo>
                  <a:lnTo>
                    <a:pt x="23775" y="28651"/>
                  </a:lnTo>
                  <a:lnTo>
                    <a:pt x="20727" y="28651"/>
                  </a:lnTo>
                  <a:lnTo>
                    <a:pt x="18897" y="26213"/>
                  </a:lnTo>
                  <a:lnTo>
                    <a:pt x="14631" y="23774"/>
                  </a:lnTo>
                  <a:lnTo>
                    <a:pt x="10972" y="17678"/>
                  </a:lnTo>
                  <a:lnTo>
                    <a:pt x="7315" y="11582"/>
                  </a:lnTo>
                  <a:lnTo>
                    <a:pt x="4267" y="9753"/>
                  </a:lnTo>
                  <a:lnTo>
                    <a:pt x="0" y="5486"/>
                  </a:lnTo>
                  <a:lnTo>
                    <a:pt x="0" y="2438"/>
                  </a:lnTo>
                  <a:lnTo>
                    <a:pt x="0" y="1219"/>
                  </a:lnTo>
                  <a:lnTo>
                    <a:pt x="1828" y="0"/>
                  </a:lnTo>
                  <a:lnTo>
                    <a:pt x="3657" y="609"/>
                  </a:lnTo>
                  <a:lnTo>
                    <a:pt x="4876" y="1829"/>
                  </a:lnTo>
                  <a:close/>
                </a:path>
              </a:pathLst>
            </a:custGeom>
            <a:grpFill/>
            <a:ln w="6350" cap="flat">
              <a:solidFill>
                <a:srgbClr val="545A8A"/>
              </a:solidFill>
              <a:prstDash val="solid"/>
              <a:miter/>
            </a:ln>
          </p:spPr>
          <p:txBody>
            <a:bodyPr rtlCol="0" anchor="ctr"/>
            <a:lstStyle/>
            <a:p>
              <a:endParaRPr lang="fr-FR" dirty="0"/>
            </a:p>
          </p:txBody>
        </p:sp>
        <p:sp>
          <p:nvSpPr>
            <p:cNvPr id="409" name="Forme libre : forme 407">
              <a:extLst>
                <a:ext uri="{FF2B5EF4-FFF2-40B4-BE49-F238E27FC236}">
                  <a16:creationId xmlns:a16="http://schemas.microsoft.com/office/drawing/2014/main" id="{FA3B5581-1B58-A27D-FF64-5D4E9B54D919}"/>
                </a:ext>
              </a:extLst>
            </p:cNvPr>
            <p:cNvSpPr/>
            <p:nvPr/>
          </p:nvSpPr>
          <p:spPr>
            <a:xfrm>
              <a:off x="6236208" y="4401311"/>
              <a:ext cx="10362" cy="14630"/>
            </a:xfrm>
            <a:custGeom>
              <a:avLst/>
              <a:gdLst>
                <a:gd name="connsiteX0" fmla="*/ 5487 w 10362"/>
                <a:gd name="connsiteY0" fmla="*/ 12801 h 14630"/>
                <a:gd name="connsiteX1" fmla="*/ 4267 w 10362"/>
                <a:gd name="connsiteY1" fmla="*/ 12801 h 14630"/>
                <a:gd name="connsiteX2" fmla="*/ 3048 w 10362"/>
                <a:gd name="connsiteY2" fmla="*/ 14630 h 14630"/>
                <a:gd name="connsiteX3" fmla="*/ 1829 w 10362"/>
                <a:gd name="connsiteY3" fmla="*/ 14630 h 14630"/>
                <a:gd name="connsiteX4" fmla="*/ 1219 w 10362"/>
                <a:gd name="connsiteY4" fmla="*/ 12192 h 14630"/>
                <a:gd name="connsiteX5" fmla="*/ 0 w 10362"/>
                <a:gd name="connsiteY5" fmla="*/ 7315 h 14630"/>
                <a:gd name="connsiteX6" fmla="*/ 0 w 10362"/>
                <a:gd name="connsiteY6" fmla="*/ 5486 h 14630"/>
                <a:gd name="connsiteX7" fmla="*/ 2439 w 10362"/>
                <a:gd name="connsiteY7" fmla="*/ 2438 h 14630"/>
                <a:gd name="connsiteX8" fmla="*/ 4267 w 10362"/>
                <a:gd name="connsiteY8" fmla="*/ 1829 h 14630"/>
                <a:gd name="connsiteX9" fmla="*/ 6096 w 10362"/>
                <a:gd name="connsiteY9" fmla="*/ 0 h 14630"/>
                <a:gd name="connsiteX10" fmla="*/ 8535 w 10362"/>
                <a:gd name="connsiteY10" fmla="*/ 609 h 14630"/>
                <a:gd name="connsiteX11" fmla="*/ 9753 w 10362"/>
                <a:gd name="connsiteY11" fmla="*/ 3048 h 14630"/>
                <a:gd name="connsiteX12" fmla="*/ 10363 w 10362"/>
                <a:gd name="connsiteY12" fmla="*/ 4877 h 14630"/>
                <a:gd name="connsiteX13" fmla="*/ 9753 w 10362"/>
                <a:gd name="connsiteY13" fmla="*/ 7315 h 14630"/>
                <a:gd name="connsiteX14" fmla="*/ 8535 w 10362"/>
                <a:gd name="connsiteY14" fmla="*/ 9144 h 14630"/>
                <a:gd name="connsiteX15" fmla="*/ 6705 w 10362"/>
                <a:gd name="connsiteY15" fmla="*/ 11582 h 14630"/>
                <a:gd name="connsiteX16" fmla="*/ 5487 w 10362"/>
                <a:gd name="connsiteY16" fmla="*/ 12801 h 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30">
                  <a:moveTo>
                    <a:pt x="5487" y="12801"/>
                  </a:moveTo>
                  <a:lnTo>
                    <a:pt x="4267" y="12801"/>
                  </a:lnTo>
                  <a:lnTo>
                    <a:pt x="3048" y="14630"/>
                  </a:lnTo>
                  <a:lnTo>
                    <a:pt x="1829" y="14630"/>
                  </a:lnTo>
                  <a:lnTo>
                    <a:pt x="1219" y="12192"/>
                  </a:lnTo>
                  <a:lnTo>
                    <a:pt x="0" y="7315"/>
                  </a:lnTo>
                  <a:lnTo>
                    <a:pt x="0" y="5486"/>
                  </a:lnTo>
                  <a:lnTo>
                    <a:pt x="2439" y="2438"/>
                  </a:lnTo>
                  <a:lnTo>
                    <a:pt x="4267" y="1829"/>
                  </a:lnTo>
                  <a:lnTo>
                    <a:pt x="6096" y="0"/>
                  </a:lnTo>
                  <a:lnTo>
                    <a:pt x="8535" y="609"/>
                  </a:lnTo>
                  <a:lnTo>
                    <a:pt x="9753" y="3048"/>
                  </a:lnTo>
                  <a:lnTo>
                    <a:pt x="10363" y="4877"/>
                  </a:lnTo>
                  <a:lnTo>
                    <a:pt x="9753" y="7315"/>
                  </a:lnTo>
                  <a:lnTo>
                    <a:pt x="8535" y="9144"/>
                  </a:lnTo>
                  <a:lnTo>
                    <a:pt x="6705" y="11582"/>
                  </a:lnTo>
                  <a:lnTo>
                    <a:pt x="5487" y="12801"/>
                  </a:lnTo>
                  <a:close/>
                </a:path>
              </a:pathLst>
            </a:custGeom>
            <a:grpFill/>
            <a:ln w="6350" cap="flat">
              <a:solidFill>
                <a:srgbClr val="545A8A"/>
              </a:solidFill>
              <a:prstDash val="solid"/>
              <a:miter/>
            </a:ln>
          </p:spPr>
          <p:txBody>
            <a:bodyPr rtlCol="0" anchor="ctr"/>
            <a:lstStyle/>
            <a:p>
              <a:endParaRPr lang="fr-FR" dirty="0"/>
            </a:p>
          </p:txBody>
        </p:sp>
        <p:sp>
          <p:nvSpPr>
            <p:cNvPr id="410" name="Forme libre : forme 408">
              <a:extLst>
                <a:ext uri="{FF2B5EF4-FFF2-40B4-BE49-F238E27FC236}">
                  <a16:creationId xmlns:a16="http://schemas.microsoft.com/office/drawing/2014/main" id="{6B5691AC-3D52-7B3F-DFC2-368BC9A288EC}"/>
                </a:ext>
              </a:extLst>
            </p:cNvPr>
            <p:cNvSpPr/>
            <p:nvPr/>
          </p:nvSpPr>
          <p:spPr>
            <a:xfrm>
              <a:off x="6266078" y="4350714"/>
              <a:ext cx="4266" cy="6096"/>
            </a:xfrm>
            <a:custGeom>
              <a:avLst/>
              <a:gdLst>
                <a:gd name="connsiteX0" fmla="*/ 3657 w 4266"/>
                <a:gd name="connsiteY0" fmla="*/ 3658 h 6096"/>
                <a:gd name="connsiteX1" fmla="*/ 3048 w 4266"/>
                <a:gd name="connsiteY1" fmla="*/ 5486 h 6096"/>
                <a:gd name="connsiteX2" fmla="*/ 1828 w 4266"/>
                <a:gd name="connsiteY2" fmla="*/ 6096 h 6096"/>
                <a:gd name="connsiteX3" fmla="*/ 0 w 4266"/>
                <a:gd name="connsiteY3" fmla="*/ 5486 h 6096"/>
                <a:gd name="connsiteX4" fmla="*/ 0 w 4266"/>
                <a:gd name="connsiteY4" fmla="*/ 3658 h 6096"/>
                <a:gd name="connsiteX5" fmla="*/ 1219 w 4266"/>
                <a:gd name="connsiteY5" fmla="*/ 3048 h 6096"/>
                <a:gd name="connsiteX6" fmla="*/ 1219 w 4266"/>
                <a:gd name="connsiteY6" fmla="*/ 1219 h 6096"/>
                <a:gd name="connsiteX7" fmla="*/ 2439 w 4266"/>
                <a:gd name="connsiteY7" fmla="*/ 0 h 6096"/>
                <a:gd name="connsiteX8" fmla="*/ 4267 w 4266"/>
                <a:gd name="connsiteY8" fmla="*/ 610 h 6096"/>
                <a:gd name="connsiteX9" fmla="*/ 3657 w 4266"/>
                <a:gd name="connsiteY9" fmla="*/ 3658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96">
                  <a:moveTo>
                    <a:pt x="3657" y="3658"/>
                  </a:moveTo>
                  <a:lnTo>
                    <a:pt x="3048" y="5486"/>
                  </a:lnTo>
                  <a:lnTo>
                    <a:pt x="1828" y="6096"/>
                  </a:lnTo>
                  <a:lnTo>
                    <a:pt x="0" y="5486"/>
                  </a:lnTo>
                  <a:lnTo>
                    <a:pt x="0" y="3658"/>
                  </a:lnTo>
                  <a:lnTo>
                    <a:pt x="1219" y="3048"/>
                  </a:lnTo>
                  <a:lnTo>
                    <a:pt x="1219" y="1219"/>
                  </a:lnTo>
                  <a:lnTo>
                    <a:pt x="2439" y="0"/>
                  </a:lnTo>
                  <a:lnTo>
                    <a:pt x="4267" y="610"/>
                  </a:lnTo>
                  <a:lnTo>
                    <a:pt x="3657" y="3658"/>
                  </a:lnTo>
                  <a:close/>
                </a:path>
              </a:pathLst>
            </a:custGeom>
            <a:grpFill/>
            <a:ln w="6350" cap="flat">
              <a:solidFill>
                <a:srgbClr val="545A8A"/>
              </a:solidFill>
              <a:prstDash val="solid"/>
              <a:miter/>
            </a:ln>
          </p:spPr>
          <p:txBody>
            <a:bodyPr rtlCol="0" anchor="ctr"/>
            <a:lstStyle/>
            <a:p>
              <a:endParaRPr lang="fr-FR" dirty="0"/>
            </a:p>
          </p:txBody>
        </p:sp>
        <p:sp>
          <p:nvSpPr>
            <p:cNvPr id="411" name="Forme libre : forme 409">
              <a:extLst>
                <a:ext uri="{FF2B5EF4-FFF2-40B4-BE49-F238E27FC236}">
                  <a16:creationId xmlns:a16="http://schemas.microsoft.com/office/drawing/2014/main" id="{029B007C-297E-E527-0F1F-28CF90CE5B0D}"/>
                </a:ext>
              </a:extLst>
            </p:cNvPr>
            <p:cNvSpPr/>
            <p:nvPr/>
          </p:nvSpPr>
          <p:spPr>
            <a:xfrm>
              <a:off x="3863644" y="3710634"/>
              <a:ext cx="2438" cy="1219"/>
            </a:xfrm>
            <a:custGeom>
              <a:avLst/>
              <a:gdLst>
                <a:gd name="connsiteX0" fmla="*/ 2439 w 2438"/>
                <a:gd name="connsiteY0" fmla="*/ 610 h 1219"/>
                <a:gd name="connsiteX1" fmla="*/ 2439 w 2438"/>
                <a:gd name="connsiteY1" fmla="*/ 1219 h 1219"/>
                <a:gd name="connsiteX2" fmla="*/ 0 w 2438"/>
                <a:gd name="connsiteY2" fmla="*/ 610 h 1219"/>
                <a:gd name="connsiteX3" fmla="*/ 0 w 2438"/>
                <a:gd name="connsiteY3" fmla="*/ 0 h 1219"/>
                <a:gd name="connsiteX4" fmla="*/ 2439 w 2438"/>
                <a:gd name="connsiteY4" fmla="*/ 610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1219">
                  <a:moveTo>
                    <a:pt x="2439" y="610"/>
                  </a:moveTo>
                  <a:lnTo>
                    <a:pt x="2439" y="1219"/>
                  </a:lnTo>
                  <a:lnTo>
                    <a:pt x="0" y="610"/>
                  </a:lnTo>
                  <a:lnTo>
                    <a:pt x="0" y="0"/>
                  </a:lnTo>
                  <a:lnTo>
                    <a:pt x="2439" y="610"/>
                  </a:lnTo>
                  <a:close/>
                </a:path>
              </a:pathLst>
            </a:custGeom>
            <a:grpFill/>
            <a:ln w="6350" cap="flat">
              <a:solidFill>
                <a:srgbClr val="545A8A"/>
              </a:solidFill>
              <a:prstDash val="solid"/>
              <a:miter/>
            </a:ln>
          </p:spPr>
          <p:txBody>
            <a:bodyPr rtlCol="0" anchor="ctr"/>
            <a:lstStyle/>
            <a:p>
              <a:endParaRPr lang="fr-FR" dirty="0"/>
            </a:p>
          </p:txBody>
        </p:sp>
        <p:sp>
          <p:nvSpPr>
            <p:cNvPr id="412" name="Forme libre : forme 413">
              <a:extLst>
                <a:ext uri="{FF2B5EF4-FFF2-40B4-BE49-F238E27FC236}">
                  <a16:creationId xmlns:a16="http://schemas.microsoft.com/office/drawing/2014/main" id="{2F2880DA-7FED-BA58-B88B-EAB8505C9093}"/>
                </a:ext>
              </a:extLst>
            </p:cNvPr>
            <p:cNvSpPr/>
            <p:nvPr/>
          </p:nvSpPr>
          <p:spPr>
            <a:xfrm>
              <a:off x="3581400" y="3562501"/>
              <a:ext cx="7315" cy="2438"/>
            </a:xfrm>
            <a:custGeom>
              <a:avLst/>
              <a:gdLst>
                <a:gd name="connsiteX0" fmla="*/ 1219 w 7315"/>
                <a:gd name="connsiteY0" fmla="*/ 0 h 2438"/>
                <a:gd name="connsiteX1" fmla="*/ 5487 w 7315"/>
                <a:gd name="connsiteY1" fmla="*/ 0 h 2438"/>
                <a:gd name="connsiteX2" fmla="*/ 7315 w 7315"/>
                <a:gd name="connsiteY2" fmla="*/ 2438 h 2438"/>
                <a:gd name="connsiteX3" fmla="*/ 5487 w 7315"/>
                <a:gd name="connsiteY3" fmla="*/ 2438 h 2438"/>
                <a:gd name="connsiteX4" fmla="*/ 3657 w 7315"/>
                <a:gd name="connsiteY4" fmla="*/ 1829 h 2438"/>
                <a:gd name="connsiteX5" fmla="*/ 609 w 7315"/>
                <a:gd name="connsiteY5" fmla="*/ 2438 h 2438"/>
                <a:gd name="connsiteX6" fmla="*/ 0 w 7315"/>
                <a:gd name="connsiteY6" fmla="*/ 610 h 2438"/>
                <a:gd name="connsiteX7" fmla="*/ 1219 w 7315"/>
                <a:gd name="connsiteY7" fmla="*/ 0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 h="2438">
                  <a:moveTo>
                    <a:pt x="1219" y="0"/>
                  </a:moveTo>
                  <a:lnTo>
                    <a:pt x="5487" y="0"/>
                  </a:lnTo>
                  <a:lnTo>
                    <a:pt x="7315" y="2438"/>
                  </a:lnTo>
                  <a:lnTo>
                    <a:pt x="5487" y="2438"/>
                  </a:lnTo>
                  <a:lnTo>
                    <a:pt x="3657" y="1829"/>
                  </a:lnTo>
                  <a:lnTo>
                    <a:pt x="609" y="2438"/>
                  </a:lnTo>
                  <a:lnTo>
                    <a:pt x="0" y="610"/>
                  </a:lnTo>
                  <a:lnTo>
                    <a:pt x="1219" y="0"/>
                  </a:lnTo>
                  <a:close/>
                </a:path>
              </a:pathLst>
            </a:custGeom>
            <a:grpFill/>
            <a:ln w="6350" cap="flat">
              <a:solidFill>
                <a:srgbClr val="545A8A"/>
              </a:solidFill>
              <a:prstDash val="solid"/>
              <a:miter/>
            </a:ln>
          </p:spPr>
          <p:txBody>
            <a:bodyPr rtlCol="0" anchor="ctr"/>
            <a:lstStyle/>
            <a:p>
              <a:endParaRPr lang="fr-FR" dirty="0"/>
            </a:p>
          </p:txBody>
        </p:sp>
        <p:sp>
          <p:nvSpPr>
            <p:cNvPr id="413" name="Forme libre : forme 414">
              <a:extLst>
                <a:ext uri="{FF2B5EF4-FFF2-40B4-BE49-F238E27FC236}">
                  <a16:creationId xmlns:a16="http://schemas.microsoft.com/office/drawing/2014/main" id="{4A4A219A-4A0A-F922-6F3D-D78F210E256F}"/>
                </a:ext>
              </a:extLst>
            </p:cNvPr>
            <p:cNvSpPr/>
            <p:nvPr/>
          </p:nvSpPr>
          <p:spPr>
            <a:xfrm>
              <a:off x="3564331" y="3561892"/>
              <a:ext cx="7315" cy="3048"/>
            </a:xfrm>
            <a:custGeom>
              <a:avLst/>
              <a:gdLst>
                <a:gd name="connsiteX0" fmla="*/ 1829 w 7315"/>
                <a:gd name="connsiteY0" fmla="*/ 0 h 3048"/>
                <a:gd name="connsiteX1" fmla="*/ 3657 w 7315"/>
                <a:gd name="connsiteY1" fmla="*/ 2438 h 3048"/>
                <a:gd name="connsiteX2" fmla="*/ 7315 w 7315"/>
                <a:gd name="connsiteY2" fmla="*/ 1829 h 3048"/>
                <a:gd name="connsiteX3" fmla="*/ 6096 w 7315"/>
                <a:gd name="connsiteY3" fmla="*/ 3048 h 3048"/>
                <a:gd name="connsiteX4" fmla="*/ 2438 w 7315"/>
                <a:gd name="connsiteY4" fmla="*/ 3048 h 3048"/>
                <a:gd name="connsiteX5" fmla="*/ 0 w 7315"/>
                <a:gd name="connsiteY5" fmla="*/ 1829 h 3048"/>
                <a:gd name="connsiteX6" fmla="*/ 1829 w 7315"/>
                <a:gd name="connsiteY6"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 h="3048">
                  <a:moveTo>
                    <a:pt x="1829" y="0"/>
                  </a:moveTo>
                  <a:lnTo>
                    <a:pt x="3657" y="2438"/>
                  </a:lnTo>
                  <a:lnTo>
                    <a:pt x="7315" y="1829"/>
                  </a:lnTo>
                  <a:lnTo>
                    <a:pt x="6096" y="3048"/>
                  </a:lnTo>
                  <a:lnTo>
                    <a:pt x="2438" y="3048"/>
                  </a:lnTo>
                  <a:lnTo>
                    <a:pt x="0" y="1829"/>
                  </a:lnTo>
                  <a:lnTo>
                    <a:pt x="1829" y="0"/>
                  </a:lnTo>
                  <a:close/>
                </a:path>
              </a:pathLst>
            </a:custGeom>
            <a:grpFill/>
            <a:ln w="6350" cap="flat">
              <a:solidFill>
                <a:srgbClr val="545A8A"/>
              </a:solidFill>
              <a:prstDash val="solid"/>
              <a:miter/>
            </a:ln>
          </p:spPr>
          <p:txBody>
            <a:bodyPr rtlCol="0" anchor="ctr"/>
            <a:lstStyle/>
            <a:p>
              <a:endParaRPr lang="fr-FR" dirty="0"/>
            </a:p>
          </p:txBody>
        </p:sp>
        <p:sp>
          <p:nvSpPr>
            <p:cNvPr id="414" name="Forme libre : forme 415">
              <a:extLst>
                <a:ext uri="{FF2B5EF4-FFF2-40B4-BE49-F238E27FC236}">
                  <a16:creationId xmlns:a16="http://schemas.microsoft.com/office/drawing/2014/main" id="{E653F029-A246-3537-D23A-E269F85EAC59}"/>
                </a:ext>
              </a:extLst>
            </p:cNvPr>
            <p:cNvSpPr/>
            <p:nvPr/>
          </p:nvSpPr>
          <p:spPr>
            <a:xfrm>
              <a:off x="3575913" y="3557624"/>
              <a:ext cx="3657" cy="3657"/>
            </a:xfrm>
            <a:custGeom>
              <a:avLst/>
              <a:gdLst>
                <a:gd name="connsiteX0" fmla="*/ 3658 w 3657"/>
                <a:gd name="connsiteY0" fmla="*/ 610 h 3657"/>
                <a:gd name="connsiteX1" fmla="*/ 3658 w 3657"/>
                <a:gd name="connsiteY1" fmla="*/ 3658 h 3657"/>
                <a:gd name="connsiteX2" fmla="*/ 610 w 3657"/>
                <a:gd name="connsiteY2" fmla="*/ 2439 h 3657"/>
                <a:gd name="connsiteX3" fmla="*/ 0 w 3657"/>
                <a:gd name="connsiteY3" fmla="*/ 610 h 3657"/>
                <a:gd name="connsiteX4" fmla="*/ 610 w 3657"/>
                <a:gd name="connsiteY4" fmla="*/ 0 h 3657"/>
                <a:gd name="connsiteX5" fmla="*/ 3658 w 3657"/>
                <a:gd name="connsiteY5" fmla="*/ 61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3657">
                  <a:moveTo>
                    <a:pt x="3658" y="610"/>
                  </a:moveTo>
                  <a:lnTo>
                    <a:pt x="3658" y="3658"/>
                  </a:lnTo>
                  <a:lnTo>
                    <a:pt x="610" y="2439"/>
                  </a:lnTo>
                  <a:lnTo>
                    <a:pt x="0" y="610"/>
                  </a:lnTo>
                  <a:lnTo>
                    <a:pt x="610" y="0"/>
                  </a:lnTo>
                  <a:lnTo>
                    <a:pt x="3658" y="610"/>
                  </a:lnTo>
                  <a:close/>
                </a:path>
              </a:pathLst>
            </a:custGeom>
            <a:grpFill/>
            <a:ln w="6350" cap="flat">
              <a:solidFill>
                <a:srgbClr val="545A8A"/>
              </a:solidFill>
              <a:prstDash val="solid"/>
              <a:miter/>
            </a:ln>
          </p:spPr>
          <p:txBody>
            <a:bodyPr rtlCol="0" anchor="ctr"/>
            <a:lstStyle/>
            <a:p>
              <a:endParaRPr lang="fr-FR" dirty="0"/>
            </a:p>
          </p:txBody>
        </p:sp>
        <p:sp>
          <p:nvSpPr>
            <p:cNvPr id="415" name="Forme libre : forme 421">
              <a:extLst>
                <a:ext uri="{FF2B5EF4-FFF2-40B4-BE49-F238E27FC236}">
                  <a16:creationId xmlns:a16="http://schemas.microsoft.com/office/drawing/2014/main" id="{3992B38B-8B73-60EB-41D9-7A66EF2D5FA5}"/>
                </a:ext>
              </a:extLst>
            </p:cNvPr>
            <p:cNvSpPr/>
            <p:nvPr/>
          </p:nvSpPr>
          <p:spPr>
            <a:xfrm>
              <a:off x="3882542" y="3992879"/>
              <a:ext cx="35966" cy="31089"/>
            </a:xfrm>
            <a:custGeom>
              <a:avLst/>
              <a:gdLst>
                <a:gd name="connsiteX0" fmla="*/ 35966 w 35966"/>
                <a:gd name="connsiteY0" fmla="*/ 0 h 31089"/>
                <a:gd name="connsiteX1" fmla="*/ 34747 w 35966"/>
                <a:gd name="connsiteY1" fmla="*/ 3048 h 31089"/>
                <a:gd name="connsiteX2" fmla="*/ 32918 w 35966"/>
                <a:gd name="connsiteY2" fmla="*/ 5486 h 31089"/>
                <a:gd name="connsiteX3" fmla="*/ 31699 w 35966"/>
                <a:gd name="connsiteY3" fmla="*/ 6096 h 31089"/>
                <a:gd name="connsiteX4" fmla="*/ 31089 w 35966"/>
                <a:gd name="connsiteY4" fmla="*/ 8534 h 31089"/>
                <a:gd name="connsiteX5" fmla="*/ 32309 w 35966"/>
                <a:gd name="connsiteY5" fmla="*/ 12192 h 31089"/>
                <a:gd name="connsiteX6" fmla="*/ 31089 w 35966"/>
                <a:gd name="connsiteY6" fmla="*/ 12801 h 31089"/>
                <a:gd name="connsiteX7" fmla="*/ 31089 w 35966"/>
                <a:gd name="connsiteY7" fmla="*/ 17069 h 31089"/>
                <a:gd name="connsiteX8" fmla="*/ 32309 w 35966"/>
                <a:gd name="connsiteY8" fmla="*/ 18897 h 31089"/>
                <a:gd name="connsiteX9" fmla="*/ 33528 w 35966"/>
                <a:gd name="connsiteY9" fmla="*/ 20117 h 31089"/>
                <a:gd name="connsiteX10" fmla="*/ 32309 w 35966"/>
                <a:gd name="connsiteY10" fmla="*/ 21336 h 31089"/>
                <a:gd name="connsiteX11" fmla="*/ 31699 w 35966"/>
                <a:gd name="connsiteY11" fmla="*/ 23165 h 31089"/>
                <a:gd name="connsiteX12" fmla="*/ 31699 w 35966"/>
                <a:gd name="connsiteY12" fmla="*/ 27432 h 31089"/>
                <a:gd name="connsiteX13" fmla="*/ 30480 w 35966"/>
                <a:gd name="connsiteY13" fmla="*/ 28041 h 31089"/>
                <a:gd name="connsiteX14" fmla="*/ 28041 w 35966"/>
                <a:gd name="connsiteY14" fmla="*/ 29261 h 31089"/>
                <a:gd name="connsiteX15" fmla="*/ 24993 w 35966"/>
                <a:gd name="connsiteY15" fmla="*/ 29870 h 31089"/>
                <a:gd name="connsiteX16" fmla="*/ 23165 w 35966"/>
                <a:gd name="connsiteY16" fmla="*/ 29870 h 31089"/>
                <a:gd name="connsiteX17" fmla="*/ 20117 w 35966"/>
                <a:gd name="connsiteY17" fmla="*/ 30480 h 31089"/>
                <a:gd name="connsiteX18" fmla="*/ 17069 w 35966"/>
                <a:gd name="connsiteY18" fmla="*/ 29870 h 31089"/>
                <a:gd name="connsiteX19" fmla="*/ 14630 w 35966"/>
                <a:gd name="connsiteY19" fmla="*/ 30480 h 31089"/>
                <a:gd name="connsiteX20" fmla="*/ 12801 w 35966"/>
                <a:gd name="connsiteY20" fmla="*/ 29870 h 31089"/>
                <a:gd name="connsiteX21" fmla="*/ 9753 w 35966"/>
                <a:gd name="connsiteY21" fmla="*/ 31089 h 31089"/>
                <a:gd name="connsiteX22" fmla="*/ 7315 w 35966"/>
                <a:gd name="connsiteY22" fmla="*/ 29870 h 31089"/>
                <a:gd name="connsiteX23" fmla="*/ 3657 w 35966"/>
                <a:gd name="connsiteY23" fmla="*/ 29870 h 31089"/>
                <a:gd name="connsiteX24" fmla="*/ 1829 w 35966"/>
                <a:gd name="connsiteY24" fmla="*/ 31089 h 31089"/>
                <a:gd name="connsiteX25" fmla="*/ 0 w 35966"/>
                <a:gd name="connsiteY25" fmla="*/ 30480 h 31089"/>
                <a:gd name="connsiteX26" fmla="*/ 3048 w 35966"/>
                <a:gd name="connsiteY26" fmla="*/ 29261 h 31089"/>
                <a:gd name="connsiteX27" fmla="*/ 4877 w 35966"/>
                <a:gd name="connsiteY27" fmla="*/ 27432 h 31089"/>
                <a:gd name="connsiteX28" fmla="*/ 7315 w 35966"/>
                <a:gd name="connsiteY28" fmla="*/ 26822 h 31089"/>
                <a:gd name="connsiteX29" fmla="*/ 9753 w 35966"/>
                <a:gd name="connsiteY29" fmla="*/ 24993 h 31089"/>
                <a:gd name="connsiteX30" fmla="*/ 10973 w 35966"/>
                <a:gd name="connsiteY30" fmla="*/ 23165 h 31089"/>
                <a:gd name="connsiteX31" fmla="*/ 14630 w 35966"/>
                <a:gd name="connsiteY31" fmla="*/ 23774 h 31089"/>
                <a:gd name="connsiteX32" fmla="*/ 16459 w 35966"/>
                <a:gd name="connsiteY32" fmla="*/ 21336 h 31089"/>
                <a:gd name="connsiteX33" fmla="*/ 15240 w 35966"/>
                <a:gd name="connsiteY33" fmla="*/ 16459 h 31089"/>
                <a:gd name="connsiteX34" fmla="*/ 16459 w 35966"/>
                <a:gd name="connsiteY34" fmla="*/ 14021 h 31089"/>
                <a:gd name="connsiteX35" fmla="*/ 16459 w 35966"/>
                <a:gd name="connsiteY35" fmla="*/ 10973 h 31089"/>
                <a:gd name="connsiteX36" fmla="*/ 16459 w 35966"/>
                <a:gd name="connsiteY36" fmla="*/ 9753 h 31089"/>
                <a:gd name="connsiteX37" fmla="*/ 14630 w 35966"/>
                <a:gd name="connsiteY37" fmla="*/ 7315 h 31089"/>
                <a:gd name="connsiteX38" fmla="*/ 12801 w 35966"/>
                <a:gd name="connsiteY38" fmla="*/ 6705 h 31089"/>
                <a:gd name="connsiteX39" fmla="*/ 10363 w 35966"/>
                <a:gd name="connsiteY39" fmla="*/ 6096 h 31089"/>
                <a:gd name="connsiteX40" fmla="*/ 9753 w 35966"/>
                <a:gd name="connsiteY40" fmla="*/ 5486 h 31089"/>
                <a:gd name="connsiteX41" fmla="*/ 12192 w 35966"/>
                <a:gd name="connsiteY41" fmla="*/ 3657 h 31089"/>
                <a:gd name="connsiteX42" fmla="*/ 18897 w 35966"/>
                <a:gd name="connsiteY42" fmla="*/ 3048 h 31089"/>
                <a:gd name="connsiteX43" fmla="*/ 20117 w 35966"/>
                <a:gd name="connsiteY43" fmla="*/ 1829 h 31089"/>
                <a:gd name="connsiteX44" fmla="*/ 26822 w 35966"/>
                <a:gd name="connsiteY44" fmla="*/ 1829 h 31089"/>
                <a:gd name="connsiteX45" fmla="*/ 27432 w 35966"/>
                <a:gd name="connsiteY45" fmla="*/ 1219 h 31089"/>
                <a:gd name="connsiteX46" fmla="*/ 34747 w 35966"/>
                <a:gd name="connsiteY46" fmla="*/ 0 h 31089"/>
                <a:gd name="connsiteX47" fmla="*/ 35966 w 35966"/>
                <a:gd name="connsiteY47" fmla="*/ 0 h 3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966" h="31089">
                  <a:moveTo>
                    <a:pt x="35966" y="0"/>
                  </a:moveTo>
                  <a:lnTo>
                    <a:pt x="34747" y="3048"/>
                  </a:lnTo>
                  <a:lnTo>
                    <a:pt x="32918" y="5486"/>
                  </a:lnTo>
                  <a:lnTo>
                    <a:pt x="31699" y="6096"/>
                  </a:lnTo>
                  <a:lnTo>
                    <a:pt x="31089" y="8534"/>
                  </a:lnTo>
                  <a:lnTo>
                    <a:pt x="32309" y="12192"/>
                  </a:lnTo>
                  <a:lnTo>
                    <a:pt x="31089" y="12801"/>
                  </a:lnTo>
                  <a:lnTo>
                    <a:pt x="31089" y="17069"/>
                  </a:lnTo>
                  <a:lnTo>
                    <a:pt x="32309" y="18897"/>
                  </a:lnTo>
                  <a:lnTo>
                    <a:pt x="33528" y="20117"/>
                  </a:lnTo>
                  <a:lnTo>
                    <a:pt x="32309" y="21336"/>
                  </a:lnTo>
                  <a:lnTo>
                    <a:pt x="31699" y="23165"/>
                  </a:lnTo>
                  <a:lnTo>
                    <a:pt x="31699" y="27432"/>
                  </a:lnTo>
                  <a:lnTo>
                    <a:pt x="30480" y="28041"/>
                  </a:lnTo>
                  <a:lnTo>
                    <a:pt x="28041" y="29261"/>
                  </a:lnTo>
                  <a:lnTo>
                    <a:pt x="24993" y="29870"/>
                  </a:lnTo>
                  <a:lnTo>
                    <a:pt x="23165" y="29870"/>
                  </a:lnTo>
                  <a:lnTo>
                    <a:pt x="20117" y="30480"/>
                  </a:lnTo>
                  <a:lnTo>
                    <a:pt x="17069" y="29870"/>
                  </a:lnTo>
                  <a:lnTo>
                    <a:pt x="14630" y="30480"/>
                  </a:lnTo>
                  <a:lnTo>
                    <a:pt x="12801" y="29870"/>
                  </a:lnTo>
                  <a:lnTo>
                    <a:pt x="9753" y="31089"/>
                  </a:lnTo>
                  <a:lnTo>
                    <a:pt x="7315" y="29870"/>
                  </a:lnTo>
                  <a:lnTo>
                    <a:pt x="3657" y="29870"/>
                  </a:lnTo>
                  <a:lnTo>
                    <a:pt x="1829" y="31089"/>
                  </a:lnTo>
                  <a:lnTo>
                    <a:pt x="0" y="30480"/>
                  </a:lnTo>
                  <a:lnTo>
                    <a:pt x="3048" y="29261"/>
                  </a:lnTo>
                  <a:lnTo>
                    <a:pt x="4877" y="27432"/>
                  </a:lnTo>
                  <a:lnTo>
                    <a:pt x="7315" y="26822"/>
                  </a:lnTo>
                  <a:lnTo>
                    <a:pt x="9753" y="24993"/>
                  </a:lnTo>
                  <a:lnTo>
                    <a:pt x="10973" y="23165"/>
                  </a:lnTo>
                  <a:lnTo>
                    <a:pt x="14630" y="23774"/>
                  </a:lnTo>
                  <a:lnTo>
                    <a:pt x="16459" y="21336"/>
                  </a:lnTo>
                  <a:lnTo>
                    <a:pt x="15240" y="16459"/>
                  </a:lnTo>
                  <a:lnTo>
                    <a:pt x="16459" y="14021"/>
                  </a:lnTo>
                  <a:lnTo>
                    <a:pt x="16459" y="10973"/>
                  </a:lnTo>
                  <a:lnTo>
                    <a:pt x="16459" y="9753"/>
                  </a:lnTo>
                  <a:lnTo>
                    <a:pt x="14630" y="7315"/>
                  </a:lnTo>
                  <a:lnTo>
                    <a:pt x="12801" y="6705"/>
                  </a:lnTo>
                  <a:lnTo>
                    <a:pt x="10363" y="6096"/>
                  </a:lnTo>
                  <a:lnTo>
                    <a:pt x="9753" y="5486"/>
                  </a:lnTo>
                  <a:lnTo>
                    <a:pt x="12192" y="3657"/>
                  </a:lnTo>
                  <a:lnTo>
                    <a:pt x="18897" y="3048"/>
                  </a:lnTo>
                  <a:lnTo>
                    <a:pt x="20117" y="1829"/>
                  </a:lnTo>
                  <a:lnTo>
                    <a:pt x="26822" y="1829"/>
                  </a:lnTo>
                  <a:lnTo>
                    <a:pt x="27432" y="1219"/>
                  </a:lnTo>
                  <a:lnTo>
                    <a:pt x="34747" y="0"/>
                  </a:lnTo>
                  <a:lnTo>
                    <a:pt x="35966" y="0"/>
                  </a:lnTo>
                  <a:close/>
                </a:path>
              </a:pathLst>
            </a:custGeom>
            <a:grpFill/>
            <a:ln w="6350" cap="flat">
              <a:solidFill>
                <a:srgbClr val="545A8A"/>
              </a:solidFill>
              <a:prstDash val="solid"/>
              <a:miter/>
            </a:ln>
          </p:spPr>
          <p:txBody>
            <a:bodyPr rtlCol="0" anchor="ctr"/>
            <a:lstStyle/>
            <a:p>
              <a:endParaRPr lang="fr-FR" dirty="0"/>
            </a:p>
          </p:txBody>
        </p:sp>
        <p:sp>
          <p:nvSpPr>
            <p:cNvPr id="416" name="Forme libre : forme 422">
              <a:extLst>
                <a:ext uri="{FF2B5EF4-FFF2-40B4-BE49-F238E27FC236}">
                  <a16:creationId xmlns:a16="http://schemas.microsoft.com/office/drawing/2014/main" id="{30387D3D-F3B4-46AD-BDCE-582DDEA4E10E}"/>
                </a:ext>
              </a:extLst>
            </p:cNvPr>
            <p:cNvSpPr/>
            <p:nvPr/>
          </p:nvSpPr>
          <p:spPr>
            <a:xfrm>
              <a:off x="3921556" y="3973372"/>
              <a:ext cx="11582" cy="7924"/>
            </a:xfrm>
            <a:custGeom>
              <a:avLst/>
              <a:gdLst>
                <a:gd name="connsiteX0" fmla="*/ 11583 w 11582"/>
                <a:gd name="connsiteY0" fmla="*/ 0 h 7924"/>
                <a:gd name="connsiteX1" fmla="*/ 10973 w 11582"/>
                <a:gd name="connsiteY1" fmla="*/ 3048 h 7924"/>
                <a:gd name="connsiteX2" fmla="*/ 9144 w 11582"/>
                <a:gd name="connsiteY2" fmla="*/ 3658 h 7924"/>
                <a:gd name="connsiteX3" fmla="*/ 6706 w 11582"/>
                <a:gd name="connsiteY3" fmla="*/ 5486 h 7924"/>
                <a:gd name="connsiteX4" fmla="*/ 5487 w 11582"/>
                <a:gd name="connsiteY4" fmla="*/ 5486 h 7924"/>
                <a:gd name="connsiteX5" fmla="*/ 1219 w 11582"/>
                <a:gd name="connsiteY5" fmla="*/ 7925 h 7924"/>
                <a:gd name="connsiteX6" fmla="*/ 0 w 11582"/>
                <a:gd name="connsiteY6" fmla="*/ 6706 h 7924"/>
                <a:gd name="connsiteX7" fmla="*/ 1829 w 11582"/>
                <a:gd name="connsiteY7" fmla="*/ 4877 h 7924"/>
                <a:gd name="connsiteX8" fmla="*/ 6096 w 11582"/>
                <a:gd name="connsiteY8" fmla="*/ 1829 h 7924"/>
                <a:gd name="connsiteX9" fmla="*/ 11583 w 11582"/>
                <a:gd name="connsiteY9" fmla="*/ 0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2" h="7924">
                  <a:moveTo>
                    <a:pt x="11583" y="0"/>
                  </a:moveTo>
                  <a:lnTo>
                    <a:pt x="10973" y="3048"/>
                  </a:lnTo>
                  <a:lnTo>
                    <a:pt x="9144" y="3658"/>
                  </a:lnTo>
                  <a:lnTo>
                    <a:pt x="6706" y="5486"/>
                  </a:lnTo>
                  <a:lnTo>
                    <a:pt x="5487" y="5486"/>
                  </a:lnTo>
                  <a:lnTo>
                    <a:pt x="1219" y="7925"/>
                  </a:lnTo>
                  <a:lnTo>
                    <a:pt x="0" y="6706"/>
                  </a:lnTo>
                  <a:lnTo>
                    <a:pt x="1829" y="4877"/>
                  </a:lnTo>
                  <a:lnTo>
                    <a:pt x="6096" y="1829"/>
                  </a:lnTo>
                  <a:lnTo>
                    <a:pt x="11583" y="0"/>
                  </a:lnTo>
                  <a:close/>
                </a:path>
              </a:pathLst>
            </a:custGeom>
            <a:grpFill/>
            <a:ln w="6350" cap="flat">
              <a:solidFill>
                <a:srgbClr val="545A8A"/>
              </a:solidFill>
              <a:prstDash val="solid"/>
              <a:miter/>
            </a:ln>
          </p:spPr>
          <p:txBody>
            <a:bodyPr rtlCol="0" anchor="ctr"/>
            <a:lstStyle/>
            <a:p>
              <a:endParaRPr lang="fr-FR" dirty="0"/>
            </a:p>
          </p:txBody>
        </p:sp>
        <p:sp>
          <p:nvSpPr>
            <p:cNvPr id="417" name="Forme libre : forme 424">
              <a:extLst>
                <a:ext uri="{FF2B5EF4-FFF2-40B4-BE49-F238E27FC236}">
                  <a16:creationId xmlns:a16="http://schemas.microsoft.com/office/drawing/2014/main" id="{70941506-1D62-59DF-FEE8-B0559AD0D738}"/>
                </a:ext>
              </a:extLst>
            </p:cNvPr>
            <p:cNvSpPr/>
            <p:nvPr/>
          </p:nvSpPr>
          <p:spPr>
            <a:xfrm>
              <a:off x="3911193" y="3894124"/>
              <a:ext cx="5486" cy="9144"/>
            </a:xfrm>
            <a:custGeom>
              <a:avLst/>
              <a:gdLst>
                <a:gd name="connsiteX0" fmla="*/ 3658 w 5486"/>
                <a:gd name="connsiteY0" fmla="*/ 8534 h 9144"/>
                <a:gd name="connsiteX1" fmla="*/ 3048 w 5486"/>
                <a:gd name="connsiteY1" fmla="*/ 9144 h 9144"/>
                <a:gd name="connsiteX2" fmla="*/ 0 w 5486"/>
                <a:gd name="connsiteY2" fmla="*/ 7315 h 9144"/>
                <a:gd name="connsiteX3" fmla="*/ 0 w 5486"/>
                <a:gd name="connsiteY3" fmla="*/ 4877 h 9144"/>
                <a:gd name="connsiteX4" fmla="*/ 1219 w 5486"/>
                <a:gd name="connsiteY4" fmla="*/ 3048 h 9144"/>
                <a:gd name="connsiteX5" fmla="*/ 2439 w 5486"/>
                <a:gd name="connsiteY5" fmla="*/ 0 h 9144"/>
                <a:gd name="connsiteX6" fmla="*/ 4877 w 5486"/>
                <a:gd name="connsiteY6" fmla="*/ 0 h 9144"/>
                <a:gd name="connsiteX7" fmla="*/ 5487 w 5486"/>
                <a:gd name="connsiteY7" fmla="*/ 2438 h 9144"/>
                <a:gd name="connsiteX8" fmla="*/ 4877 w 5486"/>
                <a:gd name="connsiteY8" fmla="*/ 7315 h 9144"/>
                <a:gd name="connsiteX9" fmla="*/ 3658 w 5486"/>
                <a:gd name="connsiteY9" fmla="*/ 8534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 h="9144">
                  <a:moveTo>
                    <a:pt x="3658" y="8534"/>
                  </a:moveTo>
                  <a:lnTo>
                    <a:pt x="3048" y="9144"/>
                  </a:lnTo>
                  <a:lnTo>
                    <a:pt x="0" y="7315"/>
                  </a:lnTo>
                  <a:lnTo>
                    <a:pt x="0" y="4877"/>
                  </a:lnTo>
                  <a:lnTo>
                    <a:pt x="1219" y="3048"/>
                  </a:lnTo>
                  <a:lnTo>
                    <a:pt x="2439" y="0"/>
                  </a:lnTo>
                  <a:lnTo>
                    <a:pt x="4877" y="0"/>
                  </a:lnTo>
                  <a:lnTo>
                    <a:pt x="5487" y="2438"/>
                  </a:lnTo>
                  <a:lnTo>
                    <a:pt x="4877" y="7315"/>
                  </a:lnTo>
                  <a:lnTo>
                    <a:pt x="3658" y="8534"/>
                  </a:lnTo>
                  <a:close/>
                </a:path>
              </a:pathLst>
            </a:custGeom>
            <a:grpFill/>
            <a:ln w="6350" cap="flat">
              <a:solidFill>
                <a:srgbClr val="545A8A"/>
              </a:solidFill>
              <a:prstDash val="solid"/>
              <a:miter/>
            </a:ln>
          </p:spPr>
          <p:txBody>
            <a:bodyPr rtlCol="0" anchor="ctr"/>
            <a:lstStyle/>
            <a:p>
              <a:endParaRPr lang="fr-FR" dirty="0"/>
            </a:p>
          </p:txBody>
        </p:sp>
        <p:sp>
          <p:nvSpPr>
            <p:cNvPr id="418" name="Forme libre : forme 425">
              <a:extLst>
                <a:ext uri="{FF2B5EF4-FFF2-40B4-BE49-F238E27FC236}">
                  <a16:creationId xmlns:a16="http://schemas.microsoft.com/office/drawing/2014/main" id="{3C200613-C565-E686-B345-3B4ABF2D7671}"/>
                </a:ext>
              </a:extLst>
            </p:cNvPr>
            <p:cNvSpPr/>
            <p:nvPr/>
          </p:nvSpPr>
          <p:spPr>
            <a:xfrm>
              <a:off x="3811219" y="3694784"/>
              <a:ext cx="5486" cy="3048"/>
            </a:xfrm>
            <a:custGeom>
              <a:avLst/>
              <a:gdLst>
                <a:gd name="connsiteX0" fmla="*/ 5486 w 5486"/>
                <a:gd name="connsiteY0" fmla="*/ 610 h 3048"/>
                <a:gd name="connsiteX1" fmla="*/ 3048 w 5486"/>
                <a:gd name="connsiteY1" fmla="*/ 1829 h 3048"/>
                <a:gd name="connsiteX2" fmla="*/ 2438 w 5486"/>
                <a:gd name="connsiteY2" fmla="*/ 1829 h 3048"/>
                <a:gd name="connsiteX3" fmla="*/ 609 w 5486"/>
                <a:gd name="connsiteY3" fmla="*/ 3048 h 3048"/>
                <a:gd name="connsiteX4" fmla="*/ 0 w 5486"/>
                <a:gd name="connsiteY4" fmla="*/ 2439 h 3048"/>
                <a:gd name="connsiteX5" fmla="*/ 609 w 5486"/>
                <a:gd name="connsiteY5" fmla="*/ 610 h 3048"/>
                <a:gd name="connsiteX6" fmla="*/ 4267 w 5486"/>
                <a:gd name="connsiteY6" fmla="*/ 0 h 3048"/>
                <a:gd name="connsiteX7" fmla="*/ 5486 w 5486"/>
                <a:gd name="connsiteY7" fmla="*/ 61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 h="3048">
                  <a:moveTo>
                    <a:pt x="5486" y="610"/>
                  </a:moveTo>
                  <a:lnTo>
                    <a:pt x="3048" y="1829"/>
                  </a:lnTo>
                  <a:lnTo>
                    <a:pt x="2438" y="1829"/>
                  </a:lnTo>
                  <a:lnTo>
                    <a:pt x="609" y="3048"/>
                  </a:lnTo>
                  <a:lnTo>
                    <a:pt x="0" y="2439"/>
                  </a:lnTo>
                  <a:lnTo>
                    <a:pt x="609" y="610"/>
                  </a:lnTo>
                  <a:lnTo>
                    <a:pt x="4267" y="0"/>
                  </a:lnTo>
                  <a:lnTo>
                    <a:pt x="5486" y="610"/>
                  </a:lnTo>
                  <a:close/>
                </a:path>
              </a:pathLst>
            </a:custGeom>
            <a:grpFill/>
            <a:ln w="6350" cap="flat">
              <a:solidFill>
                <a:srgbClr val="545A8A"/>
              </a:solidFill>
              <a:prstDash val="solid"/>
              <a:miter/>
            </a:ln>
          </p:spPr>
          <p:txBody>
            <a:bodyPr rtlCol="0" anchor="ctr"/>
            <a:lstStyle/>
            <a:p>
              <a:endParaRPr lang="fr-FR" dirty="0"/>
            </a:p>
          </p:txBody>
        </p:sp>
        <p:sp>
          <p:nvSpPr>
            <p:cNvPr id="419" name="Forme libre : forme 426">
              <a:extLst>
                <a:ext uri="{FF2B5EF4-FFF2-40B4-BE49-F238E27FC236}">
                  <a16:creationId xmlns:a16="http://schemas.microsoft.com/office/drawing/2014/main" id="{CA8699CF-65D2-C0EC-8024-E668D81AC2AE}"/>
                </a:ext>
              </a:extLst>
            </p:cNvPr>
            <p:cNvSpPr/>
            <p:nvPr/>
          </p:nvSpPr>
          <p:spPr>
            <a:xfrm>
              <a:off x="3801465" y="3720997"/>
              <a:ext cx="7315" cy="4267"/>
            </a:xfrm>
            <a:custGeom>
              <a:avLst/>
              <a:gdLst>
                <a:gd name="connsiteX0" fmla="*/ 5487 w 7315"/>
                <a:gd name="connsiteY0" fmla="*/ 1219 h 4267"/>
                <a:gd name="connsiteX1" fmla="*/ 7315 w 7315"/>
                <a:gd name="connsiteY1" fmla="*/ 3048 h 4267"/>
                <a:gd name="connsiteX2" fmla="*/ 610 w 7315"/>
                <a:gd name="connsiteY2" fmla="*/ 4267 h 4267"/>
                <a:gd name="connsiteX3" fmla="*/ 0 w 7315"/>
                <a:gd name="connsiteY3" fmla="*/ 1219 h 4267"/>
                <a:gd name="connsiteX4" fmla="*/ 4267 w 7315"/>
                <a:gd name="connsiteY4" fmla="*/ 0 h 4267"/>
                <a:gd name="connsiteX5" fmla="*/ 5487 w 7315"/>
                <a:gd name="connsiteY5" fmla="*/ 1219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5" h="4267">
                  <a:moveTo>
                    <a:pt x="5487" y="1219"/>
                  </a:moveTo>
                  <a:lnTo>
                    <a:pt x="7315" y="3048"/>
                  </a:lnTo>
                  <a:lnTo>
                    <a:pt x="610" y="4267"/>
                  </a:lnTo>
                  <a:lnTo>
                    <a:pt x="0" y="1219"/>
                  </a:lnTo>
                  <a:lnTo>
                    <a:pt x="4267" y="0"/>
                  </a:lnTo>
                  <a:lnTo>
                    <a:pt x="5487" y="1219"/>
                  </a:lnTo>
                  <a:close/>
                </a:path>
              </a:pathLst>
            </a:custGeom>
            <a:grpFill/>
            <a:ln w="6350" cap="flat">
              <a:solidFill>
                <a:srgbClr val="545A8A"/>
              </a:solidFill>
              <a:prstDash val="solid"/>
              <a:miter/>
            </a:ln>
          </p:spPr>
          <p:txBody>
            <a:bodyPr rtlCol="0" anchor="ctr"/>
            <a:lstStyle/>
            <a:p>
              <a:endParaRPr lang="fr-FR" dirty="0"/>
            </a:p>
          </p:txBody>
        </p:sp>
        <p:sp>
          <p:nvSpPr>
            <p:cNvPr id="420" name="Forme libre : forme 427">
              <a:extLst>
                <a:ext uri="{FF2B5EF4-FFF2-40B4-BE49-F238E27FC236}">
                  <a16:creationId xmlns:a16="http://schemas.microsoft.com/office/drawing/2014/main" id="{EEAFDA91-C337-F909-6299-1806DD568EEB}"/>
                </a:ext>
              </a:extLst>
            </p:cNvPr>
            <p:cNvSpPr/>
            <p:nvPr/>
          </p:nvSpPr>
          <p:spPr>
            <a:xfrm>
              <a:off x="3806952" y="3698442"/>
              <a:ext cx="4267" cy="1828"/>
            </a:xfrm>
            <a:custGeom>
              <a:avLst/>
              <a:gdLst>
                <a:gd name="connsiteX0" fmla="*/ 4267 w 4267"/>
                <a:gd name="connsiteY0" fmla="*/ 610 h 1828"/>
                <a:gd name="connsiteX1" fmla="*/ 3048 w 4267"/>
                <a:gd name="connsiteY1" fmla="*/ 1829 h 1828"/>
                <a:gd name="connsiteX2" fmla="*/ 0 w 4267"/>
                <a:gd name="connsiteY2" fmla="*/ 1829 h 1828"/>
                <a:gd name="connsiteX3" fmla="*/ 0 w 4267"/>
                <a:gd name="connsiteY3" fmla="*/ 610 h 1828"/>
                <a:gd name="connsiteX4" fmla="*/ 1829 w 4267"/>
                <a:gd name="connsiteY4" fmla="*/ 0 h 1828"/>
                <a:gd name="connsiteX5" fmla="*/ 4267 w 4267"/>
                <a:gd name="connsiteY5" fmla="*/ 610 h 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 h="1828">
                  <a:moveTo>
                    <a:pt x="4267" y="610"/>
                  </a:moveTo>
                  <a:lnTo>
                    <a:pt x="3048" y="1829"/>
                  </a:lnTo>
                  <a:lnTo>
                    <a:pt x="0" y="1829"/>
                  </a:lnTo>
                  <a:lnTo>
                    <a:pt x="0" y="610"/>
                  </a:lnTo>
                  <a:lnTo>
                    <a:pt x="1829" y="0"/>
                  </a:lnTo>
                  <a:lnTo>
                    <a:pt x="4267" y="610"/>
                  </a:lnTo>
                  <a:close/>
                </a:path>
              </a:pathLst>
            </a:custGeom>
            <a:grpFill/>
            <a:ln w="6350" cap="flat">
              <a:solidFill>
                <a:srgbClr val="545A8A"/>
              </a:solidFill>
              <a:prstDash val="solid"/>
              <a:miter/>
            </a:ln>
          </p:spPr>
          <p:txBody>
            <a:bodyPr rtlCol="0" anchor="ctr"/>
            <a:lstStyle/>
            <a:p>
              <a:endParaRPr lang="fr-FR" dirty="0"/>
            </a:p>
          </p:txBody>
        </p:sp>
        <p:sp>
          <p:nvSpPr>
            <p:cNvPr id="421" name="Forme libre : forme 428">
              <a:extLst>
                <a:ext uri="{FF2B5EF4-FFF2-40B4-BE49-F238E27FC236}">
                  <a16:creationId xmlns:a16="http://schemas.microsoft.com/office/drawing/2014/main" id="{74307C06-A00B-669B-DE8E-65F679960B19}"/>
                </a:ext>
              </a:extLst>
            </p:cNvPr>
            <p:cNvSpPr/>
            <p:nvPr/>
          </p:nvSpPr>
          <p:spPr>
            <a:xfrm>
              <a:off x="3799027" y="3697832"/>
              <a:ext cx="6096" cy="3048"/>
            </a:xfrm>
            <a:custGeom>
              <a:avLst/>
              <a:gdLst>
                <a:gd name="connsiteX0" fmla="*/ 3657 w 6096"/>
                <a:gd name="connsiteY0" fmla="*/ 0 h 3048"/>
                <a:gd name="connsiteX1" fmla="*/ 6096 w 6096"/>
                <a:gd name="connsiteY1" fmla="*/ 1829 h 3048"/>
                <a:gd name="connsiteX2" fmla="*/ 4877 w 6096"/>
                <a:gd name="connsiteY2" fmla="*/ 3048 h 3048"/>
                <a:gd name="connsiteX3" fmla="*/ 3048 w 6096"/>
                <a:gd name="connsiteY3" fmla="*/ 1829 h 3048"/>
                <a:gd name="connsiteX4" fmla="*/ 0 w 6096"/>
                <a:gd name="connsiteY4" fmla="*/ 1829 h 3048"/>
                <a:gd name="connsiteX5" fmla="*/ 1219 w 6096"/>
                <a:gd name="connsiteY5" fmla="*/ 610 h 3048"/>
                <a:gd name="connsiteX6" fmla="*/ 3657 w 6096"/>
                <a:gd name="connsiteY6"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 h="3048">
                  <a:moveTo>
                    <a:pt x="3657" y="0"/>
                  </a:moveTo>
                  <a:lnTo>
                    <a:pt x="6096" y="1829"/>
                  </a:lnTo>
                  <a:lnTo>
                    <a:pt x="4877" y="3048"/>
                  </a:lnTo>
                  <a:lnTo>
                    <a:pt x="3048" y="1829"/>
                  </a:lnTo>
                  <a:lnTo>
                    <a:pt x="0" y="1829"/>
                  </a:lnTo>
                  <a:lnTo>
                    <a:pt x="1219" y="610"/>
                  </a:lnTo>
                  <a:lnTo>
                    <a:pt x="3657" y="0"/>
                  </a:lnTo>
                  <a:close/>
                </a:path>
              </a:pathLst>
            </a:custGeom>
            <a:grpFill/>
            <a:ln w="6350" cap="flat">
              <a:solidFill>
                <a:srgbClr val="545A8A"/>
              </a:solidFill>
              <a:prstDash val="solid"/>
              <a:miter/>
            </a:ln>
          </p:spPr>
          <p:txBody>
            <a:bodyPr rtlCol="0" anchor="ctr"/>
            <a:lstStyle/>
            <a:p>
              <a:endParaRPr lang="fr-FR" dirty="0"/>
            </a:p>
          </p:txBody>
        </p:sp>
        <p:sp>
          <p:nvSpPr>
            <p:cNvPr id="422" name="Forme libre : forme 429">
              <a:extLst>
                <a:ext uri="{FF2B5EF4-FFF2-40B4-BE49-F238E27FC236}">
                  <a16:creationId xmlns:a16="http://schemas.microsoft.com/office/drawing/2014/main" id="{835BEF08-BBC9-661D-1EB1-8DBD8D6A8083}"/>
                </a:ext>
              </a:extLst>
            </p:cNvPr>
            <p:cNvSpPr/>
            <p:nvPr/>
          </p:nvSpPr>
          <p:spPr>
            <a:xfrm>
              <a:off x="11773205" y="5205373"/>
              <a:ext cx="5485" cy="4267"/>
            </a:xfrm>
            <a:custGeom>
              <a:avLst/>
              <a:gdLst>
                <a:gd name="connsiteX0" fmla="*/ 3048 w 5485"/>
                <a:gd name="connsiteY0" fmla="*/ 4267 h 4267"/>
                <a:gd name="connsiteX1" fmla="*/ 0 w 5485"/>
                <a:gd name="connsiteY1" fmla="*/ 3048 h 4267"/>
                <a:gd name="connsiteX2" fmla="*/ 1219 w 5485"/>
                <a:gd name="connsiteY2" fmla="*/ 610 h 4267"/>
                <a:gd name="connsiteX3" fmla="*/ 4267 w 5485"/>
                <a:gd name="connsiteY3" fmla="*/ 0 h 4267"/>
                <a:gd name="connsiteX4" fmla="*/ 5486 w 5485"/>
                <a:gd name="connsiteY4" fmla="*/ 2439 h 4267"/>
                <a:gd name="connsiteX5" fmla="*/ 4876 w 5485"/>
                <a:gd name="connsiteY5" fmla="*/ 3658 h 4267"/>
                <a:gd name="connsiteX6" fmla="*/ 3048 w 5485"/>
                <a:gd name="connsiteY6" fmla="*/ 4267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5" h="4267">
                  <a:moveTo>
                    <a:pt x="3048" y="4267"/>
                  </a:moveTo>
                  <a:lnTo>
                    <a:pt x="0" y="3048"/>
                  </a:lnTo>
                  <a:lnTo>
                    <a:pt x="1219" y="610"/>
                  </a:lnTo>
                  <a:lnTo>
                    <a:pt x="4267" y="0"/>
                  </a:lnTo>
                  <a:lnTo>
                    <a:pt x="5486" y="2439"/>
                  </a:lnTo>
                  <a:lnTo>
                    <a:pt x="4876" y="3658"/>
                  </a:lnTo>
                  <a:lnTo>
                    <a:pt x="3048" y="4267"/>
                  </a:lnTo>
                  <a:close/>
                </a:path>
              </a:pathLst>
            </a:custGeom>
            <a:grpFill/>
            <a:ln w="6350" cap="flat">
              <a:solidFill>
                <a:srgbClr val="545A8A"/>
              </a:solidFill>
              <a:prstDash val="solid"/>
              <a:miter/>
            </a:ln>
          </p:spPr>
          <p:txBody>
            <a:bodyPr rtlCol="0" anchor="ctr"/>
            <a:lstStyle/>
            <a:p>
              <a:endParaRPr lang="fr-FR" dirty="0"/>
            </a:p>
          </p:txBody>
        </p:sp>
        <p:sp>
          <p:nvSpPr>
            <p:cNvPr id="423" name="Forme libre : forme 430">
              <a:extLst>
                <a:ext uri="{FF2B5EF4-FFF2-40B4-BE49-F238E27FC236}">
                  <a16:creationId xmlns:a16="http://schemas.microsoft.com/office/drawing/2014/main" id="{F09435FA-71E7-0371-A3FA-2D90F1D99DB2}"/>
                </a:ext>
              </a:extLst>
            </p:cNvPr>
            <p:cNvSpPr/>
            <p:nvPr/>
          </p:nvSpPr>
          <p:spPr>
            <a:xfrm>
              <a:off x="11762841" y="5173674"/>
              <a:ext cx="9144" cy="12801"/>
            </a:xfrm>
            <a:custGeom>
              <a:avLst/>
              <a:gdLst>
                <a:gd name="connsiteX0" fmla="*/ 6096 w 9144"/>
                <a:gd name="connsiteY0" fmla="*/ 12801 h 12801"/>
                <a:gd name="connsiteX1" fmla="*/ 4877 w 9144"/>
                <a:gd name="connsiteY1" fmla="*/ 12801 h 12801"/>
                <a:gd name="connsiteX2" fmla="*/ 3048 w 9144"/>
                <a:gd name="connsiteY2" fmla="*/ 12192 h 12801"/>
                <a:gd name="connsiteX3" fmla="*/ 609 w 9144"/>
                <a:gd name="connsiteY3" fmla="*/ 9144 h 12801"/>
                <a:gd name="connsiteX4" fmla="*/ 0 w 9144"/>
                <a:gd name="connsiteY4" fmla="*/ 6705 h 12801"/>
                <a:gd name="connsiteX5" fmla="*/ 0 w 9144"/>
                <a:gd name="connsiteY5" fmla="*/ 4267 h 12801"/>
                <a:gd name="connsiteX6" fmla="*/ 1220 w 9144"/>
                <a:gd name="connsiteY6" fmla="*/ 3048 h 12801"/>
                <a:gd name="connsiteX7" fmla="*/ 1829 w 9144"/>
                <a:gd name="connsiteY7" fmla="*/ 609 h 12801"/>
                <a:gd name="connsiteX8" fmla="*/ 3657 w 9144"/>
                <a:gd name="connsiteY8" fmla="*/ 0 h 12801"/>
                <a:gd name="connsiteX9" fmla="*/ 6096 w 9144"/>
                <a:gd name="connsiteY9" fmla="*/ 0 h 12801"/>
                <a:gd name="connsiteX10" fmla="*/ 4877 w 9144"/>
                <a:gd name="connsiteY10" fmla="*/ 1829 h 12801"/>
                <a:gd name="connsiteX11" fmla="*/ 4877 w 9144"/>
                <a:gd name="connsiteY11" fmla="*/ 4877 h 12801"/>
                <a:gd name="connsiteX12" fmla="*/ 9144 w 9144"/>
                <a:gd name="connsiteY12" fmla="*/ 7925 h 12801"/>
                <a:gd name="connsiteX13" fmla="*/ 7316 w 9144"/>
                <a:gd name="connsiteY13" fmla="*/ 9753 h 12801"/>
                <a:gd name="connsiteX14" fmla="*/ 6096 w 9144"/>
                <a:gd name="connsiteY14" fmla="*/ 12801 h 1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2801">
                  <a:moveTo>
                    <a:pt x="6096" y="12801"/>
                  </a:moveTo>
                  <a:lnTo>
                    <a:pt x="4877" y="12801"/>
                  </a:lnTo>
                  <a:lnTo>
                    <a:pt x="3048" y="12192"/>
                  </a:lnTo>
                  <a:lnTo>
                    <a:pt x="609" y="9144"/>
                  </a:lnTo>
                  <a:lnTo>
                    <a:pt x="0" y="6705"/>
                  </a:lnTo>
                  <a:lnTo>
                    <a:pt x="0" y="4267"/>
                  </a:lnTo>
                  <a:lnTo>
                    <a:pt x="1220" y="3048"/>
                  </a:lnTo>
                  <a:lnTo>
                    <a:pt x="1829" y="609"/>
                  </a:lnTo>
                  <a:lnTo>
                    <a:pt x="3657" y="0"/>
                  </a:lnTo>
                  <a:lnTo>
                    <a:pt x="6096" y="0"/>
                  </a:lnTo>
                  <a:lnTo>
                    <a:pt x="4877" y="1829"/>
                  </a:lnTo>
                  <a:lnTo>
                    <a:pt x="4877" y="4877"/>
                  </a:lnTo>
                  <a:lnTo>
                    <a:pt x="9144" y="7925"/>
                  </a:lnTo>
                  <a:lnTo>
                    <a:pt x="7316" y="9753"/>
                  </a:lnTo>
                  <a:lnTo>
                    <a:pt x="6096" y="12801"/>
                  </a:lnTo>
                  <a:close/>
                </a:path>
              </a:pathLst>
            </a:custGeom>
            <a:grpFill/>
            <a:ln w="6350" cap="flat">
              <a:solidFill>
                <a:srgbClr val="545A8A"/>
              </a:solidFill>
              <a:prstDash val="solid"/>
              <a:miter/>
            </a:ln>
          </p:spPr>
          <p:txBody>
            <a:bodyPr rtlCol="0" anchor="ctr"/>
            <a:lstStyle/>
            <a:p>
              <a:endParaRPr lang="fr-FR" dirty="0"/>
            </a:p>
          </p:txBody>
        </p:sp>
        <p:sp>
          <p:nvSpPr>
            <p:cNvPr id="424" name="Forme libre : forme 431">
              <a:extLst>
                <a:ext uri="{FF2B5EF4-FFF2-40B4-BE49-F238E27FC236}">
                  <a16:creationId xmlns:a16="http://schemas.microsoft.com/office/drawing/2014/main" id="{CA7F4372-CED5-57E3-3126-01D91290508F}"/>
                </a:ext>
              </a:extLst>
            </p:cNvPr>
            <p:cNvSpPr/>
            <p:nvPr/>
          </p:nvSpPr>
          <p:spPr>
            <a:xfrm>
              <a:off x="11761013" y="5146242"/>
              <a:ext cx="10972" cy="14020"/>
            </a:xfrm>
            <a:custGeom>
              <a:avLst/>
              <a:gdLst>
                <a:gd name="connsiteX0" fmla="*/ 7924 w 10972"/>
                <a:gd name="connsiteY0" fmla="*/ 4267 h 14020"/>
                <a:gd name="connsiteX1" fmla="*/ 9753 w 10972"/>
                <a:gd name="connsiteY1" fmla="*/ 4267 h 14020"/>
                <a:gd name="connsiteX2" fmla="*/ 10363 w 10972"/>
                <a:gd name="connsiteY2" fmla="*/ 5486 h 14020"/>
                <a:gd name="connsiteX3" fmla="*/ 7315 w 10972"/>
                <a:gd name="connsiteY3" fmla="*/ 6096 h 14020"/>
                <a:gd name="connsiteX4" fmla="*/ 7924 w 10972"/>
                <a:gd name="connsiteY4" fmla="*/ 7925 h 14020"/>
                <a:gd name="connsiteX5" fmla="*/ 10363 w 10972"/>
                <a:gd name="connsiteY5" fmla="*/ 9144 h 14020"/>
                <a:gd name="connsiteX6" fmla="*/ 10972 w 10972"/>
                <a:gd name="connsiteY6" fmla="*/ 10973 h 14020"/>
                <a:gd name="connsiteX7" fmla="*/ 10363 w 10972"/>
                <a:gd name="connsiteY7" fmla="*/ 13411 h 14020"/>
                <a:gd name="connsiteX8" fmla="*/ 7924 w 10972"/>
                <a:gd name="connsiteY8" fmla="*/ 14021 h 14020"/>
                <a:gd name="connsiteX9" fmla="*/ 5486 w 10972"/>
                <a:gd name="connsiteY9" fmla="*/ 12192 h 14020"/>
                <a:gd name="connsiteX10" fmla="*/ 3048 w 10972"/>
                <a:gd name="connsiteY10" fmla="*/ 12192 h 14020"/>
                <a:gd name="connsiteX11" fmla="*/ 1828 w 10972"/>
                <a:gd name="connsiteY11" fmla="*/ 10973 h 14020"/>
                <a:gd name="connsiteX12" fmla="*/ 0 w 10972"/>
                <a:gd name="connsiteY12" fmla="*/ 9753 h 14020"/>
                <a:gd name="connsiteX13" fmla="*/ 609 w 10972"/>
                <a:gd name="connsiteY13" fmla="*/ 7315 h 14020"/>
                <a:gd name="connsiteX14" fmla="*/ 609 w 10972"/>
                <a:gd name="connsiteY14" fmla="*/ 5486 h 14020"/>
                <a:gd name="connsiteX15" fmla="*/ 1828 w 10972"/>
                <a:gd name="connsiteY15" fmla="*/ 2438 h 14020"/>
                <a:gd name="connsiteX16" fmla="*/ 3657 w 10972"/>
                <a:gd name="connsiteY16" fmla="*/ 0 h 14020"/>
                <a:gd name="connsiteX17" fmla="*/ 6705 w 10972"/>
                <a:gd name="connsiteY17" fmla="*/ 0 h 14020"/>
                <a:gd name="connsiteX18" fmla="*/ 7924 w 10972"/>
                <a:gd name="connsiteY18" fmla="*/ 609 h 14020"/>
                <a:gd name="connsiteX19" fmla="*/ 7315 w 10972"/>
                <a:gd name="connsiteY19" fmla="*/ 3048 h 14020"/>
                <a:gd name="connsiteX20" fmla="*/ 7924 w 10972"/>
                <a:gd name="connsiteY20" fmla="*/ 4267 h 1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 h="14020">
                  <a:moveTo>
                    <a:pt x="7924" y="4267"/>
                  </a:moveTo>
                  <a:lnTo>
                    <a:pt x="9753" y="4267"/>
                  </a:lnTo>
                  <a:lnTo>
                    <a:pt x="10363" y="5486"/>
                  </a:lnTo>
                  <a:lnTo>
                    <a:pt x="7315" y="6096"/>
                  </a:lnTo>
                  <a:lnTo>
                    <a:pt x="7924" y="7925"/>
                  </a:lnTo>
                  <a:lnTo>
                    <a:pt x="10363" y="9144"/>
                  </a:lnTo>
                  <a:lnTo>
                    <a:pt x="10972" y="10973"/>
                  </a:lnTo>
                  <a:lnTo>
                    <a:pt x="10363" y="13411"/>
                  </a:lnTo>
                  <a:lnTo>
                    <a:pt x="7924" y="14021"/>
                  </a:lnTo>
                  <a:lnTo>
                    <a:pt x="5486" y="12192"/>
                  </a:lnTo>
                  <a:lnTo>
                    <a:pt x="3048" y="12192"/>
                  </a:lnTo>
                  <a:lnTo>
                    <a:pt x="1828" y="10973"/>
                  </a:lnTo>
                  <a:lnTo>
                    <a:pt x="0" y="9753"/>
                  </a:lnTo>
                  <a:lnTo>
                    <a:pt x="609" y="7315"/>
                  </a:lnTo>
                  <a:lnTo>
                    <a:pt x="609" y="5486"/>
                  </a:lnTo>
                  <a:lnTo>
                    <a:pt x="1828" y="2438"/>
                  </a:lnTo>
                  <a:lnTo>
                    <a:pt x="3657" y="0"/>
                  </a:lnTo>
                  <a:lnTo>
                    <a:pt x="6705" y="0"/>
                  </a:lnTo>
                  <a:lnTo>
                    <a:pt x="7924" y="609"/>
                  </a:lnTo>
                  <a:lnTo>
                    <a:pt x="7315" y="3048"/>
                  </a:lnTo>
                  <a:lnTo>
                    <a:pt x="7924" y="4267"/>
                  </a:lnTo>
                  <a:close/>
                </a:path>
              </a:pathLst>
            </a:custGeom>
            <a:grpFill/>
            <a:ln w="6350" cap="flat">
              <a:solidFill>
                <a:srgbClr val="545A8A"/>
              </a:solidFill>
              <a:prstDash val="solid"/>
              <a:miter/>
            </a:ln>
          </p:spPr>
          <p:txBody>
            <a:bodyPr rtlCol="0" anchor="ctr"/>
            <a:lstStyle/>
            <a:p>
              <a:endParaRPr lang="fr-FR" dirty="0"/>
            </a:p>
          </p:txBody>
        </p:sp>
        <p:sp>
          <p:nvSpPr>
            <p:cNvPr id="425" name="Forme libre : forme 432">
              <a:extLst>
                <a:ext uri="{FF2B5EF4-FFF2-40B4-BE49-F238E27FC236}">
                  <a16:creationId xmlns:a16="http://schemas.microsoft.com/office/drawing/2014/main" id="{7C8220FC-9AFE-3A51-5452-17A251DB0948}"/>
                </a:ext>
              </a:extLst>
            </p:cNvPr>
            <p:cNvSpPr/>
            <p:nvPr/>
          </p:nvSpPr>
          <p:spPr>
            <a:xfrm>
              <a:off x="11743334" y="5103570"/>
              <a:ext cx="14630" cy="11582"/>
            </a:xfrm>
            <a:custGeom>
              <a:avLst/>
              <a:gdLst>
                <a:gd name="connsiteX0" fmla="*/ 7315 w 14630"/>
                <a:gd name="connsiteY0" fmla="*/ 609 h 11582"/>
                <a:gd name="connsiteX1" fmla="*/ 10972 w 14630"/>
                <a:gd name="connsiteY1" fmla="*/ 0 h 11582"/>
                <a:gd name="connsiteX2" fmla="*/ 11583 w 14630"/>
                <a:gd name="connsiteY2" fmla="*/ 609 h 11582"/>
                <a:gd name="connsiteX3" fmla="*/ 12801 w 14630"/>
                <a:gd name="connsiteY3" fmla="*/ 4267 h 11582"/>
                <a:gd name="connsiteX4" fmla="*/ 14020 w 14630"/>
                <a:gd name="connsiteY4" fmla="*/ 6096 h 11582"/>
                <a:gd name="connsiteX5" fmla="*/ 14631 w 14630"/>
                <a:gd name="connsiteY5" fmla="*/ 6705 h 11582"/>
                <a:gd name="connsiteX6" fmla="*/ 12192 w 14630"/>
                <a:gd name="connsiteY6" fmla="*/ 10363 h 11582"/>
                <a:gd name="connsiteX7" fmla="*/ 7315 w 14630"/>
                <a:gd name="connsiteY7" fmla="*/ 11582 h 11582"/>
                <a:gd name="connsiteX8" fmla="*/ 5487 w 14630"/>
                <a:gd name="connsiteY8" fmla="*/ 9753 h 11582"/>
                <a:gd name="connsiteX9" fmla="*/ 4876 w 14630"/>
                <a:gd name="connsiteY9" fmla="*/ 6705 h 11582"/>
                <a:gd name="connsiteX10" fmla="*/ 3048 w 14630"/>
                <a:gd name="connsiteY10" fmla="*/ 6096 h 11582"/>
                <a:gd name="connsiteX11" fmla="*/ 609 w 14630"/>
                <a:gd name="connsiteY11" fmla="*/ 7925 h 11582"/>
                <a:gd name="connsiteX12" fmla="*/ 0 w 14630"/>
                <a:gd name="connsiteY12" fmla="*/ 7315 h 11582"/>
                <a:gd name="connsiteX13" fmla="*/ 1219 w 14630"/>
                <a:gd name="connsiteY13" fmla="*/ 4877 h 11582"/>
                <a:gd name="connsiteX14" fmla="*/ 3657 w 14630"/>
                <a:gd name="connsiteY14" fmla="*/ 3048 h 11582"/>
                <a:gd name="connsiteX15" fmla="*/ 6096 w 14630"/>
                <a:gd name="connsiteY15" fmla="*/ 0 h 11582"/>
                <a:gd name="connsiteX16" fmla="*/ 7315 w 14630"/>
                <a:gd name="connsiteY16" fmla="*/ 609 h 1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30" h="11582">
                  <a:moveTo>
                    <a:pt x="7315" y="609"/>
                  </a:moveTo>
                  <a:lnTo>
                    <a:pt x="10972" y="0"/>
                  </a:lnTo>
                  <a:lnTo>
                    <a:pt x="11583" y="609"/>
                  </a:lnTo>
                  <a:lnTo>
                    <a:pt x="12801" y="4267"/>
                  </a:lnTo>
                  <a:lnTo>
                    <a:pt x="14020" y="6096"/>
                  </a:lnTo>
                  <a:lnTo>
                    <a:pt x="14631" y="6705"/>
                  </a:lnTo>
                  <a:lnTo>
                    <a:pt x="12192" y="10363"/>
                  </a:lnTo>
                  <a:lnTo>
                    <a:pt x="7315" y="11582"/>
                  </a:lnTo>
                  <a:lnTo>
                    <a:pt x="5487" y="9753"/>
                  </a:lnTo>
                  <a:lnTo>
                    <a:pt x="4876" y="6705"/>
                  </a:lnTo>
                  <a:lnTo>
                    <a:pt x="3048" y="6096"/>
                  </a:lnTo>
                  <a:lnTo>
                    <a:pt x="609" y="7925"/>
                  </a:lnTo>
                  <a:lnTo>
                    <a:pt x="0" y="7315"/>
                  </a:lnTo>
                  <a:lnTo>
                    <a:pt x="1219" y="4877"/>
                  </a:lnTo>
                  <a:lnTo>
                    <a:pt x="3657" y="3048"/>
                  </a:lnTo>
                  <a:lnTo>
                    <a:pt x="6096" y="0"/>
                  </a:lnTo>
                  <a:lnTo>
                    <a:pt x="7315" y="609"/>
                  </a:lnTo>
                  <a:close/>
                </a:path>
              </a:pathLst>
            </a:custGeom>
            <a:grpFill/>
            <a:ln w="6350" cap="flat">
              <a:solidFill>
                <a:srgbClr val="545A8A"/>
              </a:solidFill>
              <a:prstDash val="solid"/>
              <a:miter/>
            </a:ln>
          </p:spPr>
          <p:txBody>
            <a:bodyPr rtlCol="0" anchor="ctr"/>
            <a:lstStyle/>
            <a:p>
              <a:endParaRPr lang="fr-FR" dirty="0"/>
            </a:p>
          </p:txBody>
        </p:sp>
        <p:sp>
          <p:nvSpPr>
            <p:cNvPr id="426" name="Forme libre : forme 433">
              <a:extLst>
                <a:ext uri="{FF2B5EF4-FFF2-40B4-BE49-F238E27FC236}">
                  <a16:creationId xmlns:a16="http://schemas.microsoft.com/office/drawing/2014/main" id="{488BF7AC-1692-1D41-35CC-29DBDF56BB1C}"/>
                </a:ext>
              </a:extLst>
            </p:cNvPr>
            <p:cNvSpPr/>
            <p:nvPr/>
          </p:nvSpPr>
          <p:spPr>
            <a:xfrm>
              <a:off x="11764061" y="5078576"/>
              <a:ext cx="1828" cy="1828"/>
            </a:xfrm>
            <a:custGeom>
              <a:avLst/>
              <a:gdLst>
                <a:gd name="connsiteX0" fmla="*/ 609 w 1828"/>
                <a:gd name="connsiteY0" fmla="*/ 1829 h 1828"/>
                <a:gd name="connsiteX1" fmla="*/ 0 w 1828"/>
                <a:gd name="connsiteY1" fmla="*/ 0 h 1828"/>
                <a:gd name="connsiteX2" fmla="*/ 1828 w 1828"/>
                <a:gd name="connsiteY2" fmla="*/ 0 h 1828"/>
                <a:gd name="connsiteX3" fmla="*/ 609 w 1828"/>
                <a:gd name="connsiteY3" fmla="*/ 1829 h 1828"/>
              </a:gdLst>
              <a:ahLst/>
              <a:cxnLst>
                <a:cxn ang="0">
                  <a:pos x="connsiteX0" y="connsiteY0"/>
                </a:cxn>
                <a:cxn ang="0">
                  <a:pos x="connsiteX1" y="connsiteY1"/>
                </a:cxn>
                <a:cxn ang="0">
                  <a:pos x="connsiteX2" y="connsiteY2"/>
                </a:cxn>
                <a:cxn ang="0">
                  <a:pos x="connsiteX3" y="connsiteY3"/>
                </a:cxn>
              </a:cxnLst>
              <a:rect l="l" t="t" r="r" b="b"/>
              <a:pathLst>
                <a:path w="1828" h="1828">
                  <a:moveTo>
                    <a:pt x="609" y="1829"/>
                  </a:moveTo>
                  <a:lnTo>
                    <a:pt x="0" y="0"/>
                  </a:lnTo>
                  <a:lnTo>
                    <a:pt x="1828" y="0"/>
                  </a:lnTo>
                  <a:lnTo>
                    <a:pt x="609" y="1829"/>
                  </a:lnTo>
                  <a:close/>
                </a:path>
              </a:pathLst>
            </a:custGeom>
            <a:grpFill/>
            <a:ln w="6350" cap="flat">
              <a:solidFill>
                <a:srgbClr val="545A8A"/>
              </a:solidFill>
              <a:prstDash val="solid"/>
              <a:miter/>
            </a:ln>
          </p:spPr>
          <p:txBody>
            <a:bodyPr rtlCol="0" anchor="ctr"/>
            <a:lstStyle/>
            <a:p>
              <a:endParaRPr lang="fr-FR" dirty="0"/>
            </a:p>
          </p:txBody>
        </p:sp>
        <p:sp>
          <p:nvSpPr>
            <p:cNvPr id="427" name="Forme libre : forme 434">
              <a:extLst>
                <a:ext uri="{FF2B5EF4-FFF2-40B4-BE49-F238E27FC236}">
                  <a16:creationId xmlns:a16="http://schemas.microsoft.com/office/drawing/2014/main" id="{3540C79C-289D-6116-AAA4-B23B906BAF22}"/>
                </a:ext>
              </a:extLst>
            </p:cNvPr>
            <p:cNvSpPr/>
            <p:nvPr/>
          </p:nvSpPr>
          <p:spPr>
            <a:xfrm>
              <a:off x="11751258" y="5065775"/>
              <a:ext cx="10973" cy="10972"/>
            </a:xfrm>
            <a:custGeom>
              <a:avLst/>
              <a:gdLst>
                <a:gd name="connsiteX0" fmla="*/ 3658 w 10973"/>
                <a:gd name="connsiteY0" fmla="*/ 0 h 10972"/>
                <a:gd name="connsiteX1" fmla="*/ 4268 w 10973"/>
                <a:gd name="connsiteY1" fmla="*/ 3048 h 10972"/>
                <a:gd name="connsiteX2" fmla="*/ 4268 w 10973"/>
                <a:gd name="connsiteY2" fmla="*/ 4267 h 10972"/>
                <a:gd name="connsiteX3" fmla="*/ 6706 w 10973"/>
                <a:gd name="connsiteY3" fmla="*/ 4877 h 10972"/>
                <a:gd name="connsiteX4" fmla="*/ 7925 w 10973"/>
                <a:gd name="connsiteY4" fmla="*/ 7925 h 10972"/>
                <a:gd name="connsiteX5" fmla="*/ 10973 w 10973"/>
                <a:gd name="connsiteY5" fmla="*/ 7925 h 10972"/>
                <a:gd name="connsiteX6" fmla="*/ 10973 w 10973"/>
                <a:gd name="connsiteY6" fmla="*/ 10363 h 10972"/>
                <a:gd name="connsiteX7" fmla="*/ 10364 w 10973"/>
                <a:gd name="connsiteY7" fmla="*/ 10973 h 10972"/>
                <a:gd name="connsiteX8" fmla="*/ 8535 w 10973"/>
                <a:gd name="connsiteY8" fmla="*/ 9144 h 10972"/>
                <a:gd name="connsiteX9" fmla="*/ 6706 w 10973"/>
                <a:gd name="connsiteY9" fmla="*/ 8534 h 10972"/>
                <a:gd name="connsiteX10" fmla="*/ 3048 w 10973"/>
                <a:gd name="connsiteY10" fmla="*/ 9753 h 10972"/>
                <a:gd name="connsiteX11" fmla="*/ 1220 w 10973"/>
                <a:gd name="connsiteY11" fmla="*/ 9144 h 10972"/>
                <a:gd name="connsiteX12" fmla="*/ 610 w 10973"/>
                <a:gd name="connsiteY12" fmla="*/ 7925 h 10972"/>
                <a:gd name="connsiteX13" fmla="*/ 0 w 10973"/>
                <a:gd name="connsiteY13" fmla="*/ 5486 h 10972"/>
                <a:gd name="connsiteX14" fmla="*/ 1220 w 10973"/>
                <a:gd name="connsiteY14" fmla="*/ 2438 h 10972"/>
                <a:gd name="connsiteX15" fmla="*/ 2439 w 10973"/>
                <a:gd name="connsiteY15" fmla="*/ 609 h 10972"/>
                <a:gd name="connsiteX16" fmla="*/ 3658 w 10973"/>
                <a:gd name="connsiteY16" fmla="*/ 0 h 1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3" h="10972">
                  <a:moveTo>
                    <a:pt x="3658" y="0"/>
                  </a:moveTo>
                  <a:lnTo>
                    <a:pt x="4268" y="3048"/>
                  </a:lnTo>
                  <a:lnTo>
                    <a:pt x="4268" y="4267"/>
                  </a:lnTo>
                  <a:lnTo>
                    <a:pt x="6706" y="4877"/>
                  </a:lnTo>
                  <a:lnTo>
                    <a:pt x="7925" y="7925"/>
                  </a:lnTo>
                  <a:lnTo>
                    <a:pt x="10973" y="7925"/>
                  </a:lnTo>
                  <a:lnTo>
                    <a:pt x="10973" y="10363"/>
                  </a:lnTo>
                  <a:lnTo>
                    <a:pt x="10364" y="10973"/>
                  </a:lnTo>
                  <a:lnTo>
                    <a:pt x="8535" y="9144"/>
                  </a:lnTo>
                  <a:lnTo>
                    <a:pt x="6706" y="8534"/>
                  </a:lnTo>
                  <a:lnTo>
                    <a:pt x="3048" y="9753"/>
                  </a:lnTo>
                  <a:lnTo>
                    <a:pt x="1220" y="9144"/>
                  </a:lnTo>
                  <a:lnTo>
                    <a:pt x="610" y="7925"/>
                  </a:lnTo>
                  <a:lnTo>
                    <a:pt x="0" y="5486"/>
                  </a:lnTo>
                  <a:lnTo>
                    <a:pt x="1220" y="2438"/>
                  </a:lnTo>
                  <a:lnTo>
                    <a:pt x="2439" y="609"/>
                  </a:lnTo>
                  <a:lnTo>
                    <a:pt x="3658" y="0"/>
                  </a:lnTo>
                  <a:close/>
                </a:path>
              </a:pathLst>
            </a:custGeom>
            <a:grpFill/>
            <a:ln w="6350" cap="flat">
              <a:solidFill>
                <a:srgbClr val="545A8A"/>
              </a:solidFill>
              <a:prstDash val="solid"/>
              <a:miter/>
            </a:ln>
          </p:spPr>
          <p:txBody>
            <a:bodyPr rtlCol="0" anchor="ctr"/>
            <a:lstStyle/>
            <a:p>
              <a:endParaRPr lang="fr-FR" dirty="0"/>
            </a:p>
          </p:txBody>
        </p:sp>
        <p:sp>
          <p:nvSpPr>
            <p:cNvPr id="428" name="Forme libre : forme 435">
              <a:extLst>
                <a:ext uri="{FF2B5EF4-FFF2-40B4-BE49-F238E27FC236}">
                  <a16:creationId xmlns:a16="http://schemas.microsoft.com/office/drawing/2014/main" id="{A2B3EA32-A4AD-09B4-D79E-CD009529B63D}"/>
                </a:ext>
              </a:extLst>
            </p:cNvPr>
            <p:cNvSpPr/>
            <p:nvPr/>
          </p:nvSpPr>
          <p:spPr>
            <a:xfrm>
              <a:off x="11759184" y="5062727"/>
              <a:ext cx="1218" cy="1828"/>
            </a:xfrm>
            <a:custGeom>
              <a:avLst/>
              <a:gdLst>
                <a:gd name="connsiteX0" fmla="*/ 1219 w 1218"/>
                <a:gd name="connsiteY0" fmla="*/ 1829 h 1828"/>
                <a:gd name="connsiteX1" fmla="*/ 609 w 1218"/>
                <a:gd name="connsiteY1" fmla="*/ 1829 h 1828"/>
                <a:gd name="connsiteX2" fmla="*/ 0 w 1218"/>
                <a:gd name="connsiteY2" fmla="*/ 0 h 1828"/>
                <a:gd name="connsiteX3" fmla="*/ 1219 w 1218"/>
                <a:gd name="connsiteY3" fmla="*/ 0 h 1828"/>
                <a:gd name="connsiteX4" fmla="*/ 1219 w 12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 h="1828">
                  <a:moveTo>
                    <a:pt x="1219" y="1829"/>
                  </a:moveTo>
                  <a:lnTo>
                    <a:pt x="609" y="1829"/>
                  </a:lnTo>
                  <a:lnTo>
                    <a:pt x="0" y="0"/>
                  </a:lnTo>
                  <a:lnTo>
                    <a:pt x="1219" y="0"/>
                  </a:lnTo>
                  <a:lnTo>
                    <a:pt x="1219" y="1829"/>
                  </a:lnTo>
                  <a:close/>
                </a:path>
              </a:pathLst>
            </a:custGeom>
            <a:grpFill/>
            <a:ln w="6350" cap="flat">
              <a:solidFill>
                <a:srgbClr val="545A8A"/>
              </a:solidFill>
              <a:prstDash val="solid"/>
              <a:miter/>
            </a:ln>
          </p:spPr>
          <p:txBody>
            <a:bodyPr rtlCol="0" anchor="ctr"/>
            <a:lstStyle/>
            <a:p>
              <a:endParaRPr lang="fr-FR" dirty="0"/>
            </a:p>
          </p:txBody>
        </p:sp>
        <p:sp>
          <p:nvSpPr>
            <p:cNvPr id="429" name="Forme libre : forme 436">
              <a:extLst>
                <a:ext uri="{FF2B5EF4-FFF2-40B4-BE49-F238E27FC236}">
                  <a16:creationId xmlns:a16="http://schemas.microsoft.com/office/drawing/2014/main" id="{8895528B-6660-94A0-903D-3D09295E6B83}"/>
                </a:ext>
              </a:extLst>
            </p:cNvPr>
            <p:cNvSpPr/>
            <p:nvPr/>
          </p:nvSpPr>
          <p:spPr>
            <a:xfrm>
              <a:off x="11748210" y="5046877"/>
              <a:ext cx="14021" cy="10973"/>
            </a:xfrm>
            <a:custGeom>
              <a:avLst/>
              <a:gdLst>
                <a:gd name="connsiteX0" fmla="*/ 13412 w 14021"/>
                <a:gd name="connsiteY0" fmla="*/ 9144 h 10973"/>
                <a:gd name="connsiteX1" fmla="*/ 12192 w 14021"/>
                <a:gd name="connsiteY1" fmla="*/ 10363 h 10973"/>
                <a:gd name="connsiteX2" fmla="*/ 8535 w 14021"/>
                <a:gd name="connsiteY2" fmla="*/ 10363 h 10973"/>
                <a:gd name="connsiteX3" fmla="*/ 6706 w 14021"/>
                <a:gd name="connsiteY3" fmla="*/ 10973 h 10973"/>
                <a:gd name="connsiteX4" fmla="*/ 5487 w 14021"/>
                <a:gd name="connsiteY4" fmla="*/ 9754 h 10973"/>
                <a:gd name="connsiteX5" fmla="*/ 3048 w 14021"/>
                <a:gd name="connsiteY5" fmla="*/ 9144 h 10973"/>
                <a:gd name="connsiteX6" fmla="*/ 0 w 14021"/>
                <a:gd name="connsiteY6" fmla="*/ 6706 h 10973"/>
                <a:gd name="connsiteX7" fmla="*/ 610 w 14021"/>
                <a:gd name="connsiteY7" fmla="*/ 5487 h 10973"/>
                <a:gd name="connsiteX8" fmla="*/ 3658 w 14021"/>
                <a:gd name="connsiteY8" fmla="*/ 4267 h 10973"/>
                <a:gd name="connsiteX9" fmla="*/ 6096 w 14021"/>
                <a:gd name="connsiteY9" fmla="*/ 3658 h 10973"/>
                <a:gd name="connsiteX10" fmla="*/ 8535 w 14021"/>
                <a:gd name="connsiteY10" fmla="*/ 1829 h 10973"/>
                <a:gd name="connsiteX11" fmla="*/ 9144 w 14021"/>
                <a:gd name="connsiteY11" fmla="*/ 0 h 10973"/>
                <a:gd name="connsiteX12" fmla="*/ 10364 w 14021"/>
                <a:gd name="connsiteY12" fmla="*/ 0 h 10973"/>
                <a:gd name="connsiteX13" fmla="*/ 10973 w 14021"/>
                <a:gd name="connsiteY13" fmla="*/ 1829 h 10973"/>
                <a:gd name="connsiteX14" fmla="*/ 10973 w 14021"/>
                <a:gd name="connsiteY14" fmla="*/ 5487 h 10973"/>
                <a:gd name="connsiteX15" fmla="*/ 14021 w 14021"/>
                <a:gd name="connsiteY15" fmla="*/ 7925 h 10973"/>
                <a:gd name="connsiteX16" fmla="*/ 13412 w 14021"/>
                <a:gd name="connsiteY16" fmla="*/ 9144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21" h="10973">
                  <a:moveTo>
                    <a:pt x="13412" y="9144"/>
                  </a:moveTo>
                  <a:lnTo>
                    <a:pt x="12192" y="10363"/>
                  </a:lnTo>
                  <a:lnTo>
                    <a:pt x="8535" y="10363"/>
                  </a:lnTo>
                  <a:lnTo>
                    <a:pt x="6706" y="10973"/>
                  </a:lnTo>
                  <a:lnTo>
                    <a:pt x="5487" y="9754"/>
                  </a:lnTo>
                  <a:lnTo>
                    <a:pt x="3048" y="9144"/>
                  </a:lnTo>
                  <a:lnTo>
                    <a:pt x="0" y="6706"/>
                  </a:lnTo>
                  <a:lnTo>
                    <a:pt x="610" y="5487"/>
                  </a:lnTo>
                  <a:lnTo>
                    <a:pt x="3658" y="4267"/>
                  </a:lnTo>
                  <a:lnTo>
                    <a:pt x="6096" y="3658"/>
                  </a:lnTo>
                  <a:lnTo>
                    <a:pt x="8535" y="1829"/>
                  </a:lnTo>
                  <a:lnTo>
                    <a:pt x="9144" y="0"/>
                  </a:lnTo>
                  <a:lnTo>
                    <a:pt x="10364" y="0"/>
                  </a:lnTo>
                  <a:lnTo>
                    <a:pt x="10973" y="1829"/>
                  </a:lnTo>
                  <a:lnTo>
                    <a:pt x="10973" y="5487"/>
                  </a:lnTo>
                  <a:lnTo>
                    <a:pt x="14021" y="7925"/>
                  </a:lnTo>
                  <a:lnTo>
                    <a:pt x="13412" y="9144"/>
                  </a:lnTo>
                  <a:close/>
                </a:path>
              </a:pathLst>
            </a:custGeom>
            <a:grpFill/>
            <a:ln w="6350" cap="flat">
              <a:solidFill>
                <a:srgbClr val="545A8A"/>
              </a:solidFill>
              <a:prstDash val="solid"/>
              <a:miter/>
            </a:ln>
          </p:spPr>
          <p:txBody>
            <a:bodyPr rtlCol="0" anchor="ctr"/>
            <a:lstStyle/>
            <a:p>
              <a:endParaRPr lang="fr-FR" dirty="0"/>
            </a:p>
          </p:txBody>
        </p:sp>
        <p:sp>
          <p:nvSpPr>
            <p:cNvPr id="430" name="Forme libre : forme 437">
              <a:extLst>
                <a:ext uri="{FF2B5EF4-FFF2-40B4-BE49-F238E27FC236}">
                  <a16:creationId xmlns:a16="http://schemas.microsoft.com/office/drawing/2014/main" id="{64B34AD0-8CAF-AFA9-56C1-C791DC9FC382}"/>
                </a:ext>
              </a:extLst>
            </p:cNvPr>
            <p:cNvSpPr/>
            <p:nvPr/>
          </p:nvSpPr>
          <p:spPr>
            <a:xfrm>
              <a:off x="11723826" y="5038343"/>
              <a:ext cx="20117" cy="28041"/>
            </a:xfrm>
            <a:custGeom>
              <a:avLst/>
              <a:gdLst>
                <a:gd name="connsiteX0" fmla="*/ 9144 w 20117"/>
                <a:gd name="connsiteY0" fmla="*/ 9753 h 28041"/>
                <a:gd name="connsiteX1" fmla="*/ 10364 w 20117"/>
                <a:gd name="connsiteY1" fmla="*/ 11582 h 28041"/>
                <a:gd name="connsiteX2" fmla="*/ 14021 w 20117"/>
                <a:gd name="connsiteY2" fmla="*/ 14021 h 28041"/>
                <a:gd name="connsiteX3" fmla="*/ 18288 w 20117"/>
                <a:gd name="connsiteY3" fmla="*/ 18288 h 28041"/>
                <a:gd name="connsiteX4" fmla="*/ 18898 w 20117"/>
                <a:gd name="connsiteY4" fmla="*/ 18897 h 28041"/>
                <a:gd name="connsiteX5" fmla="*/ 18898 w 20117"/>
                <a:gd name="connsiteY5" fmla="*/ 21336 h 28041"/>
                <a:gd name="connsiteX6" fmla="*/ 20117 w 20117"/>
                <a:gd name="connsiteY6" fmla="*/ 23165 h 28041"/>
                <a:gd name="connsiteX7" fmla="*/ 18288 w 20117"/>
                <a:gd name="connsiteY7" fmla="*/ 24384 h 28041"/>
                <a:gd name="connsiteX8" fmla="*/ 15850 w 20117"/>
                <a:gd name="connsiteY8" fmla="*/ 26822 h 28041"/>
                <a:gd name="connsiteX9" fmla="*/ 15850 w 20117"/>
                <a:gd name="connsiteY9" fmla="*/ 25603 h 28041"/>
                <a:gd name="connsiteX10" fmla="*/ 14021 w 20117"/>
                <a:gd name="connsiteY10" fmla="*/ 24993 h 28041"/>
                <a:gd name="connsiteX11" fmla="*/ 11583 w 20117"/>
                <a:gd name="connsiteY11" fmla="*/ 24993 h 28041"/>
                <a:gd name="connsiteX12" fmla="*/ 10364 w 20117"/>
                <a:gd name="connsiteY12" fmla="*/ 25603 h 28041"/>
                <a:gd name="connsiteX13" fmla="*/ 10364 w 20117"/>
                <a:gd name="connsiteY13" fmla="*/ 26822 h 28041"/>
                <a:gd name="connsiteX14" fmla="*/ 7925 w 20117"/>
                <a:gd name="connsiteY14" fmla="*/ 28041 h 28041"/>
                <a:gd name="connsiteX15" fmla="*/ 6096 w 20117"/>
                <a:gd name="connsiteY15" fmla="*/ 27432 h 28041"/>
                <a:gd name="connsiteX16" fmla="*/ 6096 w 20117"/>
                <a:gd name="connsiteY16" fmla="*/ 23165 h 28041"/>
                <a:gd name="connsiteX17" fmla="*/ 5487 w 20117"/>
                <a:gd name="connsiteY17" fmla="*/ 19507 h 28041"/>
                <a:gd name="connsiteX18" fmla="*/ 6096 w 20117"/>
                <a:gd name="connsiteY18" fmla="*/ 15849 h 28041"/>
                <a:gd name="connsiteX19" fmla="*/ 6706 w 20117"/>
                <a:gd name="connsiteY19" fmla="*/ 12801 h 28041"/>
                <a:gd name="connsiteX20" fmla="*/ 5487 w 20117"/>
                <a:gd name="connsiteY20" fmla="*/ 9753 h 28041"/>
                <a:gd name="connsiteX21" fmla="*/ 1829 w 20117"/>
                <a:gd name="connsiteY21" fmla="*/ 11582 h 28041"/>
                <a:gd name="connsiteX22" fmla="*/ 610 w 20117"/>
                <a:gd name="connsiteY22" fmla="*/ 10363 h 28041"/>
                <a:gd name="connsiteX23" fmla="*/ 0 w 20117"/>
                <a:gd name="connsiteY23" fmla="*/ 8534 h 28041"/>
                <a:gd name="connsiteX24" fmla="*/ 0 w 20117"/>
                <a:gd name="connsiteY24" fmla="*/ 6705 h 28041"/>
                <a:gd name="connsiteX25" fmla="*/ 1829 w 20117"/>
                <a:gd name="connsiteY25" fmla="*/ 4877 h 28041"/>
                <a:gd name="connsiteX26" fmla="*/ 1829 w 20117"/>
                <a:gd name="connsiteY26" fmla="*/ 2438 h 28041"/>
                <a:gd name="connsiteX27" fmla="*/ 2439 w 20117"/>
                <a:gd name="connsiteY27" fmla="*/ 609 h 28041"/>
                <a:gd name="connsiteX28" fmla="*/ 4268 w 20117"/>
                <a:gd name="connsiteY28" fmla="*/ 0 h 28041"/>
                <a:gd name="connsiteX29" fmla="*/ 7925 w 20117"/>
                <a:gd name="connsiteY29" fmla="*/ 1829 h 28041"/>
                <a:gd name="connsiteX30" fmla="*/ 7316 w 20117"/>
                <a:gd name="connsiteY30" fmla="*/ 3048 h 28041"/>
                <a:gd name="connsiteX31" fmla="*/ 8535 w 20117"/>
                <a:gd name="connsiteY31" fmla="*/ 6096 h 28041"/>
                <a:gd name="connsiteX32" fmla="*/ 7925 w 20117"/>
                <a:gd name="connsiteY32" fmla="*/ 7315 h 28041"/>
                <a:gd name="connsiteX33" fmla="*/ 9144 w 20117"/>
                <a:gd name="connsiteY33" fmla="*/ 9753 h 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17" h="28041">
                  <a:moveTo>
                    <a:pt x="9144" y="9753"/>
                  </a:moveTo>
                  <a:lnTo>
                    <a:pt x="10364" y="11582"/>
                  </a:lnTo>
                  <a:lnTo>
                    <a:pt x="14021" y="14021"/>
                  </a:lnTo>
                  <a:lnTo>
                    <a:pt x="18288" y="18288"/>
                  </a:lnTo>
                  <a:lnTo>
                    <a:pt x="18898" y="18897"/>
                  </a:lnTo>
                  <a:lnTo>
                    <a:pt x="18898" y="21336"/>
                  </a:lnTo>
                  <a:lnTo>
                    <a:pt x="20117" y="23165"/>
                  </a:lnTo>
                  <a:lnTo>
                    <a:pt x="18288" y="24384"/>
                  </a:lnTo>
                  <a:lnTo>
                    <a:pt x="15850" y="26822"/>
                  </a:lnTo>
                  <a:lnTo>
                    <a:pt x="15850" y="25603"/>
                  </a:lnTo>
                  <a:lnTo>
                    <a:pt x="14021" y="24993"/>
                  </a:lnTo>
                  <a:lnTo>
                    <a:pt x="11583" y="24993"/>
                  </a:lnTo>
                  <a:lnTo>
                    <a:pt x="10364" y="25603"/>
                  </a:lnTo>
                  <a:lnTo>
                    <a:pt x="10364" y="26822"/>
                  </a:lnTo>
                  <a:lnTo>
                    <a:pt x="7925" y="28041"/>
                  </a:lnTo>
                  <a:lnTo>
                    <a:pt x="6096" y="27432"/>
                  </a:lnTo>
                  <a:lnTo>
                    <a:pt x="6096" y="23165"/>
                  </a:lnTo>
                  <a:lnTo>
                    <a:pt x="5487" y="19507"/>
                  </a:lnTo>
                  <a:lnTo>
                    <a:pt x="6096" y="15849"/>
                  </a:lnTo>
                  <a:lnTo>
                    <a:pt x="6706" y="12801"/>
                  </a:lnTo>
                  <a:lnTo>
                    <a:pt x="5487" y="9753"/>
                  </a:lnTo>
                  <a:lnTo>
                    <a:pt x="1829" y="11582"/>
                  </a:lnTo>
                  <a:lnTo>
                    <a:pt x="610" y="10363"/>
                  </a:lnTo>
                  <a:lnTo>
                    <a:pt x="0" y="8534"/>
                  </a:lnTo>
                  <a:lnTo>
                    <a:pt x="0" y="6705"/>
                  </a:lnTo>
                  <a:lnTo>
                    <a:pt x="1829" y="4877"/>
                  </a:lnTo>
                  <a:lnTo>
                    <a:pt x="1829" y="2438"/>
                  </a:lnTo>
                  <a:lnTo>
                    <a:pt x="2439" y="609"/>
                  </a:lnTo>
                  <a:lnTo>
                    <a:pt x="4268" y="0"/>
                  </a:lnTo>
                  <a:lnTo>
                    <a:pt x="7925" y="1829"/>
                  </a:lnTo>
                  <a:lnTo>
                    <a:pt x="7316" y="3048"/>
                  </a:lnTo>
                  <a:lnTo>
                    <a:pt x="8535" y="6096"/>
                  </a:lnTo>
                  <a:lnTo>
                    <a:pt x="7925" y="7315"/>
                  </a:lnTo>
                  <a:lnTo>
                    <a:pt x="9144" y="9753"/>
                  </a:lnTo>
                  <a:close/>
                </a:path>
              </a:pathLst>
            </a:custGeom>
            <a:grpFill/>
            <a:ln w="6350" cap="flat">
              <a:solidFill>
                <a:srgbClr val="545A8A"/>
              </a:solidFill>
              <a:prstDash val="solid"/>
              <a:miter/>
            </a:ln>
          </p:spPr>
          <p:txBody>
            <a:bodyPr rtlCol="0" anchor="ctr"/>
            <a:lstStyle/>
            <a:p>
              <a:endParaRPr lang="fr-FR" dirty="0"/>
            </a:p>
          </p:txBody>
        </p:sp>
        <p:sp>
          <p:nvSpPr>
            <p:cNvPr id="431" name="Forme libre : forme 438">
              <a:extLst>
                <a:ext uri="{FF2B5EF4-FFF2-40B4-BE49-F238E27FC236}">
                  <a16:creationId xmlns:a16="http://schemas.microsoft.com/office/drawing/2014/main" id="{33DAD84A-CB2F-73CE-E591-A0881CE762DD}"/>
                </a:ext>
              </a:extLst>
            </p:cNvPr>
            <p:cNvSpPr/>
            <p:nvPr/>
          </p:nvSpPr>
          <p:spPr>
            <a:xfrm>
              <a:off x="11724437" y="5028589"/>
              <a:ext cx="5485" cy="4877"/>
            </a:xfrm>
            <a:custGeom>
              <a:avLst/>
              <a:gdLst>
                <a:gd name="connsiteX0" fmla="*/ 4876 w 5485"/>
                <a:gd name="connsiteY0" fmla="*/ 4877 h 4877"/>
                <a:gd name="connsiteX1" fmla="*/ 3048 w 5485"/>
                <a:gd name="connsiteY1" fmla="*/ 4877 h 4877"/>
                <a:gd name="connsiteX2" fmla="*/ 0 w 5485"/>
                <a:gd name="connsiteY2" fmla="*/ 3048 h 4877"/>
                <a:gd name="connsiteX3" fmla="*/ 0 w 5485"/>
                <a:gd name="connsiteY3" fmla="*/ 2439 h 4877"/>
                <a:gd name="connsiteX4" fmla="*/ 1219 w 5485"/>
                <a:gd name="connsiteY4" fmla="*/ 610 h 4877"/>
                <a:gd name="connsiteX5" fmla="*/ 2438 w 5485"/>
                <a:gd name="connsiteY5" fmla="*/ 0 h 4877"/>
                <a:gd name="connsiteX6" fmla="*/ 5486 w 5485"/>
                <a:gd name="connsiteY6" fmla="*/ 610 h 4877"/>
                <a:gd name="connsiteX7" fmla="*/ 4876 w 5485"/>
                <a:gd name="connsiteY7" fmla="*/ 3048 h 4877"/>
                <a:gd name="connsiteX8" fmla="*/ 4876 w 5485"/>
                <a:gd name="connsiteY8" fmla="*/ 4877 h 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 h="4877">
                  <a:moveTo>
                    <a:pt x="4876" y="4877"/>
                  </a:moveTo>
                  <a:lnTo>
                    <a:pt x="3048" y="4877"/>
                  </a:lnTo>
                  <a:lnTo>
                    <a:pt x="0" y="3048"/>
                  </a:lnTo>
                  <a:lnTo>
                    <a:pt x="0" y="2439"/>
                  </a:lnTo>
                  <a:lnTo>
                    <a:pt x="1219" y="610"/>
                  </a:lnTo>
                  <a:lnTo>
                    <a:pt x="2438" y="0"/>
                  </a:lnTo>
                  <a:lnTo>
                    <a:pt x="5486" y="610"/>
                  </a:lnTo>
                  <a:lnTo>
                    <a:pt x="4876" y="3048"/>
                  </a:lnTo>
                  <a:lnTo>
                    <a:pt x="4876" y="4877"/>
                  </a:lnTo>
                  <a:close/>
                </a:path>
              </a:pathLst>
            </a:custGeom>
            <a:grpFill/>
            <a:ln w="6350" cap="flat">
              <a:solidFill>
                <a:srgbClr val="545A8A"/>
              </a:solidFill>
              <a:prstDash val="solid"/>
              <a:miter/>
            </a:ln>
          </p:spPr>
          <p:txBody>
            <a:bodyPr rtlCol="0" anchor="ctr"/>
            <a:lstStyle/>
            <a:p>
              <a:endParaRPr lang="fr-FR" dirty="0"/>
            </a:p>
          </p:txBody>
        </p:sp>
        <p:sp>
          <p:nvSpPr>
            <p:cNvPr id="432" name="Forme libre : forme 439">
              <a:extLst>
                <a:ext uri="{FF2B5EF4-FFF2-40B4-BE49-F238E27FC236}">
                  <a16:creationId xmlns:a16="http://schemas.microsoft.com/office/drawing/2014/main" id="{D77AAC95-D4CD-7548-8996-2327F10B4141}"/>
                </a:ext>
              </a:extLst>
            </p:cNvPr>
            <p:cNvSpPr/>
            <p:nvPr/>
          </p:nvSpPr>
          <p:spPr>
            <a:xfrm>
              <a:off x="11726265" y="5025541"/>
              <a:ext cx="3657" cy="2438"/>
            </a:xfrm>
            <a:custGeom>
              <a:avLst/>
              <a:gdLst>
                <a:gd name="connsiteX0" fmla="*/ 0 w 3657"/>
                <a:gd name="connsiteY0" fmla="*/ 1829 h 2438"/>
                <a:gd name="connsiteX1" fmla="*/ 2439 w 3657"/>
                <a:gd name="connsiteY1" fmla="*/ 0 h 2438"/>
                <a:gd name="connsiteX2" fmla="*/ 3048 w 3657"/>
                <a:gd name="connsiteY2" fmla="*/ 610 h 2438"/>
                <a:gd name="connsiteX3" fmla="*/ 3657 w 3657"/>
                <a:gd name="connsiteY3" fmla="*/ 2439 h 2438"/>
                <a:gd name="connsiteX4" fmla="*/ 609 w 3657"/>
                <a:gd name="connsiteY4" fmla="*/ 2439 h 2438"/>
                <a:gd name="connsiteX5" fmla="*/ 0 w 3657"/>
                <a:gd name="connsiteY5" fmla="*/ 1829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2438">
                  <a:moveTo>
                    <a:pt x="0" y="1829"/>
                  </a:moveTo>
                  <a:lnTo>
                    <a:pt x="2439" y="0"/>
                  </a:lnTo>
                  <a:lnTo>
                    <a:pt x="3048" y="610"/>
                  </a:lnTo>
                  <a:lnTo>
                    <a:pt x="3657" y="2439"/>
                  </a:lnTo>
                  <a:lnTo>
                    <a:pt x="609" y="2439"/>
                  </a:lnTo>
                  <a:lnTo>
                    <a:pt x="0" y="1829"/>
                  </a:lnTo>
                  <a:close/>
                </a:path>
              </a:pathLst>
            </a:custGeom>
            <a:grpFill/>
            <a:ln w="6350" cap="flat">
              <a:solidFill>
                <a:srgbClr val="545A8A"/>
              </a:solidFill>
              <a:prstDash val="solid"/>
              <a:miter/>
            </a:ln>
          </p:spPr>
          <p:txBody>
            <a:bodyPr rtlCol="0" anchor="ctr"/>
            <a:lstStyle/>
            <a:p>
              <a:endParaRPr lang="fr-FR" dirty="0"/>
            </a:p>
          </p:txBody>
        </p:sp>
        <p:sp>
          <p:nvSpPr>
            <p:cNvPr id="433" name="Forme libre : forme 440">
              <a:extLst>
                <a:ext uri="{FF2B5EF4-FFF2-40B4-BE49-F238E27FC236}">
                  <a16:creationId xmlns:a16="http://schemas.microsoft.com/office/drawing/2014/main" id="{7F131AD0-71CC-BB62-470A-5EFD35883B0E}"/>
                </a:ext>
              </a:extLst>
            </p:cNvPr>
            <p:cNvSpPr/>
            <p:nvPr/>
          </p:nvSpPr>
          <p:spPr>
            <a:xfrm>
              <a:off x="11759793" y="5022493"/>
              <a:ext cx="4267" cy="20726"/>
            </a:xfrm>
            <a:custGeom>
              <a:avLst/>
              <a:gdLst>
                <a:gd name="connsiteX0" fmla="*/ 1220 w 4267"/>
                <a:gd name="connsiteY0" fmla="*/ 20727 h 20726"/>
                <a:gd name="connsiteX1" fmla="*/ 0 w 4267"/>
                <a:gd name="connsiteY1" fmla="*/ 20117 h 20726"/>
                <a:gd name="connsiteX2" fmla="*/ 609 w 4267"/>
                <a:gd name="connsiteY2" fmla="*/ 12802 h 20726"/>
                <a:gd name="connsiteX3" fmla="*/ 0 w 4267"/>
                <a:gd name="connsiteY3" fmla="*/ 10973 h 20726"/>
                <a:gd name="connsiteX4" fmla="*/ 609 w 4267"/>
                <a:gd name="connsiteY4" fmla="*/ 7925 h 20726"/>
                <a:gd name="connsiteX5" fmla="*/ 2439 w 4267"/>
                <a:gd name="connsiteY5" fmla="*/ 3048 h 20726"/>
                <a:gd name="connsiteX6" fmla="*/ 3048 w 4267"/>
                <a:gd name="connsiteY6" fmla="*/ 0 h 20726"/>
                <a:gd name="connsiteX7" fmla="*/ 4268 w 4267"/>
                <a:gd name="connsiteY7" fmla="*/ 3658 h 20726"/>
                <a:gd name="connsiteX8" fmla="*/ 3657 w 4267"/>
                <a:gd name="connsiteY8" fmla="*/ 5487 h 20726"/>
                <a:gd name="connsiteX9" fmla="*/ 3657 w 4267"/>
                <a:gd name="connsiteY9" fmla="*/ 9144 h 20726"/>
                <a:gd name="connsiteX10" fmla="*/ 3657 w 4267"/>
                <a:gd name="connsiteY10" fmla="*/ 15240 h 20726"/>
                <a:gd name="connsiteX11" fmla="*/ 3048 w 4267"/>
                <a:gd name="connsiteY11" fmla="*/ 18898 h 20726"/>
                <a:gd name="connsiteX12" fmla="*/ 1220 w 4267"/>
                <a:gd name="connsiteY12" fmla="*/ 20727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 h="20726">
                  <a:moveTo>
                    <a:pt x="1220" y="20727"/>
                  </a:moveTo>
                  <a:lnTo>
                    <a:pt x="0" y="20117"/>
                  </a:lnTo>
                  <a:lnTo>
                    <a:pt x="609" y="12802"/>
                  </a:lnTo>
                  <a:lnTo>
                    <a:pt x="0" y="10973"/>
                  </a:lnTo>
                  <a:lnTo>
                    <a:pt x="609" y="7925"/>
                  </a:lnTo>
                  <a:lnTo>
                    <a:pt x="2439" y="3048"/>
                  </a:lnTo>
                  <a:lnTo>
                    <a:pt x="3048" y="0"/>
                  </a:lnTo>
                  <a:lnTo>
                    <a:pt x="4268" y="3658"/>
                  </a:lnTo>
                  <a:lnTo>
                    <a:pt x="3657" y="5487"/>
                  </a:lnTo>
                  <a:lnTo>
                    <a:pt x="3657" y="9144"/>
                  </a:lnTo>
                  <a:lnTo>
                    <a:pt x="3657" y="15240"/>
                  </a:lnTo>
                  <a:lnTo>
                    <a:pt x="3048" y="18898"/>
                  </a:lnTo>
                  <a:lnTo>
                    <a:pt x="1220" y="20727"/>
                  </a:lnTo>
                  <a:close/>
                </a:path>
              </a:pathLst>
            </a:custGeom>
            <a:grpFill/>
            <a:ln w="6350" cap="flat">
              <a:solidFill>
                <a:srgbClr val="545A8A"/>
              </a:solidFill>
              <a:prstDash val="solid"/>
              <a:miter/>
            </a:ln>
          </p:spPr>
          <p:txBody>
            <a:bodyPr rtlCol="0" anchor="ctr"/>
            <a:lstStyle/>
            <a:p>
              <a:endParaRPr lang="fr-FR" dirty="0"/>
            </a:p>
          </p:txBody>
        </p:sp>
        <p:sp>
          <p:nvSpPr>
            <p:cNvPr id="434" name="Forme libre : forme 441">
              <a:extLst>
                <a:ext uri="{FF2B5EF4-FFF2-40B4-BE49-F238E27FC236}">
                  <a16:creationId xmlns:a16="http://schemas.microsoft.com/office/drawing/2014/main" id="{C7E4E613-C9BD-8769-8EE8-329363200E6C}"/>
                </a:ext>
              </a:extLst>
            </p:cNvPr>
            <p:cNvSpPr/>
            <p:nvPr/>
          </p:nvSpPr>
          <p:spPr>
            <a:xfrm>
              <a:off x="11746992" y="5015178"/>
              <a:ext cx="11582" cy="7924"/>
            </a:xfrm>
            <a:custGeom>
              <a:avLst/>
              <a:gdLst>
                <a:gd name="connsiteX0" fmla="*/ 6096 w 11582"/>
                <a:gd name="connsiteY0" fmla="*/ 7925 h 7924"/>
                <a:gd name="connsiteX1" fmla="*/ 1829 w 11582"/>
                <a:gd name="connsiteY1" fmla="*/ 7925 h 7924"/>
                <a:gd name="connsiteX2" fmla="*/ 0 w 11582"/>
                <a:gd name="connsiteY2" fmla="*/ 7315 h 7924"/>
                <a:gd name="connsiteX3" fmla="*/ 0 w 11582"/>
                <a:gd name="connsiteY3" fmla="*/ 6096 h 7924"/>
                <a:gd name="connsiteX4" fmla="*/ 5487 w 11582"/>
                <a:gd name="connsiteY4" fmla="*/ 1829 h 7924"/>
                <a:gd name="connsiteX5" fmla="*/ 8535 w 11582"/>
                <a:gd name="connsiteY5" fmla="*/ 609 h 7924"/>
                <a:gd name="connsiteX6" fmla="*/ 11583 w 11582"/>
                <a:gd name="connsiteY6" fmla="*/ 0 h 7924"/>
                <a:gd name="connsiteX7" fmla="*/ 11583 w 11582"/>
                <a:gd name="connsiteY7" fmla="*/ 1219 h 7924"/>
                <a:gd name="connsiteX8" fmla="*/ 9753 w 11582"/>
                <a:gd name="connsiteY8" fmla="*/ 3657 h 7924"/>
                <a:gd name="connsiteX9" fmla="*/ 8535 w 11582"/>
                <a:gd name="connsiteY9" fmla="*/ 5486 h 7924"/>
                <a:gd name="connsiteX10" fmla="*/ 6096 w 11582"/>
                <a:gd name="connsiteY10" fmla="*/ 7925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82" h="7924">
                  <a:moveTo>
                    <a:pt x="6096" y="7925"/>
                  </a:moveTo>
                  <a:lnTo>
                    <a:pt x="1829" y="7925"/>
                  </a:lnTo>
                  <a:lnTo>
                    <a:pt x="0" y="7315"/>
                  </a:lnTo>
                  <a:lnTo>
                    <a:pt x="0" y="6096"/>
                  </a:lnTo>
                  <a:lnTo>
                    <a:pt x="5487" y="1829"/>
                  </a:lnTo>
                  <a:lnTo>
                    <a:pt x="8535" y="609"/>
                  </a:lnTo>
                  <a:lnTo>
                    <a:pt x="11583" y="0"/>
                  </a:lnTo>
                  <a:lnTo>
                    <a:pt x="11583" y="1219"/>
                  </a:lnTo>
                  <a:lnTo>
                    <a:pt x="9753" y="3657"/>
                  </a:lnTo>
                  <a:lnTo>
                    <a:pt x="8535" y="5486"/>
                  </a:lnTo>
                  <a:lnTo>
                    <a:pt x="6096" y="7925"/>
                  </a:lnTo>
                  <a:close/>
                </a:path>
              </a:pathLst>
            </a:custGeom>
            <a:grpFill/>
            <a:ln w="6350" cap="flat">
              <a:solidFill>
                <a:srgbClr val="545A8A"/>
              </a:solidFill>
              <a:prstDash val="solid"/>
              <a:miter/>
            </a:ln>
          </p:spPr>
          <p:txBody>
            <a:bodyPr rtlCol="0" anchor="ctr"/>
            <a:lstStyle/>
            <a:p>
              <a:endParaRPr lang="fr-FR" dirty="0"/>
            </a:p>
          </p:txBody>
        </p:sp>
        <p:sp>
          <p:nvSpPr>
            <p:cNvPr id="435" name="Forme libre : forme 442">
              <a:extLst>
                <a:ext uri="{FF2B5EF4-FFF2-40B4-BE49-F238E27FC236}">
                  <a16:creationId xmlns:a16="http://schemas.microsoft.com/office/drawing/2014/main" id="{A3998630-C09E-619B-2A8C-E3BC720C4AFC}"/>
                </a:ext>
              </a:extLst>
            </p:cNvPr>
            <p:cNvSpPr/>
            <p:nvPr/>
          </p:nvSpPr>
          <p:spPr>
            <a:xfrm>
              <a:off x="11762841" y="5002376"/>
              <a:ext cx="3657" cy="17678"/>
            </a:xfrm>
            <a:custGeom>
              <a:avLst/>
              <a:gdLst>
                <a:gd name="connsiteX0" fmla="*/ 1829 w 3657"/>
                <a:gd name="connsiteY0" fmla="*/ 16459 h 17678"/>
                <a:gd name="connsiteX1" fmla="*/ 1829 w 3657"/>
                <a:gd name="connsiteY1" fmla="*/ 17679 h 17678"/>
                <a:gd name="connsiteX2" fmla="*/ 0 w 3657"/>
                <a:gd name="connsiteY2" fmla="*/ 17679 h 17678"/>
                <a:gd name="connsiteX3" fmla="*/ 609 w 3657"/>
                <a:gd name="connsiteY3" fmla="*/ 15850 h 17678"/>
                <a:gd name="connsiteX4" fmla="*/ 1829 w 3657"/>
                <a:gd name="connsiteY4" fmla="*/ 7925 h 17678"/>
                <a:gd name="connsiteX5" fmla="*/ 1829 w 3657"/>
                <a:gd name="connsiteY5" fmla="*/ 7315 h 17678"/>
                <a:gd name="connsiteX6" fmla="*/ 2439 w 3657"/>
                <a:gd name="connsiteY6" fmla="*/ 0 h 17678"/>
                <a:gd name="connsiteX7" fmla="*/ 3657 w 3657"/>
                <a:gd name="connsiteY7" fmla="*/ 610 h 17678"/>
                <a:gd name="connsiteX8" fmla="*/ 3048 w 3657"/>
                <a:gd name="connsiteY8" fmla="*/ 8535 h 17678"/>
                <a:gd name="connsiteX9" fmla="*/ 3657 w 3657"/>
                <a:gd name="connsiteY9" fmla="*/ 10363 h 17678"/>
                <a:gd name="connsiteX10" fmla="*/ 3048 w 3657"/>
                <a:gd name="connsiteY10" fmla="*/ 13411 h 17678"/>
                <a:gd name="connsiteX11" fmla="*/ 1829 w 3657"/>
                <a:gd name="connsiteY11" fmla="*/ 16459 h 1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 h="17678">
                  <a:moveTo>
                    <a:pt x="1829" y="16459"/>
                  </a:moveTo>
                  <a:lnTo>
                    <a:pt x="1829" y="17679"/>
                  </a:lnTo>
                  <a:lnTo>
                    <a:pt x="0" y="17679"/>
                  </a:lnTo>
                  <a:lnTo>
                    <a:pt x="609" y="15850"/>
                  </a:lnTo>
                  <a:lnTo>
                    <a:pt x="1829" y="7925"/>
                  </a:lnTo>
                  <a:lnTo>
                    <a:pt x="1829" y="7315"/>
                  </a:lnTo>
                  <a:lnTo>
                    <a:pt x="2439" y="0"/>
                  </a:lnTo>
                  <a:lnTo>
                    <a:pt x="3657" y="610"/>
                  </a:lnTo>
                  <a:lnTo>
                    <a:pt x="3048" y="8535"/>
                  </a:lnTo>
                  <a:lnTo>
                    <a:pt x="3657" y="10363"/>
                  </a:lnTo>
                  <a:lnTo>
                    <a:pt x="3048" y="13411"/>
                  </a:lnTo>
                  <a:lnTo>
                    <a:pt x="1829" y="16459"/>
                  </a:lnTo>
                  <a:close/>
                </a:path>
              </a:pathLst>
            </a:custGeom>
            <a:grpFill/>
            <a:ln w="6350" cap="flat">
              <a:solidFill>
                <a:srgbClr val="545A8A"/>
              </a:solidFill>
              <a:prstDash val="solid"/>
              <a:miter/>
            </a:ln>
          </p:spPr>
          <p:txBody>
            <a:bodyPr rtlCol="0" anchor="ctr"/>
            <a:lstStyle/>
            <a:p>
              <a:endParaRPr lang="fr-FR" dirty="0"/>
            </a:p>
          </p:txBody>
        </p:sp>
        <p:sp>
          <p:nvSpPr>
            <p:cNvPr id="436" name="Forme libre : forme 443">
              <a:extLst>
                <a:ext uri="{FF2B5EF4-FFF2-40B4-BE49-F238E27FC236}">
                  <a16:creationId xmlns:a16="http://schemas.microsoft.com/office/drawing/2014/main" id="{310FD3AC-6073-4920-C896-F90ED8ED3EA2}"/>
                </a:ext>
              </a:extLst>
            </p:cNvPr>
            <p:cNvSpPr/>
            <p:nvPr/>
          </p:nvSpPr>
          <p:spPr>
            <a:xfrm>
              <a:off x="11711025" y="4990184"/>
              <a:ext cx="20726" cy="39624"/>
            </a:xfrm>
            <a:custGeom>
              <a:avLst/>
              <a:gdLst>
                <a:gd name="connsiteX0" fmla="*/ 15240 w 20726"/>
                <a:gd name="connsiteY0" fmla="*/ 37186 h 39624"/>
                <a:gd name="connsiteX1" fmla="*/ 9753 w 20726"/>
                <a:gd name="connsiteY1" fmla="*/ 36576 h 39624"/>
                <a:gd name="connsiteX2" fmla="*/ 6096 w 20726"/>
                <a:gd name="connsiteY2" fmla="*/ 38405 h 39624"/>
                <a:gd name="connsiteX3" fmla="*/ 5487 w 20726"/>
                <a:gd name="connsiteY3" fmla="*/ 39624 h 39624"/>
                <a:gd name="connsiteX4" fmla="*/ 4268 w 20726"/>
                <a:gd name="connsiteY4" fmla="*/ 39624 h 39624"/>
                <a:gd name="connsiteX5" fmla="*/ 3657 w 20726"/>
                <a:gd name="connsiteY5" fmla="*/ 35967 h 39624"/>
                <a:gd name="connsiteX6" fmla="*/ 2439 w 20726"/>
                <a:gd name="connsiteY6" fmla="*/ 35357 h 39624"/>
                <a:gd name="connsiteX7" fmla="*/ 0 w 20726"/>
                <a:gd name="connsiteY7" fmla="*/ 29261 h 39624"/>
                <a:gd name="connsiteX8" fmla="*/ 2439 w 20726"/>
                <a:gd name="connsiteY8" fmla="*/ 24384 h 39624"/>
                <a:gd name="connsiteX9" fmla="*/ 2439 w 20726"/>
                <a:gd name="connsiteY9" fmla="*/ 21946 h 39624"/>
                <a:gd name="connsiteX10" fmla="*/ 1829 w 20726"/>
                <a:gd name="connsiteY10" fmla="*/ 20727 h 39624"/>
                <a:gd name="connsiteX11" fmla="*/ 1829 w 20726"/>
                <a:gd name="connsiteY11" fmla="*/ 12192 h 39624"/>
                <a:gd name="connsiteX12" fmla="*/ 1220 w 20726"/>
                <a:gd name="connsiteY12" fmla="*/ 10363 h 39624"/>
                <a:gd name="connsiteX13" fmla="*/ 1220 w 20726"/>
                <a:gd name="connsiteY13" fmla="*/ 7315 h 39624"/>
                <a:gd name="connsiteX14" fmla="*/ 2439 w 20726"/>
                <a:gd name="connsiteY14" fmla="*/ 5487 h 39624"/>
                <a:gd name="connsiteX15" fmla="*/ 2439 w 20726"/>
                <a:gd name="connsiteY15" fmla="*/ 3658 h 39624"/>
                <a:gd name="connsiteX16" fmla="*/ 3657 w 20726"/>
                <a:gd name="connsiteY16" fmla="*/ 1829 h 39624"/>
                <a:gd name="connsiteX17" fmla="*/ 3657 w 20726"/>
                <a:gd name="connsiteY17" fmla="*/ 610 h 39624"/>
                <a:gd name="connsiteX18" fmla="*/ 5487 w 20726"/>
                <a:gd name="connsiteY18" fmla="*/ 0 h 39624"/>
                <a:gd name="connsiteX19" fmla="*/ 6096 w 20726"/>
                <a:gd name="connsiteY19" fmla="*/ 3048 h 39624"/>
                <a:gd name="connsiteX20" fmla="*/ 7316 w 20726"/>
                <a:gd name="connsiteY20" fmla="*/ 5487 h 39624"/>
                <a:gd name="connsiteX21" fmla="*/ 8535 w 20726"/>
                <a:gd name="connsiteY21" fmla="*/ 7315 h 39624"/>
                <a:gd name="connsiteX22" fmla="*/ 9144 w 20726"/>
                <a:gd name="connsiteY22" fmla="*/ 15240 h 39624"/>
                <a:gd name="connsiteX23" fmla="*/ 8535 w 20726"/>
                <a:gd name="connsiteY23" fmla="*/ 20117 h 39624"/>
                <a:gd name="connsiteX24" fmla="*/ 8535 w 20726"/>
                <a:gd name="connsiteY24" fmla="*/ 20727 h 39624"/>
                <a:gd name="connsiteX25" fmla="*/ 12192 w 20726"/>
                <a:gd name="connsiteY25" fmla="*/ 20117 h 39624"/>
                <a:gd name="connsiteX26" fmla="*/ 14021 w 20726"/>
                <a:gd name="connsiteY26" fmla="*/ 18288 h 39624"/>
                <a:gd name="connsiteX27" fmla="*/ 15240 w 20726"/>
                <a:gd name="connsiteY27" fmla="*/ 13411 h 39624"/>
                <a:gd name="connsiteX28" fmla="*/ 15240 w 20726"/>
                <a:gd name="connsiteY28" fmla="*/ 12192 h 39624"/>
                <a:gd name="connsiteX29" fmla="*/ 17069 w 20726"/>
                <a:gd name="connsiteY29" fmla="*/ 10973 h 39624"/>
                <a:gd name="connsiteX30" fmla="*/ 18897 w 20726"/>
                <a:gd name="connsiteY30" fmla="*/ 11583 h 39624"/>
                <a:gd name="connsiteX31" fmla="*/ 18288 w 20726"/>
                <a:gd name="connsiteY31" fmla="*/ 14021 h 39624"/>
                <a:gd name="connsiteX32" fmla="*/ 18288 w 20726"/>
                <a:gd name="connsiteY32" fmla="*/ 19507 h 39624"/>
                <a:gd name="connsiteX33" fmla="*/ 20117 w 20726"/>
                <a:gd name="connsiteY33" fmla="*/ 20117 h 39624"/>
                <a:gd name="connsiteX34" fmla="*/ 20117 w 20726"/>
                <a:gd name="connsiteY34" fmla="*/ 23165 h 39624"/>
                <a:gd name="connsiteX35" fmla="*/ 18897 w 20726"/>
                <a:gd name="connsiteY35" fmla="*/ 23775 h 39624"/>
                <a:gd name="connsiteX36" fmla="*/ 20727 w 20726"/>
                <a:gd name="connsiteY36" fmla="*/ 26213 h 39624"/>
                <a:gd name="connsiteX37" fmla="*/ 19508 w 20726"/>
                <a:gd name="connsiteY37" fmla="*/ 27432 h 39624"/>
                <a:gd name="connsiteX38" fmla="*/ 19508 w 20726"/>
                <a:gd name="connsiteY38" fmla="*/ 30480 h 39624"/>
                <a:gd name="connsiteX39" fmla="*/ 20727 w 20726"/>
                <a:gd name="connsiteY39" fmla="*/ 33528 h 39624"/>
                <a:gd name="connsiteX40" fmla="*/ 20117 w 20726"/>
                <a:gd name="connsiteY40" fmla="*/ 34747 h 39624"/>
                <a:gd name="connsiteX41" fmla="*/ 18288 w 20726"/>
                <a:gd name="connsiteY41" fmla="*/ 34747 h 39624"/>
                <a:gd name="connsiteX42" fmla="*/ 15240 w 20726"/>
                <a:gd name="connsiteY42" fmla="*/ 37186 h 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726" h="39624">
                  <a:moveTo>
                    <a:pt x="15240" y="37186"/>
                  </a:moveTo>
                  <a:lnTo>
                    <a:pt x="9753" y="36576"/>
                  </a:lnTo>
                  <a:lnTo>
                    <a:pt x="6096" y="38405"/>
                  </a:lnTo>
                  <a:lnTo>
                    <a:pt x="5487" y="39624"/>
                  </a:lnTo>
                  <a:lnTo>
                    <a:pt x="4268" y="39624"/>
                  </a:lnTo>
                  <a:lnTo>
                    <a:pt x="3657" y="35967"/>
                  </a:lnTo>
                  <a:lnTo>
                    <a:pt x="2439" y="35357"/>
                  </a:lnTo>
                  <a:lnTo>
                    <a:pt x="0" y="29261"/>
                  </a:lnTo>
                  <a:lnTo>
                    <a:pt x="2439" y="24384"/>
                  </a:lnTo>
                  <a:lnTo>
                    <a:pt x="2439" y="21946"/>
                  </a:lnTo>
                  <a:lnTo>
                    <a:pt x="1829" y="20727"/>
                  </a:lnTo>
                  <a:lnTo>
                    <a:pt x="1829" y="12192"/>
                  </a:lnTo>
                  <a:lnTo>
                    <a:pt x="1220" y="10363"/>
                  </a:lnTo>
                  <a:lnTo>
                    <a:pt x="1220" y="7315"/>
                  </a:lnTo>
                  <a:lnTo>
                    <a:pt x="2439" y="5487"/>
                  </a:lnTo>
                  <a:lnTo>
                    <a:pt x="2439" y="3658"/>
                  </a:lnTo>
                  <a:lnTo>
                    <a:pt x="3657" y="1829"/>
                  </a:lnTo>
                  <a:lnTo>
                    <a:pt x="3657" y="610"/>
                  </a:lnTo>
                  <a:lnTo>
                    <a:pt x="5487" y="0"/>
                  </a:lnTo>
                  <a:lnTo>
                    <a:pt x="6096" y="3048"/>
                  </a:lnTo>
                  <a:lnTo>
                    <a:pt x="7316" y="5487"/>
                  </a:lnTo>
                  <a:lnTo>
                    <a:pt x="8535" y="7315"/>
                  </a:lnTo>
                  <a:lnTo>
                    <a:pt x="9144" y="15240"/>
                  </a:lnTo>
                  <a:lnTo>
                    <a:pt x="8535" y="20117"/>
                  </a:lnTo>
                  <a:lnTo>
                    <a:pt x="8535" y="20727"/>
                  </a:lnTo>
                  <a:lnTo>
                    <a:pt x="12192" y="20117"/>
                  </a:lnTo>
                  <a:lnTo>
                    <a:pt x="14021" y="18288"/>
                  </a:lnTo>
                  <a:lnTo>
                    <a:pt x="15240" y="13411"/>
                  </a:lnTo>
                  <a:lnTo>
                    <a:pt x="15240" y="12192"/>
                  </a:lnTo>
                  <a:lnTo>
                    <a:pt x="17069" y="10973"/>
                  </a:lnTo>
                  <a:lnTo>
                    <a:pt x="18897" y="11583"/>
                  </a:lnTo>
                  <a:lnTo>
                    <a:pt x="18288" y="14021"/>
                  </a:lnTo>
                  <a:lnTo>
                    <a:pt x="18288" y="19507"/>
                  </a:lnTo>
                  <a:lnTo>
                    <a:pt x="20117" y="20117"/>
                  </a:lnTo>
                  <a:lnTo>
                    <a:pt x="20117" y="23165"/>
                  </a:lnTo>
                  <a:lnTo>
                    <a:pt x="18897" y="23775"/>
                  </a:lnTo>
                  <a:lnTo>
                    <a:pt x="20727" y="26213"/>
                  </a:lnTo>
                  <a:lnTo>
                    <a:pt x="19508" y="27432"/>
                  </a:lnTo>
                  <a:lnTo>
                    <a:pt x="19508" y="30480"/>
                  </a:lnTo>
                  <a:lnTo>
                    <a:pt x="20727" y="33528"/>
                  </a:lnTo>
                  <a:lnTo>
                    <a:pt x="20117" y="34747"/>
                  </a:lnTo>
                  <a:lnTo>
                    <a:pt x="18288" y="34747"/>
                  </a:lnTo>
                  <a:lnTo>
                    <a:pt x="15240" y="37186"/>
                  </a:lnTo>
                  <a:close/>
                </a:path>
              </a:pathLst>
            </a:custGeom>
            <a:grpFill/>
            <a:ln w="6350" cap="flat">
              <a:solidFill>
                <a:srgbClr val="545A8A"/>
              </a:solidFill>
              <a:prstDash val="solid"/>
              <a:miter/>
            </a:ln>
          </p:spPr>
          <p:txBody>
            <a:bodyPr rtlCol="0" anchor="ctr"/>
            <a:lstStyle/>
            <a:p>
              <a:endParaRPr lang="fr-FR" dirty="0"/>
            </a:p>
          </p:txBody>
        </p:sp>
        <p:sp>
          <p:nvSpPr>
            <p:cNvPr id="437" name="Forme libre : forme 444">
              <a:extLst>
                <a:ext uri="{FF2B5EF4-FFF2-40B4-BE49-F238E27FC236}">
                  <a16:creationId xmlns:a16="http://schemas.microsoft.com/office/drawing/2014/main" id="{49B58DAC-DE87-F220-E162-FCB567A1FD0C}"/>
                </a:ext>
              </a:extLst>
            </p:cNvPr>
            <p:cNvSpPr/>
            <p:nvPr/>
          </p:nvSpPr>
          <p:spPr>
            <a:xfrm>
              <a:off x="11746992" y="4970677"/>
              <a:ext cx="7314" cy="7315"/>
            </a:xfrm>
            <a:custGeom>
              <a:avLst/>
              <a:gdLst>
                <a:gd name="connsiteX0" fmla="*/ 4877 w 7314"/>
                <a:gd name="connsiteY0" fmla="*/ 0 h 7315"/>
                <a:gd name="connsiteX1" fmla="*/ 7315 w 7314"/>
                <a:gd name="connsiteY1" fmla="*/ 1829 h 7315"/>
                <a:gd name="connsiteX2" fmla="*/ 6705 w 7314"/>
                <a:gd name="connsiteY2" fmla="*/ 4267 h 7315"/>
                <a:gd name="connsiteX3" fmla="*/ 4877 w 7314"/>
                <a:gd name="connsiteY3" fmla="*/ 6096 h 7315"/>
                <a:gd name="connsiteX4" fmla="*/ 3657 w 7314"/>
                <a:gd name="connsiteY4" fmla="*/ 7315 h 7315"/>
                <a:gd name="connsiteX5" fmla="*/ 0 w 7314"/>
                <a:gd name="connsiteY5" fmla="*/ 7315 h 7315"/>
                <a:gd name="connsiteX6" fmla="*/ 0 w 7314"/>
                <a:gd name="connsiteY6" fmla="*/ 4877 h 7315"/>
                <a:gd name="connsiteX7" fmla="*/ 609 w 7314"/>
                <a:gd name="connsiteY7" fmla="*/ 2439 h 7315"/>
                <a:gd name="connsiteX8" fmla="*/ 1829 w 7314"/>
                <a:gd name="connsiteY8" fmla="*/ 610 h 7315"/>
                <a:gd name="connsiteX9" fmla="*/ 4877 w 7314"/>
                <a:gd name="connsiteY9" fmla="*/ 0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4" h="7315">
                  <a:moveTo>
                    <a:pt x="4877" y="0"/>
                  </a:moveTo>
                  <a:lnTo>
                    <a:pt x="7315" y="1829"/>
                  </a:lnTo>
                  <a:lnTo>
                    <a:pt x="6705" y="4267"/>
                  </a:lnTo>
                  <a:lnTo>
                    <a:pt x="4877" y="6096"/>
                  </a:lnTo>
                  <a:lnTo>
                    <a:pt x="3657" y="7315"/>
                  </a:lnTo>
                  <a:lnTo>
                    <a:pt x="0" y="7315"/>
                  </a:lnTo>
                  <a:lnTo>
                    <a:pt x="0" y="4877"/>
                  </a:lnTo>
                  <a:lnTo>
                    <a:pt x="609" y="2439"/>
                  </a:lnTo>
                  <a:lnTo>
                    <a:pt x="1829" y="610"/>
                  </a:lnTo>
                  <a:lnTo>
                    <a:pt x="4877" y="0"/>
                  </a:lnTo>
                  <a:close/>
                </a:path>
              </a:pathLst>
            </a:custGeom>
            <a:grpFill/>
            <a:ln w="6350" cap="flat">
              <a:solidFill>
                <a:srgbClr val="545A8A"/>
              </a:solidFill>
              <a:prstDash val="solid"/>
              <a:miter/>
            </a:ln>
          </p:spPr>
          <p:txBody>
            <a:bodyPr rtlCol="0" anchor="ctr"/>
            <a:lstStyle/>
            <a:p>
              <a:endParaRPr lang="fr-FR" dirty="0"/>
            </a:p>
          </p:txBody>
        </p:sp>
        <p:sp>
          <p:nvSpPr>
            <p:cNvPr id="438" name="Forme libre : forme 445">
              <a:extLst>
                <a:ext uri="{FF2B5EF4-FFF2-40B4-BE49-F238E27FC236}">
                  <a16:creationId xmlns:a16="http://schemas.microsoft.com/office/drawing/2014/main" id="{1CAC60E4-ED24-AF51-CC06-E971A1CD00A2}"/>
                </a:ext>
              </a:extLst>
            </p:cNvPr>
            <p:cNvSpPr/>
            <p:nvPr/>
          </p:nvSpPr>
          <p:spPr>
            <a:xfrm>
              <a:off x="11749430" y="4953608"/>
              <a:ext cx="6096" cy="9144"/>
            </a:xfrm>
            <a:custGeom>
              <a:avLst/>
              <a:gdLst>
                <a:gd name="connsiteX0" fmla="*/ 6096 w 6096"/>
                <a:gd name="connsiteY0" fmla="*/ 5487 h 9144"/>
                <a:gd name="connsiteX1" fmla="*/ 4267 w 6096"/>
                <a:gd name="connsiteY1" fmla="*/ 6706 h 9144"/>
                <a:gd name="connsiteX2" fmla="*/ 3048 w 6096"/>
                <a:gd name="connsiteY2" fmla="*/ 7315 h 9144"/>
                <a:gd name="connsiteX3" fmla="*/ 3048 w 6096"/>
                <a:gd name="connsiteY3" fmla="*/ 8535 h 9144"/>
                <a:gd name="connsiteX4" fmla="*/ 1828 w 6096"/>
                <a:gd name="connsiteY4" fmla="*/ 9144 h 9144"/>
                <a:gd name="connsiteX5" fmla="*/ 1828 w 6096"/>
                <a:gd name="connsiteY5" fmla="*/ 7315 h 9144"/>
                <a:gd name="connsiteX6" fmla="*/ 609 w 6096"/>
                <a:gd name="connsiteY6" fmla="*/ 6096 h 9144"/>
                <a:gd name="connsiteX7" fmla="*/ 0 w 6096"/>
                <a:gd name="connsiteY7" fmla="*/ 4267 h 9144"/>
                <a:gd name="connsiteX8" fmla="*/ 609 w 6096"/>
                <a:gd name="connsiteY8" fmla="*/ 1829 h 9144"/>
                <a:gd name="connsiteX9" fmla="*/ 1828 w 6096"/>
                <a:gd name="connsiteY9" fmla="*/ 1219 h 9144"/>
                <a:gd name="connsiteX10" fmla="*/ 4267 w 6096"/>
                <a:gd name="connsiteY10" fmla="*/ 0 h 9144"/>
                <a:gd name="connsiteX11" fmla="*/ 4876 w 6096"/>
                <a:gd name="connsiteY11" fmla="*/ 1219 h 9144"/>
                <a:gd name="connsiteX12" fmla="*/ 5487 w 6096"/>
                <a:gd name="connsiteY12" fmla="*/ 3658 h 9144"/>
                <a:gd name="connsiteX13" fmla="*/ 5487 w 6096"/>
                <a:gd name="connsiteY13" fmla="*/ 4267 h 9144"/>
                <a:gd name="connsiteX14" fmla="*/ 6096 w 6096"/>
                <a:gd name="connsiteY14" fmla="*/ 5487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 h="9144">
                  <a:moveTo>
                    <a:pt x="6096" y="5487"/>
                  </a:moveTo>
                  <a:lnTo>
                    <a:pt x="4267" y="6706"/>
                  </a:lnTo>
                  <a:lnTo>
                    <a:pt x="3048" y="7315"/>
                  </a:lnTo>
                  <a:lnTo>
                    <a:pt x="3048" y="8535"/>
                  </a:lnTo>
                  <a:lnTo>
                    <a:pt x="1828" y="9144"/>
                  </a:lnTo>
                  <a:lnTo>
                    <a:pt x="1828" y="7315"/>
                  </a:lnTo>
                  <a:lnTo>
                    <a:pt x="609" y="6096"/>
                  </a:lnTo>
                  <a:lnTo>
                    <a:pt x="0" y="4267"/>
                  </a:lnTo>
                  <a:lnTo>
                    <a:pt x="609" y="1829"/>
                  </a:lnTo>
                  <a:lnTo>
                    <a:pt x="1828" y="1219"/>
                  </a:lnTo>
                  <a:lnTo>
                    <a:pt x="4267" y="0"/>
                  </a:lnTo>
                  <a:lnTo>
                    <a:pt x="4876" y="1219"/>
                  </a:lnTo>
                  <a:lnTo>
                    <a:pt x="5487" y="3658"/>
                  </a:lnTo>
                  <a:lnTo>
                    <a:pt x="5487" y="4267"/>
                  </a:lnTo>
                  <a:lnTo>
                    <a:pt x="6096" y="5487"/>
                  </a:lnTo>
                  <a:close/>
                </a:path>
              </a:pathLst>
            </a:custGeom>
            <a:grpFill/>
            <a:ln w="6350" cap="flat">
              <a:solidFill>
                <a:srgbClr val="545A8A"/>
              </a:solidFill>
              <a:prstDash val="solid"/>
              <a:miter/>
            </a:ln>
          </p:spPr>
          <p:txBody>
            <a:bodyPr rtlCol="0" anchor="ctr"/>
            <a:lstStyle/>
            <a:p>
              <a:endParaRPr lang="fr-FR" dirty="0"/>
            </a:p>
          </p:txBody>
        </p:sp>
        <p:sp>
          <p:nvSpPr>
            <p:cNvPr id="439" name="Forme libre : forme 446">
              <a:extLst>
                <a:ext uri="{FF2B5EF4-FFF2-40B4-BE49-F238E27FC236}">
                  <a16:creationId xmlns:a16="http://schemas.microsoft.com/office/drawing/2014/main" id="{D84718BA-2DCA-0058-C5E5-D903FF0665CE}"/>
                </a:ext>
              </a:extLst>
            </p:cNvPr>
            <p:cNvSpPr/>
            <p:nvPr/>
          </p:nvSpPr>
          <p:spPr>
            <a:xfrm>
              <a:off x="11724437" y="4929834"/>
              <a:ext cx="1828" cy="3657"/>
            </a:xfrm>
            <a:custGeom>
              <a:avLst/>
              <a:gdLst>
                <a:gd name="connsiteX0" fmla="*/ 609 w 1828"/>
                <a:gd name="connsiteY0" fmla="*/ 3657 h 3657"/>
                <a:gd name="connsiteX1" fmla="*/ 0 w 1828"/>
                <a:gd name="connsiteY1" fmla="*/ 3048 h 3657"/>
                <a:gd name="connsiteX2" fmla="*/ 609 w 1828"/>
                <a:gd name="connsiteY2" fmla="*/ 0 h 3657"/>
                <a:gd name="connsiteX3" fmla="*/ 1828 w 1828"/>
                <a:gd name="connsiteY3" fmla="*/ 1219 h 3657"/>
                <a:gd name="connsiteX4" fmla="*/ 609 w 1828"/>
                <a:gd name="connsiteY4" fmla="*/ 3657 h 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 h="3657">
                  <a:moveTo>
                    <a:pt x="609" y="3657"/>
                  </a:moveTo>
                  <a:lnTo>
                    <a:pt x="0" y="3048"/>
                  </a:lnTo>
                  <a:lnTo>
                    <a:pt x="609" y="0"/>
                  </a:lnTo>
                  <a:lnTo>
                    <a:pt x="1828" y="1219"/>
                  </a:lnTo>
                  <a:lnTo>
                    <a:pt x="609" y="3657"/>
                  </a:lnTo>
                  <a:close/>
                </a:path>
              </a:pathLst>
            </a:custGeom>
            <a:grpFill/>
            <a:ln w="6350" cap="flat">
              <a:solidFill>
                <a:srgbClr val="545A8A"/>
              </a:solidFill>
              <a:prstDash val="solid"/>
              <a:miter/>
            </a:ln>
          </p:spPr>
          <p:txBody>
            <a:bodyPr rtlCol="0" anchor="ctr"/>
            <a:lstStyle/>
            <a:p>
              <a:endParaRPr lang="fr-FR" dirty="0"/>
            </a:p>
          </p:txBody>
        </p:sp>
        <p:sp>
          <p:nvSpPr>
            <p:cNvPr id="440" name="Forme libre : forme 449">
              <a:extLst>
                <a:ext uri="{FF2B5EF4-FFF2-40B4-BE49-F238E27FC236}">
                  <a16:creationId xmlns:a16="http://schemas.microsoft.com/office/drawing/2014/main" id="{F9C15AC4-8802-C63D-195F-14A88A01B189}"/>
                </a:ext>
              </a:extLst>
            </p:cNvPr>
            <p:cNvSpPr/>
            <p:nvPr/>
          </p:nvSpPr>
          <p:spPr>
            <a:xfrm>
              <a:off x="3663696" y="3935576"/>
              <a:ext cx="7924" cy="10972"/>
            </a:xfrm>
            <a:custGeom>
              <a:avLst/>
              <a:gdLst>
                <a:gd name="connsiteX0" fmla="*/ 6096 w 7924"/>
                <a:gd name="connsiteY0" fmla="*/ 10973 h 10972"/>
                <a:gd name="connsiteX1" fmla="*/ 4877 w 7924"/>
                <a:gd name="connsiteY1" fmla="*/ 10973 h 10972"/>
                <a:gd name="connsiteX2" fmla="*/ 4267 w 7924"/>
                <a:gd name="connsiteY2" fmla="*/ 7925 h 10972"/>
                <a:gd name="connsiteX3" fmla="*/ 4877 w 7924"/>
                <a:gd name="connsiteY3" fmla="*/ 6096 h 10972"/>
                <a:gd name="connsiteX4" fmla="*/ 4267 w 7924"/>
                <a:gd name="connsiteY4" fmla="*/ 4267 h 10972"/>
                <a:gd name="connsiteX5" fmla="*/ 1829 w 7924"/>
                <a:gd name="connsiteY5" fmla="*/ 3658 h 10972"/>
                <a:gd name="connsiteX6" fmla="*/ 0 w 7924"/>
                <a:gd name="connsiteY6" fmla="*/ 1829 h 10972"/>
                <a:gd name="connsiteX7" fmla="*/ 609 w 7924"/>
                <a:gd name="connsiteY7" fmla="*/ 0 h 10972"/>
                <a:gd name="connsiteX8" fmla="*/ 7925 w 7924"/>
                <a:gd name="connsiteY8" fmla="*/ 3658 h 10972"/>
                <a:gd name="connsiteX9" fmla="*/ 7315 w 7924"/>
                <a:gd name="connsiteY9" fmla="*/ 4877 h 10972"/>
                <a:gd name="connsiteX10" fmla="*/ 7315 w 7924"/>
                <a:gd name="connsiteY10" fmla="*/ 7315 h 10972"/>
                <a:gd name="connsiteX11" fmla="*/ 6096 w 7924"/>
                <a:gd name="connsiteY11" fmla="*/ 8535 h 10972"/>
                <a:gd name="connsiteX12" fmla="*/ 6096 w 7924"/>
                <a:gd name="connsiteY12" fmla="*/ 10973 h 1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4" h="10972">
                  <a:moveTo>
                    <a:pt x="6096" y="10973"/>
                  </a:moveTo>
                  <a:lnTo>
                    <a:pt x="4877" y="10973"/>
                  </a:lnTo>
                  <a:lnTo>
                    <a:pt x="4267" y="7925"/>
                  </a:lnTo>
                  <a:lnTo>
                    <a:pt x="4877" y="6096"/>
                  </a:lnTo>
                  <a:lnTo>
                    <a:pt x="4267" y="4267"/>
                  </a:lnTo>
                  <a:lnTo>
                    <a:pt x="1829" y="3658"/>
                  </a:lnTo>
                  <a:lnTo>
                    <a:pt x="0" y="1829"/>
                  </a:lnTo>
                  <a:lnTo>
                    <a:pt x="609" y="0"/>
                  </a:lnTo>
                  <a:lnTo>
                    <a:pt x="7925" y="3658"/>
                  </a:lnTo>
                  <a:lnTo>
                    <a:pt x="7315" y="4877"/>
                  </a:lnTo>
                  <a:lnTo>
                    <a:pt x="7315" y="7315"/>
                  </a:lnTo>
                  <a:lnTo>
                    <a:pt x="6096" y="8535"/>
                  </a:lnTo>
                  <a:lnTo>
                    <a:pt x="6096" y="10973"/>
                  </a:lnTo>
                  <a:close/>
                </a:path>
              </a:pathLst>
            </a:custGeom>
            <a:grpFill/>
            <a:ln w="6350" cap="flat">
              <a:solidFill>
                <a:srgbClr val="545A8A"/>
              </a:solidFill>
              <a:prstDash val="solid"/>
              <a:miter/>
            </a:ln>
          </p:spPr>
          <p:txBody>
            <a:bodyPr rtlCol="0" anchor="ctr"/>
            <a:lstStyle/>
            <a:p>
              <a:endParaRPr lang="fr-FR" dirty="0"/>
            </a:p>
          </p:txBody>
        </p:sp>
        <p:sp>
          <p:nvSpPr>
            <p:cNvPr id="441" name="Forme libre : forme 450">
              <a:extLst>
                <a:ext uri="{FF2B5EF4-FFF2-40B4-BE49-F238E27FC236}">
                  <a16:creationId xmlns:a16="http://schemas.microsoft.com/office/drawing/2014/main" id="{7DB78C85-77D8-5127-1119-C6516A0242FC}"/>
                </a:ext>
              </a:extLst>
            </p:cNvPr>
            <p:cNvSpPr/>
            <p:nvPr/>
          </p:nvSpPr>
          <p:spPr>
            <a:xfrm>
              <a:off x="3865473" y="3731970"/>
              <a:ext cx="1219" cy="1828"/>
            </a:xfrm>
            <a:custGeom>
              <a:avLst/>
              <a:gdLst>
                <a:gd name="connsiteX0" fmla="*/ 1219 w 1219"/>
                <a:gd name="connsiteY0" fmla="*/ 1219 h 1828"/>
                <a:gd name="connsiteX1" fmla="*/ 0 w 1219"/>
                <a:gd name="connsiteY1" fmla="*/ 1829 h 1828"/>
                <a:gd name="connsiteX2" fmla="*/ 0 w 1219"/>
                <a:gd name="connsiteY2" fmla="*/ 610 h 1828"/>
                <a:gd name="connsiteX3" fmla="*/ 610 w 1219"/>
                <a:gd name="connsiteY3" fmla="*/ 0 h 1828"/>
                <a:gd name="connsiteX4" fmla="*/ 1219 w 1219"/>
                <a:gd name="connsiteY4" fmla="*/ 121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828">
                  <a:moveTo>
                    <a:pt x="1219" y="1219"/>
                  </a:moveTo>
                  <a:lnTo>
                    <a:pt x="0" y="1829"/>
                  </a:lnTo>
                  <a:lnTo>
                    <a:pt x="0" y="610"/>
                  </a:lnTo>
                  <a:lnTo>
                    <a:pt x="610" y="0"/>
                  </a:lnTo>
                  <a:lnTo>
                    <a:pt x="1219" y="1219"/>
                  </a:lnTo>
                  <a:close/>
                </a:path>
              </a:pathLst>
            </a:custGeom>
            <a:grpFill/>
            <a:ln w="6350" cap="flat">
              <a:solidFill>
                <a:srgbClr val="545A8A"/>
              </a:solidFill>
              <a:prstDash val="solid"/>
              <a:miter/>
            </a:ln>
          </p:spPr>
          <p:txBody>
            <a:bodyPr rtlCol="0" anchor="ctr"/>
            <a:lstStyle/>
            <a:p>
              <a:endParaRPr lang="fr-FR" dirty="0"/>
            </a:p>
          </p:txBody>
        </p:sp>
        <p:sp>
          <p:nvSpPr>
            <p:cNvPr id="442" name="Forme libre : forme 451">
              <a:extLst>
                <a:ext uri="{FF2B5EF4-FFF2-40B4-BE49-F238E27FC236}">
                  <a16:creationId xmlns:a16="http://schemas.microsoft.com/office/drawing/2014/main" id="{7EE07EAC-DC13-10A0-C003-D01EE81373D3}"/>
                </a:ext>
              </a:extLst>
            </p:cNvPr>
            <p:cNvSpPr/>
            <p:nvPr/>
          </p:nvSpPr>
          <p:spPr>
            <a:xfrm>
              <a:off x="3856939" y="3726484"/>
              <a:ext cx="1219" cy="1219"/>
            </a:xfrm>
            <a:custGeom>
              <a:avLst/>
              <a:gdLst>
                <a:gd name="connsiteX0" fmla="*/ 609 w 1219"/>
                <a:gd name="connsiteY0" fmla="*/ 1219 h 1219"/>
                <a:gd name="connsiteX1" fmla="*/ 0 w 1219"/>
                <a:gd name="connsiteY1" fmla="*/ 1219 h 1219"/>
                <a:gd name="connsiteX2" fmla="*/ 609 w 1219"/>
                <a:gd name="connsiteY2" fmla="*/ 0 h 1219"/>
                <a:gd name="connsiteX3" fmla="*/ 1219 w 1219"/>
                <a:gd name="connsiteY3" fmla="*/ 610 h 1219"/>
                <a:gd name="connsiteX4" fmla="*/ 609 w 1219"/>
                <a:gd name="connsiteY4" fmla="*/ 1219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219">
                  <a:moveTo>
                    <a:pt x="609" y="1219"/>
                  </a:moveTo>
                  <a:lnTo>
                    <a:pt x="0" y="1219"/>
                  </a:lnTo>
                  <a:lnTo>
                    <a:pt x="609" y="0"/>
                  </a:lnTo>
                  <a:lnTo>
                    <a:pt x="1219" y="610"/>
                  </a:lnTo>
                  <a:lnTo>
                    <a:pt x="609" y="1219"/>
                  </a:lnTo>
                  <a:close/>
                </a:path>
              </a:pathLst>
            </a:custGeom>
            <a:grpFill/>
            <a:ln w="6350" cap="flat">
              <a:solidFill>
                <a:srgbClr val="545A8A"/>
              </a:solidFill>
              <a:prstDash val="solid"/>
              <a:miter/>
            </a:ln>
          </p:spPr>
          <p:txBody>
            <a:bodyPr rtlCol="0" anchor="ctr"/>
            <a:lstStyle/>
            <a:p>
              <a:endParaRPr lang="fr-FR" dirty="0"/>
            </a:p>
          </p:txBody>
        </p:sp>
        <p:sp>
          <p:nvSpPr>
            <p:cNvPr id="443" name="Forme libre : forme 452">
              <a:extLst>
                <a:ext uri="{FF2B5EF4-FFF2-40B4-BE49-F238E27FC236}">
                  <a16:creationId xmlns:a16="http://schemas.microsoft.com/office/drawing/2014/main" id="{EE888567-4935-CB22-47E7-B9C236993C6C}"/>
                </a:ext>
              </a:extLst>
            </p:cNvPr>
            <p:cNvSpPr/>
            <p:nvPr/>
          </p:nvSpPr>
          <p:spPr>
            <a:xfrm>
              <a:off x="3917289" y="3834992"/>
              <a:ext cx="13411" cy="18288"/>
            </a:xfrm>
            <a:custGeom>
              <a:avLst/>
              <a:gdLst>
                <a:gd name="connsiteX0" fmla="*/ 8535 w 13411"/>
                <a:gd name="connsiteY0" fmla="*/ 3658 h 18288"/>
                <a:gd name="connsiteX1" fmla="*/ 8535 w 13411"/>
                <a:gd name="connsiteY1" fmla="*/ 4877 h 18288"/>
                <a:gd name="connsiteX2" fmla="*/ 10973 w 13411"/>
                <a:gd name="connsiteY2" fmla="*/ 4267 h 18288"/>
                <a:gd name="connsiteX3" fmla="*/ 9754 w 13411"/>
                <a:gd name="connsiteY3" fmla="*/ 7315 h 18288"/>
                <a:gd name="connsiteX4" fmla="*/ 10973 w 13411"/>
                <a:gd name="connsiteY4" fmla="*/ 8535 h 18288"/>
                <a:gd name="connsiteX5" fmla="*/ 10973 w 13411"/>
                <a:gd name="connsiteY5" fmla="*/ 9754 h 18288"/>
                <a:gd name="connsiteX6" fmla="*/ 12192 w 13411"/>
                <a:gd name="connsiteY6" fmla="*/ 10973 h 18288"/>
                <a:gd name="connsiteX7" fmla="*/ 13411 w 13411"/>
                <a:gd name="connsiteY7" fmla="*/ 16459 h 18288"/>
                <a:gd name="connsiteX8" fmla="*/ 11583 w 13411"/>
                <a:gd name="connsiteY8" fmla="*/ 18288 h 18288"/>
                <a:gd name="connsiteX9" fmla="*/ 10973 w 13411"/>
                <a:gd name="connsiteY9" fmla="*/ 15850 h 18288"/>
                <a:gd name="connsiteX10" fmla="*/ 10363 w 13411"/>
                <a:gd name="connsiteY10" fmla="*/ 16459 h 18288"/>
                <a:gd name="connsiteX11" fmla="*/ 6706 w 13411"/>
                <a:gd name="connsiteY11" fmla="*/ 15850 h 18288"/>
                <a:gd name="connsiteX12" fmla="*/ 4267 w 13411"/>
                <a:gd name="connsiteY12" fmla="*/ 15850 h 18288"/>
                <a:gd name="connsiteX13" fmla="*/ 3048 w 13411"/>
                <a:gd name="connsiteY13" fmla="*/ 14021 h 18288"/>
                <a:gd name="connsiteX14" fmla="*/ 6706 w 13411"/>
                <a:gd name="connsiteY14" fmla="*/ 10973 h 18288"/>
                <a:gd name="connsiteX15" fmla="*/ 4267 w 13411"/>
                <a:gd name="connsiteY15" fmla="*/ 10973 h 18288"/>
                <a:gd name="connsiteX16" fmla="*/ 1829 w 13411"/>
                <a:gd name="connsiteY16" fmla="*/ 8535 h 18288"/>
                <a:gd name="connsiteX17" fmla="*/ 1219 w 13411"/>
                <a:gd name="connsiteY17" fmla="*/ 5487 h 18288"/>
                <a:gd name="connsiteX18" fmla="*/ 0 w 13411"/>
                <a:gd name="connsiteY18" fmla="*/ 2439 h 18288"/>
                <a:gd name="connsiteX19" fmla="*/ 1829 w 13411"/>
                <a:gd name="connsiteY19" fmla="*/ 0 h 18288"/>
                <a:gd name="connsiteX20" fmla="*/ 4267 w 13411"/>
                <a:gd name="connsiteY20" fmla="*/ 610 h 18288"/>
                <a:gd name="connsiteX21" fmla="*/ 7315 w 13411"/>
                <a:gd name="connsiteY21" fmla="*/ 2439 h 18288"/>
                <a:gd name="connsiteX22" fmla="*/ 8535 w 13411"/>
                <a:gd name="connsiteY22" fmla="*/ 365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11" h="18288">
                  <a:moveTo>
                    <a:pt x="8535" y="3658"/>
                  </a:moveTo>
                  <a:lnTo>
                    <a:pt x="8535" y="4877"/>
                  </a:lnTo>
                  <a:lnTo>
                    <a:pt x="10973" y="4267"/>
                  </a:lnTo>
                  <a:lnTo>
                    <a:pt x="9754" y="7315"/>
                  </a:lnTo>
                  <a:lnTo>
                    <a:pt x="10973" y="8535"/>
                  </a:lnTo>
                  <a:lnTo>
                    <a:pt x="10973" y="9754"/>
                  </a:lnTo>
                  <a:lnTo>
                    <a:pt x="12192" y="10973"/>
                  </a:lnTo>
                  <a:lnTo>
                    <a:pt x="13411" y="16459"/>
                  </a:lnTo>
                  <a:lnTo>
                    <a:pt x="11583" y="18288"/>
                  </a:lnTo>
                  <a:lnTo>
                    <a:pt x="10973" y="15850"/>
                  </a:lnTo>
                  <a:lnTo>
                    <a:pt x="10363" y="16459"/>
                  </a:lnTo>
                  <a:lnTo>
                    <a:pt x="6706" y="15850"/>
                  </a:lnTo>
                  <a:lnTo>
                    <a:pt x="4267" y="15850"/>
                  </a:lnTo>
                  <a:lnTo>
                    <a:pt x="3048" y="14021"/>
                  </a:lnTo>
                  <a:lnTo>
                    <a:pt x="6706" y="10973"/>
                  </a:lnTo>
                  <a:lnTo>
                    <a:pt x="4267" y="10973"/>
                  </a:lnTo>
                  <a:lnTo>
                    <a:pt x="1829" y="8535"/>
                  </a:lnTo>
                  <a:lnTo>
                    <a:pt x="1219" y="5487"/>
                  </a:lnTo>
                  <a:lnTo>
                    <a:pt x="0" y="2439"/>
                  </a:lnTo>
                  <a:lnTo>
                    <a:pt x="1829" y="0"/>
                  </a:lnTo>
                  <a:lnTo>
                    <a:pt x="4267" y="610"/>
                  </a:lnTo>
                  <a:lnTo>
                    <a:pt x="7315" y="2439"/>
                  </a:lnTo>
                  <a:lnTo>
                    <a:pt x="8535" y="3658"/>
                  </a:lnTo>
                  <a:close/>
                </a:path>
              </a:pathLst>
            </a:custGeom>
            <a:grpFill/>
            <a:ln w="6350" cap="flat">
              <a:solidFill>
                <a:srgbClr val="545A8A"/>
              </a:solidFill>
              <a:prstDash val="solid"/>
              <a:miter/>
            </a:ln>
          </p:spPr>
          <p:txBody>
            <a:bodyPr rtlCol="0" anchor="ctr"/>
            <a:lstStyle/>
            <a:p>
              <a:endParaRPr lang="fr-FR" dirty="0"/>
            </a:p>
          </p:txBody>
        </p:sp>
        <p:sp>
          <p:nvSpPr>
            <p:cNvPr id="444" name="Forme libre : forme 453">
              <a:extLst>
                <a:ext uri="{FF2B5EF4-FFF2-40B4-BE49-F238E27FC236}">
                  <a16:creationId xmlns:a16="http://schemas.microsoft.com/office/drawing/2014/main" id="{756225F5-AD87-DD0B-50B3-F0CBBD0C1F25}"/>
                </a:ext>
              </a:extLst>
            </p:cNvPr>
            <p:cNvSpPr/>
            <p:nvPr/>
          </p:nvSpPr>
          <p:spPr>
            <a:xfrm>
              <a:off x="5405932" y="3327196"/>
              <a:ext cx="9753" cy="8534"/>
            </a:xfrm>
            <a:custGeom>
              <a:avLst/>
              <a:gdLst>
                <a:gd name="connsiteX0" fmla="*/ 9754 w 9753"/>
                <a:gd name="connsiteY0" fmla="*/ 2438 h 8534"/>
                <a:gd name="connsiteX1" fmla="*/ 7925 w 9753"/>
                <a:gd name="connsiteY1" fmla="*/ 5486 h 8534"/>
                <a:gd name="connsiteX2" fmla="*/ 5487 w 9753"/>
                <a:gd name="connsiteY2" fmla="*/ 8534 h 8534"/>
                <a:gd name="connsiteX3" fmla="*/ 3658 w 9753"/>
                <a:gd name="connsiteY3" fmla="*/ 6096 h 8534"/>
                <a:gd name="connsiteX4" fmla="*/ 1219 w 9753"/>
                <a:gd name="connsiteY4" fmla="*/ 6096 h 8534"/>
                <a:gd name="connsiteX5" fmla="*/ 0 w 9753"/>
                <a:gd name="connsiteY5" fmla="*/ 4877 h 8534"/>
                <a:gd name="connsiteX6" fmla="*/ 1219 w 9753"/>
                <a:gd name="connsiteY6" fmla="*/ 3048 h 8534"/>
                <a:gd name="connsiteX7" fmla="*/ 3658 w 9753"/>
                <a:gd name="connsiteY7" fmla="*/ 3658 h 8534"/>
                <a:gd name="connsiteX8" fmla="*/ 6096 w 9753"/>
                <a:gd name="connsiteY8" fmla="*/ 1219 h 8534"/>
                <a:gd name="connsiteX9" fmla="*/ 7925 w 9753"/>
                <a:gd name="connsiteY9" fmla="*/ 0 h 8534"/>
                <a:gd name="connsiteX10" fmla="*/ 9144 w 9753"/>
                <a:gd name="connsiteY10" fmla="*/ 610 h 8534"/>
                <a:gd name="connsiteX11" fmla="*/ 9754 w 9753"/>
                <a:gd name="connsiteY11" fmla="*/ 2438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3" h="8534">
                  <a:moveTo>
                    <a:pt x="9754" y="2438"/>
                  </a:moveTo>
                  <a:lnTo>
                    <a:pt x="7925" y="5486"/>
                  </a:lnTo>
                  <a:lnTo>
                    <a:pt x="5487" y="8534"/>
                  </a:lnTo>
                  <a:lnTo>
                    <a:pt x="3658" y="6096"/>
                  </a:lnTo>
                  <a:lnTo>
                    <a:pt x="1219" y="6096"/>
                  </a:lnTo>
                  <a:lnTo>
                    <a:pt x="0" y="4877"/>
                  </a:lnTo>
                  <a:lnTo>
                    <a:pt x="1219" y="3048"/>
                  </a:lnTo>
                  <a:lnTo>
                    <a:pt x="3658" y="3658"/>
                  </a:lnTo>
                  <a:lnTo>
                    <a:pt x="6096" y="1219"/>
                  </a:lnTo>
                  <a:lnTo>
                    <a:pt x="7925" y="0"/>
                  </a:lnTo>
                  <a:lnTo>
                    <a:pt x="9144" y="610"/>
                  </a:lnTo>
                  <a:lnTo>
                    <a:pt x="9754" y="2438"/>
                  </a:lnTo>
                  <a:close/>
                </a:path>
              </a:pathLst>
            </a:custGeom>
            <a:grpFill/>
            <a:ln w="6350" cap="flat">
              <a:solidFill>
                <a:srgbClr val="545A8A"/>
              </a:solidFill>
              <a:prstDash val="solid"/>
              <a:miter/>
            </a:ln>
          </p:spPr>
          <p:txBody>
            <a:bodyPr rtlCol="0" anchor="ctr"/>
            <a:lstStyle/>
            <a:p>
              <a:endParaRPr lang="fr-FR" dirty="0"/>
            </a:p>
          </p:txBody>
        </p:sp>
        <p:sp>
          <p:nvSpPr>
            <p:cNvPr id="445" name="Forme libre : forme 454">
              <a:extLst>
                <a:ext uri="{FF2B5EF4-FFF2-40B4-BE49-F238E27FC236}">
                  <a16:creationId xmlns:a16="http://schemas.microsoft.com/office/drawing/2014/main" id="{6B0AA00F-8494-DAAA-1D48-96D035DC58C2}"/>
                </a:ext>
              </a:extLst>
            </p:cNvPr>
            <p:cNvSpPr/>
            <p:nvPr/>
          </p:nvSpPr>
          <p:spPr>
            <a:xfrm>
              <a:off x="5484571" y="3315004"/>
              <a:ext cx="15240" cy="17068"/>
            </a:xfrm>
            <a:custGeom>
              <a:avLst/>
              <a:gdLst>
                <a:gd name="connsiteX0" fmla="*/ 14021 w 15240"/>
                <a:gd name="connsiteY0" fmla="*/ 610 h 17068"/>
                <a:gd name="connsiteX1" fmla="*/ 14021 w 15240"/>
                <a:gd name="connsiteY1" fmla="*/ 3658 h 17068"/>
                <a:gd name="connsiteX2" fmla="*/ 15240 w 15240"/>
                <a:gd name="connsiteY2" fmla="*/ 6096 h 17068"/>
                <a:gd name="connsiteX3" fmla="*/ 14021 w 15240"/>
                <a:gd name="connsiteY3" fmla="*/ 10363 h 17068"/>
                <a:gd name="connsiteX4" fmla="*/ 14630 w 15240"/>
                <a:gd name="connsiteY4" fmla="*/ 12192 h 17068"/>
                <a:gd name="connsiteX5" fmla="*/ 12192 w 15240"/>
                <a:gd name="connsiteY5" fmla="*/ 14630 h 17068"/>
                <a:gd name="connsiteX6" fmla="*/ 9144 w 15240"/>
                <a:gd name="connsiteY6" fmla="*/ 15850 h 17068"/>
                <a:gd name="connsiteX7" fmla="*/ 7925 w 15240"/>
                <a:gd name="connsiteY7" fmla="*/ 17069 h 17068"/>
                <a:gd name="connsiteX8" fmla="*/ 4267 w 15240"/>
                <a:gd name="connsiteY8" fmla="*/ 15850 h 17068"/>
                <a:gd name="connsiteX9" fmla="*/ 1219 w 15240"/>
                <a:gd name="connsiteY9" fmla="*/ 12802 h 17068"/>
                <a:gd name="connsiteX10" fmla="*/ 0 w 15240"/>
                <a:gd name="connsiteY10" fmla="*/ 10363 h 17068"/>
                <a:gd name="connsiteX11" fmla="*/ 0 w 15240"/>
                <a:gd name="connsiteY11" fmla="*/ 6706 h 17068"/>
                <a:gd name="connsiteX12" fmla="*/ 3657 w 15240"/>
                <a:gd name="connsiteY12" fmla="*/ 4267 h 17068"/>
                <a:gd name="connsiteX13" fmla="*/ 4267 w 15240"/>
                <a:gd name="connsiteY13" fmla="*/ 1219 h 17068"/>
                <a:gd name="connsiteX14" fmla="*/ 4267 w 15240"/>
                <a:gd name="connsiteY14" fmla="*/ 0 h 17068"/>
                <a:gd name="connsiteX15" fmla="*/ 7925 w 15240"/>
                <a:gd name="connsiteY15" fmla="*/ 610 h 17068"/>
                <a:gd name="connsiteX16" fmla="*/ 10363 w 15240"/>
                <a:gd name="connsiteY16" fmla="*/ 610 h 17068"/>
                <a:gd name="connsiteX17" fmla="*/ 12192 w 15240"/>
                <a:gd name="connsiteY17" fmla="*/ 1219 h 17068"/>
                <a:gd name="connsiteX18" fmla="*/ 14021 w 15240"/>
                <a:gd name="connsiteY18" fmla="*/ 610 h 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 h="17068">
                  <a:moveTo>
                    <a:pt x="14021" y="610"/>
                  </a:moveTo>
                  <a:lnTo>
                    <a:pt x="14021" y="3658"/>
                  </a:lnTo>
                  <a:lnTo>
                    <a:pt x="15240" y="6096"/>
                  </a:lnTo>
                  <a:lnTo>
                    <a:pt x="14021" y="10363"/>
                  </a:lnTo>
                  <a:lnTo>
                    <a:pt x="14630" y="12192"/>
                  </a:lnTo>
                  <a:lnTo>
                    <a:pt x="12192" y="14630"/>
                  </a:lnTo>
                  <a:lnTo>
                    <a:pt x="9144" y="15850"/>
                  </a:lnTo>
                  <a:lnTo>
                    <a:pt x="7925" y="17069"/>
                  </a:lnTo>
                  <a:lnTo>
                    <a:pt x="4267" y="15850"/>
                  </a:lnTo>
                  <a:lnTo>
                    <a:pt x="1219" y="12802"/>
                  </a:lnTo>
                  <a:lnTo>
                    <a:pt x="0" y="10363"/>
                  </a:lnTo>
                  <a:lnTo>
                    <a:pt x="0" y="6706"/>
                  </a:lnTo>
                  <a:lnTo>
                    <a:pt x="3657" y="4267"/>
                  </a:lnTo>
                  <a:lnTo>
                    <a:pt x="4267" y="1219"/>
                  </a:lnTo>
                  <a:lnTo>
                    <a:pt x="4267" y="0"/>
                  </a:lnTo>
                  <a:lnTo>
                    <a:pt x="7925" y="610"/>
                  </a:lnTo>
                  <a:lnTo>
                    <a:pt x="10363" y="610"/>
                  </a:lnTo>
                  <a:lnTo>
                    <a:pt x="12192" y="1219"/>
                  </a:lnTo>
                  <a:lnTo>
                    <a:pt x="14021" y="610"/>
                  </a:lnTo>
                  <a:close/>
                </a:path>
              </a:pathLst>
            </a:custGeom>
            <a:grpFill/>
            <a:ln w="6350" cap="flat">
              <a:solidFill>
                <a:srgbClr val="545A8A"/>
              </a:solidFill>
              <a:prstDash val="solid"/>
              <a:miter/>
            </a:ln>
          </p:spPr>
          <p:txBody>
            <a:bodyPr rtlCol="0" anchor="ctr"/>
            <a:lstStyle/>
            <a:p>
              <a:endParaRPr lang="fr-FR" dirty="0"/>
            </a:p>
          </p:txBody>
        </p:sp>
        <p:sp>
          <p:nvSpPr>
            <p:cNvPr id="446" name="Forme libre : forme 455">
              <a:extLst>
                <a:ext uri="{FF2B5EF4-FFF2-40B4-BE49-F238E27FC236}">
                  <a16:creationId xmlns:a16="http://schemas.microsoft.com/office/drawing/2014/main" id="{DBA52762-8E93-F315-7273-3CC5150011E1}"/>
                </a:ext>
              </a:extLst>
            </p:cNvPr>
            <p:cNvSpPr/>
            <p:nvPr/>
          </p:nvSpPr>
          <p:spPr>
            <a:xfrm>
              <a:off x="5433974" y="3313175"/>
              <a:ext cx="8534" cy="7315"/>
            </a:xfrm>
            <a:custGeom>
              <a:avLst/>
              <a:gdLst>
                <a:gd name="connsiteX0" fmla="*/ 4267 w 8534"/>
                <a:gd name="connsiteY0" fmla="*/ 7315 h 7315"/>
                <a:gd name="connsiteX1" fmla="*/ 3048 w 8534"/>
                <a:gd name="connsiteY1" fmla="*/ 7315 h 7315"/>
                <a:gd name="connsiteX2" fmla="*/ 1219 w 8534"/>
                <a:gd name="connsiteY2" fmla="*/ 6096 h 7315"/>
                <a:gd name="connsiteX3" fmla="*/ 0 w 8534"/>
                <a:gd name="connsiteY3" fmla="*/ 4267 h 7315"/>
                <a:gd name="connsiteX4" fmla="*/ 609 w 8534"/>
                <a:gd name="connsiteY4" fmla="*/ 1829 h 7315"/>
                <a:gd name="connsiteX5" fmla="*/ 1219 w 8534"/>
                <a:gd name="connsiteY5" fmla="*/ 0 h 7315"/>
                <a:gd name="connsiteX6" fmla="*/ 3048 w 8534"/>
                <a:gd name="connsiteY6" fmla="*/ 0 h 7315"/>
                <a:gd name="connsiteX7" fmla="*/ 4877 w 8534"/>
                <a:gd name="connsiteY7" fmla="*/ 0 h 7315"/>
                <a:gd name="connsiteX8" fmla="*/ 7925 w 8534"/>
                <a:gd name="connsiteY8" fmla="*/ 2438 h 7315"/>
                <a:gd name="connsiteX9" fmla="*/ 8534 w 8534"/>
                <a:gd name="connsiteY9" fmla="*/ 4267 h 7315"/>
                <a:gd name="connsiteX10" fmla="*/ 5486 w 8534"/>
                <a:gd name="connsiteY10" fmla="*/ 7315 h 7315"/>
                <a:gd name="connsiteX11" fmla="*/ 4267 w 8534"/>
                <a:gd name="connsiteY11" fmla="*/ 7315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 h="7315">
                  <a:moveTo>
                    <a:pt x="4267" y="7315"/>
                  </a:moveTo>
                  <a:lnTo>
                    <a:pt x="3048" y="7315"/>
                  </a:lnTo>
                  <a:lnTo>
                    <a:pt x="1219" y="6096"/>
                  </a:lnTo>
                  <a:lnTo>
                    <a:pt x="0" y="4267"/>
                  </a:lnTo>
                  <a:lnTo>
                    <a:pt x="609" y="1829"/>
                  </a:lnTo>
                  <a:lnTo>
                    <a:pt x="1219" y="0"/>
                  </a:lnTo>
                  <a:lnTo>
                    <a:pt x="3048" y="0"/>
                  </a:lnTo>
                  <a:lnTo>
                    <a:pt x="4877" y="0"/>
                  </a:lnTo>
                  <a:lnTo>
                    <a:pt x="7925" y="2438"/>
                  </a:lnTo>
                  <a:lnTo>
                    <a:pt x="8534" y="4267"/>
                  </a:lnTo>
                  <a:lnTo>
                    <a:pt x="5486" y="7315"/>
                  </a:lnTo>
                  <a:lnTo>
                    <a:pt x="4267" y="7315"/>
                  </a:lnTo>
                  <a:close/>
                </a:path>
              </a:pathLst>
            </a:custGeom>
            <a:grpFill/>
            <a:ln w="6350" cap="flat">
              <a:solidFill>
                <a:srgbClr val="545A8A"/>
              </a:solidFill>
              <a:prstDash val="solid"/>
              <a:miter/>
            </a:ln>
          </p:spPr>
          <p:txBody>
            <a:bodyPr rtlCol="0" anchor="ctr"/>
            <a:lstStyle/>
            <a:p>
              <a:endParaRPr lang="fr-FR" dirty="0"/>
            </a:p>
          </p:txBody>
        </p:sp>
        <p:sp>
          <p:nvSpPr>
            <p:cNvPr id="447" name="Forme libre : forme 456">
              <a:extLst>
                <a:ext uri="{FF2B5EF4-FFF2-40B4-BE49-F238E27FC236}">
                  <a16:creationId xmlns:a16="http://schemas.microsoft.com/office/drawing/2014/main" id="{86FBAD89-1F35-F56F-CAE1-9C28984E7519}"/>
                </a:ext>
              </a:extLst>
            </p:cNvPr>
            <p:cNvSpPr/>
            <p:nvPr/>
          </p:nvSpPr>
          <p:spPr>
            <a:xfrm>
              <a:off x="5448604" y="3298544"/>
              <a:ext cx="26822" cy="23164"/>
            </a:xfrm>
            <a:custGeom>
              <a:avLst/>
              <a:gdLst>
                <a:gd name="connsiteX0" fmla="*/ 26823 w 26822"/>
                <a:gd name="connsiteY0" fmla="*/ 610 h 23164"/>
                <a:gd name="connsiteX1" fmla="*/ 26823 w 26822"/>
                <a:gd name="connsiteY1" fmla="*/ 1829 h 23164"/>
                <a:gd name="connsiteX2" fmla="*/ 23165 w 26822"/>
                <a:gd name="connsiteY2" fmla="*/ 3658 h 23164"/>
                <a:gd name="connsiteX3" fmla="*/ 20727 w 26822"/>
                <a:gd name="connsiteY3" fmla="*/ 6706 h 23164"/>
                <a:gd name="connsiteX4" fmla="*/ 18898 w 26822"/>
                <a:gd name="connsiteY4" fmla="*/ 7925 h 23164"/>
                <a:gd name="connsiteX5" fmla="*/ 18898 w 26822"/>
                <a:gd name="connsiteY5" fmla="*/ 10363 h 23164"/>
                <a:gd name="connsiteX6" fmla="*/ 16459 w 26822"/>
                <a:gd name="connsiteY6" fmla="*/ 14631 h 23164"/>
                <a:gd name="connsiteX7" fmla="*/ 15850 w 26822"/>
                <a:gd name="connsiteY7" fmla="*/ 17069 h 23164"/>
                <a:gd name="connsiteX8" fmla="*/ 12802 w 26822"/>
                <a:gd name="connsiteY8" fmla="*/ 20727 h 23164"/>
                <a:gd name="connsiteX9" fmla="*/ 12192 w 26822"/>
                <a:gd name="connsiteY9" fmla="*/ 21946 h 23164"/>
                <a:gd name="connsiteX10" fmla="*/ 10973 w 26822"/>
                <a:gd name="connsiteY10" fmla="*/ 21946 h 23164"/>
                <a:gd name="connsiteX11" fmla="*/ 7315 w 26822"/>
                <a:gd name="connsiteY11" fmla="*/ 23165 h 23164"/>
                <a:gd name="connsiteX12" fmla="*/ 6706 w 26822"/>
                <a:gd name="connsiteY12" fmla="*/ 22555 h 23164"/>
                <a:gd name="connsiteX13" fmla="*/ 6096 w 26822"/>
                <a:gd name="connsiteY13" fmla="*/ 20117 h 23164"/>
                <a:gd name="connsiteX14" fmla="*/ 4267 w 26822"/>
                <a:gd name="connsiteY14" fmla="*/ 17679 h 23164"/>
                <a:gd name="connsiteX15" fmla="*/ 3658 w 26822"/>
                <a:gd name="connsiteY15" fmla="*/ 16459 h 23164"/>
                <a:gd name="connsiteX16" fmla="*/ 2439 w 26822"/>
                <a:gd name="connsiteY16" fmla="*/ 14631 h 23164"/>
                <a:gd name="connsiteX17" fmla="*/ 2439 w 26822"/>
                <a:gd name="connsiteY17" fmla="*/ 12802 h 23164"/>
                <a:gd name="connsiteX18" fmla="*/ 0 w 26822"/>
                <a:gd name="connsiteY18" fmla="*/ 9144 h 23164"/>
                <a:gd name="connsiteX19" fmla="*/ 3048 w 26822"/>
                <a:gd name="connsiteY19" fmla="*/ 7315 h 23164"/>
                <a:gd name="connsiteX20" fmla="*/ 4877 w 26822"/>
                <a:gd name="connsiteY20" fmla="*/ 8535 h 23164"/>
                <a:gd name="connsiteX21" fmla="*/ 8535 w 26822"/>
                <a:gd name="connsiteY21" fmla="*/ 7315 h 23164"/>
                <a:gd name="connsiteX22" fmla="*/ 10973 w 26822"/>
                <a:gd name="connsiteY22" fmla="*/ 7315 h 23164"/>
                <a:gd name="connsiteX23" fmla="*/ 14021 w 26822"/>
                <a:gd name="connsiteY23" fmla="*/ 6096 h 23164"/>
                <a:gd name="connsiteX24" fmla="*/ 17069 w 26822"/>
                <a:gd name="connsiteY24" fmla="*/ 3658 h 23164"/>
                <a:gd name="connsiteX25" fmla="*/ 17069 w 26822"/>
                <a:gd name="connsiteY25" fmla="*/ 2439 h 23164"/>
                <a:gd name="connsiteX26" fmla="*/ 20727 w 26822"/>
                <a:gd name="connsiteY26" fmla="*/ 610 h 23164"/>
                <a:gd name="connsiteX27" fmla="*/ 24384 w 26822"/>
                <a:gd name="connsiteY27" fmla="*/ 610 h 23164"/>
                <a:gd name="connsiteX28" fmla="*/ 26213 w 26822"/>
                <a:gd name="connsiteY28" fmla="*/ 0 h 23164"/>
                <a:gd name="connsiteX29" fmla="*/ 26823 w 26822"/>
                <a:gd name="connsiteY29" fmla="*/ 610 h 2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22" h="23164">
                  <a:moveTo>
                    <a:pt x="26823" y="610"/>
                  </a:moveTo>
                  <a:lnTo>
                    <a:pt x="26823" y="1829"/>
                  </a:lnTo>
                  <a:lnTo>
                    <a:pt x="23165" y="3658"/>
                  </a:lnTo>
                  <a:lnTo>
                    <a:pt x="20727" y="6706"/>
                  </a:lnTo>
                  <a:lnTo>
                    <a:pt x="18898" y="7925"/>
                  </a:lnTo>
                  <a:lnTo>
                    <a:pt x="18898" y="10363"/>
                  </a:lnTo>
                  <a:lnTo>
                    <a:pt x="16459" y="14631"/>
                  </a:lnTo>
                  <a:lnTo>
                    <a:pt x="15850" y="17069"/>
                  </a:lnTo>
                  <a:lnTo>
                    <a:pt x="12802" y="20727"/>
                  </a:lnTo>
                  <a:lnTo>
                    <a:pt x="12192" y="21946"/>
                  </a:lnTo>
                  <a:lnTo>
                    <a:pt x="10973" y="21946"/>
                  </a:lnTo>
                  <a:lnTo>
                    <a:pt x="7315" y="23165"/>
                  </a:lnTo>
                  <a:lnTo>
                    <a:pt x="6706" y="22555"/>
                  </a:lnTo>
                  <a:lnTo>
                    <a:pt x="6096" y="20117"/>
                  </a:lnTo>
                  <a:lnTo>
                    <a:pt x="4267" y="17679"/>
                  </a:lnTo>
                  <a:lnTo>
                    <a:pt x="3658" y="16459"/>
                  </a:lnTo>
                  <a:lnTo>
                    <a:pt x="2439" y="14631"/>
                  </a:lnTo>
                  <a:lnTo>
                    <a:pt x="2439" y="12802"/>
                  </a:lnTo>
                  <a:lnTo>
                    <a:pt x="0" y="9144"/>
                  </a:lnTo>
                  <a:lnTo>
                    <a:pt x="3048" y="7315"/>
                  </a:lnTo>
                  <a:lnTo>
                    <a:pt x="4877" y="8535"/>
                  </a:lnTo>
                  <a:lnTo>
                    <a:pt x="8535" y="7315"/>
                  </a:lnTo>
                  <a:lnTo>
                    <a:pt x="10973" y="7315"/>
                  </a:lnTo>
                  <a:lnTo>
                    <a:pt x="14021" y="6096"/>
                  </a:lnTo>
                  <a:lnTo>
                    <a:pt x="17069" y="3658"/>
                  </a:lnTo>
                  <a:lnTo>
                    <a:pt x="17069" y="2439"/>
                  </a:lnTo>
                  <a:lnTo>
                    <a:pt x="20727" y="610"/>
                  </a:lnTo>
                  <a:lnTo>
                    <a:pt x="24384" y="610"/>
                  </a:lnTo>
                  <a:lnTo>
                    <a:pt x="26213" y="0"/>
                  </a:lnTo>
                  <a:lnTo>
                    <a:pt x="26823" y="610"/>
                  </a:lnTo>
                  <a:close/>
                </a:path>
              </a:pathLst>
            </a:custGeom>
            <a:grpFill/>
            <a:ln w="6350" cap="flat">
              <a:solidFill>
                <a:srgbClr val="545A8A"/>
              </a:solidFill>
              <a:prstDash val="solid"/>
              <a:miter/>
            </a:ln>
          </p:spPr>
          <p:txBody>
            <a:bodyPr rtlCol="0" anchor="ctr"/>
            <a:lstStyle/>
            <a:p>
              <a:endParaRPr lang="fr-FR" dirty="0"/>
            </a:p>
          </p:txBody>
        </p:sp>
        <p:sp>
          <p:nvSpPr>
            <p:cNvPr id="448" name="Forme libre : forme 457">
              <a:extLst>
                <a:ext uri="{FF2B5EF4-FFF2-40B4-BE49-F238E27FC236}">
                  <a16:creationId xmlns:a16="http://schemas.microsoft.com/office/drawing/2014/main" id="{1E2960FA-A9A2-8046-553C-C6FD4360655E}"/>
                </a:ext>
              </a:extLst>
            </p:cNvPr>
            <p:cNvSpPr/>
            <p:nvPr/>
          </p:nvSpPr>
          <p:spPr>
            <a:xfrm>
              <a:off x="5529072" y="3291839"/>
              <a:ext cx="23164" cy="27432"/>
            </a:xfrm>
            <a:custGeom>
              <a:avLst/>
              <a:gdLst>
                <a:gd name="connsiteX0" fmla="*/ 8535 w 23164"/>
                <a:gd name="connsiteY0" fmla="*/ 24384 h 27432"/>
                <a:gd name="connsiteX1" fmla="*/ 6705 w 23164"/>
                <a:gd name="connsiteY1" fmla="*/ 26822 h 27432"/>
                <a:gd name="connsiteX2" fmla="*/ 4267 w 23164"/>
                <a:gd name="connsiteY2" fmla="*/ 27432 h 27432"/>
                <a:gd name="connsiteX3" fmla="*/ 2439 w 23164"/>
                <a:gd name="connsiteY3" fmla="*/ 26822 h 27432"/>
                <a:gd name="connsiteX4" fmla="*/ 0 w 23164"/>
                <a:gd name="connsiteY4" fmla="*/ 26822 h 27432"/>
                <a:gd name="connsiteX5" fmla="*/ 0 w 23164"/>
                <a:gd name="connsiteY5" fmla="*/ 25603 h 27432"/>
                <a:gd name="connsiteX6" fmla="*/ 1829 w 23164"/>
                <a:gd name="connsiteY6" fmla="*/ 25603 h 27432"/>
                <a:gd name="connsiteX7" fmla="*/ 5487 w 23164"/>
                <a:gd name="connsiteY7" fmla="*/ 24384 h 27432"/>
                <a:gd name="connsiteX8" fmla="*/ 7925 w 23164"/>
                <a:gd name="connsiteY8" fmla="*/ 22555 h 27432"/>
                <a:gd name="connsiteX9" fmla="*/ 9753 w 23164"/>
                <a:gd name="connsiteY9" fmla="*/ 20726 h 27432"/>
                <a:gd name="connsiteX10" fmla="*/ 10363 w 23164"/>
                <a:gd name="connsiteY10" fmla="*/ 17678 h 27432"/>
                <a:gd name="connsiteX11" fmla="*/ 10973 w 23164"/>
                <a:gd name="connsiteY11" fmla="*/ 15849 h 27432"/>
                <a:gd name="connsiteX12" fmla="*/ 12192 w 23164"/>
                <a:gd name="connsiteY12" fmla="*/ 12801 h 27432"/>
                <a:gd name="connsiteX13" fmla="*/ 14021 w 23164"/>
                <a:gd name="connsiteY13" fmla="*/ 10363 h 27432"/>
                <a:gd name="connsiteX14" fmla="*/ 15849 w 23164"/>
                <a:gd name="connsiteY14" fmla="*/ 6705 h 27432"/>
                <a:gd name="connsiteX15" fmla="*/ 17069 w 23164"/>
                <a:gd name="connsiteY15" fmla="*/ 1829 h 27432"/>
                <a:gd name="connsiteX16" fmla="*/ 18288 w 23164"/>
                <a:gd name="connsiteY16" fmla="*/ 609 h 27432"/>
                <a:gd name="connsiteX17" fmla="*/ 20727 w 23164"/>
                <a:gd name="connsiteY17" fmla="*/ 0 h 27432"/>
                <a:gd name="connsiteX18" fmla="*/ 22555 w 23164"/>
                <a:gd name="connsiteY18" fmla="*/ 1829 h 27432"/>
                <a:gd name="connsiteX19" fmla="*/ 23165 w 23164"/>
                <a:gd name="connsiteY19" fmla="*/ 4877 h 27432"/>
                <a:gd name="connsiteX20" fmla="*/ 22555 w 23164"/>
                <a:gd name="connsiteY20" fmla="*/ 7925 h 27432"/>
                <a:gd name="connsiteX21" fmla="*/ 21945 w 23164"/>
                <a:gd name="connsiteY21" fmla="*/ 10973 h 27432"/>
                <a:gd name="connsiteX22" fmla="*/ 21945 w 23164"/>
                <a:gd name="connsiteY22" fmla="*/ 14021 h 27432"/>
                <a:gd name="connsiteX23" fmla="*/ 21336 w 23164"/>
                <a:gd name="connsiteY23" fmla="*/ 14630 h 27432"/>
                <a:gd name="connsiteX24" fmla="*/ 19507 w 23164"/>
                <a:gd name="connsiteY24" fmla="*/ 18897 h 27432"/>
                <a:gd name="connsiteX25" fmla="*/ 17679 w 23164"/>
                <a:gd name="connsiteY25" fmla="*/ 20726 h 27432"/>
                <a:gd name="connsiteX26" fmla="*/ 14021 w 23164"/>
                <a:gd name="connsiteY26" fmla="*/ 21336 h 27432"/>
                <a:gd name="connsiteX27" fmla="*/ 9753 w 23164"/>
                <a:gd name="connsiteY27" fmla="*/ 23165 h 27432"/>
                <a:gd name="connsiteX28" fmla="*/ 8535 w 23164"/>
                <a:gd name="connsiteY28" fmla="*/ 24384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164" h="27432">
                  <a:moveTo>
                    <a:pt x="8535" y="24384"/>
                  </a:moveTo>
                  <a:lnTo>
                    <a:pt x="6705" y="26822"/>
                  </a:lnTo>
                  <a:lnTo>
                    <a:pt x="4267" y="27432"/>
                  </a:lnTo>
                  <a:lnTo>
                    <a:pt x="2439" y="26822"/>
                  </a:lnTo>
                  <a:lnTo>
                    <a:pt x="0" y="26822"/>
                  </a:lnTo>
                  <a:lnTo>
                    <a:pt x="0" y="25603"/>
                  </a:lnTo>
                  <a:lnTo>
                    <a:pt x="1829" y="25603"/>
                  </a:lnTo>
                  <a:lnTo>
                    <a:pt x="5487" y="24384"/>
                  </a:lnTo>
                  <a:lnTo>
                    <a:pt x="7925" y="22555"/>
                  </a:lnTo>
                  <a:lnTo>
                    <a:pt x="9753" y="20726"/>
                  </a:lnTo>
                  <a:lnTo>
                    <a:pt x="10363" y="17678"/>
                  </a:lnTo>
                  <a:lnTo>
                    <a:pt x="10973" y="15849"/>
                  </a:lnTo>
                  <a:lnTo>
                    <a:pt x="12192" y="12801"/>
                  </a:lnTo>
                  <a:lnTo>
                    <a:pt x="14021" y="10363"/>
                  </a:lnTo>
                  <a:lnTo>
                    <a:pt x="15849" y="6705"/>
                  </a:lnTo>
                  <a:lnTo>
                    <a:pt x="17069" y="1829"/>
                  </a:lnTo>
                  <a:lnTo>
                    <a:pt x="18288" y="609"/>
                  </a:lnTo>
                  <a:lnTo>
                    <a:pt x="20727" y="0"/>
                  </a:lnTo>
                  <a:lnTo>
                    <a:pt x="22555" y="1829"/>
                  </a:lnTo>
                  <a:lnTo>
                    <a:pt x="23165" y="4877"/>
                  </a:lnTo>
                  <a:lnTo>
                    <a:pt x="22555" y="7925"/>
                  </a:lnTo>
                  <a:lnTo>
                    <a:pt x="21945" y="10973"/>
                  </a:lnTo>
                  <a:lnTo>
                    <a:pt x="21945" y="14021"/>
                  </a:lnTo>
                  <a:lnTo>
                    <a:pt x="21336" y="14630"/>
                  </a:lnTo>
                  <a:lnTo>
                    <a:pt x="19507" y="18897"/>
                  </a:lnTo>
                  <a:lnTo>
                    <a:pt x="17679" y="20726"/>
                  </a:lnTo>
                  <a:lnTo>
                    <a:pt x="14021" y="21336"/>
                  </a:lnTo>
                  <a:lnTo>
                    <a:pt x="9753" y="23165"/>
                  </a:lnTo>
                  <a:lnTo>
                    <a:pt x="8535" y="24384"/>
                  </a:lnTo>
                  <a:close/>
                </a:path>
              </a:pathLst>
            </a:custGeom>
            <a:grpFill/>
            <a:ln w="6350" cap="flat">
              <a:solidFill>
                <a:srgbClr val="545A8A"/>
              </a:solidFill>
              <a:prstDash val="solid"/>
              <a:miter/>
            </a:ln>
          </p:spPr>
          <p:txBody>
            <a:bodyPr rtlCol="0" anchor="ctr"/>
            <a:lstStyle/>
            <a:p>
              <a:endParaRPr lang="fr-FR" dirty="0"/>
            </a:p>
          </p:txBody>
        </p:sp>
        <p:sp>
          <p:nvSpPr>
            <p:cNvPr id="449" name="Forme libre : forme 458">
              <a:extLst>
                <a:ext uri="{FF2B5EF4-FFF2-40B4-BE49-F238E27FC236}">
                  <a16:creationId xmlns:a16="http://schemas.microsoft.com/office/drawing/2014/main" id="{005C077E-8DC6-5789-4863-CA5BCA4EC206}"/>
                </a:ext>
              </a:extLst>
            </p:cNvPr>
            <p:cNvSpPr/>
            <p:nvPr/>
          </p:nvSpPr>
          <p:spPr>
            <a:xfrm>
              <a:off x="5413248" y="3288181"/>
              <a:ext cx="9144" cy="15240"/>
            </a:xfrm>
            <a:custGeom>
              <a:avLst/>
              <a:gdLst>
                <a:gd name="connsiteX0" fmla="*/ 4877 w 9144"/>
                <a:gd name="connsiteY0" fmla="*/ 610 h 15240"/>
                <a:gd name="connsiteX1" fmla="*/ 6705 w 9144"/>
                <a:gd name="connsiteY1" fmla="*/ 0 h 15240"/>
                <a:gd name="connsiteX2" fmla="*/ 7925 w 9144"/>
                <a:gd name="connsiteY2" fmla="*/ 1829 h 15240"/>
                <a:gd name="connsiteX3" fmla="*/ 9144 w 9144"/>
                <a:gd name="connsiteY3" fmla="*/ 4877 h 15240"/>
                <a:gd name="connsiteX4" fmla="*/ 7925 w 9144"/>
                <a:gd name="connsiteY4" fmla="*/ 6706 h 15240"/>
                <a:gd name="connsiteX5" fmla="*/ 8535 w 9144"/>
                <a:gd name="connsiteY5" fmla="*/ 9144 h 15240"/>
                <a:gd name="connsiteX6" fmla="*/ 4877 w 9144"/>
                <a:gd name="connsiteY6" fmla="*/ 15240 h 15240"/>
                <a:gd name="connsiteX7" fmla="*/ 4267 w 9144"/>
                <a:gd name="connsiteY7" fmla="*/ 14630 h 15240"/>
                <a:gd name="connsiteX8" fmla="*/ 3657 w 9144"/>
                <a:gd name="connsiteY8" fmla="*/ 12192 h 15240"/>
                <a:gd name="connsiteX9" fmla="*/ 1219 w 9144"/>
                <a:gd name="connsiteY9" fmla="*/ 6706 h 15240"/>
                <a:gd name="connsiteX10" fmla="*/ 609 w 9144"/>
                <a:gd name="connsiteY10" fmla="*/ 4877 h 15240"/>
                <a:gd name="connsiteX11" fmla="*/ 0 w 9144"/>
                <a:gd name="connsiteY11" fmla="*/ 3658 h 15240"/>
                <a:gd name="connsiteX12" fmla="*/ 1219 w 9144"/>
                <a:gd name="connsiteY12" fmla="*/ 1219 h 15240"/>
                <a:gd name="connsiteX13" fmla="*/ 3048 w 9144"/>
                <a:gd name="connsiteY13" fmla="*/ 0 h 15240"/>
                <a:gd name="connsiteX14" fmla="*/ 4877 w 9144"/>
                <a:gd name="connsiteY14" fmla="*/ 61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5240">
                  <a:moveTo>
                    <a:pt x="4877" y="610"/>
                  </a:moveTo>
                  <a:lnTo>
                    <a:pt x="6705" y="0"/>
                  </a:lnTo>
                  <a:lnTo>
                    <a:pt x="7925" y="1829"/>
                  </a:lnTo>
                  <a:lnTo>
                    <a:pt x="9144" y="4877"/>
                  </a:lnTo>
                  <a:lnTo>
                    <a:pt x="7925" y="6706"/>
                  </a:lnTo>
                  <a:lnTo>
                    <a:pt x="8535" y="9144"/>
                  </a:lnTo>
                  <a:lnTo>
                    <a:pt x="4877" y="15240"/>
                  </a:lnTo>
                  <a:lnTo>
                    <a:pt x="4267" y="14630"/>
                  </a:lnTo>
                  <a:lnTo>
                    <a:pt x="3657" y="12192"/>
                  </a:lnTo>
                  <a:lnTo>
                    <a:pt x="1219" y="6706"/>
                  </a:lnTo>
                  <a:lnTo>
                    <a:pt x="609" y="4877"/>
                  </a:lnTo>
                  <a:lnTo>
                    <a:pt x="0" y="3658"/>
                  </a:lnTo>
                  <a:lnTo>
                    <a:pt x="1219" y="1219"/>
                  </a:lnTo>
                  <a:lnTo>
                    <a:pt x="3048" y="0"/>
                  </a:lnTo>
                  <a:lnTo>
                    <a:pt x="4877" y="610"/>
                  </a:lnTo>
                  <a:close/>
                </a:path>
              </a:pathLst>
            </a:custGeom>
            <a:grpFill/>
            <a:ln w="6350" cap="flat">
              <a:solidFill>
                <a:srgbClr val="545A8A"/>
              </a:solidFill>
              <a:prstDash val="solid"/>
              <a:miter/>
            </a:ln>
          </p:spPr>
          <p:txBody>
            <a:bodyPr rtlCol="0" anchor="ctr"/>
            <a:lstStyle/>
            <a:p>
              <a:endParaRPr lang="fr-FR" dirty="0"/>
            </a:p>
          </p:txBody>
        </p:sp>
        <p:sp>
          <p:nvSpPr>
            <p:cNvPr id="450" name="Forme libre : forme 459">
              <a:extLst>
                <a:ext uri="{FF2B5EF4-FFF2-40B4-BE49-F238E27FC236}">
                  <a16:creationId xmlns:a16="http://schemas.microsoft.com/office/drawing/2014/main" id="{40D0038A-3CE3-D8A1-5343-338FCC589932}"/>
                </a:ext>
              </a:extLst>
            </p:cNvPr>
            <p:cNvSpPr/>
            <p:nvPr/>
          </p:nvSpPr>
          <p:spPr>
            <a:xfrm>
              <a:off x="5551017" y="3272941"/>
              <a:ext cx="15240" cy="15849"/>
            </a:xfrm>
            <a:custGeom>
              <a:avLst/>
              <a:gdLst>
                <a:gd name="connsiteX0" fmla="*/ 14021 w 15240"/>
                <a:gd name="connsiteY0" fmla="*/ 3658 h 15849"/>
                <a:gd name="connsiteX1" fmla="*/ 14021 w 15240"/>
                <a:gd name="connsiteY1" fmla="*/ 6096 h 15849"/>
                <a:gd name="connsiteX2" fmla="*/ 12802 w 15240"/>
                <a:gd name="connsiteY2" fmla="*/ 9144 h 15849"/>
                <a:gd name="connsiteX3" fmla="*/ 8535 w 15240"/>
                <a:gd name="connsiteY3" fmla="*/ 12192 h 15849"/>
                <a:gd name="connsiteX4" fmla="*/ 5487 w 15240"/>
                <a:gd name="connsiteY4" fmla="*/ 12802 h 15849"/>
                <a:gd name="connsiteX5" fmla="*/ 3048 w 15240"/>
                <a:gd name="connsiteY5" fmla="*/ 15850 h 15849"/>
                <a:gd name="connsiteX6" fmla="*/ 0 w 15240"/>
                <a:gd name="connsiteY6" fmla="*/ 14630 h 15849"/>
                <a:gd name="connsiteX7" fmla="*/ 0 w 15240"/>
                <a:gd name="connsiteY7" fmla="*/ 14021 h 15849"/>
                <a:gd name="connsiteX8" fmla="*/ 1219 w 15240"/>
                <a:gd name="connsiteY8" fmla="*/ 11582 h 15849"/>
                <a:gd name="connsiteX9" fmla="*/ 1219 w 15240"/>
                <a:gd name="connsiteY9" fmla="*/ 9144 h 15849"/>
                <a:gd name="connsiteX10" fmla="*/ 2439 w 15240"/>
                <a:gd name="connsiteY10" fmla="*/ 7315 h 15849"/>
                <a:gd name="connsiteX11" fmla="*/ 4267 w 15240"/>
                <a:gd name="connsiteY11" fmla="*/ 6096 h 15849"/>
                <a:gd name="connsiteX12" fmla="*/ 6096 w 15240"/>
                <a:gd name="connsiteY12" fmla="*/ 6096 h 15849"/>
                <a:gd name="connsiteX13" fmla="*/ 7925 w 15240"/>
                <a:gd name="connsiteY13" fmla="*/ 4267 h 15849"/>
                <a:gd name="connsiteX14" fmla="*/ 10973 w 15240"/>
                <a:gd name="connsiteY14" fmla="*/ 4267 h 15849"/>
                <a:gd name="connsiteX15" fmla="*/ 11583 w 15240"/>
                <a:gd name="connsiteY15" fmla="*/ 3658 h 15849"/>
                <a:gd name="connsiteX16" fmla="*/ 12802 w 15240"/>
                <a:gd name="connsiteY16" fmla="*/ 610 h 15849"/>
                <a:gd name="connsiteX17" fmla="*/ 14021 w 15240"/>
                <a:gd name="connsiteY17" fmla="*/ 0 h 15849"/>
                <a:gd name="connsiteX18" fmla="*/ 15240 w 15240"/>
                <a:gd name="connsiteY18" fmla="*/ 1219 h 15849"/>
                <a:gd name="connsiteX19" fmla="*/ 14021 w 15240"/>
                <a:gd name="connsiteY19" fmla="*/ 3658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 h="15849">
                  <a:moveTo>
                    <a:pt x="14021" y="3658"/>
                  </a:moveTo>
                  <a:lnTo>
                    <a:pt x="14021" y="6096"/>
                  </a:lnTo>
                  <a:lnTo>
                    <a:pt x="12802" y="9144"/>
                  </a:lnTo>
                  <a:lnTo>
                    <a:pt x="8535" y="12192"/>
                  </a:lnTo>
                  <a:lnTo>
                    <a:pt x="5487" y="12802"/>
                  </a:lnTo>
                  <a:lnTo>
                    <a:pt x="3048" y="15850"/>
                  </a:lnTo>
                  <a:lnTo>
                    <a:pt x="0" y="14630"/>
                  </a:lnTo>
                  <a:lnTo>
                    <a:pt x="0" y="14021"/>
                  </a:lnTo>
                  <a:lnTo>
                    <a:pt x="1219" y="11582"/>
                  </a:lnTo>
                  <a:lnTo>
                    <a:pt x="1219" y="9144"/>
                  </a:lnTo>
                  <a:lnTo>
                    <a:pt x="2439" y="7315"/>
                  </a:lnTo>
                  <a:lnTo>
                    <a:pt x="4267" y="6096"/>
                  </a:lnTo>
                  <a:lnTo>
                    <a:pt x="6096" y="6096"/>
                  </a:lnTo>
                  <a:lnTo>
                    <a:pt x="7925" y="4267"/>
                  </a:lnTo>
                  <a:lnTo>
                    <a:pt x="10973" y="4267"/>
                  </a:lnTo>
                  <a:lnTo>
                    <a:pt x="11583" y="3658"/>
                  </a:lnTo>
                  <a:lnTo>
                    <a:pt x="12802" y="610"/>
                  </a:lnTo>
                  <a:lnTo>
                    <a:pt x="14021" y="0"/>
                  </a:lnTo>
                  <a:lnTo>
                    <a:pt x="15240" y="1219"/>
                  </a:lnTo>
                  <a:lnTo>
                    <a:pt x="14021" y="3658"/>
                  </a:lnTo>
                  <a:close/>
                </a:path>
              </a:pathLst>
            </a:custGeom>
            <a:grpFill/>
            <a:ln w="6350" cap="flat">
              <a:solidFill>
                <a:srgbClr val="545A8A"/>
              </a:solidFill>
              <a:prstDash val="solid"/>
              <a:miter/>
            </a:ln>
          </p:spPr>
          <p:txBody>
            <a:bodyPr rtlCol="0" anchor="ctr"/>
            <a:lstStyle/>
            <a:p>
              <a:endParaRPr lang="fr-FR" dirty="0"/>
            </a:p>
          </p:txBody>
        </p:sp>
        <p:sp>
          <p:nvSpPr>
            <p:cNvPr id="451" name="Forme libre : forme 461">
              <a:extLst>
                <a:ext uri="{FF2B5EF4-FFF2-40B4-BE49-F238E27FC236}">
                  <a16:creationId xmlns:a16="http://schemas.microsoft.com/office/drawing/2014/main" id="{D1A9F60F-4031-2C14-ABC8-79181B6F9B17}"/>
                </a:ext>
              </a:extLst>
            </p:cNvPr>
            <p:cNvSpPr/>
            <p:nvPr/>
          </p:nvSpPr>
          <p:spPr>
            <a:xfrm>
              <a:off x="7884566" y="5234024"/>
              <a:ext cx="20726" cy="19507"/>
            </a:xfrm>
            <a:custGeom>
              <a:avLst/>
              <a:gdLst>
                <a:gd name="connsiteX0" fmla="*/ 9753 w 20726"/>
                <a:gd name="connsiteY0" fmla="*/ 0 h 19507"/>
                <a:gd name="connsiteX1" fmla="*/ 12192 w 20726"/>
                <a:gd name="connsiteY1" fmla="*/ 0 h 19507"/>
                <a:gd name="connsiteX2" fmla="*/ 14631 w 20726"/>
                <a:gd name="connsiteY2" fmla="*/ 1219 h 19507"/>
                <a:gd name="connsiteX3" fmla="*/ 16459 w 20726"/>
                <a:gd name="connsiteY3" fmla="*/ 3048 h 19507"/>
                <a:gd name="connsiteX4" fmla="*/ 16459 w 20726"/>
                <a:gd name="connsiteY4" fmla="*/ 4877 h 19507"/>
                <a:gd name="connsiteX5" fmla="*/ 17068 w 20726"/>
                <a:gd name="connsiteY5" fmla="*/ 7925 h 19507"/>
                <a:gd name="connsiteX6" fmla="*/ 18897 w 20726"/>
                <a:gd name="connsiteY6" fmla="*/ 9144 h 19507"/>
                <a:gd name="connsiteX7" fmla="*/ 20116 w 20726"/>
                <a:gd name="connsiteY7" fmla="*/ 10363 h 19507"/>
                <a:gd name="connsiteX8" fmla="*/ 20727 w 20726"/>
                <a:gd name="connsiteY8" fmla="*/ 11583 h 19507"/>
                <a:gd name="connsiteX9" fmla="*/ 19507 w 20726"/>
                <a:gd name="connsiteY9" fmla="*/ 15240 h 19507"/>
                <a:gd name="connsiteX10" fmla="*/ 18897 w 20726"/>
                <a:gd name="connsiteY10" fmla="*/ 17679 h 19507"/>
                <a:gd name="connsiteX11" fmla="*/ 17679 w 20726"/>
                <a:gd name="connsiteY11" fmla="*/ 18898 h 19507"/>
                <a:gd name="connsiteX12" fmla="*/ 15240 w 20726"/>
                <a:gd name="connsiteY12" fmla="*/ 19507 h 19507"/>
                <a:gd name="connsiteX13" fmla="*/ 9753 w 20726"/>
                <a:gd name="connsiteY13" fmla="*/ 19507 h 19507"/>
                <a:gd name="connsiteX14" fmla="*/ 8535 w 20726"/>
                <a:gd name="connsiteY14" fmla="*/ 18288 h 19507"/>
                <a:gd name="connsiteX15" fmla="*/ 3657 w 20726"/>
                <a:gd name="connsiteY15" fmla="*/ 15850 h 19507"/>
                <a:gd name="connsiteX16" fmla="*/ 1828 w 20726"/>
                <a:gd name="connsiteY16" fmla="*/ 12802 h 19507"/>
                <a:gd name="connsiteX17" fmla="*/ 1828 w 20726"/>
                <a:gd name="connsiteY17" fmla="*/ 10973 h 19507"/>
                <a:gd name="connsiteX18" fmla="*/ 0 w 20726"/>
                <a:gd name="connsiteY18" fmla="*/ 7315 h 19507"/>
                <a:gd name="connsiteX19" fmla="*/ 609 w 20726"/>
                <a:gd name="connsiteY19" fmla="*/ 4877 h 19507"/>
                <a:gd name="connsiteX20" fmla="*/ 1828 w 20726"/>
                <a:gd name="connsiteY20" fmla="*/ 3658 h 19507"/>
                <a:gd name="connsiteX21" fmla="*/ 3048 w 20726"/>
                <a:gd name="connsiteY21" fmla="*/ 1219 h 19507"/>
                <a:gd name="connsiteX22" fmla="*/ 3657 w 20726"/>
                <a:gd name="connsiteY22" fmla="*/ 1219 h 19507"/>
                <a:gd name="connsiteX23" fmla="*/ 6705 w 20726"/>
                <a:gd name="connsiteY23" fmla="*/ 0 h 19507"/>
                <a:gd name="connsiteX24" fmla="*/ 9753 w 20726"/>
                <a:gd name="connsiteY24" fmla="*/ 0 h 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26" h="19507">
                  <a:moveTo>
                    <a:pt x="9753" y="0"/>
                  </a:moveTo>
                  <a:lnTo>
                    <a:pt x="12192" y="0"/>
                  </a:lnTo>
                  <a:lnTo>
                    <a:pt x="14631" y="1219"/>
                  </a:lnTo>
                  <a:lnTo>
                    <a:pt x="16459" y="3048"/>
                  </a:lnTo>
                  <a:lnTo>
                    <a:pt x="16459" y="4877"/>
                  </a:lnTo>
                  <a:lnTo>
                    <a:pt x="17068" y="7925"/>
                  </a:lnTo>
                  <a:lnTo>
                    <a:pt x="18897" y="9144"/>
                  </a:lnTo>
                  <a:lnTo>
                    <a:pt x="20116" y="10363"/>
                  </a:lnTo>
                  <a:lnTo>
                    <a:pt x="20727" y="11583"/>
                  </a:lnTo>
                  <a:lnTo>
                    <a:pt x="19507" y="15240"/>
                  </a:lnTo>
                  <a:lnTo>
                    <a:pt x="18897" y="17679"/>
                  </a:lnTo>
                  <a:lnTo>
                    <a:pt x="17679" y="18898"/>
                  </a:lnTo>
                  <a:lnTo>
                    <a:pt x="15240" y="19507"/>
                  </a:lnTo>
                  <a:lnTo>
                    <a:pt x="9753" y="19507"/>
                  </a:lnTo>
                  <a:lnTo>
                    <a:pt x="8535" y="18288"/>
                  </a:lnTo>
                  <a:lnTo>
                    <a:pt x="3657" y="15850"/>
                  </a:lnTo>
                  <a:lnTo>
                    <a:pt x="1828" y="12802"/>
                  </a:lnTo>
                  <a:lnTo>
                    <a:pt x="1828" y="10973"/>
                  </a:lnTo>
                  <a:lnTo>
                    <a:pt x="0" y="7315"/>
                  </a:lnTo>
                  <a:lnTo>
                    <a:pt x="609" y="4877"/>
                  </a:lnTo>
                  <a:lnTo>
                    <a:pt x="1828" y="3658"/>
                  </a:lnTo>
                  <a:lnTo>
                    <a:pt x="3048" y="1219"/>
                  </a:lnTo>
                  <a:lnTo>
                    <a:pt x="3657" y="1219"/>
                  </a:lnTo>
                  <a:lnTo>
                    <a:pt x="6705" y="0"/>
                  </a:lnTo>
                  <a:lnTo>
                    <a:pt x="9753" y="0"/>
                  </a:lnTo>
                  <a:close/>
                </a:path>
              </a:pathLst>
            </a:custGeom>
            <a:grpFill/>
            <a:ln w="6350" cap="flat">
              <a:solidFill>
                <a:srgbClr val="545A8A"/>
              </a:solidFill>
              <a:prstDash val="solid"/>
              <a:miter/>
            </a:ln>
          </p:spPr>
          <p:txBody>
            <a:bodyPr rtlCol="0" anchor="ctr"/>
            <a:lstStyle/>
            <a:p>
              <a:endParaRPr lang="fr-FR" dirty="0"/>
            </a:p>
          </p:txBody>
        </p:sp>
        <p:sp>
          <p:nvSpPr>
            <p:cNvPr id="452" name="Forme libre : forme 462">
              <a:extLst>
                <a:ext uri="{FF2B5EF4-FFF2-40B4-BE49-F238E27FC236}">
                  <a16:creationId xmlns:a16="http://schemas.microsoft.com/office/drawing/2014/main" id="{0FCE8C1C-E13F-0EA2-F72F-6C769ED3C976}"/>
                </a:ext>
              </a:extLst>
            </p:cNvPr>
            <p:cNvSpPr/>
            <p:nvPr/>
          </p:nvSpPr>
          <p:spPr>
            <a:xfrm>
              <a:off x="3916680" y="3790492"/>
              <a:ext cx="4876" cy="5486"/>
            </a:xfrm>
            <a:custGeom>
              <a:avLst/>
              <a:gdLst>
                <a:gd name="connsiteX0" fmla="*/ 3048 w 4876"/>
                <a:gd name="connsiteY0" fmla="*/ 5486 h 5486"/>
                <a:gd name="connsiteX1" fmla="*/ 1219 w 4876"/>
                <a:gd name="connsiteY1" fmla="*/ 5486 h 5486"/>
                <a:gd name="connsiteX2" fmla="*/ 0 w 4876"/>
                <a:gd name="connsiteY2" fmla="*/ 3048 h 5486"/>
                <a:gd name="connsiteX3" fmla="*/ 609 w 4876"/>
                <a:gd name="connsiteY3" fmla="*/ 1829 h 5486"/>
                <a:gd name="connsiteX4" fmla="*/ 2439 w 4876"/>
                <a:gd name="connsiteY4" fmla="*/ 0 h 5486"/>
                <a:gd name="connsiteX5" fmla="*/ 4267 w 4876"/>
                <a:gd name="connsiteY5" fmla="*/ 1219 h 5486"/>
                <a:gd name="connsiteX6" fmla="*/ 4877 w 4876"/>
                <a:gd name="connsiteY6" fmla="*/ 3048 h 5486"/>
                <a:gd name="connsiteX7" fmla="*/ 4877 w 4876"/>
                <a:gd name="connsiteY7" fmla="*/ 4267 h 5486"/>
                <a:gd name="connsiteX8" fmla="*/ 3048 w 4876"/>
                <a:gd name="connsiteY8" fmla="*/ 5486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 h="5486">
                  <a:moveTo>
                    <a:pt x="3048" y="5486"/>
                  </a:moveTo>
                  <a:lnTo>
                    <a:pt x="1219" y="5486"/>
                  </a:lnTo>
                  <a:lnTo>
                    <a:pt x="0" y="3048"/>
                  </a:lnTo>
                  <a:lnTo>
                    <a:pt x="609" y="1829"/>
                  </a:lnTo>
                  <a:lnTo>
                    <a:pt x="2439" y="0"/>
                  </a:lnTo>
                  <a:lnTo>
                    <a:pt x="4267" y="1219"/>
                  </a:lnTo>
                  <a:lnTo>
                    <a:pt x="4877" y="3048"/>
                  </a:lnTo>
                  <a:lnTo>
                    <a:pt x="4877" y="4267"/>
                  </a:lnTo>
                  <a:lnTo>
                    <a:pt x="3048" y="5486"/>
                  </a:lnTo>
                  <a:close/>
                </a:path>
              </a:pathLst>
            </a:custGeom>
            <a:grpFill/>
            <a:ln w="6350" cap="flat">
              <a:solidFill>
                <a:srgbClr val="545A8A"/>
              </a:solidFill>
              <a:prstDash val="solid"/>
              <a:miter/>
            </a:ln>
          </p:spPr>
          <p:txBody>
            <a:bodyPr rtlCol="0" anchor="ctr"/>
            <a:lstStyle/>
            <a:p>
              <a:endParaRPr lang="fr-FR" dirty="0"/>
            </a:p>
          </p:txBody>
        </p:sp>
        <p:sp>
          <p:nvSpPr>
            <p:cNvPr id="453" name="Forme libre : forme 463">
              <a:extLst>
                <a:ext uri="{FF2B5EF4-FFF2-40B4-BE49-F238E27FC236}">
                  <a16:creationId xmlns:a16="http://schemas.microsoft.com/office/drawing/2014/main" id="{AB5716A3-0E91-0A1E-862F-EBA46D37B1C1}"/>
                </a:ext>
              </a:extLst>
            </p:cNvPr>
            <p:cNvSpPr/>
            <p:nvPr/>
          </p:nvSpPr>
          <p:spPr>
            <a:xfrm>
              <a:off x="3902049" y="3777080"/>
              <a:ext cx="8534" cy="15849"/>
            </a:xfrm>
            <a:custGeom>
              <a:avLst/>
              <a:gdLst>
                <a:gd name="connsiteX0" fmla="*/ 6706 w 8534"/>
                <a:gd name="connsiteY0" fmla="*/ 3048 h 15849"/>
                <a:gd name="connsiteX1" fmla="*/ 8535 w 8534"/>
                <a:gd name="connsiteY1" fmla="*/ 3048 h 15849"/>
                <a:gd name="connsiteX2" fmla="*/ 8535 w 8534"/>
                <a:gd name="connsiteY2" fmla="*/ 4267 h 15849"/>
                <a:gd name="connsiteX3" fmla="*/ 8535 w 8534"/>
                <a:gd name="connsiteY3" fmla="*/ 4877 h 15849"/>
                <a:gd name="connsiteX4" fmla="*/ 7315 w 8534"/>
                <a:gd name="connsiteY4" fmla="*/ 5487 h 15849"/>
                <a:gd name="connsiteX5" fmla="*/ 7315 w 8534"/>
                <a:gd name="connsiteY5" fmla="*/ 10363 h 15849"/>
                <a:gd name="connsiteX6" fmla="*/ 7315 w 8534"/>
                <a:gd name="connsiteY6" fmla="*/ 12802 h 15849"/>
                <a:gd name="connsiteX7" fmla="*/ 6096 w 8534"/>
                <a:gd name="connsiteY7" fmla="*/ 14021 h 15849"/>
                <a:gd name="connsiteX8" fmla="*/ 2439 w 8534"/>
                <a:gd name="connsiteY8" fmla="*/ 15850 h 15849"/>
                <a:gd name="connsiteX9" fmla="*/ 2439 w 8534"/>
                <a:gd name="connsiteY9" fmla="*/ 14631 h 15849"/>
                <a:gd name="connsiteX10" fmla="*/ 1219 w 8534"/>
                <a:gd name="connsiteY10" fmla="*/ 13411 h 15849"/>
                <a:gd name="connsiteX11" fmla="*/ 610 w 8534"/>
                <a:gd name="connsiteY11" fmla="*/ 10363 h 15849"/>
                <a:gd name="connsiteX12" fmla="*/ 610 w 8534"/>
                <a:gd name="connsiteY12" fmla="*/ 7315 h 15849"/>
                <a:gd name="connsiteX13" fmla="*/ 0 w 8534"/>
                <a:gd name="connsiteY13" fmla="*/ 4267 h 15849"/>
                <a:gd name="connsiteX14" fmla="*/ 0 w 8534"/>
                <a:gd name="connsiteY14" fmla="*/ 2439 h 15849"/>
                <a:gd name="connsiteX15" fmla="*/ 1219 w 8534"/>
                <a:gd name="connsiteY15" fmla="*/ 610 h 15849"/>
                <a:gd name="connsiteX16" fmla="*/ 3048 w 8534"/>
                <a:gd name="connsiteY16" fmla="*/ 0 h 15849"/>
                <a:gd name="connsiteX17" fmla="*/ 6096 w 8534"/>
                <a:gd name="connsiteY17" fmla="*/ 1829 h 15849"/>
                <a:gd name="connsiteX18" fmla="*/ 6706 w 8534"/>
                <a:gd name="connsiteY18" fmla="*/ 3048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34" h="15849">
                  <a:moveTo>
                    <a:pt x="6706" y="3048"/>
                  </a:moveTo>
                  <a:lnTo>
                    <a:pt x="8535" y="3048"/>
                  </a:lnTo>
                  <a:lnTo>
                    <a:pt x="8535" y="4267"/>
                  </a:lnTo>
                  <a:lnTo>
                    <a:pt x="8535" y="4877"/>
                  </a:lnTo>
                  <a:lnTo>
                    <a:pt x="7315" y="5487"/>
                  </a:lnTo>
                  <a:lnTo>
                    <a:pt x="7315" y="10363"/>
                  </a:lnTo>
                  <a:lnTo>
                    <a:pt x="7315" y="12802"/>
                  </a:lnTo>
                  <a:lnTo>
                    <a:pt x="6096" y="14021"/>
                  </a:lnTo>
                  <a:lnTo>
                    <a:pt x="2439" y="15850"/>
                  </a:lnTo>
                  <a:lnTo>
                    <a:pt x="2439" y="14631"/>
                  </a:lnTo>
                  <a:lnTo>
                    <a:pt x="1219" y="13411"/>
                  </a:lnTo>
                  <a:lnTo>
                    <a:pt x="610" y="10363"/>
                  </a:lnTo>
                  <a:lnTo>
                    <a:pt x="610" y="7315"/>
                  </a:lnTo>
                  <a:lnTo>
                    <a:pt x="0" y="4267"/>
                  </a:lnTo>
                  <a:lnTo>
                    <a:pt x="0" y="2439"/>
                  </a:lnTo>
                  <a:lnTo>
                    <a:pt x="1219" y="610"/>
                  </a:lnTo>
                  <a:lnTo>
                    <a:pt x="3048" y="0"/>
                  </a:lnTo>
                  <a:lnTo>
                    <a:pt x="6096" y="1829"/>
                  </a:lnTo>
                  <a:lnTo>
                    <a:pt x="6706" y="3048"/>
                  </a:lnTo>
                  <a:close/>
                </a:path>
              </a:pathLst>
            </a:custGeom>
            <a:grpFill/>
            <a:ln w="6350" cap="flat">
              <a:solidFill>
                <a:srgbClr val="545A8A"/>
              </a:solidFill>
              <a:prstDash val="solid"/>
              <a:miter/>
            </a:ln>
          </p:spPr>
          <p:txBody>
            <a:bodyPr rtlCol="0" anchor="ctr"/>
            <a:lstStyle/>
            <a:p>
              <a:endParaRPr lang="fr-FR" dirty="0"/>
            </a:p>
          </p:txBody>
        </p:sp>
        <p:sp>
          <p:nvSpPr>
            <p:cNvPr id="454" name="Forme libre : forme 464">
              <a:extLst>
                <a:ext uri="{FF2B5EF4-FFF2-40B4-BE49-F238E27FC236}">
                  <a16:creationId xmlns:a16="http://schemas.microsoft.com/office/drawing/2014/main" id="{AF019E17-2F38-E807-5234-429996CE8D5F}"/>
                </a:ext>
              </a:extLst>
            </p:cNvPr>
            <p:cNvSpPr/>
            <p:nvPr/>
          </p:nvSpPr>
          <p:spPr>
            <a:xfrm>
              <a:off x="3910584" y="3770984"/>
              <a:ext cx="12192" cy="12192"/>
            </a:xfrm>
            <a:custGeom>
              <a:avLst/>
              <a:gdLst>
                <a:gd name="connsiteX0" fmla="*/ 6705 w 12192"/>
                <a:gd name="connsiteY0" fmla="*/ 6706 h 12192"/>
                <a:gd name="connsiteX1" fmla="*/ 9144 w 12192"/>
                <a:gd name="connsiteY1" fmla="*/ 7315 h 12192"/>
                <a:gd name="connsiteX2" fmla="*/ 12192 w 12192"/>
                <a:gd name="connsiteY2" fmla="*/ 9754 h 12192"/>
                <a:gd name="connsiteX3" fmla="*/ 4267 w 12192"/>
                <a:gd name="connsiteY3" fmla="*/ 11583 h 12192"/>
                <a:gd name="connsiteX4" fmla="*/ 2439 w 12192"/>
                <a:gd name="connsiteY4" fmla="*/ 12192 h 12192"/>
                <a:gd name="connsiteX5" fmla="*/ 0 w 12192"/>
                <a:gd name="connsiteY5" fmla="*/ 10363 h 12192"/>
                <a:gd name="connsiteX6" fmla="*/ 609 w 12192"/>
                <a:gd name="connsiteY6" fmla="*/ 6706 h 12192"/>
                <a:gd name="connsiteX7" fmla="*/ 1829 w 12192"/>
                <a:gd name="connsiteY7" fmla="*/ 6096 h 12192"/>
                <a:gd name="connsiteX8" fmla="*/ 1219 w 12192"/>
                <a:gd name="connsiteY8" fmla="*/ 2439 h 12192"/>
                <a:gd name="connsiteX9" fmla="*/ 1829 w 12192"/>
                <a:gd name="connsiteY9" fmla="*/ 1219 h 12192"/>
                <a:gd name="connsiteX10" fmla="*/ 3657 w 12192"/>
                <a:gd name="connsiteY10" fmla="*/ 0 h 12192"/>
                <a:gd name="connsiteX11" fmla="*/ 5487 w 12192"/>
                <a:gd name="connsiteY11" fmla="*/ 2439 h 12192"/>
                <a:gd name="connsiteX12" fmla="*/ 5487 w 12192"/>
                <a:gd name="connsiteY12" fmla="*/ 4877 h 12192"/>
                <a:gd name="connsiteX13" fmla="*/ 6705 w 12192"/>
                <a:gd name="connsiteY13" fmla="*/ 6706 h 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 h="12192">
                  <a:moveTo>
                    <a:pt x="6705" y="6706"/>
                  </a:moveTo>
                  <a:lnTo>
                    <a:pt x="9144" y="7315"/>
                  </a:lnTo>
                  <a:lnTo>
                    <a:pt x="12192" y="9754"/>
                  </a:lnTo>
                  <a:lnTo>
                    <a:pt x="4267" y="11583"/>
                  </a:lnTo>
                  <a:lnTo>
                    <a:pt x="2439" y="12192"/>
                  </a:lnTo>
                  <a:lnTo>
                    <a:pt x="0" y="10363"/>
                  </a:lnTo>
                  <a:lnTo>
                    <a:pt x="609" y="6706"/>
                  </a:lnTo>
                  <a:lnTo>
                    <a:pt x="1829" y="6096"/>
                  </a:lnTo>
                  <a:lnTo>
                    <a:pt x="1219" y="2439"/>
                  </a:lnTo>
                  <a:lnTo>
                    <a:pt x="1829" y="1219"/>
                  </a:lnTo>
                  <a:lnTo>
                    <a:pt x="3657" y="0"/>
                  </a:lnTo>
                  <a:lnTo>
                    <a:pt x="5487" y="2439"/>
                  </a:lnTo>
                  <a:lnTo>
                    <a:pt x="5487" y="4877"/>
                  </a:lnTo>
                  <a:lnTo>
                    <a:pt x="6705" y="6706"/>
                  </a:lnTo>
                  <a:close/>
                </a:path>
              </a:pathLst>
            </a:custGeom>
            <a:grpFill/>
            <a:ln w="6350" cap="flat">
              <a:solidFill>
                <a:srgbClr val="545A8A"/>
              </a:solidFill>
              <a:prstDash val="solid"/>
              <a:miter/>
            </a:ln>
          </p:spPr>
          <p:txBody>
            <a:bodyPr rtlCol="0" anchor="ctr"/>
            <a:lstStyle/>
            <a:p>
              <a:endParaRPr lang="fr-FR" dirty="0"/>
            </a:p>
          </p:txBody>
        </p:sp>
        <p:sp>
          <p:nvSpPr>
            <p:cNvPr id="455" name="Forme libre : forme 465">
              <a:extLst>
                <a:ext uri="{FF2B5EF4-FFF2-40B4-BE49-F238E27FC236}">
                  <a16:creationId xmlns:a16="http://schemas.microsoft.com/office/drawing/2014/main" id="{DB80EB3D-E5B1-2314-A70C-381A7FB247E1}"/>
                </a:ext>
              </a:extLst>
            </p:cNvPr>
            <p:cNvSpPr/>
            <p:nvPr/>
          </p:nvSpPr>
          <p:spPr>
            <a:xfrm>
              <a:off x="12123725" y="5165749"/>
              <a:ext cx="1828" cy="2438"/>
            </a:xfrm>
            <a:custGeom>
              <a:avLst/>
              <a:gdLst>
                <a:gd name="connsiteX0" fmla="*/ 1828 w 1828"/>
                <a:gd name="connsiteY0" fmla="*/ 1829 h 2438"/>
                <a:gd name="connsiteX1" fmla="*/ 0 w 1828"/>
                <a:gd name="connsiteY1" fmla="*/ 2439 h 2438"/>
                <a:gd name="connsiteX2" fmla="*/ 609 w 1828"/>
                <a:gd name="connsiteY2" fmla="*/ 0 h 2438"/>
                <a:gd name="connsiteX3" fmla="*/ 1828 w 1828"/>
                <a:gd name="connsiteY3" fmla="*/ 1829 h 2438"/>
              </a:gdLst>
              <a:ahLst/>
              <a:cxnLst>
                <a:cxn ang="0">
                  <a:pos x="connsiteX0" y="connsiteY0"/>
                </a:cxn>
                <a:cxn ang="0">
                  <a:pos x="connsiteX1" y="connsiteY1"/>
                </a:cxn>
                <a:cxn ang="0">
                  <a:pos x="connsiteX2" y="connsiteY2"/>
                </a:cxn>
                <a:cxn ang="0">
                  <a:pos x="connsiteX3" y="connsiteY3"/>
                </a:cxn>
              </a:cxnLst>
              <a:rect l="l" t="t" r="r" b="b"/>
              <a:pathLst>
                <a:path w="1828" h="2438">
                  <a:moveTo>
                    <a:pt x="1828" y="1829"/>
                  </a:moveTo>
                  <a:lnTo>
                    <a:pt x="0" y="2439"/>
                  </a:lnTo>
                  <a:lnTo>
                    <a:pt x="609" y="0"/>
                  </a:lnTo>
                  <a:lnTo>
                    <a:pt x="1828" y="1829"/>
                  </a:lnTo>
                  <a:close/>
                </a:path>
              </a:pathLst>
            </a:custGeom>
            <a:grpFill/>
            <a:ln w="6350" cap="flat">
              <a:solidFill>
                <a:srgbClr val="545A8A"/>
              </a:solidFill>
              <a:prstDash val="solid"/>
              <a:miter/>
            </a:ln>
          </p:spPr>
          <p:txBody>
            <a:bodyPr rtlCol="0" anchor="ctr"/>
            <a:lstStyle/>
            <a:p>
              <a:endParaRPr lang="fr-FR" dirty="0"/>
            </a:p>
          </p:txBody>
        </p:sp>
        <p:sp>
          <p:nvSpPr>
            <p:cNvPr id="456" name="Forme libre : forme 466">
              <a:extLst>
                <a:ext uri="{FF2B5EF4-FFF2-40B4-BE49-F238E27FC236}">
                  <a16:creationId xmlns:a16="http://schemas.microsoft.com/office/drawing/2014/main" id="{D9E1D09C-928C-783E-5F52-E8C0CA7923B4}"/>
                </a:ext>
              </a:extLst>
            </p:cNvPr>
            <p:cNvSpPr/>
            <p:nvPr/>
          </p:nvSpPr>
          <p:spPr>
            <a:xfrm>
              <a:off x="12062765" y="5157824"/>
              <a:ext cx="20116" cy="9144"/>
            </a:xfrm>
            <a:custGeom>
              <a:avLst/>
              <a:gdLst>
                <a:gd name="connsiteX0" fmla="*/ 17068 w 20116"/>
                <a:gd name="connsiteY0" fmla="*/ 0 h 9144"/>
                <a:gd name="connsiteX1" fmla="*/ 18288 w 20116"/>
                <a:gd name="connsiteY1" fmla="*/ 1219 h 9144"/>
                <a:gd name="connsiteX2" fmla="*/ 20116 w 20116"/>
                <a:gd name="connsiteY2" fmla="*/ 1829 h 9144"/>
                <a:gd name="connsiteX3" fmla="*/ 20116 w 20116"/>
                <a:gd name="connsiteY3" fmla="*/ 3658 h 9144"/>
                <a:gd name="connsiteX4" fmla="*/ 17068 w 20116"/>
                <a:gd name="connsiteY4" fmla="*/ 4877 h 9144"/>
                <a:gd name="connsiteX5" fmla="*/ 14020 w 20116"/>
                <a:gd name="connsiteY5" fmla="*/ 3048 h 9144"/>
                <a:gd name="connsiteX6" fmla="*/ 10972 w 20116"/>
                <a:gd name="connsiteY6" fmla="*/ 4877 h 9144"/>
                <a:gd name="connsiteX7" fmla="*/ 9144 w 20116"/>
                <a:gd name="connsiteY7" fmla="*/ 4877 h 9144"/>
                <a:gd name="connsiteX8" fmla="*/ 7924 w 20116"/>
                <a:gd name="connsiteY8" fmla="*/ 6706 h 9144"/>
                <a:gd name="connsiteX9" fmla="*/ 8534 w 20116"/>
                <a:gd name="connsiteY9" fmla="*/ 8535 h 9144"/>
                <a:gd name="connsiteX10" fmla="*/ 6096 w 20116"/>
                <a:gd name="connsiteY10" fmla="*/ 7925 h 9144"/>
                <a:gd name="connsiteX11" fmla="*/ 5486 w 20116"/>
                <a:gd name="connsiteY11" fmla="*/ 9144 h 9144"/>
                <a:gd name="connsiteX12" fmla="*/ 3048 w 20116"/>
                <a:gd name="connsiteY12" fmla="*/ 8535 h 9144"/>
                <a:gd name="connsiteX13" fmla="*/ 2438 w 20116"/>
                <a:gd name="connsiteY13" fmla="*/ 9144 h 9144"/>
                <a:gd name="connsiteX14" fmla="*/ 0 w 20116"/>
                <a:gd name="connsiteY14" fmla="*/ 7925 h 9144"/>
                <a:gd name="connsiteX15" fmla="*/ 1828 w 20116"/>
                <a:gd name="connsiteY15" fmla="*/ 7315 h 9144"/>
                <a:gd name="connsiteX16" fmla="*/ 3048 w 20116"/>
                <a:gd name="connsiteY16" fmla="*/ 6706 h 9144"/>
                <a:gd name="connsiteX17" fmla="*/ 4267 w 20116"/>
                <a:gd name="connsiteY17" fmla="*/ 5487 h 9144"/>
                <a:gd name="connsiteX18" fmla="*/ 6705 w 20116"/>
                <a:gd name="connsiteY18" fmla="*/ 6096 h 9144"/>
                <a:gd name="connsiteX19" fmla="*/ 8534 w 20116"/>
                <a:gd name="connsiteY19" fmla="*/ 4267 h 9144"/>
                <a:gd name="connsiteX20" fmla="*/ 9753 w 20116"/>
                <a:gd name="connsiteY20" fmla="*/ 2439 h 9144"/>
                <a:gd name="connsiteX21" fmla="*/ 12801 w 20116"/>
                <a:gd name="connsiteY21" fmla="*/ 1829 h 9144"/>
                <a:gd name="connsiteX22" fmla="*/ 15849 w 20116"/>
                <a:gd name="connsiteY22" fmla="*/ 0 h 9144"/>
                <a:gd name="connsiteX23" fmla="*/ 17068 w 20116"/>
                <a:gd name="connsiteY23" fmla="*/ 0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116" h="9144">
                  <a:moveTo>
                    <a:pt x="17068" y="0"/>
                  </a:moveTo>
                  <a:lnTo>
                    <a:pt x="18288" y="1219"/>
                  </a:lnTo>
                  <a:lnTo>
                    <a:pt x="20116" y="1829"/>
                  </a:lnTo>
                  <a:lnTo>
                    <a:pt x="20116" y="3658"/>
                  </a:lnTo>
                  <a:lnTo>
                    <a:pt x="17068" y="4877"/>
                  </a:lnTo>
                  <a:lnTo>
                    <a:pt x="14020" y="3048"/>
                  </a:lnTo>
                  <a:lnTo>
                    <a:pt x="10972" y="4877"/>
                  </a:lnTo>
                  <a:lnTo>
                    <a:pt x="9144" y="4877"/>
                  </a:lnTo>
                  <a:lnTo>
                    <a:pt x="7924" y="6706"/>
                  </a:lnTo>
                  <a:lnTo>
                    <a:pt x="8534" y="8535"/>
                  </a:lnTo>
                  <a:lnTo>
                    <a:pt x="6096" y="7925"/>
                  </a:lnTo>
                  <a:lnTo>
                    <a:pt x="5486" y="9144"/>
                  </a:lnTo>
                  <a:lnTo>
                    <a:pt x="3048" y="8535"/>
                  </a:lnTo>
                  <a:lnTo>
                    <a:pt x="2438" y="9144"/>
                  </a:lnTo>
                  <a:lnTo>
                    <a:pt x="0" y="7925"/>
                  </a:lnTo>
                  <a:lnTo>
                    <a:pt x="1828" y="7315"/>
                  </a:lnTo>
                  <a:lnTo>
                    <a:pt x="3048" y="6706"/>
                  </a:lnTo>
                  <a:lnTo>
                    <a:pt x="4267" y="5487"/>
                  </a:lnTo>
                  <a:lnTo>
                    <a:pt x="6705" y="6096"/>
                  </a:lnTo>
                  <a:lnTo>
                    <a:pt x="8534" y="4267"/>
                  </a:lnTo>
                  <a:lnTo>
                    <a:pt x="9753" y="2439"/>
                  </a:lnTo>
                  <a:lnTo>
                    <a:pt x="12801" y="1829"/>
                  </a:lnTo>
                  <a:lnTo>
                    <a:pt x="15849" y="0"/>
                  </a:lnTo>
                  <a:lnTo>
                    <a:pt x="17068" y="0"/>
                  </a:lnTo>
                  <a:close/>
                </a:path>
              </a:pathLst>
            </a:custGeom>
            <a:grpFill/>
            <a:ln w="6350" cap="flat">
              <a:solidFill>
                <a:srgbClr val="545A8A"/>
              </a:solidFill>
              <a:prstDash val="solid"/>
              <a:miter/>
            </a:ln>
          </p:spPr>
          <p:txBody>
            <a:bodyPr rtlCol="0" anchor="ctr"/>
            <a:lstStyle/>
            <a:p>
              <a:endParaRPr lang="fr-FR" dirty="0"/>
            </a:p>
          </p:txBody>
        </p:sp>
        <p:sp>
          <p:nvSpPr>
            <p:cNvPr id="457" name="Forme libre : forme 467">
              <a:extLst>
                <a:ext uri="{FF2B5EF4-FFF2-40B4-BE49-F238E27FC236}">
                  <a16:creationId xmlns:a16="http://schemas.microsoft.com/office/drawing/2014/main" id="{FA4EDFC4-EB6C-A9D9-EAF9-A5290511079C}"/>
                </a:ext>
              </a:extLst>
            </p:cNvPr>
            <p:cNvSpPr/>
            <p:nvPr/>
          </p:nvSpPr>
          <p:spPr>
            <a:xfrm>
              <a:off x="12082881" y="5155996"/>
              <a:ext cx="2438" cy="1828"/>
            </a:xfrm>
            <a:custGeom>
              <a:avLst/>
              <a:gdLst>
                <a:gd name="connsiteX0" fmla="*/ 2439 w 2438"/>
                <a:gd name="connsiteY0" fmla="*/ 1219 h 1828"/>
                <a:gd name="connsiteX1" fmla="*/ 1220 w 2438"/>
                <a:gd name="connsiteY1" fmla="*/ 1829 h 1828"/>
                <a:gd name="connsiteX2" fmla="*/ 0 w 2438"/>
                <a:gd name="connsiteY2" fmla="*/ 1219 h 1828"/>
                <a:gd name="connsiteX3" fmla="*/ 1220 w 2438"/>
                <a:gd name="connsiteY3" fmla="*/ 0 h 1828"/>
                <a:gd name="connsiteX4" fmla="*/ 2439 w 2438"/>
                <a:gd name="connsiteY4" fmla="*/ 121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1828">
                  <a:moveTo>
                    <a:pt x="2439" y="1219"/>
                  </a:moveTo>
                  <a:lnTo>
                    <a:pt x="1220" y="1829"/>
                  </a:lnTo>
                  <a:lnTo>
                    <a:pt x="0" y="1219"/>
                  </a:lnTo>
                  <a:lnTo>
                    <a:pt x="1220" y="0"/>
                  </a:lnTo>
                  <a:lnTo>
                    <a:pt x="2439" y="1219"/>
                  </a:lnTo>
                  <a:close/>
                </a:path>
              </a:pathLst>
            </a:custGeom>
            <a:grpFill/>
            <a:ln w="6350" cap="flat">
              <a:solidFill>
                <a:srgbClr val="545A8A"/>
              </a:solidFill>
              <a:prstDash val="solid"/>
              <a:miter/>
            </a:ln>
          </p:spPr>
          <p:txBody>
            <a:bodyPr rtlCol="0" anchor="ctr"/>
            <a:lstStyle/>
            <a:p>
              <a:endParaRPr lang="fr-FR" dirty="0"/>
            </a:p>
          </p:txBody>
        </p:sp>
        <p:sp>
          <p:nvSpPr>
            <p:cNvPr id="458" name="Forme libre : forme 468">
              <a:extLst>
                <a:ext uri="{FF2B5EF4-FFF2-40B4-BE49-F238E27FC236}">
                  <a16:creationId xmlns:a16="http://schemas.microsoft.com/office/drawing/2014/main" id="{9DC3EA10-616B-3F0B-47E6-497DF5EEF4FD}"/>
                </a:ext>
              </a:extLst>
            </p:cNvPr>
            <p:cNvSpPr/>
            <p:nvPr/>
          </p:nvSpPr>
          <p:spPr>
            <a:xfrm>
              <a:off x="12118238" y="5119420"/>
              <a:ext cx="3657" cy="7315"/>
            </a:xfrm>
            <a:custGeom>
              <a:avLst/>
              <a:gdLst>
                <a:gd name="connsiteX0" fmla="*/ 3048 w 3657"/>
                <a:gd name="connsiteY0" fmla="*/ 609 h 7315"/>
                <a:gd name="connsiteX1" fmla="*/ 3657 w 3657"/>
                <a:gd name="connsiteY1" fmla="*/ 3657 h 7315"/>
                <a:gd name="connsiteX2" fmla="*/ 2439 w 3657"/>
                <a:gd name="connsiteY2" fmla="*/ 7315 h 7315"/>
                <a:gd name="connsiteX3" fmla="*/ 1828 w 3657"/>
                <a:gd name="connsiteY3" fmla="*/ 6096 h 7315"/>
                <a:gd name="connsiteX4" fmla="*/ 1219 w 3657"/>
                <a:gd name="connsiteY4" fmla="*/ 3657 h 7315"/>
                <a:gd name="connsiteX5" fmla="*/ 0 w 3657"/>
                <a:gd name="connsiteY5" fmla="*/ 3657 h 7315"/>
                <a:gd name="connsiteX6" fmla="*/ 609 w 3657"/>
                <a:gd name="connsiteY6" fmla="*/ 609 h 7315"/>
                <a:gd name="connsiteX7" fmla="*/ 1828 w 3657"/>
                <a:gd name="connsiteY7" fmla="*/ 0 h 7315"/>
                <a:gd name="connsiteX8" fmla="*/ 3048 w 3657"/>
                <a:gd name="connsiteY8" fmla="*/ 609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 h="7315">
                  <a:moveTo>
                    <a:pt x="3048" y="609"/>
                  </a:moveTo>
                  <a:lnTo>
                    <a:pt x="3657" y="3657"/>
                  </a:lnTo>
                  <a:lnTo>
                    <a:pt x="2439" y="7315"/>
                  </a:lnTo>
                  <a:lnTo>
                    <a:pt x="1828" y="6096"/>
                  </a:lnTo>
                  <a:lnTo>
                    <a:pt x="1219" y="3657"/>
                  </a:lnTo>
                  <a:lnTo>
                    <a:pt x="0" y="3657"/>
                  </a:lnTo>
                  <a:lnTo>
                    <a:pt x="609" y="609"/>
                  </a:lnTo>
                  <a:lnTo>
                    <a:pt x="1828" y="0"/>
                  </a:lnTo>
                  <a:lnTo>
                    <a:pt x="3048" y="609"/>
                  </a:lnTo>
                  <a:close/>
                </a:path>
              </a:pathLst>
            </a:custGeom>
            <a:grpFill/>
            <a:ln w="6350" cap="flat">
              <a:solidFill>
                <a:srgbClr val="545A8A"/>
              </a:solidFill>
              <a:prstDash val="solid"/>
              <a:miter/>
            </a:ln>
          </p:spPr>
          <p:txBody>
            <a:bodyPr rtlCol="0" anchor="ctr"/>
            <a:lstStyle/>
            <a:p>
              <a:endParaRPr lang="fr-FR" dirty="0"/>
            </a:p>
          </p:txBody>
        </p:sp>
        <p:sp>
          <p:nvSpPr>
            <p:cNvPr id="459" name="Forme libre : forme 469">
              <a:extLst>
                <a:ext uri="{FF2B5EF4-FFF2-40B4-BE49-F238E27FC236}">
                  <a16:creationId xmlns:a16="http://schemas.microsoft.com/office/drawing/2014/main" id="{E8C42730-AAB1-BFA9-E7FF-D9D6667E13D7}"/>
                </a:ext>
              </a:extLst>
            </p:cNvPr>
            <p:cNvSpPr/>
            <p:nvPr/>
          </p:nvSpPr>
          <p:spPr>
            <a:xfrm>
              <a:off x="12104217" y="5107228"/>
              <a:ext cx="3657" cy="4267"/>
            </a:xfrm>
            <a:custGeom>
              <a:avLst/>
              <a:gdLst>
                <a:gd name="connsiteX0" fmla="*/ 1220 w 3657"/>
                <a:gd name="connsiteY0" fmla="*/ 4267 h 4267"/>
                <a:gd name="connsiteX1" fmla="*/ 609 w 3657"/>
                <a:gd name="connsiteY1" fmla="*/ 4267 h 4267"/>
                <a:gd name="connsiteX2" fmla="*/ 0 w 3657"/>
                <a:gd name="connsiteY2" fmla="*/ 1829 h 4267"/>
                <a:gd name="connsiteX3" fmla="*/ 1220 w 3657"/>
                <a:gd name="connsiteY3" fmla="*/ 609 h 4267"/>
                <a:gd name="connsiteX4" fmla="*/ 3657 w 3657"/>
                <a:gd name="connsiteY4" fmla="*/ 0 h 4267"/>
                <a:gd name="connsiteX5" fmla="*/ 3657 w 3657"/>
                <a:gd name="connsiteY5" fmla="*/ 2439 h 4267"/>
                <a:gd name="connsiteX6" fmla="*/ 2439 w 3657"/>
                <a:gd name="connsiteY6" fmla="*/ 3657 h 4267"/>
                <a:gd name="connsiteX7" fmla="*/ 1220 w 3657"/>
                <a:gd name="connsiteY7" fmla="*/ 4267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 h="4267">
                  <a:moveTo>
                    <a:pt x="1220" y="4267"/>
                  </a:moveTo>
                  <a:lnTo>
                    <a:pt x="609" y="4267"/>
                  </a:lnTo>
                  <a:lnTo>
                    <a:pt x="0" y="1829"/>
                  </a:lnTo>
                  <a:lnTo>
                    <a:pt x="1220" y="609"/>
                  </a:lnTo>
                  <a:lnTo>
                    <a:pt x="3657" y="0"/>
                  </a:lnTo>
                  <a:lnTo>
                    <a:pt x="3657" y="2439"/>
                  </a:lnTo>
                  <a:lnTo>
                    <a:pt x="2439" y="3657"/>
                  </a:lnTo>
                  <a:lnTo>
                    <a:pt x="1220" y="4267"/>
                  </a:lnTo>
                  <a:close/>
                </a:path>
              </a:pathLst>
            </a:custGeom>
            <a:grpFill/>
            <a:ln w="6350" cap="flat">
              <a:solidFill>
                <a:srgbClr val="545A8A"/>
              </a:solidFill>
              <a:prstDash val="solid"/>
              <a:miter/>
            </a:ln>
          </p:spPr>
          <p:txBody>
            <a:bodyPr rtlCol="0" anchor="ctr"/>
            <a:lstStyle/>
            <a:p>
              <a:endParaRPr lang="fr-FR" dirty="0"/>
            </a:p>
          </p:txBody>
        </p:sp>
        <p:sp>
          <p:nvSpPr>
            <p:cNvPr id="460" name="Forme libre : forme 470">
              <a:extLst>
                <a:ext uri="{FF2B5EF4-FFF2-40B4-BE49-F238E27FC236}">
                  <a16:creationId xmlns:a16="http://schemas.microsoft.com/office/drawing/2014/main" id="{875730AA-0689-4D05-A344-CDA36298F0DD}"/>
                </a:ext>
              </a:extLst>
            </p:cNvPr>
            <p:cNvSpPr/>
            <p:nvPr/>
          </p:nvSpPr>
          <p:spPr>
            <a:xfrm>
              <a:off x="12051182" y="5094426"/>
              <a:ext cx="48768" cy="37794"/>
            </a:xfrm>
            <a:custGeom>
              <a:avLst/>
              <a:gdLst>
                <a:gd name="connsiteX0" fmla="*/ 40843 w 48768"/>
                <a:gd name="connsiteY0" fmla="*/ 1829 h 37794"/>
                <a:gd name="connsiteX1" fmla="*/ 40233 w 48768"/>
                <a:gd name="connsiteY1" fmla="*/ 4267 h 37794"/>
                <a:gd name="connsiteX2" fmla="*/ 42063 w 48768"/>
                <a:gd name="connsiteY2" fmla="*/ 5486 h 37794"/>
                <a:gd name="connsiteX3" fmla="*/ 42672 w 48768"/>
                <a:gd name="connsiteY3" fmla="*/ 7315 h 37794"/>
                <a:gd name="connsiteX4" fmla="*/ 44500 w 48768"/>
                <a:gd name="connsiteY4" fmla="*/ 9753 h 37794"/>
                <a:gd name="connsiteX5" fmla="*/ 46329 w 48768"/>
                <a:gd name="connsiteY5" fmla="*/ 10363 h 37794"/>
                <a:gd name="connsiteX6" fmla="*/ 46939 w 48768"/>
                <a:gd name="connsiteY6" fmla="*/ 12192 h 37794"/>
                <a:gd name="connsiteX7" fmla="*/ 48159 w 48768"/>
                <a:gd name="connsiteY7" fmla="*/ 12192 h 37794"/>
                <a:gd name="connsiteX8" fmla="*/ 48768 w 48768"/>
                <a:gd name="connsiteY8" fmla="*/ 14630 h 37794"/>
                <a:gd name="connsiteX9" fmla="*/ 46939 w 48768"/>
                <a:gd name="connsiteY9" fmla="*/ 17678 h 37794"/>
                <a:gd name="connsiteX10" fmla="*/ 47548 w 48768"/>
                <a:gd name="connsiteY10" fmla="*/ 18897 h 37794"/>
                <a:gd name="connsiteX11" fmla="*/ 48159 w 48768"/>
                <a:gd name="connsiteY11" fmla="*/ 21945 h 37794"/>
                <a:gd name="connsiteX12" fmla="*/ 46329 w 48768"/>
                <a:gd name="connsiteY12" fmla="*/ 23165 h 37794"/>
                <a:gd name="connsiteX13" fmla="*/ 46329 w 48768"/>
                <a:gd name="connsiteY13" fmla="*/ 26213 h 37794"/>
                <a:gd name="connsiteX14" fmla="*/ 47548 w 48768"/>
                <a:gd name="connsiteY14" fmla="*/ 26213 h 37794"/>
                <a:gd name="connsiteX15" fmla="*/ 48159 w 48768"/>
                <a:gd name="connsiteY15" fmla="*/ 29261 h 37794"/>
                <a:gd name="connsiteX16" fmla="*/ 46329 w 48768"/>
                <a:gd name="connsiteY16" fmla="*/ 31089 h 37794"/>
                <a:gd name="connsiteX17" fmla="*/ 42672 w 48768"/>
                <a:gd name="connsiteY17" fmla="*/ 32309 h 37794"/>
                <a:gd name="connsiteX18" fmla="*/ 42063 w 48768"/>
                <a:gd name="connsiteY18" fmla="*/ 31089 h 37794"/>
                <a:gd name="connsiteX19" fmla="*/ 40233 w 48768"/>
                <a:gd name="connsiteY19" fmla="*/ 31699 h 37794"/>
                <a:gd name="connsiteX20" fmla="*/ 39624 w 48768"/>
                <a:gd name="connsiteY20" fmla="*/ 32918 h 37794"/>
                <a:gd name="connsiteX21" fmla="*/ 37795 w 48768"/>
                <a:gd name="connsiteY21" fmla="*/ 31089 h 37794"/>
                <a:gd name="connsiteX22" fmla="*/ 32919 w 48768"/>
                <a:gd name="connsiteY22" fmla="*/ 32918 h 37794"/>
                <a:gd name="connsiteX23" fmla="*/ 28041 w 48768"/>
                <a:gd name="connsiteY23" fmla="*/ 37185 h 37794"/>
                <a:gd name="connsiteX24" fmla="*/ 26212 w 48768"/>
                <a:gd name="connsiteY24" fmla="*/ 36576 h 37794"/>
                <a:gd name="connsiteX25" fmla="*/ 23775 w 48768"/>
                <a:gd name="connsiteY25" fmla="*/ 37795 h 37794"/>
                <a:gd name="connsiteX26" fmla="*/ 21945 w 48768"/>
                <a:gd name="connsiteY26" fmla="*/ 37185 h 37794"/>
                <a:gd name="connsiteX27" fmla="*/ 18288 w 48768"/>
                <a:gd name="connsiteY27" fmla="*/ 37795 h 37794"/>
                <a:gd name="connsiteX28" fmla="*/ 16459 w 48768"/>
                <a:gd name="connsiteY28" fmla="*/ 36576 h 37794"/>
                <a:gd name="connsiteX29" fmla="*/ 10972 w 48768"/>
                <a:gd name="connsiteY29" fmla="*/ 34747 h 37794"/>
                <a:gd name="connsiteX30" fmla="*/ 9144 w 48768"/>
                <a:gd name="connsiteY30" fmla="*/ 34137 h 37794"/>
                <a:gd name="connsiteX31" fmla="*/ 5487 w 48768"/>
                <a:gd name="connsiteY31" fmla="*/ 33528 h 37794"/>
                <a:gd name="connsiteX32" fmla="*/ 4267 w 48768"/>
                <a:gd name="connsiteY32" fmla="*/ 32918 h 37794"/>
                <a:gd name="connsiteX33" fmla="*/ 1219 w 48768"/>
                <a:gd name="connsiteY33" fmla="*/ 31699 h 37794"/>
                <a:gd name="connsiteX34" fmla="*/ 0 w 48768"/>
                <a:gd name="connsiteY34" fmla="*/ 25603 h 37794"/>
                <a:gd name="connsiteX35" fmla="*/ 1828 w 48768"/>
                <a:gd name="connsiteY35" fmla="*/ 21336 h 37794"/>
                <a:gd name="connsiteX36" fmla="*/ 3657 w 48768"/>
                <a:gd name="connsiteY36" fmla="*/ 21336 h 37794"/>
                <a:gd name="connsiteX37" fmla="*/ 5487 w 48768"/>
                <a:gd name="connsiteY37" fmla="*/ 20726 h 37794"/>
                <a:gd name="connsiteX38" fmla="*/ 6096 w 48768"/>
                <a:gd name="connsiteY38" fmla="*/ 17678 h 37794"/>
                <a:gd name="connsiteX39" fmla="*/ 7924 w 48768"/>
                <a:gd name="connsiteY39" fmla="*/ 17069 h 37794"/>
                <a:gd name="connsiteX40" fmla="*/ 8535 w 48768"/>
                <a:gd name="connsiteY40" fmla="*/ 14630 h 37794"/>
                <a:gd name="connsiteX41" fmla="*/ 7315 w 48768"/>
                <a:gd name="connsiteY41" fmla="*/ 13411 h 37794"/>
                <a:gd name="connsiteX42" fmla="*/ 10972 w 48768"/>
                <a:gd name="connsiteY42" fmla="*/ 10973 h 37794"/>
                <a:gd name="connsiteX43" fmla="*/ 13411 w 48768"/>
                <a:gd name="connsiteY43" fmla="*/ 7925 h 37794"/>
                <a:gd name="connsiteX44" fmla="*/ 14020 w 48768"/>
                <a:gd name="connsiteY44" fmla="*/ 8534 h 37794"/>
                <a:gd name="connsiteX45" fmla="*/ 17679 w 48768"/>
                <a:gd name="connsiteY45" fmla="*/ 5486 h 37794"/>
                <a:gd name="connsiteX46" fmla="*/ 18897 w 48768"/>
                <a:gd name="connsiteY46" fmla="*/ 5486 h 37794"/>
                <a:gd name="connsiteX47" fmla="*/ 24384 w 48768"/>
                <a:gd name="connsiteY47" fmla="*/ 3048 h 37794"/>
                <a:gd name="connsiteX48" fmla="*/ 28041 w 48768"/>
                <a:gd name="connsiteY48" fmla="*/ 4267 h 37794"/>
                <a:gd name="connsiteX49" fmla="*/ 29871 w 48768"/>
                <a:gd name="connsiteY49" fmla="*/ 3657 h 37794"/>
                <a:gd name="connsiteX50" fmla="*/ 32919 w 48768"/>
                <a:gd name="connsiteY50" fmla="*/ 2438 h 37794"/>
                <a:gd name="connsiteX51" fmla="*/ 36576 w 48768"/>
                <a:gd name="connsiteY51" fmla="*/ 1829 h 37794"/>
                <a:gd name="connsiteX52" fmla="*/ 38404 w 48768"/>
                <a:gd name="connsiteY52" fmla="*/ 0 h 37794"/>
                <a:gd name="connsiteX53" fmla="*/ 40843 w 48768"/>
                <a:gd name="connsiteY53" fmla="*/ 1829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768" h="37794">
                  <a:moveTo>
                    <a:pt x="40843" y="1829"/>
                  </a:moveTo>
                  <a:lnTo>
                    <a:pt x="40233" y="4267"/>
                  </a:lnTo>
                  <a:lnTo>
                    <a:pt x="42063" y="5486"/>
                  </a:lnTo>
                  <a:lnTo>
                    <a:pt x="42672" y="7315"/>
                  </a:lnTo>
                  <a:lnTo>
                    <a:pt x="44500" y="9753"/>
                  </a:lnTo>
                  <a:lnTo>
                    <a:pt x="46329" y="10363"/>
                  </a:lnTo>
                  <a:lnTo>
                    <a:pt x="46939" y="12192"/>
                  </a:lnTo>
                  <a:lnTo>
                    <a:pt x="48159" y="12192"/>
                  </a:lnTo>
                  <a:lnTo>
                    <a:pt x="48768" y="14630"/>
                  </a:lnTo>
                  <a:lnTo>
                    <a:pt x="46939" y="17678"/>
                  </a:lnTo>
                  <a:lnTo>
                    <a:pt x="47548" y="18897"/>
                  </a:lnTo>
                  <a:lnTo>
                    <a:pt x="48159" y="21945"/>
                  </a:lnTo>
                  <a:lnTo>
                    <a:pt x="46329" y="23165"/>
                  </a:lnTo>
                  <a:lnTo>
                    <a:pt x="46329" y="26213"/>
                  </a:lnTo>
                  <a:lnTo>
                    <a:pt x="47548" y="26213"/>
                  </a:lnTo>
                  <a:lnTo>
                    <a:pt x="48159" y="29261"/>
                  </a:lnTo>
                  <a:lnTo>
                    <a:pt x="46329" y="31089"/>
                  </a:lnTo>
                  <a:lnTo>
                    <a:pt x="42672" y="32309"/>
                  </a:lnTo>
                  <a:lnTo>
                    <a:pt x="42063" y="31089"/>
                  </a:lnTo>
                  <a:lnTo>
                    <a:pt x="40233" y="31699"/>
                  </a:lnTo>
                  <a:lnTo>
                    <a:pt x="39624" y="32918"/>
                  </a:lnTo>
                  <a:lnTo>
                    <a:pt x="37795" y="31089"/>
                  </a:lnTo>
                  <a:lnTo>
                    <a:pt x="32919" y="32918"/>
                  </a:lnTo>
                  <a:lnTo>
                    <a:pt x="28041" y="37185"/>
                  </a:lnTo>
                  <a:lnTo>
                    <a:pt x="26212" y="36576"/>
                  </a:lnTo>
                  <a:lnTo>
                    <a:pt x="23775" y="37795"/>
                  </a:lnTo>
                  <a:lnTo>
                    <a:pt x="21945" y="37185"/>
                  </a:lnTo>
                  <a:lnTo>
                    <a:pt x="18288" y="37795"/>
                  </a:lnTo>
                  <a:lnTo>
                    <a:pt x="16459" y="36576"/>
                  </a:lnTo>
                  <a:lnTo>
                    <a:pt x="10972" y="34747"/>
                  </a:lnTo>
                  <a:lnTo>
                    <a:pt x="9144" y="34137"/>
                  </a:lnTo>
                  <a:lnTo>
                    <a:pt x="5487" y="33528"/>
                  </a:lnTo>
                  <a:lnTo>
                    <a:pt x="4267" y="32918"/>
                  </a:lnTo>
                  <a:lnTo>
                    <a:pt x="1219" y="31699"/>
                  </a:lnTo>
                  <a:lnTo>
                    <a:pt x="0" y="25603"/>
                  </a:lnTo>
                  <a:lnTo>
                    <a:pt x="1828" y="21336"/>
                  </a:lnTo>
                  <a:lnTo>
                    <a:pt x="3657" y="21336"/>
                  </a:lnTo>
                  <a:lnTo>
                    <a:pt x="5487" y="20726"/>
                  </a:lnTo>
                  <a:lnTo>
                    <a:pt x="6096" y="17678"/>
                  </a:lnTo>
                  <a:lnTo>
                    <a:pt x="7924" y="17069"/>
                  </a:lnTo>
                  <a:lnTo>
                    <a:pt x="8535" y="14630"/>
                  </a:lnTo>
                  <a:lnTo>
                    <a:pt x="7315" y="13411"/>
                  </a:lnTo>
                  <a:lnTo>
                    <a:pt x="10972" y="10973"/>
                  </a:lnTo>
                  <a:lnTo>
                    <a:pt x="13411" y="7925"/>
                  </a:lnTo>
                  <a:lnTo>
                    <a:pt x="14020" y="8534"/>
                  </a:lnTo>
                  <a:lnTo>
                    <a:pt x="17679" y="5486"/>
                  </a:lnTo>
                  <a:lnTo>
                    <a:pt x="18897" y="5486"/>
                  </a:lnTo>
                  <a:lnTo>
                    <a:pt x="24384" y="3048"/>
                  </a:lnTo>
                  <a:lnTo>
                    <a:pt x="28041" y="4267"/>
                  </a:lnTo>
                  <a:lnTo>
                    <a:pt x="29871" y="3657"/>
                  </a:lnTo>
                  <a:lnTo>
                    <a:pt x="32919" y="2438"/>
                  </a:lnTo>
                  <a:lnTo>
                    <a:pt x="36576" y="1829"/>
                  </a:lnTo>
                  <a:lnTo>
                    <a:pt x="38404" y="0"/>
                  </a:lnTo>
                  <a:lnTo>
                    <a:pt x="40843" y="1829"/>
                  </a:lnTo>
                  <a:close/>
                </a:path>
              </a:pathLst>
            </a:custGeom>
            <a:grpFill/>
            <a:ln w="6350" cap="flat">
              <a:solidFill>
                <a:srgbClr val="545A8A"/>
              </a:solidFill>
              <a:prstDash val="solid"/>
              <a:miter/>
            </a:ln>
          </p:spPr>
          <p:txBody>
            <a:bodyPr rtlCol="0" anchor="ctr"/>
            <a:lstStyle/>
            <a:p>
              <a:endParaRPr lang="fr-FR" dirty="0"/>
            </a:p>
          </p:txBody>
        </p:sp>
        <p:sp>
          <p:nvSpPr>
            <p:cNvPr id="461" name="Forme libre : forme 471">
              <a:extLst>
                <a:ext uri="{FF2B5EF4-FFF2-40B4-BE49-F238E27FC236}">
                  <a16:creationId xmlns:a16="http://schemas.microsoft.com/office/drawing/2014/main" id="{FB2C54DE-4829-B082-7FFB-AD85D48C12AD}"/>
                </a:ext>
              </a:extLst>
            </p:cNvPr>
            <p:cNvSpPr/>
            <p:nvPr/>
          </p:nvSpPr>
          <p:spPr>
            <a:xfrm>
              <a:off x="12129210" y="5092597"/>
              <a:ext cx="3658" cy="5486"/>
            </a:xfrm>
            <a:custGeom>
              <a:avLst/>
              <a:gdLst>
                <a:gd name="connsiteX0" fmla="*/ 1220 w 3658"/>
                <a:gd name="connsiteY0" fmla="*/ 4877 h 5486"/>
                <a:gd name="connsiteX1" fmla="*/ 0 w 3658"/>
                <a:gd name="connsiteY1" fmla="*/ 5487 h 5486"/>
                <a:gd name="connsiteX2" fmla="*/ 1220 w 3658"/>
                <a:gd name="connsiteY2" fmla="*/ 0 h 5486"/>
                <a:gd name="connsiteX3" fmla="*/ 3658 w 3658"/>
                <a:gd name="connsiteY3" fmla="*/ 0 h 5486"/>
                <a:gd name="connsiteX4" fmla="*/ 3048 w 3658"/>
                <a:gd name="connsiteY4" fmla="*/ 2439 h 5486"/>
                <a:gd name="connsiteX5" fmla="*/ 1220 w 3658"/>
                <a:gd name="connsiteY5" fmla="*/ 4877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 h="5486">
                  <a:moveTo>
                    <a:pt x="1220" y="4877"/>
                  </a:moveTo>
                  <a:lnTo>
                    <a:pt x="0" y="5487"/>
                  </a:lnTo>
                  <a:lnTo>
                    <a:pt x="1220" y="0"/>
                  </a:lnTo>
                  <a:lnTo>
                    <a:pt x="3658" y="0"/>
                  </a:lnTo>
                  <a:lnTo>
                    <a:pt x="3048" y="2439"/>
                  </a:lnTo>
                  <a:lnTo>
                    <a:pt x="1220" y="4877"/>
                  </a:lnTo>
                  <a:close/>
                </a:path>
              </a:pathLst>
            </a:custGeom>
            <a:grpFill/>
            <a:ln w="6350" cap="flat">
              <a:solidFill>
                <a:srgbClr val="545A8A"/>
              </a:solidFill>
              <a:prstDash val="solid"/>
              <a:miter/>
            </a:ln>
          </p:spPr>
          <p:txBody>
            <a:bodyPr rtlCol="0" anchor="ctr"/>
            <a:lstStyle/>
            <a:p>
              <a:endParaRPr lang="fr-FR" dirty="0"/>
            </a:p>
          </p:txBody>
        </p:sp>
        <p:sp>
          <p:nvSpPr>
            <p:cNvPr id="462" name="Forme libre : forme 472">
              <a:extLst>
                <a:ext uri="{FF2B5EF4-FFF2-40B4-BE49-F238E27FC236}">
                  <a16:creationId xmlns:a16="http://schemas.microsoft.com/office/drawing/2014/main" id="{F5D91459-FA1F-C6F7-E5E2-879D1C02AC72}"/>
                </a:ext>
              </a:extLst>
            </p:cNvPr>
            <p:cNvSpPr/>
            <p:nvPr/>
          </p:nvSpPr>
          <p:spPr>
            <a:xfrm>
              <a:off x="12056669" y="5084672"/>
              <a:ext cx="4266" cy="4267"/>
            </a:xfrm>
            <a:custGeom>
              <a:avLst/>
              <a:gdLst>
                <a:gd name="connsiteX0" fmla="*/ 4267 w 4266"/>
                <a:gd name="connsiteY0" fmla="*/ 610 h 4267"/>
                <a:gd name="connsiteX1" fmla="*/ 3048 w 4266"/>
                <a:gd name="connsiteY1" fmla="*/ 2439 h 4267"/>
                <a:gd name="connsiteX2" fmla="*/ 0 w 4266"/>
                <a:gd name="connsiteY2" fmla="*/ 4267 h 4267"/>
                <a:gd name="connsiteX3" fmla="*/ 0 w 4266"/>
                <a:gd name="connsiteY3" fmla="*/ 2439 h 4267"/>
                <a:gd name="connsiteX4" fmla="*/ 2438 w 4266"/>
                <a:gd name="connsiteY4" fmla="*/ 0 h 4267"/>
                <a:gd name="connsiteX5" fmla="*/ 4267 w 4266"/>
                <a:gd name="connsiteY5" fmla="*/ 61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 h="4267">
                  <a:moveTo>
                    <a:pt x="4267" y="610"/>
                  </a:moveTo>
                  <a:lnTo>
                    <a:pt x="3048" y="2439"/>
                  </a:lnTo>
                  <a:lnTo>
                    <a:pt x="0" y="4267"/>
                  </a:lnTo>
                  <a:lnTo>
                    <a:pt x="0" y="2439"/>
                  </a:lnTo>
                  <a:lnTo>
                    <a:pt x="2438" y="0"/>
                  </a:lnTo>
                  <a:lnTo>
                    <a:pt x="4267" y="610"/>
                  </a:lnTo>
                  <a:close/>
                </a:path>
              </a:pathLst>
            </a:custGeom>
            <a:grpFill/>
            <a:ln w="6350" cap="flat">
              <a:solidFill>
                <a:srgbClr val="545A8A"/>
              </a:solidFill>
              <a:prstDash val="solid"/>
              <a:miter/>
            </a:ln>
          </p:spPr>
          <p:txBody>
            <a:bodyPr rtlCol="0" anchor="ctr"/>
            <a:lstStyle/>
            <a:p>
              <a:endParaRPr lang="fr-FR" dirty="0"/>
            </a:p>
          </p:txBody>
        </p:sp>
        <p:sp>
          <p:nvSpPr>
            <p:cNvPr id="463" name="Forme libre : forme 473">
              <a:extLst>
                <a:ext uri="{FF2B5EF4-FFF2-40B4-BE49-F238E27FC236}">
                  <a16:creationId xmlns:a16="http://schemas.microsoft.com/office/drawing/2014/main" id="{6865FA4C-1BB4-C1EB-6D82-CF034C6400E3}"/>
                </a:ext>
              </a:extLst>
            </p:cNvPr>
            <p:cNvSpPr/>
            <p:nvPr/>
          </p:nvSpPr>
          <p:spPr>
            <a:xfrm>
              <a:off x="12150546" y="5074309"/>
              <a:ext cx="5486" cy="8534"/>
            </a:xfrm>
            <a:custGeom>
              <a:avLst/>
              <a:gdLst>
                <a:gd name="connsiteX0" fmla="*/ 1220 w 5486"/>
                <a:gd name="connsiteY0" fmla="*/ 8535 h 8534"/>
                <a:gd name="connsiteX1" fmla="*/ 0 w 5486"/>
                <a:gd name="connsiteY1" fmla="*/ 7315 h 8534"/>
                <a:gd name="connsiteX2" fmla="*/ 610 w 5486"/>
                <a:gd name="connsiteY2" fmla="*/ 6096 h 8534"/>
                <a:gd name="connsiteX3" fmla="*/ 3658 w 5486"/>
                <a:gd name="connsiteY3" fmla="*/ 3048 h 8534"/>
                <a:gd name="connsiteX4" fmla="*/ 5487 w 5486"/>
                <a:gd name="connsiteY4" fmla="*/ 0 h 8534"/>
                <a:gd name="connsiteX5" fmla="*/ 3658 w 5486"/>
                <a:gd name="connsiteY5" fmla="*/ 6706 h 8534"/>
                <a:gd name="connsiteX6" fmla="*/ 1220 w 5486"/>
                <a:gd name="connsiteY6" fmla="*/ 8535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8534">
                  <a:moveTo>
                    <a:pt x="1220" y="8535"/>
                  </a:moveTo>
                  <a:lnTo>
                    <a:pt x="0" y="7315"/>
                  </a:lnTo>
                  <a:lnTo>
                    <a:pt x="610" y="6096"/>
                  </a:lnTo>
                  <a:lnTo>
                    <a:pt x="3658" y="3048"/>
                  </a:lnTo>
                  <a:lnTo>
                    <a:pt x="5487" y="0"/>
                  </a:lnTo>
                  <a:lnTo>
                    <a:pt x="3658" y="6706"/>
                  </a:lnTo>
                  <a:lnTo>
                    <a:pt x="1220" y="8535"/>
                  </a:lnTo>
                  <a:close/>
                </a:path>
              </a:pathLst>
            </a:custGeom>
            <a:grpFill/>
            <a:ln w="6350" cap="flat">
              <a:solidFill>
                <a:srgbClr val="545A8A"/>
              </a:solidFill>
              <a:prstDash val="solid"/>
              <a:miter/>
            </a:ln>
          </p:spPr>
          <p:txBody>
            <a:bodyPr rtlCol="0" anchor="ctr"/>
            <a:lstStyle/>
            <a:p>
              <a:endParaRPr lang="fr-FR" dirty="0"/>
            </a:p>
          </p:txBody>
        </p:sp>
        <p:sp>
          <p:nvSpPr>
            <p:cNvPr id="464" name="Forme libre : forme 474">
              <a:extLst>
                <a:ext uri="{FF2B5EF4-FFF2-40B4-BE49-F238E27FC236}">
                  <a16:creationId xmlns:a16="http://schemas.microsoft.com/office/drawing/2014/main" id="{FC7840CB-DAB0-D17D-4EEA-C9BCA00624C2}"/>
                </a:ext>
              </a:extLst>
            </p:cNvPr>
            <p:cNvSpPr/>
            <p:nvPr/>
          </p:nvSpPr>
          <p:spPr>
            <a:xfrm>
              <a:off x="12104826" y="5049316"/>
              <a:ext cx="57302" cy="33528"/>
            </a:xfrm>
            <a:custGeom>
              <a:avLst/>
              <a:gdLst>
                <a:gd name="connsiteX0" fmla="*/ 53036 w 57302"/>
                <a:gd name="connsiteY0" fmla="*/ 3048 h 33528"/>
                <a:gd name="connsiteX1" fmla="*/ 50597 w 57302"/>
                <a:gd name="connsiteY1" fmla="*/ 5487 h 33528"/>
                <a:gd name="connsiteX2" fmla="*/ 45720 w 57302"/>
                <a:gd name="connsiteY2" fmla="*/ 12192 h 33528"/>
                <a:gd name="connsiteX3" fmla="*/ 43892 w 57302"/>
                <a:gd name="connsiteY3" fmla="*/ 12801 h 33528"/>
                <a:gd name="connsiteX4" fmla="*/ 39624 w 57302"/>
                <a:gd name="connsiteY4" fmla="*/ 15240 h 33528"/>
                <a:gd name="connsiteX5" fmla="*/ 38405 w 57302"/>
                <a:gd name="connsiteY5" fmla="*/ 18897 h 33528"/>
                <a:gd name="connsiteX6" fmla="*/ 35967 w 57302"/>
                <a:gd name="connsiteY6" fmla="*/ 20117 h 33528"/>
                <a:gd name="connsiteX7" fmla="*/ 34748 w 57302"/>
                <a:gd name="connsiteY7" fmla="*/ 21945 h 33528"/>
                <a:gd name="connsiteX8" fmla="*/ 34138 w 57302"/>
                <a:gd name="connsiteY8" fmla="*/ 23165 h 33528"/>
                <a:gd name="connsiteX9" fmla="*/ 35967 w 57302"/>
                <a:gd name="connsiteY9" fmla="*/ 23775 h 33528"/>
                <a:gd name="connsiteX10" fmla="*/ 39624 w 57302"/>
                <a:gd name="connsiteY10" fmla="*/ 21945 h 33528"/>
                <a:gd name="connsiteX11" fmla="*/ 40234 w 57302"/>
                <a:gd name="connsiteY11" fmla="*/ 21336 h 33528"/>
                <a:gd name="connsiteX12" fmla="*/ 42063 w 57302"/>
                <a:gd name="connsiteY12" fmla="*/ 19507 h 33528"/>
                <a:gd name="connsiteX13" fmla="*/ 43282 w 57302"/>
                <a:gd name="connsiteY13" fmla="*/ 17679 h 33528"/>
                <a:gd name="connsiteX14" fmla="*/ 46940 w 57302"/>
                <a:gd name="connsiteY14" fmla="*/ 15849 h 33528"/>
                <a:gd name="connsiteX15" fmla="*/ 48768 w 57302"/>
                <a:gd name="connsiteY15" fmla="*/ 14021 h 33528"/>
                <a:gd name="connsiteX16" fmla="*/ 52426 w 57302"/>
                <a:gd name="connsiteY16" fmla="*/ 12192 h 33528"/>
                <a:gd name="connsiteX17" fmla="*/ 52426 w 57302"/>
                <a:gd name="connsiteY17" fmla="*/ 14021 h 33528"/>
                <a:gd name="connsiteX18" fmla="*/ 49378 w 57302"/>
                <a:gd name="connsiteY18" fmla="*/ 18288 h 33528"/>
                <a:gd name="connsiteX19" fmla="*/ 48159 w 57302"/>
                <a:gd name="connsiteY19" fmla="*/ 18897 h 33528"/>
                <a:gd name="connsiteX20" fmla="*/ 48768 w 57302"/>
                <a:gd name="connsiteY20" fmla="*/ 22555 h 33528"/>
                <a:gd name="connsiteX21" fmla="*/ 46940 w 57302"/>
                <a:gd name="connsiteY21" fmla="*/ 24384 h 33528"/>
                <a:gd name="connsiteX22" fmla="*/ 45111 w 57302"/>
                <a:gd name="connsiteY22" fmla="*/ 22555 h 33528"/>
                <a:gd name="connsiteX23" fmla="*/ 42672 w 57302"/>
                <a:gd name="connsiteY23" fmla="*/ 22555 h 33528"/>
                <a:gd name="connsiteX24" fmla="*/ 39624 w 57302"/>
                <a:gd name="connsiteY24" fmla="*/ 23165 h 33528"/>
                <a:gd name="connsiteX25" fmla="*/ 37186 w 57302"/>
                <a:gd name="connsiteY25" fmla="*/ 24993 h 33528"/>
                <a:gd name="connsiteX26" fmla="*/ 32919 w 57302"/>
                <a:gd name="connsiteY26" fmla="*/ 25603 h 33528"/>
                <a:gd name="connsiteX27" fmla="*/ 26823 w 57302"/>
                <a:gd name="connsiteY27" fmla="*/ 25603 h 33528"/>
                <a:gd name="connsiteX28" fmla="*/ 29871 w 57302"/>
                <a:gd name="connsiteY28" fmla="*/ 22555 h 33528"/>
                <a:gd name="connsiteX29" fmla="*/ 27432 w 57302"/>
                <a:gd name="connsiteY29" fmla="*/ 21336 h 33528"/>
                <a:gd name="connsiteX30" fmla="*/ 23775 w 57302"/>
                <a:gd name="connsiteY30" fmla="*/ 22555 h 33528"/>
                <a:gd name="connsiteX31" fmla="*/ 21336 w 57302"/>
                <a:gd name="connsiteY31" fmla="*/ 23775 h 33528"/>
                <a:gd name="connsiteX32" fmla="*/ 21336 w 57302"/>
                <a:gd name="connsiteY32" fmla="*/ 24993 h 33528"/>
                <a:gd name="connsiteX33" fmla="*/ 19508 w 57302"/>
                <a:gd name="connsiteY33" fmla="*/ 25603 h 33528"/>
                <a:gd name="connsiteX34" fmla="*/ 18288 w 57302"/>
                <a:gd name="connsiteY34" fmla="*/ 26213 h 33528"/>
                <a:gd name="connsiteX35" fmla="*/ 17679 w 57302"/>
                <a:gd name="connsiteY35" fmla="*/ 28651 h 33528"/>
                <a:gd name="connsiteX36" fmla="*/ 16460 w 57302"/>
                <a:gd name="connsiteY36" fmla="*/ 30480 h 33528"/>
                <a:gd name="connsiteX37" fmla="*/ 14631 w 57302"/>
                <a:gd name="connsiteY37" fmla="*/ 29871 h 33528"/>
                <a:gd name="connsiteX38" fmla="*/ 14631 w 57302"/>
                <a:gd name="connsiteY38" fmla="*/ 28651 h 33528"/>
                <a:gd name="connsiteX39" fmla="*/ 12192 w 57302"/>
                <a:gd name="connsiteY39" fmla="*/ 28041 h 33528"/>
                <a:gd name="connsiteX40" fmla="*/ 9754 w 57302"/>
                <a:gd name="connsiteY40" fmla="*/ 29261 h 33528"/>
                <a:gd name="connsiteX41" fmla="*/ 8535 w 57302"/>
                <a:gd name="connsiteY41" fmla="*/ 32309 h 33528"/>
                <a:gd name="connsiteX42" fmla="*/ 6706 w 57302"/>
                <a:gd name="connsiteY42" fmla="*/ 33528 h 33528"/>
                <a:gd name="connsiteX43" fmla="*/ 4877 w 57302"/>
                <a:gd name="connsiteY43" fmla="*/ 33528 h 33528"/>
                <a:gd name="connsiteX44" fmla="*/ 4877 w 57302"/>
                <a:gd name="connsiteY44" fmla="*/ 31699 h 33528"/>
                <a:gd name="connsiteX45" fmla="*/ 4877 w 57302"/>
                <a:gd name="connsiteY45" fmla="*/ 29261 h 33528"/>
                <a:gd name="connsiteX46" fmla="*/ 3658 w 57302"/>
                <a:gd name="connsiteY46" fmla="*/ 26823 h 33528"/>
                <a:gd name="connsiteX47" fmla="*/ 4268 w 57302"/>
                <a:gd name="connsiteY47" fmla="*/ 25603 h 33528"/>
                <a:gd name="connsiteX48" fmla="*/ 3658 w 57302"/>
                <a:gd name="connsiteY48" fmla="*/ 24993 h 33528"/>
                <a:gd name="connsiteX49" fmla="*/ 0 w 57302"/>
                <a:gd name="connsiteY49" fmla="*/ 26213 h 33528"/>
                <a:gd name="connsiteX50" fmla="*/ 0 w 57302"/>
                <a:gd name="connsiteY50" fmla="*/ 23775 h 33528"/>
                <a:gd name="connsiteX51" fmla="*/ 2439 w 57302"/>
                <a:gd name="connsiteY51" fmla="*/ 21945 h 33528"/>
                <a:gd name="connsiteX52" fmla="*/ 3048 w 57302"/>
                <a:gd name="connsiteY52" fmla="*/ 21945 h 33528"/>
                <a:gd name="connsiteX53" fmla="*/ 2439 w 57302"/>
                <a:gd name="connsiteY53" fmla="*/ 18897 h 33528"/>
                <a:gd name="connsiteX54" fmla="*/ 4268 w 57302"/>
                <a:gd name="connsiteY54" fmla="*/ 18288 h 33528"/>
                <a:gd name="connsiteX55" fmla="*/ 7316 w 57302"/>
                <a:gd name="connsiteY55" fmla="*/ 20117 h 33528"/>
                <a:gd name="connsiteX56" fmla="*/ 10973 w 57302"/>
                <a:gd name="connsiteY56" fmla="*/ 17679 h 33528"/>
                <a:gd name="connsiteX57" fmla="*/ 12192 w 57302"/>
                <a:gd name="connsiteY57" fmla="*/ 17679 h 33528"/>
                <a:gd name="connsiteX58" fmla="*/ 14021 w 57302"/>
                <a:gd name="connsiteY58" fmla="*/ 15849 h 33528"/>
                <a:gd name="connsiteX59" fmla="*/ 15240 w 57302"/>
                <a:gd name="connsiteY59" fmla="*/ 15849 h 33528"/>
                <a:gd name="connsiteX60" fmla="*/ 17069 w 57302"/>
                <a:gd name="connsiteY60" fmla="*/ 14021 h 33528"/>
                <a:gd name="connsiteX61" fmla="*/ 17069 w 57302"/>
                <a:gd name="connsiteY61" fmla="*/ 12801 h 33528"/>
                <a:gd name="connsiteX62" fmla="*/ 21946 w 57302"/>
                <a:gd name="connsiteY62" fmla="*/ 12192 h 33528"/>
                <a:gd name="connsiteX63" fmla="*/ 27432 w 57302"/>
                <a:gd name="connsiteY63" fmla="*/ 10363 h 33528"/>
                <a:gd name="connsiteX64" fmla="*/ 29261 w 57302"/>
                <a:gd name="connsiteY64" fmla="*/ 9753 h 33528"/>
                <a:gd name="connsiteX65" fmla="*/ 31700 w 57302"/>
                <a:gd name="connsiteY65" fmla="*/ 10363 h 33528"/>
                <a:gd name="connsiteX66" fmla="*/ 34748 w 57302"/>
                <a:gd name="connsiteY66" fmla="*/ 9144 h 33528"/>
                <a:gd name="connsiteX67" fmla="*/ 35967 w 57302"/>
                <a:gd name="connsiteY67" fmla="*/ 6705 h 33528"/>
                <a:gd name="connsiteX68" fmla="*/ 37186 w 57302"/>
                <a:gd name="connsiteY68" fmla="*/ 6705 h 33528"/>
                <a:gd name="connsiteX69" fmla="*/ 38405 w 57302"/>
                <a:gd name="connsiteY69" fmla="*/ 4267 h 33528"/>
                <a:gd name="connsiteX70" fmla="*/ 40844 w 57302"/>
                <a:gd name="connsiteY70" fmla="*/ 4877 h 33528"/>
                <a:gd name="connsiteX71" fmla="*/ 41453 w 57302"/>
                <a:gd name="connsiteY71" fmla="*/ 3657 h 33528"/>
                <a:gd name="connsiteX72" fmla="*/ 42672 w 57302"/>
                <a:gd name="connsiteY72" fmla="*/ 4267 h 33528"/>
                <a:gd name="connsiteX73" fmla="*/ 48768 w 57302"/>
                <a:gd name="connsiteY73" fmla="*/ 1219 h 33528"/>
                <a:gd name="connsiteX74" fmla="*/ 49378 w 57302"/>
                <a:gd name="connsiteY74" fmla="*/ 3048 h 33528"/>
                <a:gd name="connsiteX75" fmla="*/ 50597 w 57302"/>
                <a:gd name="connsiteY75" fmla="*/ 2439 h 33528"/>
                <a:gd name="connsiteX76" fmla="*/ 51816 w 57302"/>
                <a:gd name="connsiteY76" fmla="*/ 3048 h 33528"/>
                <a:gd name="connsiteX77" fmla="*/ 53645 w 57302"/>
                <a:gd name="connsiteY77" fmla="*/ 1219 h 33528"/>
                <a:gd name="connsiteX78" fmla="*/ 56693 w 57302"/>
                <a:gd name="connsiteY78" fmla="*/ 0 h 33528"/>
                <a:gd name="connsiteX79" fmla="*/ 57303 w 57302"/>
                <a:gd name="connsiteY79" fmla="*/ 609 h 33528"/>
                <a:gd name="connsiteX80" fmla="*/ 54255 w 57302"/>
                <a:gd name="connsiteY80" fmla="*/ 3048 h 33528"/>
                <a:gd name="connsiteX81" fmla="*/ 53036 w 57302"/>
                <a:gd name="connsiteY81" fmla="*/ 3048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7302" h="33528">
                  <a:moveTo>
                    <a:pt x="53036" y="3048"/>
                  </a:moveTo>
                  <a:lnTo>
                    <a:pt x="50597" y="5487"/>
                  </a:lnTo>
                  <a:lnTo>
                    <a:pt x="45720" y="12192"/>
                  </a:lnTo>
                  <a:lnTo>
                    <a:pt x="43892" y="12801"/>
                  </a:lnTo>
                  <a:lnTo>
                    <a:pt x="39624" y="15240"/>
                  </a:lnTo>
                  <a:lnTo>
                    <a:pt x="38405" y="18897"/>
                  </a:lnTo>
                  <a:lnTo>
                    <a:pt x="35967" y="20117"/>
                  </a:lnTo>
                  <a:lnTo>
                    <a:pt x="34748" y="21945"/>
                  </a:lnTo>
                  <a:lnTo>
                    <a:pt x="34138" y="23165"/>
                  </a:lnTo>
                  <a:lnTo>
                    <a:pt x="35967" y="23775"/>
                  </a:lnTo>
                  <a:lnTo>
                    <a:pt x="39624" y="21945"/>
                  </a:lnTo>
                  <a:lnTo>
                    <a:pt x="40234" y="21336"/>
                  </a:lnTo>
                  <a:lnTo>
                    <a:pt x="42063" y="19507"/>
                  </a:lnTo>
                  <a:lnTo>
                    <a:pt x="43282" y="17679"/>
                  </a:lnTo>
                  <a:lnTo>
                    <a:pt x="46940" y="15849"/>
                  </a:lnTo>
                  <a:lnTo>
                    <a:pt x="48768" y="14021"/>
                  </a:lnTo>
                  <a:lnTo>
                    <a:pt x="52426" y="12192"/>
                  </a:lnTo>
                  <a:lnTo>
                    <a:pt x="52426" y="14021"/>
                  </a:lnTo>
                  <a:lnTo>
                    <a:pt x="49378" y="18288"/>
                  </a:lnTo>
                  <a:lnTo>
                    <a:pt x="48159" y="18897"/>
                  </a:lnTo>
                  <a:lnTo>
                    <a:pt x="48768" y="22555"/>
                  </a:lnTo>
                  <a:lnTo>
                    <a:pt x="46940" y="24384"/>
                  </a:lnTo>
                  <a:lnTo>
                    <a:pt x="45111" y="22555"/>
                  </a:lnTo>
                  <a:lnTo>
                    <a:pt x="42672" y="22555"/>
                  </a:lnTo>
                  <a:lnTo>
                    <a:pt x="39624" y="23165"/>
                  </a:lnTo>
                  <a:lnTo>
                    <a:pt x="37186" y="24993"/>
                  </a:lnTo>
                  <a:lnTo>
                    <a:pt x="32919" y="25603"/>
                  </a:lnTo>
                  <a:lnTo>
                    <a:pt x="26823" y="25603"/>
                  </a:lnTo>
                  <a:lnTo>
                    <a:pt x="29871" y="22555"/>
                  </a:lnTo>
                  <a:lnTo>
                    <a:pt x="27432" y="21336"/>
                  </a:lnTo>
                  <a:lnTo>
                    <a:pt x="23775" y="22555"/>
                  </a:lnTo>
                  <a:lnTo>
                    <a:pt x="21336" y="23775"/>
                  </a:lnTo>
                  <a:lnTo>
                    <a:pt x="21336" y="24993"/>
                  </a:lnTo>
                  <a:lnTo>
                    <a:pt x="19508" y="25603"/>
                  </a:lnTo>
                  <a:lnTo>
                    <a:pt x="18288" y="26213"/>
                  </a:lnTo>
                  <a:lnTo>
                    <a:pt x="17679" y="28651"/>
                  </a:lnTo>
                  <a:lnTo>
                    <a:pt x="16460" y="30480"/>
                  </a:lnTo>
                  <a:lnTo>
                    <a:pt x="14631" y="29871"/>
                  </a:lnTo>
                  <a:lnTo>
                    <a:pt x="14631" y="28651"/>
                  </a:lnTo>
                  <a:lnTo>
                    <a:pt x="12192" y="28041"/>
                  </a:lnTo>
                  <a:lnTo>
                    <a:pt x="9754" y="29261"/>
                  </a:lnTo>
                  <a:lnTo>
                    <a:pt x="8535" y="32309"/>
                  </a:lnTo>
                  <a:lnTo>
                    <a:pt x="6706" y="33528"/>
                  </a:lnTo>
                  <a:lnTo>
                    <a:pt x="4877" y="33528"/>
                  </a:lnTo>
                  <a:lnTo>
                    <a:pt x="4877" y="31699"/>
                  </a:lnTo>
                  <a:lnTo>
                    <a:pt x="4877" y="29261"/>
                  </a:lnTo>
                  <a:lnTo>
                    <a:pt x="3658" y="26823"/>
                  </a:lnTo>
                  <a:lnTo>
                    <a:pt x="4268" y="25603"/>
                  </a:lnTo>
                  <a:lnTo>
                    <a:pt x="3658" y="24993"/>
                  </a:lnTo>
                  <a:lnTo>
                    <a:pt x="0" y="26213"/>
                  </a:lnTo>
                  <a:lnTo>
                    <a:pt x="0" y="23775"/>
                  </a:lnTo>
                  <a:lnTo>
                    <a:pt x="2439" y="21945"/>
                  </a:lnTo>
                  <a:lnTo>
                    <a:pt x="3048" y="21945"/>
                  </a:lnTo>
                  <a:lnTo>
                    <a:pt x="2439" y="18897"/>
                  </a:lnTo>
                  <a:lnTo>
                    <a:pt x="4268" y="18288"/>
                  </a:lnTo>
                  <a:lnTo>
                    <a:pt x="7316" y="20117"/>
                  </a:lnTo>
                  <a:lnTo>
                    <a:pt x="10973" y="17679"/>
                  </a:lnTo>
                  <a:lnTo>
                    <a:pt x="12192" y="17679"/>
                  </a:lnTo>
                  <a:lnTo>
                    <a:pt x="14021" y="15849"/>
                  </a:lnTo>
                  <a:lnTo>
                    <a:pt x="15240" y="15849"/>
                  </a:lnTo>
                  <a:lnTo>
                    <a:pt x="17069" y="14021"/>
                  </a:lnTo>
                  <a:lnTo>
                    <a:pt x="17069" y="12801"/>
                  </a:lnTo>
                  <a:lnTo>
                    <a:pt x="21946" y="12192"/>
                  </a:lnTo>
                  <a:lnTo>
                    <a:pt x="27432" y="10363"/>
                  </a:lnTo>
                  <a:lnTo>
                    <a:pt x="29261" y="9753"/>
                  </a:lnTo>
                  <a:lnTo>
                    <a:pt x="31700" y="10363"/>
                  </a:lnTo>
                  <a:lnTo>
                    <a:pt x="34748" y="9144"/>
                  </a:lnTo>
                  <a:lnTo>
                    <a:pt x="35967" y="6705"/>
                  </a:lnTo>
                  <a:lnTo>
                    <a:pt x="37186" y="6705"/>
                  </a:lnTo>
                  <a:lnTo>
                    <a:pt x="38405" y="4267"/>
                  </a:lnTo>
                  <a:lnTo>
                    <a:pt x="40844" y="4877"/>
                  </a:lnTo>
                  <a:lnTo>
                    <a:pt x="41453" y="3657"/>
                  </a:lnTo>
                  <a:lnTo>
                    <a:pt x="42672" y="4267"/>
                  </a:lnTo>
                  <a:lnTo>
                    <a:pt x="48768" y="1219"/>
                  </a:lnTo>
                  <a:lnTo>
                    <a:pt x="49378" y="3048"/>
                  </a:lnTo>
                  <a:lnTo>
                    <a:pt x="50597" y="2439"/>
                  </a:lnTo>
                  <a:lnTo>
                    <a:pt x="51816" y="3048"/>
                  </a:lnTo>
                  <a:lnTo>
                    <a:pt x="53645" y="1219"/>
                  </a:lnTo>
                  <a:lnTo>
                    <a:pt x="56693" y="0"/>
                  </a:lnTo>
                  <a:lnTo>
                    <a:pt x="57303" y="609"/>
                  </a:lnTo>
                  <a:lnTo>
                    <a:pt x="54255" y="3048"/>
                  </a:lnTo>
                  <a:lnTo>
                    <a:pt x="53036" y="3048"/>
                  </a:lnTo>
                  <a:close/>
                </a:path>
              </a:pathLst>
            </a:custGeom>
            <a:grpFill/>
            <a:ln w="6350" cap="flat">
              <a:solidFill>
                <a:srgbClr val="545A8A"/>
              </a:solidFill>
              <a:prstDash val="solid"/>
              <a:miter/>
            </a:ln>
          </p:spPr>
          <p:txBody>
            <a:bodyPr rtlCol="0" anchor="ctr"/>
            <a:lstStyle/>
            <a:p>
              <a:endParaRPr lang="fr-FR" dirty="0"/>
            </a:p>
          </p:txBody>
        </p:sp>
        <p:sp>
          <p:nvSpPr>
            <p:cNvPr id="465" name="Forme libre : forme 476">
              <a:extLst>
                <a:ext uri="{FF2B5EF4-FFF2-40B4-BE49-F238E27FC236}">
                  <a16:creationId xmlns:a16="http://schemas.microsoft.com/office/drawing/2014/main" id="{E566A293-164E-269D-5839-C1075E64D953}"/>
                </a:ext>
              </a:extLst>
            </p:cNvPr>
            <p:cNvSpPr/>
            <p:nvPr/>
          </p:nvSpPr>
          <p:spPr>
            <a:xfrm>
              <a:off x="4099560" y="5766205"/>
              <a:ext cx="12192" cy="12192"/>
            </a:xfrm>
            <a:custGeom>
              <a:avLst/>
              <a:gdLst>
                <a:gd name="connsiteX0" fmla="*/ 12192 w 12192"/>
                <a:gd name="connsiteY0" fmla="*/ 6096 h 12192"/>
                <a:gd name="connsiteX1" fmla="*/ 6096 w 12192"/>
                <a:gd name="connsiteY1" fmla="*/ 12192 h 12192"/>
                <a:gd name="connsiteX2" fmla="*/ 0 w 12192"/>
                <a:gd name="connsiteY2" fmla="*/ 6096 h 12192"/>
                <a:gd name="connsiteX3" fmla="*/ 6096 w 12192"/>
                <a:gd name="connsiteY3" fmla="*/ 0 h 12192"/>
                <a:gd name="connsiteX4" fmla="*/ 12192 w 12192"/>
                <a:gd name="connsiteY4" fmla="*/ 6096 h 12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92">
                  <a:moveTo>
                    <a:pt x="12192" y="6096"/>
                  </a:moveTo>
                  <a:cubicBezTo>
                    <a:pt x="12192" y="9463"/>
                    <a:pt x="9463" y="12192"/>
                    <a:pt x="6096" y="12192"/>
                  </a:cubicBezTo>
                  <a:cubicBezTo>
                    <a:pt x="2729" y="12192"/>
                    <a:pt x="0" y="9463"/>
                    <a:pt x="0" y="6096"/>
                  </a:cubicBezTo>
                  <a:cubicBezTo>
                    <a:pt x="0" y="2729"/>
                    <a:pt x="2729" y="0"/>
                    <a:pt x="6096" y="0"/>
                  </a:cubicBezTo>
                  <a:cubicBezTo>
                    <a:pt x="9463" y="0"/>
                    <a:pt x="12192" y="2729"/>
                    <a:pt x="12192" y="6096"/>
                  </a:cubicBezTo>
                  <a:close/>
                </a:path>
              </a:pathLst>
            </a:custGeom>
            <a:grpFill/>
            <a:ln w="6350" cap="flat">
              <a:solidFill>
                <a:srgbClr val="545A8A"/>
              </a:solidFill>
              <a:prstDash val="solid"/>
              <a:miter/>
            </a:ln>
          </p:spPr>
          <p:txBody>
            <a:bodyPr rtlCol="0" anchor="ctr"/>
            <a:lstStyle/>
            <a:p>
              <a:endParaRPr lang="fr-FR" dirty="0"/>
            </a:p>
          </p:txBody>
        </p:sp>
        <p:sp>
          <p:nvSpPr>
            <p:cNvPr id="466" name="Forme libre : forme 477">
              <a:extLst>
                <a:ext uri="{FF2B5EF4-FFF2-40B4-BE49-F238E27FC236}">
                  <a16:creationId xmlns:a16="http://schemas.microsoft.com/office/drawing/2014/main" id="{7BAEAA05-3403-1356-F9A5-0F5358504833}"/>
                </a:ext>
              </a:extLst>
            </p:cNvPr>
            <p:cNvSpPr/>
            <p:nvPr/>
          </p:nvSpPr>
          <p:spPr>
            <a:xfrm>
              <a:off x="10955731" y="5736944"/>
              <a:ext cx="12192" cy="12192"/>
            </a:xfrm>
            <a:custGeom>
              <a:avLst/>
              <a:gdLst>
                <a:gd name="connsiteX0" fmla="*/ 12192 w 12192"/>
                <a:gd name="connsiteY0" fmla="*/ 6096 h 12192"/>
                <a:gd name="connsiteX1" fmla="*/ 6096 w 12192"/>
                <a:gd name="connsiteY1" fmla="*/ 12192 h 12192"/>
                <a:gd name="connsiteX2" fmla="*/ 0 w 12192"/>
                <a:gd name="connsiteY2" fmla="*/ 6096 h 12192"/>
                <a:gd name="connsiteX3" fmla="*/ 6096 w 12192"/>
                <a:gd name="connsiteY3" fmla="*/ 0 h 12192"/>
                <a:gd name="connsiteX4" fmla="*/ 12192 w 12192"/>
                <a:gd name="connsiteY4" fmla="*/ 6096 h 12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92">
                  <a:moveTo>
                    <a:pt x="12192" y="6096"/>
                  </a:moveTo>
                  <a:cubicBezTo>
                    <a:pt x="12192" y="9463"/>
                    <a:pt x="9462" y="12192"/>
                    <a:pt x="6096" y="12192"/>
                  </a:cubicBezTo>
                  <a:cubicBezTo>
                    <a:pt x="2729" y="12192"/>
                    <a:pt x="0" y="9463"/>
                    <a:pt x="0" y="6096"/>
                  </a:cubicBezTo>
                  <a:cubicBezTo>
                    <a:pt x="0" y="2729"/>
                    <a:pt x="2729" y="0"/>
                    <a:pt x="6096" y="0"/>
                  </a:cubicBezTo>
                  <a:cubicBezTo>
                    <a:pt x="9462" y="0"/>
                    <a:pt x="12192" y="2729"/>
                    <a:pt x="12192" y="6096"/>
                  </a:cubicBezTo>
                  <a:close/>
                </a:path>
              </a:pathLst>
            </a:custGeom>
            <a:grpFill/>
            <a:ln w="6350" cap="flat">
              <a:solidFill>
                <a:srgbClr val="545A8A"/>
              </a:solidFill>
              <a:prstDash val="solid"/>
              <a:miter/>
            </a:ln>
          </p:spPr>
          <p:txBody>
            <a:bodyPr rtlCol="0" anchor="ctr"/>
            <a:lstStyle/>
            <a:p>
              <a:endParaRPr lang="fr-FR" dirty="0"/>
            </a:p>
          </p:txBody>
        </p:sp>
      </p:grpSp>
      <p:sp>
        <p:nvSpPr>
          <p:cNvPr id="2" name="Text Placeholder 40">
            <a:extLst>
              <a:ext uri="{FF2B5EF4-FFF2-40B4-BE49-F238E27FC236}">
                <a16:creationId xmlns:a16="http://schemas.microsoft.com/office/drawing/2014/main" id="{1CD0700E-21CB-50CF-C99A-3A4E1D445BDD}"/>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57021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UROPE">
    <p:bg>
      <p:bgPr>
        <a:solidFill>
          <a:schemeClr val="accent2"/>
        </a:solidFill>
        <a:effectLst/>
      </p:bgPr>
    </p:bg>
    <p:spTree>
      <p:nvGrpSpPr>
        <p:cNvPr id="1" name=""/>
        <p:cNvGrpSpPr/>
        <p:nvPr/>
      </p:nvGrpSpPr>
      <p:grpSpPr>
        <a:xfrm>
          <a:off x="0" y="0"/>
          <a:ext cx="0" cy="0"/>
          <a:chOff x="0" y="0"/>
          <a:chExt cx="0" cy="0"/>
        </a:xfrm>
      </p:grpSpPr>
      <p:sp>
        <p:nvSpPr>
          <p:cNvPr id="643" name="Isosceles Triangle 642">
            <a:extLst>
              <a:ext uri="{FF2B5EF4-FFF2-40B4-BE49-F238E27FC236}">
                <a16:creationId xmlns:a16="http://schemas.microsoft.com/office/drawing/2014/main" id="{B9240309-D80C-8403-DF99-0C9A5DB91854}"/>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8" name="Text Placeholder 40">
            <a:extLst>
              <a:ext uri="{FF2B5EF4-FFF2-40B4-BE49-F238E27FC236}">
                <a16:creationId xmlns:a16="http://schemas.microsoft.com/office/drawing/2014/main" id="{A8C571AC-5AAF-BBD9-DAA6-801BFED4DB6D}"/>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798" name="Graphic 797">
            <a:extLst>
              <a:ext uri="{FF2B5EF4-FFF2-40B4-BE49-F238E27FC236}">
                <a16:creationId xmlns:a16="http://schemas.microsoft.com/office/drawing/2014/main" id="{FF6C46C6-9D99-9C51-78DC-446FCB69F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2188" y="1461645"/>
            <a:ext cx="5523715" cy="4690300"/>
          </a:xfrm>
          <a:prstGeom prst="rect">
            <a:avLst/>
          </a:prstGeom>
        </p:spPr>
      </p:pic>
      <p:sp>
        <p:nvSpPr>
          <p:cNvPr id="9" name="Text Placeholder 40">
            <a:extLst>
              <a:ext uri="{FF2B5EF4-FFF2-40B4-BE49-F238E27FC236}">
                <a16:creationId xmlns:a16="http://schemas.microsoft.com/office/drawing/2014/main" id="{9889B895-425A-7EE7-DE30-BDFAD6D574AB}"/>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10" name="Text Placeholder 40">
            <a:extLst>
              <a:ext uri="{FF2B5EF4-FFF2-40B4-BE49-F238E27FC236}">
                <a16:creationId xmlns:a16="http://schemas.microsoft.com/office/drawing/2014/main" id="{887B0D5B-108A-D786-CF7B-F9EE20B6A557}"/>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5EAA19F0-1CCA-064C-3B72-FD6A27C17B4A}"/>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27973EBE-2D7C-DB4C-2E29-813D590293CE}"/>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3" name="Text Placeholder 40">
            <a:extLst>
              <a:ext uri="{FF2B5EF4-FFF2-40B4-BE49-F238E27FC236}">
                <a16:creationId xmlns:a16="http://schemas.microsoft.com/office/drawing/2014/main" id="{87E82AB1-1096-38EF-BB01-D70A6ED8D29D}"/>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4" name="Text Placeholder 40">
            <a:extLst>
              <a:ext uri="{FF2B5EF4-FFF2-40B4-BE49-F238E27FC236}">
                <a16:creationId xmlns:a16="http://schemas.microsoft.com/office/drawing/2014/main" id="{65956FF6-A7F7-AB45-60FA-E82A75536083}"/>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1" name="Text Placeholder 40">
            <a:extLst>
              <a:ext uri="{FF2B5EF4-FFF2-40B4-BE49-F238E27FC236}">
                <a16:creationId xmlns:a16="http://schemas.microsoft.com/office/drawing/2014/main" id="{A5F9BF53-EBFF-179F-9834-407FB5C8FC7B}"/>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20282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p France">
    <p:bg>
      <p:bgPr>
        <a:solidFill>
          <a:schemeClr val="accent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14" name="Graphic 13">
            <a:extLst>
              <a:ext uri="{FF2B5EF4-FFF2-40B4-BE49-F238E27FC236}">
                <a16:creationId xmlns:a16="http://schemas.microsoft.com/office/drawing/2014/main" id="{6D1EA3DE-B87F-8682-A077-5D69684A44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8577" y="1783528"/>
            <a:ext cx="4190963" cy="4574868"/>
          </a:xfrm>
          <a:prstGeom prst="rect">
            <a:avLst/>
          </a:prstGeom>
        </p:spPr>
      </p:pic>
      <p:sp>
        <p:nvSpPr>
          <p:cNvPr id="8" name="Text Placeholder 40">
            <a:extLst>
              <a:ext uri="{FF2B5EF4-FFF2-40B4-BE49-F238E27FC236}">
                <a16:creationId xmlns:a16="http://schemas.microsoft.com/office/drawing/2014/main" id="{EAB23D9B-8A1A-CA89-147D-ECDA2BAAD7D7}"/>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9" name="Text Placeholder 40">
            <a:extLst>
              <a:ext uri="{FF2B5EF4-FFF2-40B4-BE49-F238E27FC236}">
                <a16:creationId xmlns:a16="http://schemas.microsoft.com/office/drawing/2014/main" id="{27CADE38-31F2-8F8F-C885-15C477D85BE9}"/>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0" name="Text Placeholder 40">
            <a:extLst>
              <a:ext uri="{FF2B5EF4-FFF2-40B4-BE49-F238E27FC236}">
                <a16:creationId xmlns:a16="http://schemas.microsoft.com/office/drawing/2014/main" id="{6C93D635-7D80-6DBD-09DF-63B075C3800F}"/>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1" name="Text Placeholder 40">
            <a:extLst>
              <a:ext uri="{FF2B5EF4-FFF2-40B4-BE49-F238E27FC236}">
                <a16:creationId xmlns:a16="http://schemas.microsoft.com/office/drawing/2014/main" id="{E5BBF97F-C7EF-8522-A7DD-A376BC2180D2}"/>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2" name="Text Placeholder 40">
            <a:extLst>
              <a:ext uri="{FF2B5EF4-FFF2-40B4-BE49-F238E27FC236}">
                <a16:creationId xmlns:a16="http://schemas.microsoft.com/office/drawing/2014/main" id="{0C1EEE8C-2C4A-96C0-C45D-077D79F774B6}"/>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6" name="Text Placeholder 40">
            <a:extLst>
              <a:ext uri="{FF2B5EF4-FFF2-40B4-BE49-F238E27FC236}">
                <a16:creationId xmlns:a16="http://schemas.microsoft.com/office/drawing/2014/main" id="{5E12093C-9B10-9584-EF4D-9F9110CC1715}"/>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7" name="Text Placeholder 40">
            <a:extLst>
              <a:ext uri="{FF2B5EF4-FFF2-40B4-BE49-F238E27FC236}">
                <a16:creationId xmlns:a16="http://schemas.microsoft.com/office/drawing/2014/main" id="{B3BB1ED3-164A-E660-C69A-811BEC119367}"/>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11369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p Asie">
    <p:bg>
      <p:bgPr>
        <a:solidFill>
          <a:schemeClr val="accent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14" name="Graphic 13">
            <a:extLst>
              <a:ext uri="{FF2B5EF4-FFF2-40B4-BE49-F238E27FC236}">
                <a16:creationId xmlns:a16="http://schemas.microsoft.com/office/drawing/2014/main" id="{1630F69F-F3E7-557D-CAD3-C3B8A2CF8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4525" y="1730578"/>
            <a:ext cx="4881230" cy="4555815"/>
          </a:xfrm>
          <a:prstGeom prst="rect">
            <a:avLst/>
          </a:prstGeom>
        </p:spPr>
      </p:pic>
      <p:sp>
        <p:nvSpPr>
          <p:cNvPr id="7" name="Text Placeholder 40">
            <a:extLst>
              <a:ext uri="{FF2B5EF4-FFF2-40B4-BE49-F238E27FC236}">
                <a16:creationId xmlns:a16="http://schemas.microsoft.com/office/drawing/2014/main" id="{841BD069-66E2-87F9-6111-EE425EC513F3}"/>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8CDCD39F-10E6-7EFF-1C63-A6EF80C039BC}"/>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BF7F71A5-22D9-B907-7CE8-635A263F742A}"/>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19374A84-C05B-4247-848B-0E706758572D}"/>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46CE22FB-BBE2-50EB-1DD8-A88AA185FB63}"/>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1E61ADB3-0113-3D8F-D6E7-D2C93E04C11B}"/>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456E66E5-95AD-C031-08FB-A1B0BEC85BF1}"/>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3586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p Ameriques">
    <p:bg>
      <p:bgPr>
        <a:solidFill>
          <a:schemeClr val="accent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21" name="Graphic 20">
            <a:extLst>
              <a:ext uri="{FF2B5EF4-FFF2-40B4-BE49-F238E27FC236}">
                <a16:creationId xmlns:a16="http://schemas.microsoft.com/office/drawing/2014/main" id="{37AE80D0-7048-66E5-D371-8CDCE350B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60501">
            <a:off x="2730644" y="1734820"/>
            <a:ext cx="3779575" cy="4463046"/>
          </a:xfrm>
          <a:prstGeom prst="rect">
            <a:avLst/>
          </a:prstGeom>
        </p:spPr>
      </p:pic>
      <p:sp>
        <p:nvSpPr>
          <p:cNvPr id="8" name="Text Placeholder 40">
            <a:extLst>
              <a:ext uri="{FF2B5EF4-FFF2-40B4-BE49-F238E27FC236}">
                <a16:creationId xmlns:a16="http://schemas.microsoft.com/office/drawing/2014/main" id="{1BB5EAC7-774A-8A46-D980-0E7FF0DE49DA}"/>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9" name="Text Placeholder 40">
            <a:extLst>
              <a:ext uri="{FF2B5EF4-FFF2-40B4-BE49-F238E27FC236}">
                <a16:creationId xmlns:a16="http://schemas.microsoft.com/office/drawing/2014/main" id="{307EF8B8-5AAE-AED9-6201-8A403C7A4673}"/>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0" name="Text Placeholder 40">
            <a:extLst>
              <a:ext uri="{FF2B5EF4-FFF2-40B4-BE49-F238E27FC236}">
                <a16:creationId xmlns:a16="http://schemas.microsoft.com/office/drawing/2014/main" id="{74627360-21AF-377D-5F8C-0F6F459B3BE3}"/>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1" name="Text Placeholder 40">
            <a:extLst>
              <a:ext uri="{FF2B5EF4-FFF2-40B4-BE49-F238E27FC236}">
                <a16:creationId xmlns:a16="http://schemas.microsoft.com/office/drawing/2014/main" id="{881255FB-89A4-2CAF-F7D3-548A7C51FEA7}"/>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2" name="Text Placeholder 40">
            <a:extLst>
              <a:ext uri="{FF2B5EF4-FFF2-40B4-BE49-F238E27FC236}">
                <a16:creationId xmlns:a16="http://schemas.microsoft.com/office/drawing/2014/main" id="{6CEA4D2D-15BB-BAEC-9A14-49865D18C591}"/>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26" name="Text Placeholder 40">
            <a:extLst>
              <a:ext uri="{FF2B5EF4-FFF2-40B4-BE49-F238E27FC236}">
                <a16:creationId xmlns:a16="http://schemas.microsoft.com/office/drawing/2014/main" id="{EA2FBDFE-1455-2396-7264-769F3A48EFB2}"/>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7" name="Text Placeholder 40">
            <a:extLst>
              <a:ext uri="{FF2B5EF4-FFF2-40B4-BE49-F238E27FC236}">
                <a16:creationId xmlns:a16="http://schemas.microsoft.com/office/drawing/2014/main" id="{E4B2397C-2C27-7FA4-E6BF-C4BD7A29F219}"/>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42554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p Afrique">
    <p:bg>
      <p:bgPr>
        <a:solidFill>
          <a:schemeClr val="accent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14" name="Graphic 13">
            <a:extLst>
              <a:ext uri="{FF2B5EF4-FFF2-40B4-BE49-F238E27FC236}">
                <a16:creationId xmlns:a16="http://schemas.microsoft.com/office/drawing/2014/main" id="{EE6D779E-117B-60BB-5448-FFDAE29354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66224" y="1916395"/>
            <a:ext cx="3975670" cy="4236426"/>
          </a:xfrm>
          <a:prstGeom prst="rect">
            <a:avLst/>
          </a:prstGeom>
        </p:spPr>
      </p:pic>
      <p:sp>
        <p:nvSpPr>
          <p:cNvPr id="7" name="Text Placeholder 40">
            <a:extLst>
              <a:ext uri="{FF2B5EF4-FFF2-40B4-BE49-F238E27FC236}">
                <a16:creationId xmlns:a16="http://schemas.microsoft.com/office/drawing/2014/main" id="{A38BA2BE-6925-4792-AB42-3CD18F2878BC}"/>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8E83DAC7-ECF3-8664-B70D-F9D567F4802D}"/>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1DA55A1D-6280-F7CB-1743-1F9A35920DF6}"/>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C5BC4A82-5104-ECCB-BD32-2F3A8DD85C54}"/>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2B05C460-F9A2-198D-9D1C-47B6398D369F}"/>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36F1E957-A14B-0E82-A776-6C94DD92A37C}"/>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892812DC-A81F-63F9-4466-CE158BA0F1C3}"/>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396515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p Afrique 2">
    <p:bg>
      <p:bgPr>
        <a:solidFill>
          <a:schemeClr val="accent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25" name="Graphic 24">
            <a:extLst>
              <a:ext uri="{FF2B5EF4-FFF2-40B4-BE49-F238E27FC236}">
                <a16:creationId xmlns:a16="http://schemas.microsoft.com/office/drawing/2014/main" id="{E0D7ECE1-F0F6-522E-5A99-5A5C6290C0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4822" y="1675356"/>
            <a:ext cx="4220701" cy="4476588"/>
          </a:xfrm>
          <a:prstGeom prst="rect">
            <a:avLst/>
          </a:prstGeom>
        </p:spPr>
      </p:pic>
      <p:sp>
        <p:nvSpPr>
          <p:cNvPr id="7" name="Text Placeholder 40">
            <a:extLst>
              <a:ext uri="{FF2B5EF4-FFF2-40B4-BE49-F238E27FC236}">
                <a16:creationId xmlns:a16="http://schemas.microsoft.com/office/drawing/2014/main" id="{EA7880B0-5BD6-AD21-DD11-C5C74CDF4768}"/>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760D2351-B4C5-A38D-54F9-924C6CBF3EFF}"/>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225F0AC0-2BBE-A52B-96D7-82A61C634E8D}"/>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FB82B93D-5A0E-EF1B-E143-6B02A0A77069}"/>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094CDE01-7532-F6C7-D72D-1198CCDE856A}"/>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45DA6070-3040-D317-93A0-E6205DCF8ED2}"/>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7A9A32AE-231E-9B84-A93C-DE6ADE2BAF08}"/>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152284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Cover">
    <p:bg>
      <p:bgPr>
        <a:solidFill>
          <a:srgbClr val="00A787"/>
        </a:solid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46B680F0-A196-8247-9D71-B670803B3282}"/>
              </a:ext>
            </a:extLst>
          </p:cNvPr>
          <p:cNvSpPr/>
          <p:nvPr userDrawn="1"/>
        </p:nvSpPr>
        <p:spPr>
          <a:xfrm rot="16200000">
            <a:off x="7109855" y="1706180"/>
            <a:ext cx="1627334" cy="1627334"/>
          </a:xfrm>
          <a:prstGeom prst="triangle">
            <a:avLst>
              <a:gd name="adj" fmla="val 100000"/>
            </a:avLst>
          </a:prstGeom>
          <a:solidFill>
            <a:srgbClr val="66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Isosceles Triangle 2">
            <a:extLst>
              <a:ext uri="{FF2B5EF4-FFF2-40B4-BE49-F238E27FC236}">
                <a16:creationId xmlns:a16="http://schemas.microsoft.com/office/drawing/2014/main" id="{7592C65F-FECC-C9E6-A6AB-9E26C5396250}"/>
              </a:ext>
            </a:extLst>
          </p:cNvPr>
          <p:cNvSpPr/>
          <p:nvPr userDrawn="1"/>
        </p:nvSpPr>
        <p:spPr>
          <a:xfrm flipH="1">
            <a:off x="6130551" y="1706180"/>
            <a:ext cx="1627334" cy="1627334"/>
          </a:xfrm>
          <a:prstGeom prst="triangle">
            <a:avLst>
              <a:gd name="adj" fmla="val 100000"/>
            </a:avLst>
          </a:pr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ree-form: Shape 3">
            <a:extLst>
              <a:ext uri="{FF2B5EF4-FFF2-40B4-BE49-F238E27FC236}">
                <a16:creationId xmlns:a16="http://schemas.microsoft.com/office/drawing/2014/main" id="{6F9A28A5-1D86-A866-0C13-D467314F4739}"/>
              </a:ext>
            </a:extLst>
          </p:cNvPr>
          <p:cNvSpPr>
            <a:spLocks/>
          </p:cNvSpPr>
          <p:nvPr userDrawn="1"/>
        </p:nvSpPr>
        <p:spPr>
          <a:xfrm flipH="1">
            <a:off x="9472554" y="5045227"/>
            <a:ext cx="880014" cy="172434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F5BD58D-1918-7892-33EB-E8FD2F787568}"/>
              </a:ext>
            </a:extLst>
          </p:cNvPr>
          <p:cNvSpPr>
            <a:spLocks/>
          </p:cNvSpPr>
          <p:nvPr userDrawn="1"/>
        </p:nvSpPr>
        <p:spPr>
          <a:xfrm>
            <a:off x="9465469" y="3331368"/>
            <a:ext cx="887095" cy="1714501"/>
          </a:xfrm>
          <a:prstGeom prst="rect">
            <a:avLst/>
          </a:prstGeom>
          <a:solidFill>
            <a:srgbClr val="50B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Free-form: Shape 5">
            <a:extLst>
              <a:ext uri="{FF2B5EF4-FFF2-40B4-BE49-F238E27FC236}">
                <a16:creationId xmlns:a16="http://schemas.microsoft.com/office/drawing/2014/main" id="{2DC181B3-B36E-CA8E-836C-91B0A94C80E7}"/>
              </a:ext>
            </a:extLst>
          </p:cNvPr>
          <p:cNvSpPr>
            <a:spLocks/>
          </p:cNvSpPr>
          <p:nvPr userDrawn="1"/>
        </p:nvSpPr>
        <p:spPr>
          <a:xfrm rot="10800000">
            <a:off x="11224197" y="5045228"/>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50B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ree-form: Shape 6">
            <a:extLst>
              <a:ext uri="{FF2B5EF4-FFF2-40B4-BE49-F238E27FC236}">
                <a16:creationId xmlns:a16="http://schemas.microsoft.com/office/drawing/2014/main" id="{D2C6DFC1-73A8-DCE7-0A03-C64BD6E3D31C}"/>
              </a:ext>
            </a:extLst>
          </p:cNvPr>
          <p:cNvSpPr/>
          <p:nvPr userDrawn="1"/>
        </p:nvSpPr>
        <p:spPr>
          <a:xfrm rot="2700000">
            <a:off x="11224587" y="345622"/>
            <a:ext cx="748473" cy="1494915"/>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ree-form: Shape 7">
            <a:extLst>
              <a:ext uri="{FF2B5EF4-FFF2-40B4-BE49-F238E27FC236}">
                <a16:creationId xmlns:a16="http://schemas.microsoft.com/office/drawing/2014/main" id="{943C2B25-2BD9-0601-7705-320FF4C4A96D}"/>
              </a:ext>
            </a:extLst>
          </p:cNvPr>
          <p:cNvSpPr/>
          <p:nvPr userDrawn="1"/>
        </p:nvSpPr>
        <p:spPr>
          <a:xfrm rot="2700000" flipH="1">
            <a:off x="10705992" y="-172974"/>
            <a:ext cx="748472" cy="149491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50B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3EBA104-98F4-B403-DF2C-4E7385A3729E}"/>
              </a:ext>
            </a:extLst>
          </p:cNvPr>
          <p:cNvSpPr>
            <a:spLocks/>
          </p:cNvSpPr>
          <p:nvPr userDrawn="1"/>
        </p:nvSpPr>
        <p:spPr>
          <a:xfrm rot="10800000">
            <a:off x="10349331" y="5045227"/>
            <a:ext cx="880014" cy="1724342"/>
          </a:xfrm>
          <a:prstGeom prst="rect">
            <a:avLst/>
          </a:prstGeom>
          <a:solidFill>
            <a:srgbClr val="66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ree-form: Shape 9">
            <a:extLst>
              <a:ext uri="{FF2B5EF4-FFF2-40B4-BE49-F238E27FC236}">
                <a16:creationId xmlns:a16="http://schemas.microsoft.com/office/drawing/2014/main" id="{CAEDB83F-64D6-F781-6078-A11BB528E6F4}"/>
              </a:ext>
            </a:extLst>
          </p:cNvPr>
          <p:cNvSpPr>
            <a:spLocks/>
          </p:cNvSpPr>
          <p:nvPr userDrawn="1"/>
        </p:nvSpPr>
        <p:spPr>
          <a:xfrm rot="10800000" flipH="1">
            <a:off x="10347459" y="5045227"/>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00A7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1" name="Isosceles Triangle 10">
            <a:extLst>
              <a:ext uri="{FF2B5EF4-FFF2-40B4-BE49-F238E27FC236}">
                <a16:creationId xmlns:a16="http://schemas.microsoft.com/office/drawing/2014/main" id="{00C3D414-887E-A32B-A876-C8DD261B56EE}"/>
              </a:ext>
            </a:extLst>
          </p:cNvPr>
          <p:cNvSpPr/>
          <p:nvPr userDrawn="1"/>
        </p:nvSpPr>
        <p:spPr>
          <a:xfrm rot="10800000">
            <a:off x="6130551" y="75695"/>
            <a:ext cx="1627334" cy="1627334"/>
          </a:xfrm>
          <a:prstGeom prst="triangle">
            <a:avLst>
              <a:gd name="adj" fmla="val 100000"/>
            </a:avLst>
          </a:prstGeom>
          <a:solidFill>
            <a:srgbClr val="50B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Isosceles Triangle 11">
            <a:extLst>
              <a:ext uri="{FF2B5EF4-FFF2-40B4-BE49-F238E27FC236}">
                <a16:creationId xmlns:a16="http://schemas.microsoft.com/office/drawing/2014/main" id="{E585143A-8C8D-0E8E-C315-9624E92509AB}"/>
              </a:ext>
            </a:extLst>
          </p:cNvPr>
          <p:cNvSpPr/>
          <p:nvPr userDrawn="1"/>
        </p:nvSpPr>
        <p:spPr>
          <a:xfrm rot="16200000" flipH="1">
            <a:off x="10354850" y="1579709"/>
            <a:ext cx="1753806" cy="1753806"/>
          </a:xfrm>
          <a:prstGeom prst="triangle">
            <a:avLst>
              <a:gd name="adj" fmla="val 100000"/>
            </a:avLst>
          </a:pr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Isosceles Triangle 13">
            <a:extLst>
              <a:ext uri="{FF2B5EF4-FFF2-40B4-BE49-F238E27FC236}">
                <a16:creationId xmlns:a16="http://schemas.microsoft.com/office/drawing/2014/main" id="{786848A8-F1E4-FE89-60B5-92ACF18E5EFB}"/>
              </a:ext>
            </a:extLst>
          </p:cNvPr>
          <p:cNvSpPr/>
          <p:nvPr userDrawn="1"/>
        </p:nvSpPr>
        <p:spPr>
          <a:xfrm rot="16200000" flipV="1">
            <a:off x="10354850" y="1579709"/>
            <a:ext cx="1753806" cy="1753806"/>
          </a:xfrm>
          <a:prstGeom prst="triangle">
            <a:avLst>
              <a:gd name="adj" fmla="val 100000"/>
            </a:avLst>
          </a:prstGeom>
          <a:solidFill>
            <a:srgbClr val="66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5" name="Group 14">
            <a:extLst>
              <a:ext uri="{FF2B5EF4-FFF2-40B4-BE49-F238E27FC236}">
                <a16:creationId xmlns:a16="http://schemas.microsoft.com/office/drawing/2014/main" id="{B0818F9A-F3B9-C837-C0E9-C28F00889FCB}"/>
              </a:ext>
            </a:extLst>
          </p:cNvPr>
          <p:cNvGrpSpPr/>
          <p:nvPr userDrawn="1"/>
        </p:nvGrpSpPr>
        <p:grpSpPr>
          <a:xfrm>
            <a:off x="10636109" y="3577090"/>
            <a:ext cx="1216827" cy="1216827"/>
            <a:chOff x="10636109" y="3577090"/>
            <a:chExt cx="1216827" cy="1216827"/>
          </a:xfrm>
        </p:grpSpPr>
        <p:sp>
          <p:nvSpPr>
            <p:cNvPr id="18" name="Rectangle 17">
              <a:extLst>
                <a:ext uri="{FF2B5EF4-FFF2-40B4-BE49-F238E27FC236}">
                  <a16:creationId xmlns:a16="http://schemas.microsoft.com/office/drawing/2014/main" id="{7F04A9D9-7C27-E67E-43F8-DDC2F4866D2D}"/>
                </a:ext>
              </a:extLst>
            </p:cNvPr>
            <p:cNvSpPr/>
            <p:nvPr/>
          </p:nvSpPr>
          <p:spPr>
            <a:xfrm rot="2700000">
              <a:off x="10636109" y="3577090"/>
              <a:ext cx="1216827" cy="1216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0F417DAE-0411-E822-7CE8-2C5ECD94EFB1}"/>
                </a:ext>
              </a:extLst>
            </p:cNvPr>
            <p:cNvSpPr/>
            <p:nvPr/>
          </p:nvSpPr>
          <p:spPr>
            <a:xfrm>
              <a:off x="10762148" y="3987503"/>
              <a:ext cx="964749"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mj-lt"/>
                </a:rPr>
                <a:t>2024</a:t>
              </a:r>
            </a:p>
          </p:txBody>
        </p:sp>
      </p:grpSp>
      <p:sp>
        <p:nvSpPr>
          <p:cNvPr id="20" name="Isosceles Triangle 19">
            <a:extLst>
              <a:ext uri="{FF2B5EF4-FFF2-40B4-BE49-F238E27FC236}">
                <a16:creationId xmlns:a16="http://schemas.microsoft.com/office/drawing/2014/main" id="{A90943CF-1587-8106-325C-5DE47A105040}"/>
              </a:ext>
            </a:extLst>
          </p:cNvPr>
          <p:cNvSpPr/>
          <p:nvPr userDrawn="1"/>
        </p:nvSpPr>
        <p:spPr>
          <a:xfrm rot="10800000" flipH="1" flipV="1">
            <a:off x="6128222" y="74035"/>
            <a:ext cx="1627334" cy="1627334"/>
          </a:xfrm>
          <a:prstGeom prst="triangle">
            <a:avLst>
              <a:gd name="adj" fmla="val 100000"/>
            </a:avLst>
          </a:pr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ree-form: Shape 20">
            <a:extLst>
              <a:ext uri="{FF2B5EF4-FFF2-40B4-BE49-F238E27FC236}">
                <a16:creationId xmlns:a16="http://schemas.microsoft.com/office/drawing/2014/main" id="{4ECD115D-5303-2705-72E3-A0693B96A2F3}"/>
              </a:ext>
            </a:extLst>
          </p:cNvPr>
          <p:cNvSpPr/>
          <p:nvPr userDrawn="1"/>
        </p:nvSpPr>
        <p:spPr>
          <a:xfrm rot="16200000">
            <a:off x="8173474" y="3766430"/>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Free-form: Shape 21">
            <a:extLst>
              <a:ext uri="{FF2B5EF4-FFF2-40B4-BE49-F238E27FC236}">
                <a16:creationId xmlns:a16="http://schemas.microsoft.com/office/drawing/2014/main" id="{02A3D5E8-DB13-92F9-12FF-AEB341A3B4AB}"/>
              </a:ext>
            </a:extLst>
          </p:cNvPr>
          <p:cNvSpPr/>
          <p:nvPr userDrawn="1"/>
        </p:nvSpPr>
        <p:spPr>
          <a:xfrm rot="16200000" flipH="1">
            <a:off x="8173474" y="2899173"/>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66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Isosceles Triangle 22">
            <a:extLst>
              <a:ext uri="{FF2B5EF4-FFF2-40B4-BE49-F238E27FC236}">
                <a16:creationId xmlns:a16="http://schemas.microsoft.com/office/drawing/2014/main" id="{E742D976-0B88-6428-2D3C-49912BC47EFB}"/>
              </a:ext>
            </a:extLst>
          </p:cNvPr>
          <p:cNvSpPr/>
          <p:nvPr userDrawn="1"/>
        </p:nvSpPr>
        <p:spPr>
          <a:xfrm flipH="1" flipV="1">
            <a:off x="6130551" y="3329288"/>
            <a:ext cx="1627334" cy="1627334"/>
          </a:xfrm>
          <a:prstGeom prst="triangle">
            <a:avLst>
              <a:gd name="adj" fmla="val 100000"/>
            </a:avLst>
          </a:prstGeom>
          <a:solidFill>
            <a:srgbClr val="66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Isosceles Triangle 23">
            <a:extLst>
              <a:ext uri="{FF2B5EF4-FFF2-40B4-BE49-F238E27FC236}">
                <a16:creationId xmlns:a16="http://schemas.microsoft.com/office/drawing/2014/main" id="{501F2826-3225-195C-E036-23388CBCC7B3}"/>
              </a:ext>
            </a:extLst>
          </p:cNvPr>
          <p:cNvSpPr/>
          <p:nvPr userDrawn="1"/>
        </p:nvSpPr>
        <p:spPr>
          <a:xfrm rot="16200000" flipH="1" flipV="1">
            <a:off x="8728162" y="1706181"/>
            <a:ext cx="1627334" cy="1627334"/>
          </a:xfrm>
          <a:prstGeom prst="triangle">
            <a:avLst>
              <a:gd name="adj" fmla="val 100000"/>
            </a:avLst>
          </a:prstGeom>
          <a:solidFill>
            <a:srgbClr val="009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Isosceles Triangle 24">
            <a:extLst>
              <a:ext uri="{FF2B5EF4-FFF2-40B4-BE49-F238E27FC236}">
                <a16:creationId xmlns:a16="http://schemas.microsoft.com/office/drawing/2014/main" id="{709B6034-8938-D185-E772-DABB3F167C30}"/>
              </a:ext>
            </a:extLst>
          </p:cNvPr>
          <p:cNvSpPr/>
          <p:nvPr userDrawn="1"/>
        </p:nvSpPr>
        <p:spPr>
          <a:xfrm rot="5400000" flipH="1" flipV="1">
            <a:off x="7741191" y="5045227"/>
            <a:ext cx="1724342" cy="1724341"/>
          </a:xfrm>
          <a:prstGeom prst="triangle">
            <a:avLst>
              <a:gd name="adj" fmla="val 100000"/>
            </a:avLst>
          </a:prstGeom>
          <a:solidFill>
            <a:srgbClr val="50B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Isosceles Triangle 59">
            <a:extLst>
              <a:ext uri="{FF2B5EF4-FFF2-40B4-BE49-F238E27FC236}">
                <a16:creationId xmlns:a16="http://schemas.microsoft.com/office/drawing/2014/main" id="{84C293F0-218B-EC30-E149-410675032ADA}"/>
              </a:ext>
            </a:extLst>
          </p:cNvPr>
          <p:cNvSpPr/>
          <p:nvPr userDrawn="1"/>
        </p:nvSpPr>
        <p:spPr>
          <a:xfrm rot="10800000" flipH="1" flipV="1">
            <a:off x="4303355" y="3336659"/>
            <a:ext cx="3439643" cy="3439643"/>
          </a:xfrm>
          <a:prstGeom prst="triangle">
            <a:avLst>
              <a:gd name="adj" fmla="val 100000"/>
            </a:avLst>
          </a:prstGeom>
          <a:solidFill>
            <a:srgbClr val="50B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6" name="Group 25">
            <a:extLst>
              <a:ext uri="{FF2B5EF4-FFF2-40B4-BE49-F238E27FC236}">
                <a16:creationId xmlns:a16="http://schemas.microsoft.com/office/drawing/2014/main" id="{1CEA2771-AB51-17F3-126E-CF2E0E8B6FA8}"/>
              </a:ext>
            </a:extLst>
          </p:cNvPr>
          <p:cNvGrpSpPr/>
          <p:nvPr userDrawn="1"/>
        </p:nvGrpSpPr>
        <p:grpSpPr>
          <a:xfrm>
            <a:off x="0" y="0"/>
            <a:ext cx="12192000" cy="6858000"/>
            <a:chOff x="0" y="0"/>
            <a:chExt cx="12192000" cy="6858000"/>
          </a:xfrm>
        </p:grpSpPr>
        <p:sp>
          <p:nvSpPr>
            <p:cNvPr id="27" name="Free-form: Shape 26">
              <a:extLst>
                <a:ext uri="{FF2B5EF4-FFF2-40B4-BE49-F238E27FC236}">
                  <a16:creationId xmlns:a16="http://schemas.microsoft.com/office/drawing/2014/main" id="{5C2B68A2-6395-3D30-4D2F-0BC7CCD7DA72}"/>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28" name="Group 27">
              <a:extLst>
                <a:ext uri="{FF2B5EF4-FFF2-40B4-BE49-F238E27FC236}">
                  <a16:creationId xmlns:a16="http://schemas.microsoft.com/office/drawing/2014/main" id="{3E027901-D6BC-ACBB-B968-7B5B9374DF7E}"/>
                </a:ext>
              </a:extLst>
            </p:cNvPr>
            <p:cNvGrpSpPr/>
            <p:nvPr/>
          </p:nvGrpSpPr>
          <p:grpSpPr>
            <a:xfrm flipH="1">
              <a:off x="86519" y="80963"/>
              <a:ext cx="12018962" cy="6696075"/>
              <a:chOff x="86519" y="80963"/>
              <a:chExt cx="12018962" cy="6696075"/>
            </a:xfrm>
          </p:grpSpPr>
          <p:sp>
            <p:nvSpPr>
              <p:cNvPr id="29" name="Free-form: Shape 28">
                <a:extLst>
                  <a:ext uri="{FF2B5EF4-FFF2-40B4-BE49-F238E27FC236}">
                    <a16:creationId xmlns:a16="http://schemas.microsoft.com/office/drawing/2014/main" id="{B0181EA3-6EC3-DBD4-C4A5-430649548759}"/>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0" name="Free-form: Shape 29">
                <a:extLst>
                  <a:ext uri="{FF2B5EF4-FFF2-40B4-BE49-F238E27FC236}">
                    <a16:creationId xmlns:a16="http://schemas.microsoft.com/office/drawing/2014/main" id="{89A2C754-0DBC-FB1A-2665-7156FBBFDF54}"/>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pic>
        <p:nvPicPr>
          <p:cNvPr id="32" name="Picture 31" descr="A logo with white squares on a black background&#10;&#10;Description automatically generated">
            <a:extLst>
              <a:ext uri="{FF2B5EF4-FFF2-40B4-BE49-F238E27FC236}">
                <a16:creationId xmlns:a16="http://schemas.microsoft.com/office/drawing/2014/main" id="{849BD0F9-CCBC-9AC8-C9A3-BAEB4528544C}"/>
              </a:ext>
            </a:extLst>
          </p:cNvPr>
          <p:cNvPicPr>
            <a:picLocks noChangeAspect="1"/>
          </p:cNvPicPr>
          <p:nvPr userDrawn="1"/>
        </p:nvPicPr>
        <p:blipFill>
          <a:blip r:embed="rId2"/>
          <a:stretch>
            <a:fillRect/>
          </a:stretch>
        </p:blipFill>
        <p:spPr>
          <a:xfrm>
            <a:off x="1730809" y="746475"/>
            <a:ext cx="942973" cy="978618"/>
          </a:xfrm>
          <a:prstGeom prst="rect">
            <a:avLst/>
          </a:prstGeom>
        </p:spPr>
      </p:pic>
      <p:grpSp>
        <p:nvGrpSpPr>
          <p:cNvPr id="33" name="Group 32">
            <a:extLst>
              <a:ext uri="{FF2B5EF4-FFF2-40B4-BE49-F238E27FC236}">
                <a16:creationId xmlns:a16="http://schemas.microsoft.com/office/drawing/2014/main" id="{A88167F4-8E95-B48C-04FC-AC6142415402}"/>
              </a:ext>
            </a:extLst>
          </p:cNvPr>
          <p:cNvGrpSpPr/>
          <p:nvPr userDrawn="1"/>
        </p:nvGrpSpPr>
        <p:grpSpPr>
          <a:xfrm>
            <a:off x="770762" y="885142"/>
            <a:ext cx="796241" cy="694567"/>
            <a:chOff x="-6896825" y="1787929"/>
            <a:chExt cx="5811864" cy="5069734"/>
          </a:xfrm>
        </p:grpSpPr>
        <p:grpSp>
          <p:nvGrpSpPr>
            <p:cNvPr id="34" name="Graphic 45">
              <a:extLst>
                <a:ext uri="{FF2B5EF4-FFF2-40B4-BE49-F238E27FC236}">
                  <a16:creationId xmlns:a16="http://schemas.microsoft.com/office/drawing/2014/main" id="{5F676694-694D-938C-6064-E8BFFC45B240}"/>
                </a:ext>
              </a:extLst>
            </p:cNvPr>
            <p:cNvGrpSpPr/>
            <p:nvPr/>
          </p:nvGrpSpPr>
          <p:grpSpPr>
            <a:xfrm>
              <a:off x="-6896825" y="1787929"/>
              <a:ext cx="2464230" cy="894132"/>
              <a:chOff x="-6896825" y="1787929"/>
              <a:chExt cx="2464230" cy="894132"/>
            </a:xfrm>
            <a:solidFill>
              <a:schemeClr val="bg1"/>
            </a:solidFill>
          </p:grpSpPr>
          <p:sp>
            <p:nvSpPr>
              <p:cNvPr id="37" name="Free-form: Shape 36">
                <a:extLst>
                  <a:ext uri="{FF2B5EF4-FFF2-40B4-BE49-F238E27FC236}">
                    <a16:creationId xmlns:a16="http://schemas.microsoft.com/office/drawing/2014/main" id="{1A9A5A30-C425-033D-DAD7-310E7739F12F}"/>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38" name="Free-form: Shape 37">
                <a:extLst>
                  <a:ext uri="{FF2B5EF4-FFF2-40B4-BE49-F238E27FC236}">
                    <a16:creationId xmlns:a16="http://schemas.microsoft.com/office/drawing/2014/main" id="{11926137-F61D-1CB6-C53E-51ED2FEE7A0A}"/>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39" name="Free-form: Shape 38">
                <a:extLst>
                  <a:ext uri="{FF2B5EF4-FFF2-40B4-BE49-F238E27FC236}">
                    <a16:creationId xmlns:a16="http://schemas.microsoft.com/office/drawing/2014/main" id="{DECF5381-BC40-50D3-D935-9D65E050A8FA}"/>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35" name="Free-form: Shape 34">
              <a:extLst>
                <a:ext uri="{FF2B5EF4-FFF2-40B4-BE49-F238E27FC236}">
                  <a16:creationId xmlns:a16="http://schemas.microsoft.com/office/drawing/2014/main" id="{114DDE14-7103-189B-025E-84E94392E200}"/>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36" name="Free-form: Shape 35">
              <a:extLst>
                <a:ext uri="{FF2B5EF4-FFF2-40B4-BE49-F238E27FC236}">
                  <a16:creationId xmlns:a16="http://schemas.microsoft.com/office/drawing/2014/main" id="{4B6081FD-73FD-282D-AC30-7D56D3F2E937}"/>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sp>
        <p:nvSpPr>
          <p:cNvPr id="41" name="Text Placeholder 40">
            <a:extLst>
              <a:ext uri="{FF2B5EF4-FFF2-40B4-BE49-F238E27FC236}">
                <a16:creationId xmlns:a16="http://schemas.microsoft.com/office/drawing/2014/main" id="{E0301852-DB13-8CC0-4A8D-7E150B35ABFB}"/>
              </a:ext>
            </a:extLst>
          </p:cNvPr>
          <p:cNvSpPr>
            <a:spLocks noGrp="1"/>
          </p:cNvSpPr>
          <p:nvPr>
            <p:ph type="body" sz="quarter" idx="10" hasCustomPrompt="1"/>
          </p:nvPr>
        </p:nvSpPr>
        <p:spPr>
          <a:xfrm>
            <a:off x="766239" y="3521286"/>
            <a:ext cx="4383762" cy="1231876"/>
          </a:xfrm>
          <a:prstGeom prst="rect">
            <a:avLst/>
          </a:prstGeom>
        </p:spPr>
        <p:txBody>
          <a:bodyPr lIns="0" tIns="0" rIns="0" bIns="0" anchor="b"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titre de la présentation</a:t>
            </a:r>
          </a:p>
        </p:txBody>
      </p:sp>
      <p:sp>
        <p:nvSpPr>
          <p:cNvPr id="13" name="Text Placeholder 40">
            <a:extLst>
              <a:ext uri="{FF2B5EF4-FFF2-40B4-BE49-F238E27FC236}">
                <a16:creationId xmlns:a16="http://schemas.microsoft.com/office/drawing/2014/main" id="{E2823EFE-5F55-6B25-2061-935995350144}"/>
              </a:ext>
            </a:extLst>
          </p:cNvPr>
          <p:cNvSpPr>
            <a:spLocks noGrp="1"/>
          </p:cNvSpPr>
          <p:nvPr>
            <p:ph type="body" sz="quarter" idx="11" hasCustomPrompt="1"/>
          </p:nvPr>
        </p:nvSpPr>
        <p:spPr>
          <a:xfrm>
            <a:off x="766239" y="5059112"/>
            <a:ext cx="4383762" cy="174728"/>
          </a:xfrm>
          <a:prstGeom prst="rect">
            <a:avLst/>
          </a:prstGeom>
          <a:noFill/>
        </p:spPr>
        <p:txBody>
          <a:bodyPr lIns="0" tIns="0" rIns="0" bIns="0">
            <a:spAutoFit/>
          </a:bodyPr>
          <a:lstStyle>
            <a:lvl1pPr marL="0" indent="0">
              <a:lnSpc>
                <a:spcPct val="110000"/>
              </a:lnSpc>
              <a:spcBef>
                <a:spcPts val="0"/>
              </a:spcBef>
              <a:buFontTx/>
              <a:buNone/>
              <a:defRPr sz="1100">
                <a:solidFill>
                  <a:schemeClr val="bg1"/>
                </a:solidFill>
                <a:latin typeface="Work Sans Medium"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SOUS-TITRE DE LA PRÉSENTATION</a:t>
            </a:r>
          </a:p>
        </p:txBody>
      </p:sp>
    </p:spTree>
    <p:extLst>
      <p:ext uri="{BB962C8B-B14F-4D97-AF65-F5344CB8AC3E}">
        <p14:creationId xmlns:p14="http://schemas.microsoft.com/office/powerpoint/2010/main" val="389681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 Afrique du Nord">
    <p:bg>
      <p:bgPr>
        <a:solidFill>
          <a:schemeClr val="accent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84" name="Graphic 83">
            <a:extLst>
              <a:ext uri="{FF2B5EF4-FFF2-40B4-BE49-F238E27FC236}">
                <a16:creationId xmlns:a16="http://schemas.microsoft.com/office/drawing/2014/main" id="{CB9AB6AC-20BA-A3C0-8E30-8E9015837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4018" y="2453833"/>
            <a:ext cx="6499424" cy="4404167"/>
          </a:xfrm>
          <a:prstGeom prst="rect">
            <a:avLst/>
          </a:prstGeom>
        </p:spPr>
      </p:pic>
      <p:sp>
        <p:nvSpPr>
          <p:cNvPr id="7" name="Text Placeholder 40">
            <a:extLst>
              <a:ext uri="{FF2B5EF4-FFF2-40B4-BE49-F238E27FC236}">
                <a16:creationId xmlns:a16="http://schemas.microsoft.com/office/drawing/2014/main" id="{57251141-F164-BD4A-795C-25EBAB560886}"/>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7836AF24-5056-1206-A04E-469614826D05}"/>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3AA6E607-EDC6-2E5F-E3AC-A3C0BE26FC3C}"/>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095358A5-66EA-4FC1-7DB1-60BC9F0A9834}"/>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F5CF741A-B3CA-AAAE-761F-F212840600EB}"/>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BCAC64DD-ACF6-D02B-AC5E-40B3C9992355}"/>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5" name="Text Placeholder 40">
            <a:extLst>
              <a:ext uri="{FF2B5EF4-FFF2-40B4-BE49-F238E27FC236}">
                <a16:creationId xmlns:a16="http://schemas.microsoft.com/office/drawing/2014/main" id="{B408836B-2F9B-5C63-B2B9-ED5816A0031A}"/>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322820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Monde - Vert">
    <p:bg>
      <p:bgPr>
        <a:solidFill>
          <a:srgbClr val="1E4842"/>
        </a:solidFill>
        <a:effectLst/>
      </p:bgPr>
    </p:bg>
    <p:spTree>
      <p:nvGrpSpPr>
        <p:cNvPr id="1" name=""/>
        <p:cNvGrpSpPr/>
        <p:nvPr/>
      </p:nvGrpSpPr>
      <p:grpSpPr>
        <a:xfrm>
          <a:off x="0" y="0"/>
          <a:ext cx="0" cy="0"/>
          <a:chOff x="0" y="0"/>
          <a:chExt cx="0" cy="0"/>
        </a:xfrm>
      </p:grpSpPr>
      <p:sp>
        <p:nvSpPr>
          <p:cNvPr id="643" name="Isosceles Triangle 642">
            <a:extLst>
              <a:ext uri="{FF2B5EF4-FFF2-40B4-BE49-F238E27FC236}">
                <a16:creationId xmlns:a16="http://schemas.microsoft.com/office/drawing/2014/main" id="{B9240309-D80C-8403-DF99-0C9A5DB91854}"/>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8" name="Text Placeholder 40">
            <a:extLst>
              <a:ext uri="{FF2B5EF4-FFF2-40B4-BE49-F238E27FC236}">
                <a16:creationId xmlns:a16="http://schemas.microsoft.com/office/drawing/2014/main" id="{A8C571AC-5AAF-BBD9-DAA6-801BFED4DB6D}"/>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grpSp>
        <p:nvGrpSpPr>
          <p:cNvPr id="21" name="Groupe 479">
            <a:extLst>
              <a:ext uri="{FF2B5EF4-FFF2-40B4-BE49-F238E27FC236}">
                <a16:creationId xmlns:a16="http://schemas.microsoft.com/office/drawing/2014/main" id="{76C742E9-B4CD-B751-C706-3EE24540E950}"/>
              </a:ext>
            </a:extLst>
          </p:cNvPr>
          <p:cNvGrpSpPr/>
          <p:nvPr userDrawn="1"/>
        </p:nvGrpSpPr>
        <p:grpSpPr>
          <a:xfrm>
            <a:off x="631547" y="2283132"/>
            <a:ext cx="7991754" cy="3750777"/>
            <a:chOff x="1233220" y="1364284"/>
            <a:chExt cx="10928908" cy="5212079"/>
          </a:xfrm>
          <a:solidFill>
            <a:srgbClr val="545A8A"/>
          </a:solidFill>
        </p:grpSpPr>
        <p:sp>
          <p:nvSpPr>
            <p:cNvPr id="22" name="Forme libre : forme 4">
              <a:extLst>
                <a:ext uri="{FF2B5EF4-FFF2-40B4-BE49-F238E27FC236}">
                  <a16:creationId xmlns:a16="http://schemas.microsoft.com/office/drawing/2014/main" id="{8214105E-8C51-536A-0CD0-CB63B2251962}"/>
                </a:ext>
              </a:extLst>
            </p:cNvPr>
            <p:cNvSpPr/>
            <p:nvPr/>
          </p:nvSpPr>
          <p:spPr>
            <a:xfrm>
              <a:off x="7995513" y="2911448"/>
              <a:ext cx="444398" cy="358444"/>
            </a:xfrm>
            <a:custGeom>
              <a:avLst/>
              <a:gdLst>
                <a:gd name="connsiteX0" fmla="*/ 435255 w 444398"/>
                <a:gd name="connsiteY0" fmla="*/ 41453 h 358444"/>
                <a:gd name="connsiteX1" fmla="*/ 444399 w 444398"/>
                <a:gd name="connsiteY1" fmla="*/ 52426 h 358444"/>
                <a:gd name="connsiteX2" fmla="*/ 426720 w 444398"/>
                <a:gd name="connsiteY2" fmla="*/ 57302 h 358444"/>
                <a:gd name="connsiteX3" fmla="*/ 412089 w 444398"/>
                <a:gd name="connsiteY3" fmla="*/ 64008 h 358444"/>
                <a:gd name="connsiteX4" fmla="*/ 376124 w 444398"/>
                <a:gd name="connsiteY4" fmla="*/ 68885 h 358444"/>
                <a:gd name="connsiteX5" fmla="*/ 343815 w 444398"/>
                <a:gd name="connsiteY5" fmla="*/ 76810 h 358444"/>
                <a:gd name="connsiteX6" fmla="*/ 329184 w 444398"/>
                <a:gd name="connsiteY6" fmla="*/ 93878 h 358444"/>
                <a:gd name="connsiteX7" fmla="*/ 340767 w 444398"/>
                <a:gd name="connsiteY7" fmla="*/ 110338 h 358444"/>
                <a:gd name="connsiteX8" fmla="*/ 349301 w 444398"/>
                <a:gd name="connsiteY8" fmla="*/ 129845 h 358444"/>
                <a:gd name="connsiteX9" fmla="*/ 337109 w 444398"/>
                <a:gd name="connsiteY9" fmla="*/ 146304 h 358444"/>
                <a:gd name="connsiteX10" fmla="*/ 341985 w 444398"/>
                <a:gd name="connsiteY10" fmla="*/ 161544 h 358444"/>
                <a:gd name="connsiteX11" fmla="*/ 336500 w 444398"/>
                <a:gd name="connsiteY11" fmla="*/ 175565 h 358444"/>
                <a:gd name="connsiteX12" fmla="*/ 304800 w 444398"/>
                <a:gd name="connsiteY12" fmla="*/ 174346 h 358444"/>
                <a:gd name="connsiteX13" fmla="*/ 323697 w 444398"/>
                <a:gd name="connsiteY13" fmla="*/ 199949 h 358444"/>
                <a:gd name="connsiteX14" fmla="*/ 304800 w 444398"/>
                <a:gd name="connsiteY14" fmla="*/ 210312 h 358444"/>
                <a:gd name="connsiteX15" fmla="*/ 296265 w 444398"/>
                <a:gd name="connsiteY15" fmla="*/ 233477 h 358444"/>
                <a:gd name="connsiteX16" fmla="*/ 302972 w 444398"/>
                <a:gd name="connsiteY16" fmla="*/ 257251 h 358444"/>
                <a:gd name="connsiteX17" fmla="*/ 291999 w 444398"/>
                <a:gd name="connsiteY17" fmla="*/ 268224 h 358444"/>
                <a:gd name="connsiteX18" fmla="*/ 279197 w 444398"/>
                <a:gd name="connsiteY18" fmla="*/ 264566 h 358444"/>
                <a:gd name="connsiteX19" fmla="*/ 254813 w 444398"/>
                <a:gd name="connsiteY19" fmla="*/ 270053 h 358444"/>
                <a:gd name="connsiteX20" fmla="*/ 253593 w 444398"/>
                <a:gd name="connsiteY20" fmla="*/ 280416 h 358444"/>
                <a:gd name="connsiteX21" fmla="*/ 228600 w 444398"/>
                <a:gd name="connsiteY21" fmla="*/ 280416 h 358444"/>
                <a:gd name="connsiteX22" fmla="*/ 214580 w 444398"/>
                <a:gd name="connsiteY22" fmla="*/ 302971 h 358444"/>
                <a:gd name="connsiteX23" fmla="*/ 219456 w 444398"/>
                <a:gd name="connsiteY23" fmla="*/ 335890 h 358444"/>
                <a:gd name="connsiteX24" fmla="*/ 179223 w 444398"/>
                <a:gd name="connsiteY24" fmla="*/ 352349 h 358444"/>
                <a:gd name="connsiteX25" fmla="*/ 155448 w 444398"/>
                <a:gd name="connsiteY25" fmla="*/ 348691 h 358444"/>
                <a:gd name="connsiteX26" fmla="*/ 149961 w 444398"/>
                <a:gd name="connsiteY26" fmla="*/ 357226 h 358444"/>
                <a:gd name="connsiteX27" fmla="*/ 129236 w 444398"/>
                <a:gd name="connsiteY27" fmla="*/ 352349 h 358444"/>
                <a:gd name="connsiteX28" fmla="*/ 96927 w 444398"/>
                <a:gd name="connsiteY28" fmla="*/ 358445 h 358444"/>
                <a:gd name="connsiteX29" fmla="*/ 38405 w 444398"/>
                <a:gd name="connsiteY29" fmla="*/ 338328 h 358444"/>
                <a:gd name="connsiteX30" fmla="*/ 62180 w 444398"/>
                <a:gd name="connsiteY30" fmla="*/ 302971 h 358444"/>
                <a:gd name="connsiteX31" fmla="*/ 55473 w 444398"/>
                <a:gd name="connsiteY31" fmla="*/ 277978 h 358444"/>
                <a:gd name="connsiteX32" fmla="*/ 29261 w 444398"/>
                <a:gd name="connsiteY32" fmla="*/ 271272 h 358444"/>
                <a:gd name="connsiteX33" fmla="*/ 21945 w 444398"/>
                <a:gd name="connsiteY33" fmla="*/ 246278 h 358444"/>
                <a:gd name="connsiteX34" fmla="*/ 5487 w 444398"/>
                <a:gd name="connsiteY34" fmla="*/ 215189 h 358444"/>
                <a:gd name="connsiteX35" fmla="*/ 15240 w 444398"/>
                <a:gd name="connsiteY35" fmla="*/ 193853 h 358444"/>
                <a:gd name="connsiteX36" fmla="*/ 0 w 444398"/>
                <a:gd name="connsiteY36" fmla="*/ 187757 h 358444"/>
                <a:gd name="connsiteX37" fmla="*/ 3048 w 444398"/>
                <a:gd name="connsiteY37" fmla="*/ 159106 h 358444"/>
                <a:gd name="connsiteX38" fmla="*/ 6705 w 444398"/>
                <a:gd name="connsiteY38" fmla="*/ 110338 h 358444"/>
                <a:gd name="connsiteX39" fmla="*/ 42672 w 444398"/>
                <a:gd name="connsiteY39" fmla="*/ 125578 h 358444"/>
                <a:gd name="connsiteX40" fmla="*/ 66447 w 444398"/>
                <a:gd name="connsiteY40" fmla="*/ 120091 h 358444"/>
                <a:gd name="connsiteX41" fmla="*/ 68885 w 444398"/>
                <a:gd name="connsiteY41" fmla="*/ 102413 h 358444"/>
                <a:gd name="connsiteX42" fmla="*/ 93269 w 444398"/>
                <a:gd name="connsiteY42" fmla="*/ 96926 h 358444"/>
                <a:gd name="connsiteX43" fmla="*/ 109119 w 444398"/>
                <a:gd name="connsiteY43" fmla="*/ 84734 h 358444"/>
                <a:gd name="connsiteX44" fmla="*/ 107900 w 444398"/>
                <a:gd name="connsiteY44" fmla="*/ 53645 h 358444"/>
                <a:gd name="connsiteX45" fmla="*/ 133503 w 444398"/>
                <a:gd name="connsiteY45" fmla="*/ 45720 h 358444"/>
                <a:gd name="connsiteX46" fmla="*/ 135332 w 444398"/>
                <a:gd name="connsiteY46" fmla="*/ 32309 h 358444"/>
                <a:gd name="connsiteX47" fmla="*/ 153009 w 444398"/>
                <a:gd name="connsiteY47" fmla="*/ 42672 h 358444"/>
                <a:gd name="connsiteX48" fmla="*/ 162764 w 444398"/>
                <a:gd name="connsiteY48" fmla="*/ 43891 h 358444"/>
                <a:gd name="connsiteX49" fmla="*/ 181052 w 444398"/>
                <a:gd name="connsiteY49" fmla="*/ 43891 h 358444"/>
                <a:gd name="connsiteX50" fmla="*/ 207264 w 444398"/>
                <a:gd name="connsiteY50" fmla="*/ 52426 h 358444"/>
                <a:gd name="connsiteX51" fmla="*/ 218237 w 444398"/>
                <a:gd name="connsiteY51" fmla="*/ 56693 h 358444"/>
                <a:gd name="connsiteX52" fmla="*/ 238964 w 444398"/>
                <a:gd name="connsiteY52" fmla="*/ 44501 h 358444"/>
                <a:gd name="connsiteX53" fmla="*/ 251765 w 444398"/>
                <a:gd name="connsiteY53" fmla="*/ 51816 h 358444"/>
                <a:gd name="connsiteX54" fmla="*/ 257252 w 444398"/>
                <a:gd name="connsiteY54" fmla="*/ 34138 h 358444"/>
                <a:gd name="connsiteX55" fmla="*/ 276759 w 444398"/>
                <a:gd name="connsiteY55" fmla="*/ 34747 h 358444"/>
                <a:gd name="connsiteX56" fmla="*/ 280416 w 444398"/>
                <a:gd name="connsiteY56" fmla="*/ 29261 h 358444"/>
                <a:gd name="connsiteX57" fmla="*/ 279197 w 444398"/>
                <a:gd name="connsiteY57" fmla="*/ 13411 h 358444"/>
                <a:gd name="connsiteX58" fmla="*/ 289560 w 444398"/>
                <a:gd name="connsiteY58" fmla="*/ 0 h 358444"/>
                <a:gd name="connsiteX59" fmla="*/ 309677 w 444398"/>
                <a:gd name="connsiteY59" fmla="*/ 8534 h 358444"/>
                <a:gd name="connsiteX60" fmla="*/ 309068 w 444398"/>
                <a:gd name="connsiteY60" fmla="*/ 20726 h 358444"/>
                <a:gd name="connsiteX61" fmla="*/ 319431 w 444398"/>
                <a:gd name="connsiteY61" fmla="*/ 22555 h 358444"/>
                <a:gd name="connsiteX62" fmla="*/ 324917 w 444398"/>
                <a:gd name="connsiteY62" fmla="*/ 55474 h 358444"/>
                <a:gd name="connsiteX63" fmla="*/ 341376 w 444398"/>
                <a:gd name="connsiteY63" fmla="*/ 68275 h 358444"/>
                <a:gd name="connsiteX64" fmla="*/ 350520 w 444398"/>
                <a:gd name="connsiteY64" fmla="*/ 59741 h 358444"/>
                <a:gd name="connsiteX65" fmla="*/ 363932 w 444398"/>
                <a:gd name="connsiteY65" fmla="*/ 56083 h 358444"/>
                <a:gd name="connsiteX66" fmla="*/ 379172 w 444398"/>
                <a:gd name="connsiteY66" fmla="*/ 38405 h 358444"/>
                <a:gd name="connsiteX67" fmla="*/ 402336 w 444398"/>
                <a:gd name="connsiteY67" fmla="*/ 41453 h 358444"/>
                <a:gd name="connsiteX68" fmla="*/ 435255 w 444398"/>
                <a:gd name="connsiteY68" fmla="*/ 41453 h 35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4398" h="358444">
                  <a:moveTo>
                    <a:pt x="435255" y="41453"/>
                  </a:moveTo>
                  <a:lnTo>
                    <a:pt x="444399" y="52426"/>
                  </a:lnTo>
                  <a:lnTo>
                    <a:pt x="426720" y="57302"/>
                  </a:lnTo>
                  <a:lnTo>
                    <a:pt x="412089" y="64008"/>
                  </a:lnTo>
                  <a:lnTo>
                    <a:pt x="376124" y="68885"/>
                  </a:lnTo>
                  <a:lnTo>
                    <a:pt x="343815" y="76810"/>
                  </a:lnTo>
                  <a:lnTo>
                    <a:pt x="329184" y="93878"/>
                  </a:lnTo>
                  <a:lnTo>
                    <a:pt x="340767" y="110338"/>
                  </a:lnTo>
                  <a:lnTo>
                    <a:pt x="349301" y="129845"/>
                  </a:lnTo>
                  <a:lnTo>
                    <a:pt x="337109" y="146304"/>
                  </a:lnTo>
                  <a:lnTo>
                    <a:pt x="341985" y="161544"/>
                  </a:lnTo>
                  <a:lnTo>
                    <a:pt x="336500" y="175565"/>
                  </a:lnTo>
                  <a:lnTo>
                    <a:pt x="304800" y="174346"/>
                  </a:lnTo>
                  <a:lnTo>
                    <a:pt x="323697" y="199949"/>
                  </a:lnTo>
                  <a:lnTo>
                    <a:pt x="304800" y="210312"/>
                  </a:lnTo>
                  <a:lnTo>
                    <a:pt x="296265" y="233477"/>
                  </a:lnTo>
                  <a:lnTo>
                    <a:pt x="302972" y="257251"/>
                  </a:lnTo>
                  <a:lnTo>
                    <a:pt x="291999" y="268224"/>
                  </a:lnTo>
                  <a:lnTo>
                    <a:pt x="279197" y="264566"/>
                  </a:lnTo>
                  <a:lnTo>
                    <a:pt x="254813" y="270053"/>
                  </a:lnTo>
                  <a:lnTo>
                    <a:pt x="253593" y="280416"/>
                  </a:lnTo>
                  <a:lnTo>
                    <a:pt x="228600" y="280416"/>
                  </a:lnTo>
                  <a:lnTo>
                    <a:pt x="214580" y="302971"/>
                  </a:lnTo>
                  <a:lnTo>
                    <a:pt x="219456" y="335890"/>
                  </a:lnTo>
                  <a:lnTo>
                    <a:pt x="179223" y="352349"/>
                  </a:lnTo>
                  <a:lnTo>
                    <a:pt x="155448" y="348691"/>
                  </a:lnTo>
                  <a:lnTo>
                    <a:pt x="149961" y="357226"/>
                  </a:lnTo>
                  <a:lnTo>
                    <a:pt x="129236" y="352349"/>
                  </a:lnTo>
                  <a:lnTo>
                    <a:pt x="96927" y="358445"/>
                  </a:lnTo>
                  <a:lnTo>
                    <a:pt x="38405" y="338328"/>
                  </a:lnTo>
                  <a:lnTo>
                    <a:pt x="62180" y="302971"/>
                  </a:lnTo>
                  <a:lnTo>
                    <a:pt x="55473" y="277978"/>
                  </a:lnTo>
                  <a:lnTo>
                    <a:pt x="29261" y="271272"/>
                  </a:lnTo>
                  <a:lnTo>
                    <a:pt x="21945" y="246278"/>
                  </a:lnTo>
                  <a:lnTo>
                    <a:pt x="5487" y="215189"/>
                  </a:lnTo>
                  <a:lnTo>
                    <a:pt x="15240" y="193853"/>
                  </a:lnTo>
                  <a:lnTo>
                    <a:pt x="0" y="187757"/>
                  </a:lnTo>
                  <a:lnTo>
                    <a:pt x="3048" y="159106"/>
                  </a:lnTo>
                  <a:lnTo>
                    <a:pt x="6705" y="110338"/>
                  </a:lnTo>
                  <a:lnTo>
                    <a:pt x="42672" y="125578"/>
                  </a:lnTo>
                  <a:lnTo>
                    <a:pt x="66447" y="120091"/>
                  </a:lnTo>
                  <a:lnTo>
                    <a:pt x="68885" y="102413"/>
                  </a:lnTo>
                  <a:lnTo>
                    <a:pt x="93269" y="96926"/>
                  </a:lnTo>
                  <a:lnTo>
                    <a:pt x="109119" y="84734"/>
                  </a:lnTo>
                  <a:lnTo>
                    <a:pt x="107900" y="53645"/>
                  </a:lnTo>
                  <a:lnTo>
                    <a:pt x="133503" y="45720"/>
                  </a:lnTo>
                  <a:lnTo>
                    <a:pt x="135332" y="32309"/>
                  </a:lnTo>
                  <a:lnTo>
                    <a:pt x="153009" y="42672"/>
                  </a:lnTo>
                  <a:lnTo>
                    <a:pt x="162764" y="43891"/>
                  </a:lnTo>
                  <a:lnTo>
                    <a:pt x="181052" y="43891"/>
                  </a:lnTo>
                  <a:lnTo>
                    <a:pt x="207264" y="52426"/>
                  </a:lnTo>
                  <a:lnTo>
                    <a:pt x="218237" y="56693"/>
                  </a:lnTo>
                  <a:lnTo>
                    <a:pt x="238964" y="44501"/>
                  </a:lnTo>
                  <a:lnTo>
                    <a:pt x="251765" y="51816"/>
                  </a:lnTo>
                  <a:lnTo>
                    <a:pt x="257252" y="34138"/>
                  </a:lnTo>
                  <a:lnTo>
                    <a:pt x="276759" y="34747"/>
                  </a:lnTo>
                  <a:lnTo>
                    <a:pt x="280416" y="29261"/>
                  </a:lnTo>
                  <a:lnTo>
                    <a:pt x="279197" y="13411"/>
                  </a:lnTo>
                  <a:lnTo>
                    <a:pt x="289560" y="0"/>
                  </a:lnTo>
                  <a:lnTo>
                    <a:pt x="309677" y="8534"/>
                  </a:lnTo>
                  <a:lnTo>
                    <a:pt x="309068" y="20726"/>
                  </a:lnTo>
                  <a:lnTo>
                    <a:pt x="319431" y="22555"/>
                  </a:lnTo>
                  <a:lnTo>
                    <a:pt x="324917" y="55474"/>
                  </a:lnTo>
                  <a:lnTo>
                    <a:pt x="341376" y="68275"/>
                  </a:lnTo>
                  <a:lnTo>
                    <a:pt x="350520" y="59741"/>
                  </a:lnTo>
                  <a:lnTo>
                    <a:pt x="363932" y="56083"/>
                  </a:lnTo>
                  <a:lnTo>
                    <a:pt x="379172" y="38405"/>
                  </a:lnTo>
                  <a:lnTo>
                    <a:pt x="402336" y="41453"/>
                  </a:lnTo>
                  <a:lnTo>
                    <a:pt x="435255" y="4145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 name="Forme libre : forme 5">
              <a:extLst>
                <a:ext uri="{FF2B5EF4-FFF2-40B4-BE49-F238E27FC236}">
                  <a16:creationId xmlns:a16="http://schemas.microsoft.com/office/drawing/2014/main" id="{A872185A-1355-AED9-B2A7-6E8B8ABEFE4A}"/>
                </a:ext>
              </a:extLst>
            </p:cNvPr>
            <p:cNvSpPr/>
            <p:nvPr/>
          </p:nvSpPr>
          <p:spPr>
            <a:xfrm>
              <a:off x="6409944" y="4646980"/>
              <a:ext cx="429768" cy="471830"/>
            </a:xfrm>
            <a:custGeom>
              <a:avLst/>
              <a:gdLst>
                <a:gd name="connsiteX0" fmla="*/ 424891 w 429768"/>
                <a:gd name="connsiteY0" fmla="*/ 198120 h 471830"/>
                <a:gd name="connsiteX1" fmla="*/ 428549 w 429768"/>
                <a:gd name="connsiteY1" fmla="*/ 210312 h 471830"/>
                <a:gd name="connsiteX2" fmla="*/ 424281 w 429768"/>
                <a:gd name="connsiteY2" fmla="*/ 229209 h 471830"/>
                <a:gd name="connsiteX3" fmla="*/ 429768 w 429768"/>
                <a:gd name="connsiteY3" fmla="*/ 247497 h 471830"/>
                <a:gd name="connsiteX4" fmla="*/ 424281 w 429768"/>
                <a:gd name="connsiteY4" fmla="*/ 262128 h 471830"/>
                <a:gd name="connsiteX5" fmla="*/ 426720 w 429768"/>
                <a:gd name="connsiteY5" fmla="*/ 275539 h 471830"/>
                <a:gd name="connsiteX6" fmla="*/ 355397 w 429768"/>
                <a:gd name="connsiteY6" fmla="*/ 274929 h 471830"/>
                <a:gd name="connsiteX7" fmla="*/ 350520 w 429768"/>
                <a:gd name="connsiteY7" fmla="*/ 399897 h 471830"/>
                <a:gd name="connsiteX8" fmla="*/ 372465 w 429768"/>
                <a:gd name="connsiteY8" fmla="*/ 431597 h 471830"/>
                <a:gd name="connsiteX9" fmla="*/ 394411 w 429768"/>
                <a:gd name="connsiteY9" fmla="*/ 455981 h 471830"/>
                <a:gd name="connsiteX10" fmla="*/ 331013 w 429768"/>
                <a:gd name="connsiteY10" fmla="*/ 471831 h 471830"/>
                <a:gd name="connsiteX11" fmla="*/ 248717 w 429768"/>
                <a:gd name="connsiteY11" fmla="*/ 466344 h 471830"/>
                <a:gd name="connsiteX12" fmla="*/ 225552 w 429768"/>
                <a:gd name="connsiteY12" fmla="*/ 448056 h 471830"/>
                <a:gd name="connsiteX13" fmla="*/ 87173 w 429768"/>
                <a:gd name="connsiteY13" fmla="*/ 449275 h 471830"/>
                <a:gd name="connsiteX14" fmla="*/ 82296 w 429768"/>
                <a:gd name="connsiteY14" fmla="*/ 452323 h 471830"/>
                <a:gd name="connsiteX15" fmla="*/ 62179 w 429768"/>
                <a:gd name="connsiteY15" fmla="*/ 434645 h 471830"/>
                <a:gd name="connsiteX16" fmla="*/ 40233 w 429768"/>
                <a:gd name="connsiteY16" fmla="*/ 433425 h 471830"/>
                <a:gd name="connsiteX17" fmla="*/ 19507 w 429768"/>
                <a:gd name="connsiteY17" fmla="*/ 440131 h 471830"/>
                <a:gd name="connsiteX18" fmla="*/ 3048 w 429768"/>
                <a:gd name="connsiteY18" fmla="*/ 447447 h 471830"/>
                <a:gd name="connsiteX19" fmla="*/ 0 w 429768"/>
                <a:gd name="connsiteY19" fmla="*/ 423063 h 471830"/>
                <a:gd name="connsiteX20" fmla="*/ 5487 w 429768"/>
                <a:gd name="connsiteY20" fmla="*/ 388315 h 471830"/>
                <a:gd name="connsiteX21" fmla="*/ 17679 w 429768"/>
                <a:gd name="connsiteY21" fmla="*/ 352349 h 471830"/>
                <a:gd name="connsiteX22" fmla="*/ 19507 w 429768"/>
                <a:gd name="connsiteY22" fmla="*/ 335889 h 471830"/>
                <a:gd name="connsiteX23" fmla="*/ 31089 w 429768"/>
                <a:gd name="connsiteY23" fmla="*/ 300533 h 471830"/>
                <a:gd name="connsiteX24" fmla="*/ 39624 w 429768"/>
                <a:gd name="connsiteY24" fmla="*/ 284683 h 471830"/>
                <a:gd name="connsiteX25" fmla="*/ 59741 w 429768"/>
                <a:gd name="connsiteY25" fmla="*/ 259080 h 471830"/>
                <a:gd name="connsiteX26" fmla="*/ 71323 w 429768"/>
                <a:gd name="connsiteY26" fmla="*/ 241401 h 471830"/>
                <a:gd name="connsiteX27" fmla="*/ 74981 w 429768"/>
                <a:gd name="connsiteY27" fmla="*/ 212751 h 471830"/>
                <a:gd name="connsiteX28" fmla="*/ 73152 w 429768"/>
                <a:gd name="connsiteY28" fmla="*/ 190195 h 471830"/>
                <a:gd name="connsiteX29" fmla="*/ 63399 w 429768"/>
                <a:gd name="connsiteY29" fmla="*/ 176175 h 471830"/>
                <a:gd name="connsiteX30" fmla="*/ 54255 w 429768"/>
                <a:gd name="connsiteY30" fmla="*/ 152400 h 471830"/>
                <a:gd name="connsiteX31" fmla="*/ 46329 w 429768"/>
                <a:gd name="connsiteY31" fmla="*/ 129235 h 471830"/>
                <a:gd name="connsiteX32" fmla="*/ 48159 w 429768"/>
                <a:gd name="connsiteY32" fmla="*/ 120701 h 471830"/>
                <a:gd name="connsiteX33" fmla="*/ 58521 w 429768"/>
                <a:gd name="connsiteY33" fmla="*/ 105461 h 471830"/>
                <a:gd name="connsiteX34" fmla="*/ 48768 w 429768"/>
                <a:gd name="connsiteY34" fmla="*/ 67665 h 471830"/>
                <a:gd name="connsiteX35" fmla="*/ 41453 w 429768"/>
                <a:gd name="connsiteY35" fmla="*/ 41453 h 471830"/>
                <a:gd name="connsiteX36" fmla="*/ 24384 w 429768"/>
                <a:gd name="connsiteY36" fmla="*/ 16459 h 471830"/>
                <a:gd name="connsiteX37" fmla="*/ 28041 w 429768"/>
                <a:gd name="connsiteY37" fmla="*/ 9144 h 471830"/>
                <a:gd name="connsiteX38" fmla="*/ 42063 w 429768"/>
                <a:gd name="connsiteY38" fmla="*/ 3657 h 471830"/>
                <a:gd name="connsiteX39" fmla="*/ 52425 w 429768"/>
                <a:gd name="connsiteY39" fmla="*/ 4267 h 471830"/>
                <a:gd name="connsiteX40" fmla="*/ 64617 w 429768"/>
                <a:gd name="connsiteY40" fmla="*/ 0 h 471830"/>
                <a:gd name="connsiteX41" fmla="*/ 166421 w 429768"/>
                <a:gd name="connsiteY41" fmla="*/ 609 h 471830"/>
                <a:gd name="connsiteX42" fmla="*/ 174345 w 429768"/>
                <a:gd name="connsiteY42" fmla="*/ 29261 h 471830"/>
                <a:gd name="connsiteX43" fmla="*/ 184099 w 429768"/>
                <a:gd name="connsiteY43" fmla="*/ 53035 h 471830"/>
                <a:gd name="connsiteX44" fmla="*/ 192024 w 429768"/>
                <a:gd name="connsiteY44" fmla="*/ 65837 h 471830"/>
                <a:gd name="connsiteX45" fmla="*/ 204825 w 429768"/>
                <a:gd name="connsiteY45" fmla="*/ 85953 h 471830"/>
                <a:gd name="connsiteX46" fmla="*/ 227991 w 429768"/>
                <a:gd name="connsiteY46" fmla="*/ 82905 h 471830"/>
                <a:gd name="connsiteX47" fmla="*/ 238963 w 429768"/>
                <a:gd name="connsiteY47" fmla="*/ 77419 h 471830"/>
                <a:gd name="connsiteX48" fmla="*/ 257861 w 429768"/>
                <a:gd name="connsiteY48" fmla="*/ 82905 h 471830"/>
                <a:gd name="connsiteX49" fmla="*/ 263347 w 429768"/>
                <a:gd name="connsiteY49" fmla="*/ 73152 h 471830"/>
                <a:gd name="connsiteX50" fmla="*/ 272491 w 429768"/>
                <a:gd name="connsiteY50" fmla="*/ 50597 h 471830"/>
                <a:gd name="connsiteX51" fmla="*/ 293827 w 429768"/>
                <a:gd name="connsiteY51" fmla="*/ 48768 h 471830"/>
                <a:gd name="connsiteX52" fmla="*/ 295656 w 429768"/>
                <a:gd name="connsiteY52" fmla="*/ 42063 h 471830"/>
                <a:gd name="connsiteX53" fmla="*/ 313335 w 429768"/>
                <a:gd name="connsiteY53" fmla="*/ 42063 h 471830"/>
                <a:gd name="connsiteX54" fmla="*/ 310287 w 429768"/>
                <a:gd name="connsiteY54" fmla="*/ 56083 h 471830"/>
                <a:gd name="connsiteX55" fmla="*/ 351739 w 429768"/>
                <a:gd name="connsiteY55" fmla="*/ 55473 h 471830"/>
                <a:gd name="connsiteX56" fmla="*/ 352349 w 429768"/>
                <a:gd name="connsiteY56" fmla="*/ 80467 h 471830"/>
                <a:gd name="connsiteX57" fmla="*/ 359055 w 429768"/>
                <a:gd name="connsiteY57" fmla="*/ 95097 h 471830"/>
                <a:gd name="connsiteX58" fmla="*/ 353568 w 429768"/>
                <a:gd name="connsiteY58" fmla="*/ 118872 h 471830"/>
                <a:gd name="connsiteX59" fmla="*/ 356007 w 429768"/>
                <a:gd name="connsiteY59" fmla="*/ 143256 h 471830"/>
                <a:gd name="connsiteX60" fmla="*/ 366979 w 429768"/>
                <a:gd name="connsiteY60" fmla="*/ 157887 h 471830"/>
                <a:gd name="connsiteX61" fmla="*/ 364541 w 429768"/>
                <a:gd name="connsiteY61" fmla="*/ 204216 h 471830"/>
                <a:gd name="connsiteX62" fmla="*/ 373075 w 429768"/>
                <a:gd name="connsiteY62" fmla="*/ 200559 h 471830"/>
                <a:gd name="connsiteX63" fmla="*/ 387705 w 429768"/>
                <a:gd name="connsiteY63" fmla="*/ 201777 h 471830"/>
                <a:gd name="connsiteX64" fmla="*/ 409041 w 429768"/>
                <a:gd name="connsiteY64" fmla="*/ 195681 h 471830"/>
                <a:gd name="connsiteX65" fmla="*/ 424891 w 429768"/>
                <a:gd name="connsiteY65" fmla="*/ 198120 h 4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830">
                  <a:moveTo>
                    <a:pt x="424891" y="198120"/>
                  </a:moveTo>
                  <a:lnTo>
                    <a:pt x="428549" y="210312"/>
                  </a:lnTo>
                  <a:lnTo>
                    <a:pt x="424281" y="229209"/>
                  </a:lnTo>
                  <a:lnTo>
                    <a:pt x="429768" y="247497"/>
                  </a:lnTo>
                  <a:lnTo>
                    <a:pt x="424281" y="262128"/>
                  </a:lnTo>
                  <a:lnTo>
                    <a:pt x="426720" y="275539"/>
                  </a:lnTo>
                  <a:lnTo>
                    <a:pt x="355397" y="274929"/>
                  </a:lnTo>
                  <a:lnTo>
                    <a:pt x="350520" y="399897"/>
                  </a:lnTo>
                  <a:lnTo>
                    <a:pt x="372465" y="431597"/>
                  </a:lnTo>
                  <a:lnTo>
                    <a:pt x="394411" y="455981"/>
                  </a:lnTo>
                  <a:lnTo>
                    <a:pt x="331013" y="471831"/>
                  </a:lnTo>
                  <a:lnTo>
                    <a:pt x="248717" y="466344"/>
                  </a:lnTo>
                  <a:lnTo>
                    <a:pt x="225552" y="448056"/>
                  </a:lnTo>
                  <a:lnTo>
                    <a:pt x="87173" y="449275"/>
                  </a:lnTo>
                  <a:lnTo>
                    <a:pt x="82296" y="452323"/>
                  </a:lnTo>
                  <a:lnTo>
                    <a:pt x="62179" y="434645"/>
                  </a:lnTo>
                  <a:lnTo>
                    <a:pt x="40233" y="433425"/>
                  </a:lnTo>
                  <a:lnTo>
                    <a:pt x="19507" y="440131"/>
                  </a:lnTo>
                  <a:lnTo>
                    <a:pt x="3048" y="447447"/>
                  </a:lnTo>
                  <a:lnTo>
                    <a:pt x="0" y="423063"/>
                  </a:lnTo>
                  <a:lnTo>
                    <a:pt x="5487" y="388315"/>
                  </a:lnTo>
                  <a:lnTo>
                    <a:pt x="17679" y="352349"/>
                  </a:lnTo>
                  <a:lnTo>
                    <a:pt x="19507" y="335889"/>
                  </a:lnTo>
                  <a:lnTo>
                    <a:pt x="31089" y="300533"/>
                  </a:lnTo>
                  <a:lnTo>
                    <a:pt x="39624" y="284683"/>
                  </a:lnTo>
                  <a:lnTo>
                    <a:pt x="59741" y="259080"/>
                  </a:lnTo>
                  <a:lnTo>
                    <a:pt x="71323" y="241401"/>
                  </a:lnTo>
                  <a:lnTo>
                    <a:pt x="74981" y="212751"/>
                  </a:lnTo>
                  <a:lnTo>
                    <a:pt x="73152" y="190195"/>
                  </a:lnTo>
                  <a:lnTo>
                    <a:pt x="63399" y="176175"/>
                  </a:lnTo>
                  <a:lnTo>
                    <a:pt x="54255" y="152400"/>
                  </a:lnTo>
                  <a:lnTo>
                    <a:pt x="46329" y="129235"/>
                  </a:lnTo>
                  <a:lnTo>
                    <a:pt x="48159" y="120701"/>
                  </a:lnTo>
                  <a:lnTo>
                    <a:pt x="58521" y="105461"/>
                  </a:lnTo>
                  <a:lnTo>
                    <a:pt x="48768" y="67665"/>
                  </a:lnTo>
                  <a:lnTo>
                    <a:pt x="41453" y="41453"/>
                  </a:lnTo>
                  <a:lnTo>
                    <a:pt x="24384" y="16459"/>
                  </a:lnTo>
                  <a:lnTo>
                    <a:pt x="28041" y="9144"/>
                  </a:lnTo>
                  <a:lnTo>
                    <a:pt x="42063" y="3657"/>
                  </a:lnTo>
                  <a:lnTo>
                    <a:pt x="52425" y="4267"/>
                  </a:lnTo>
                  <a:lnTo>
                    <a:pt x="64617" y="0"/>
                  </a:lnTo>
                  <a:lnTo>
                    <a:pt x="166421" y="609"/>
                  </a:lnTo>
                  <a:lnTo>
                    <a:pt x="174345" y="29261"/>
                  </a:lnTo>
                  <a:lnTo>
                    <a:pt x="184099" y="53035"/>
                  </a:lnTo>
                  <a:lnTo>
                    <a:pt x="192024" y="65837"/>
                  </a:lnTo>
                  <a:lnTo>
                    <a:pt x="204825" y="85953"/>
                  </a:lnTo>
                  <a:lnTo>
                    <a:pt x="227991" y="82905"/>
                  </a:lnTo>
                  <a:lnTo>
                    <a:pt x="238963" y="77419"/>
                  </a:lnTo>
                  <a:lnTo>
                    <a:pt x="257861" y="82905"/>
                  </a:lnTo>
                  <a:lnTo>
                    <a:pt x="263347" y="73152"/>
                  </a:lnTo>
                  <a:lnTo>
                    <a:pt x="272491" y="50597"/>
                  </a:lnTo>
                  <a:lnTo>
                    <a:pt x="293827" y="48768"/>
                  </a:lnTo>
                  <a:lnTo>
                    <a:pt x="295656" y="42063"/>
                  </a:lnTo>
                  <a:lnTo>
                    <a:pt x="313335" y="42063"/>
                  </a:lnTo>
                  <a:lnTo>
                    <a:pt x="310287" y="56083"/>
                  </a:lnTo>
                  <a:lnTo>
                    <a:pt x="351739" y="55473"/>
                  </a:lnTo>
                  <a:lnTo>
                    <a:pt x="352349" y="80467"/>
                  </a:lnTo>
                  <a:lnTo>
                    <a:pt x="359055" y="95097"/>
                  </a:lnTo>
                  <a:lnTo>
                    <a:pt x="353568" y="118872"/>
                  </a:lnTo>
                  <a:lnTo>
                    <a:pt x="356007" y="143256"/>
                  </a:lnTo>
                  <a:lnTo>
                    <a:pt x="366979" y="157887"/>
                  </a:lnTo>
                  <a:lnTo>
                    <a:pt x="364541" y="204216"/>
                  </a:lnTo>
                  <a:lnTo>
                    <a:pt x="373075" y="200559"/>
                  </a:lnTo>
                  <a:lnTo>
                    <a:pt x="387705" y="201777"/>
                  </a:lnTo>
                  <a:lnTo>
                    <a:pt x="409041" y="195681"/>
                  </a:lnTo>
                  <a:lnTo>
                    <a:pt x="424891" y="19812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 name="Forme libre : forme 6">
              <a:extLst>
                <a:ext uri="{FF2B5EF4-FFF2-40B4-BE49-F238E27FC236}">
                  <a16:creationId xmlns:a16="http://schemas.microsoft.com/office/drawing/2014/main" id="{05363351-E4AE-CC59-AC9A-5C9121A4510D}"/>
                </a:ext>
              </a:extLst>
            </p:cNvPr>
            <p:cNvSpPr/>
            <p:nvPr/>
          </p:nvSpPr>
          <p:spPr>
            <a:xfrm>
              <a:off x="6423965" y="4590896"/>
              <a:ext cx="37185" cy="53035"/>
            </a:xfrm>
            <a:custGeom>
              <a:avLst/>
              <a:gdLst>
                <a:gd name="connsiteX0" fmla="*/ 9144 w 37185"/>
                <a:gd name="connsiteY0" fmla="*/ 53035 h 53035"/>
                <a:gd name="connsiteX1" fmla="*/ 0 w 37185"/>
                <a:gd name="connsiteY1" fmla="*/ 23775 h 53035"/>
                <a:gd name="connsiteX2" fmla="*/ 14020 w 37185"/>
                <a:gd name="connsiteY2" fmla="*/ 6706 h 53035"/>
                <a:gd name="connsiteX3" fmla="*/ 24384 w 37185"/>
                <a:gd name="connsiteY3" fmla="*/ 0 h 53035"/>
                <a:gd name="connsiteX4" fmla="*/ 37185 w 37185"/>
                <a:gd name="connsiteY4" fmla="*/ 13411 h 53035"/>
                <a:gd name="connsiteX5" fmla="*/ 24993 w 37185"/>
                <a:gd name="connsiteY5" fmla="*/ 21946 h 53035"/>
                <a:gd name="connsiteX6" fmla="*/ 18897 w 37185"/>
                <a:gd name="connsiteY6" fmla="*/ 31699 h 53035"/>
                <a:gd name="connsiteX7" fmla="*/ 17678 w 37185"/>
                <a:gd name="connsiteY7" fmla="*/ 48768 h 53035"/>
                <a:gd name="connsiteX8" fmla="*/ 9144 w 37185"/>
                <a:gd name="connsiteY8" fmla="*/ 53035 h 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3035">
                  <a:moveTo>
                    <a:pt x="9144" y="53035"/>
                  </a:moveTo>
                  <a:lnTo>
                    <a:pt x="0" y="23775"/>
                  </a:lnTo>
                  <a:lnTo>
                    <a:pt x="14020" y="6706"/>
                  </a:lnTo>
                  <a:lnTo>
                    <a:pt x="24384" y="0"/>
                  </a:lnTo>
                  <a:lnTo>
                    <a:pt x="37185" y="13411"/>
                  </a:lnTo>
                  <a:lnTo>
                    <a:pt x="24993" y="21946"/>
                  </a:lnTo>
                  <a:lnTo>
                    <a:pt x="18897" y="31699"/>
                  </a:lnTo>
                  <a:lnTo>
                    <a:pt x="17678" y="48768"/>
                  </a:lnTo>
                  <a:lnTo>
                    <a:pt x="9144" y="530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 name="Forme libre : forme 7">
              <a:extLst>
                <a:ext uri="{FF2B5EF4-FFF2-40B4-BE49-F238E27FC236}">
                  <a16:creationId xmlns:a16="http://schemas.microsoft.com/office/drawing/2014/main" id="{D5F5DA06-380C-FA47-0608-807E77ECA0A2}"/>
                </a:ext>
              </a:extLst>
            </p:cNvPr>
            <p:cNvSpPr/>
            <p:nvPr/>
          </p:nvSpPr>
          <p:spPr>
            <a:xfrm>
              <a:off x="6620865" y="2748076"/>
              <a:ext cx="59131" cy="118872"/>
            </a:xfrm>
            <a:custGeom>
              <a:avLst/>
              <a:gdLst>
                <a:gd name="connsiteX0" fmla="*/ 11583 w 59131"/>
                <a:gd name="connsiteY0" fmla="*/ 0 h 118872"/>
                <a:gd name="connsiteX1" fmla="*/ 14021 w 59131"/>
                <a:gd name="connsiteY1" fmla="*/ 7315 h 118872"/>
                <a:gd name="connsiteX2" fmla="*/ 22556 w 59131"/>
                <a:gd name="connsiteY2" fmla="*/ 3658 h 118872"/>
                <a:gd name="connsiteX3" fmla="*/ 29871 w 59131"/>
                <a:gd name="connsiteY3" fmla="*/ 14021 h 118872"/>
                <a:gd name="connsiteX4" fmla="*/ 37796 w 59131"/>
                <a:gd name="connsiteY4" fmla="*/ 18288 h 118872"/>
                <a:gd name="connsiteX5" fmla="*/ 41453 w 59131"/>
                <a:gd name="connsiteY5" fmla="*/ 32309 h 118872"/>
                <a:gd name="connsiteX6" fmla="*/ 38405 w 59131"/>
                <a:gd name="connsiteY6" fmla="*/ 45720 h 118872"/>
                <a:gd name="connsiteX7" fmla="*/ 44501 w 59131"/>
                <a:gd name="connsiteY7" fmla="*/ 62179 h 118872"/>
                <a:gd name="connsiteX8" fmla="*/ 58521 w 59131"/>
                <a:gd name="connsiteY8" fmla="*/ 71323 h 118872"/>
                <a:gd name="connsiteX9" fmla="*/ 59132 w 59131"/>
                <a:gd name="connsiteY9" fmla="*/ 81686 h 118872"/>
                <a:gd name="connsiteX10" fmla="*/ 48768 w 59131"/>
                <a:gd name="connsiteY10" fmla="*/ 87173 h 118872"/>
                <a:gd name="connsiteX11" fmla="*/ 48159 w 59131"/>
                <a:gd name="connsiteY11" fmla="*/ 99974 h 118872"/>
                <a:gd name="connsiteX12" fmla="*/ 34748 w 59131"/>
                <a:gd name="connsiteY12" fmla="*/ 118872 h 118872"/>
                <a:gd name="connsiteX13" fmla="*/ 29261 w 59131"/>
                <a:gd name="connsiteY13" fmla="*/ 116434 h 118872"/>
                <a:gd name="connsiteX14" fmla="*/ 28041 w 59131"/>
                <a:gd name="connsiteY14" fmla="*/ 107899 h 118872"/>
                <a:gd name="connsiteX15" fmla="*/ 9144 w 59131"/>
                <a:gd name="connsiteY15" fmla="*/ 94488 h 118872"/>
                <a:gd name="connsiteX16" fmla="*/ 4877 w 59131"/>
                <a:gd name="connsiteY16" fmla="*/ 76200 h 118872"/>
                <a:gd name="connsiteX17" fmla="*/ 5487 w 59131"/>
                <a:gd name="connsiteY17" fmla="*/ 49378 h 118872"/>
                <a:gd name="connsiteX18" fmla="*/ 8535 w 59131"/>
                <a:gd name="connsiteY18" fmla="*/ 37795 h 118872"/>
                <a:gd name="connsiteX19" fmla="*/ 3048 w 59131"/>
                <a:gd name="connsiteY19" fmla="*/ 31699 h 118872"/>
                <a:gd name="connsiteX20" fmla="*/ 0 w 59131"/>
                <a:gd name="connsiteY20" fmla="*/ 18898 h 118872"/>
                <a:gd name="connsiteX21" fmla="*/ 11583 w 59131"/>
                <a:gd name="connsiteY21" fmla="*/ 0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31" h="118872">
                  <a:moveTo>
                    <a:pt x="11583" y="0"/>
                  </a:moveTo>
                  <a:lnTo>
                    <a:pt x="14021" y="7315"/>
                  </a:lnTo>
                  <a:lnTo>
                    <a:pt x="22556" y="3658"/>
                  </a:lnTo>
                  <a:lnTo>
                    <a:pt x="29871" y="14021"/>
                  </a:lnTo>
                  <a:lnTo>
                    <a:pt x="37796" y="18288"/>
                  </a:lnTo>
                  <a:lnTo>
                    <a:pt x="41453" y="32309"/>
                  </a:lnTo>
                  <a:lnTo>
                    <a:pt x="38405" y="45720"/>
                  </a:lnTo>
                  <a:lnTo>
                    <a:pt x="44501" y="62179"/>
                  </a:lnTo>
                  <a:lnTo>
                    <a:pt x="58521" y="71323"/>
                  </a:lnTo>
                  <a:lnTo>
                    <a:pt x="59132" y="81686"/>
                  </a:lnTo>
                  <a:lnTo>
                    <a:pt x="48768" y="87173"/>
                  </a:lnTo>
                  <a:lnTo>
                    <a:pt x="48159" y="99974"/>
                  </a:lnTo>
                  <a:lnTo>
                    <a:pt x="34748" y="118872"/>
                  </a:lnTo>
                  <a:lnTo>
                    <a:pt x="29261" y="116434"/>
                  </a:lnTo>
                  <a:lnTo>
                    <a:pt x="28041" y="107899"/>
                  </a:lnTo>
                  <a:lnTo>
                    <a:pt x="9144" y="94488"/>
                  </a:lnTo>
                  <a:lnTo>
                    <a:pt x="4877" y="76200"/>
                  </a:lnTo>
                  <a:lnTo>
                    <a:pt x="5487" y="49378"/>
                  </a:lnTo>
                  <a:lnTo>
                    <a:pt x="8535" y="37795"/>
                  </a:lnTo>
                  <a:lnTo>
                    <a:pt x="3048" y="31699"/>
                  </a:lnTo>
                  <a:lnTo>
                    <a:pt x="0" y="18898"/>
                  </a:lnTo>
                  <a:lnTo>
                    <a:pt x="11583"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 name="Forme libre : forme 8">
              <a:extLst>
                <a:ext uri="{FF2B5EF4-FFF2-40B4-BE49-F238E27FC236}">
                  <a16:creationId xmlns:a16="http://schemas.microsoft.com/office/drawing/2014/main" id="{548F48A1-265D-CDBF-5B6D-0D45AD38CE5B}"/>
                </a:ext>
              </a:extLst>
            </p:cNvPr>
            <p:cNvSpPr/>
            <p:nvPr/>
          </p:nvSpPr>
          <p:spPr>
            <a:xfrm>
              <a:off x="7750454" y="3397300"/>
              <a:ext cx="159105" cy="139598"/>
            </a:xfrm>
            <a:custGeom>
              <a:avLst/>
              <a:gdLst>
                <a:gd name="connsiteX0" fmla="*/ 151180 w 159105"/>
                <a:gd name="connsiteY0" fmla="*/ 13411 h 139598"/>
                <a:gd name="connsiteX1" fmla="*/ 159105 w 159105"/>
                <a:gd name="connsiteY1" fmla="*/ 44501 h 139598"/>
                <a:gd name="connsiteX2" fmla="*/ 142036 w 159105"/>
                <a:gd name="connsiteY2" fmla="*/ 44501 h 139598"/>
                <a:gd name="connsiteX3" fmla="*/ 142036 w 159105"/>
                <a:gd name="connsiteY3" fmla="*/ 70104 h 139598"/>
                <a:gd name="connsiteX4" fmla="*/ 148743 w 159105"/>
                <a:gd name="connsiteY4" fmla="*/ 75590 h 139598"/>
                <a:gd name="connsiteX5" fmla="*/ 134112 w 159105"/>
                <a:gd name="connsiteY5" fmla="*/ 83515 h 139598"/>
                <a:gd name="connsiteX6" fmla="*/ 135331 w 159105"/>
                <a:gd name="connsiteY6" fmla="*/ 99365 h 139598"/>
                <a:gd name="connsiteX7" fmla="*/ 127407 w 159105"/>
                <a:gd name="connsiteY7" fmla="*/ 115214 h 139598"/>
                <a:gd name="connsiteX8" fmla="*/ 127407 w 159105"/>
                <a:gd name="connsiteY8" fmla="*/ 131064 h 139598"/>
                <a:gd name="connsiteX9" fmla="*/ 121311 w 159105"/>
                <a:gd name="connsiteY9" fmla="*/ 139598 h 139598"/>
                <a:gd name="connsiteX10" fmla="*/ 18288 w 159105"/>
                <a:gd name="connsiteY10" fmla="*/ 120091 h 139598"/>
                <a:gd name="connsiteX11" fmla="*/ 1828 w 159105"/>
                <a:gd name="connsiteY11" fmla="*/ 79858 h 139598"/>
                <a:gd name="connsiteX12" fmla="*/ 0 w 159105"/>
                <a:gd name="connsiteY12" fmla="*/ 71323 h 139598"/>
                <a:gd name="connsiteX13" fmla="*/ 5487 w 159105"/>
                <a:gd name="connsiteY13" fmla="*/ 68885 h 139598"/>
                <a:gd name="connsiteX14" fmla="*/ 7924 w 159105"/>
                <a:gd name="connsiteY14" fmla="*/ 79858 h 139598"/>
                <a:gd name="connsiteX15" fmla="*/ 33528 w 159105"/>
                <a:gd name="connsiteY15" fmla="*/ 73762 h 139598"/>
                <a:gd name="connsiteX16" fmla="*/ 61569 w 159105"/>
                <a:gd name="connsiteY16" fmla="*/ 74981 h 139598"/>
                <a:gd name="connsiteX17" fmla="*/ 82296 w 159105"/>
                <a:gd name="connsiteY17" fmla="*/ 76200 h 139598"/>
                <a:gd name="connsiteX18" fmla="*/ 102412 w 159105"/>
                <a:gd name="connsiteY18" fmla="*/ 49378 h 139598"/>
                <a:gd name="connsiteX19" fmla="*/ 124968 w 159105"/>
                <a:gd name="connsiteY19" fmla="*/ 24384 h 139598"/>
                <a:gd name="connsiteX20" fmla="*/ 143256 w 159105"/>
                <a:gd name="connsiteY20" fmla="*/ 0 h 139598"/>
                <a:gd name="connsiteX21" fmla="*/ 151180 w 159105"/>
                <a:gd name="connsiteY21" fmla="*/ 13411 h 1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05" h="139598">
                  <a:moveTo>
                    <a:pt x="151180" y="13411"/>
                  </a:moveTo>
                  <a:lnTo>
                    <a:pt x="159105" y="44501"/>
                  </a:lnTo>
                  <a:lnTo>
                    <a:pt x="142036" y="44501"/>
                  </a:lnTo>
                  <a:lnTo>
                    <a:pt x="142036" y="70104"/>
                  </a:lnTo>
                  <a:lnTo>
                    <a:pt x="148743" y="75590"/>
                  </a:lnTo>
                  <a:lnTo>
                    <a:pt x="134112" y="83515"/>
                  </a:lnTo>
                  <a:lnTo>
                    <a:pt x="135331" y="99365"/>
                  </a:lnTo>
                  <a:lnTo>
                    <a:pt x="127407" y="115214"/>
                  </a:lnTo>
                  <a:lnTo>
                    <a:pt x="127407" y="131064"/>
                  </a:lnTo>
                  <a:lnTo>
                    <a:pt x="121311" y="139598"/>
                  </a:lnTo>
                  <a:lnTo>
                    <a:pt x="18288" y="120091"/>
                  </a:lnTo>
                  <a:lnTo>
                    <a:pt x="1828" y="79858"/>
                  </a:lnTo>
                  <a:lnTo>
                    <a:pt x="0" y="71323"/>
                  </a:lnTo>
                  <a:lnTo>
                    <a:pt x="5487" y="68885"/>
                  </a:lnTo>
                  <a:lnTo>
                    <a:pt x="7924" y="79858"/>
                  </a:lnTo>
                  <a:lnTo>
                    <a:pt x="33528" y="73762"/>
                  </a:lnTo>
                  <a:lnTo>
                    <a:pt x="61569" y="74981"/>
                  </a:lnTo>
                  <a:lnTo>
                    <a:pt x="82296" y="76200"/>
                  </a:lnTo>
                  <a:lnTo>
                    <a:pt x="102412" y="49378"/>
                  </a:lnTo>
                  <a:lnTo>
                    <a:pt x="124968" y="24384"/>
                  </a:lnTo>
                  <a:lnTo>
                    <a:pt x="143256" y="0"/>
                  </a:lnTo>
                  <a:lnTo>
                    <a:pt x="151180" y="1341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 name="Forme libre : forme 9">
              <a:extLst>
                <a:ext uri="{FF2B5EF4-FFF2-40B4-BE49-F238E27FC236}">
                  <a16:creationId xmlns:a16="http://schemas.microsoft.com/office/drawing/2014/main" id="{6C2DDF53-75E4-DE82-1844-35ACD852A34B}"/>
                </a:ext>
              </a:extLst>
            </p:cNvPr>
            <p:cNvSpPr/>
            <p:nvPr/>
          </p:nvSpPr>
          <p:spPr>
            <a:xfrm>
              <a:off x="3993489" y="6466026"/>
              <a:ext cx="137160" cy="96926"/>
            </a:xfrm>
            <a:custGeom>
              <a:avLst/>
              <a:gdLst>
                <a:gd name="connsiteX0" fmla="*/ 85344 w 137160"/>
                <a:gd name="connsiteY0" fmla="*/ 84125 h 96926"/>
                <a:gd name="connsiteX1" fmla="*/ 67056 w 137160"/>
                <a:gd name="connsiteY1" fmla="*/ 82905 h 96926"/>
                <a:gd name="connsiteX2" fmla="*/ 36576 w 137160"/>
                <a:gd name="connsiteY2" fmla="*/ 82905 h 96926"/>
                <a:gd name="connsiteX3" fmla="*/ 0 w 137160"/>
                <a:gd name="connsiteY3" fmla="*/ 0 h 96926"/>
                <a:gd name="connsiteX4" fmla="*/ 18898 w 137160"/>
                <a:gd name="connsiteY4" fmla="*/ 17069 h 96926"/>
                <a:gd name="connsiteX5" fmla="*/ 45111 w 137160"/>
                <a:gd name="connsiteY5" fmla="*/ 45110 h 96926"/>
                <a:gd name="connsiteX6" fmla="*/ 92659 w 137160"/>
                <a:gd name="connsiteY6" fmla="*/ 67665 h 96926"/>
                <a:gd name="connsiteX7" fmla="*/ 137160 w 137160"/>
                <a:gd name="connsiteY7" fmla="*/ 76809 h 96926"/>
                <a:gd name="connsiteX8" fmla="*/ 132283 w 137160"/>
                <a:gd name="connsiteY8" fmla="*/ 95097 h 96926"/>
                <a:gd name="connsiteX9" fmla="*/ 105461 w 137160"/>
                <a:gd name="connsiteY9" fmla="*/ 96926 h 96926"/>
                <a:gd name="connsiteX10" fmla="*/ 85344 w 137160"/>
                <a:gd name="connsiteY10" fmla="*/ 84125 h 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 h="96926">
                  <a:moveTo>
                    <a:pt x="85344" y="84125"/>
                  </a:moveTo>
                  <a:lnTo>
                    <a:pt x="67056" y="82905"/>
                  </a:lnTo>
                  <a:lnTo>
                    <a:pt x="36576" y="82905"/>
                  </a:lnTo>
                  <a:lnTo>
                    <a:pt x="0" y="0"/>
                  </a:lnTo>
                  <a:lnTo>
                    <a:pt x="18898" y="17069"/>
                  </a:lnTo>
                  <a:lnTo>
                    <a:pt x="45111" y="45110"/>
                  </a:lnTo>
                  <a:lnTo>
                    <a:pt x="92659" y="67665"/>
                  </a:lnTo>
                  <a:lnTo>
                    <a:pt x="137160" y="76809"/>
                  </a:lnTo>
                  <a:lnTo>
                    <a:pt x="132283" y="95097"/>
                  </a:lnTo>
                  <a:lnTo>
                    <a:pt x="105461" y="96926"/>
                  </a:lnTo>
                  <a:lnTo>
                    <a:pt x="85344" y="841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 name="Forme libre : forme 10">
              <a:extLst>
                <a:ext uri="{FF2B5EF4-FFF2-40B4-BE49-F238E27FC236}">
                  <a16:creationId xmlns:a16="http://schemas.microsoft.com/office/drawing/2014/main" id="{1ED91796-A1A4-366B-E57E-DAC4C721DCC9}"/>
                </a:ext>
              </a:extLst>
            </p:cNvPr>
            <p:cNvSpPr/>
            <p:nvPr/>
          </p:nvSpPr>
          <p:spPr>
            <a:xfrm>
              <a:off x="3682593" y="5271820"/>
              <a:ext cx="534009" cy="1183233"/>
            </a:xfrm>
            <a:custGeom>
              <a:avLst/>
              <a:gdLst>
                <a:gd name="connsiteX0" fmla="*/ 210312 w 534009"/>
                <a:gd name="connsiteY0" fmla="*/ 16459 h 1183233"/>
                <a:gd name="connsiteX1" fmla="*/ 279197 w 534009"/>
                <a:gd name="connsiteY1" fmla="*/ 79857 h 1183233"/>
                <a:gd name="connsiteX2" fmla="*/ 307239 w 534009"/>
                <a:gd name="connsiteY2" fmla="*/ 85953 h 1183233"/>
                <a:gd name="connsiteX3" fmla="*/ 351739 w 534009"/>
                <a:gd name="connsiteY3" fmla="*/ 115215 h 1183233"/>
                <a:gd name="connsiteX4" fmla="*/ 387706 w 534009"/>
                <a:gd name="connsiteY4" fmla="*/ 130455 h 1183233"/>
                <a:gd name="connsiteX5" fmla="*/ 394411 w 534009"/>
                <a:gd name="connsiteY5" fmla="*/ 147523 h 1183233"/>
                <a:gd name="connsiteX6" fmla="*/ 368808 w 534009"/>
                <a:gd name="connsiteY6" fmla="*/ 207264 h 1183233"/>
                <a:gd name="connsiteX7" fmla="*/ 404165 w 534009"/>
                <a:gd name="connsiteY7" fmla="*/ 217627 h 1183233"/>
                <a:gd name="connsiteX8" fmla="*/ 442570 w 534009"/>
                <a:gd name="connsiteY8" fmla="*/ 223723 h 1183233"/>
                <a:gd name="connsiteX9" fmla="*/ 468173 w 534009"/>
                <a:gd name="connsiteY9" fmla="*/ 217627 h 1183233"/>
                <a:gd name="connsiteX10" fmla="*/ 494386 w 534009"/>
                <a:gd name="connsiteY10" fmla="*/ 187147 h 1183233"/>
                <a:gd name="connsiteX11" fmla="*/ 496215 w 534009"/>
                <a:gd name="connsiteY11" fmla="*/ 153009 h 1183233"/>
                <a:gd name="connsiteX12" fmla="*/ 512064 w 534009"/>
                <a:gd name="connsiteY12" fmla="*/ 145085 h 1183233"/>
                <a:gd name="connsiteX13" fmla="*/ 531571 w 534009"/>
                <a:gd name="connsiteY13" fmla="*/ 168249 h 1183233"/>
                <a:gd name="connsiteX14" fmla="*/ 534010 w 534009"/>
                <a:gd name="connsiteY14" fmla="*/ 199339 h 1183233"/>
                <a:gd name="connsiteX15" fmla="*/ 508407 w 534009"/>
                <a:gd name="connsiteY15" fmla="*/ 220675 h 1183233"/>
                <a:gd name="connsiteX16" fmla="*/ 488290 w 534009"/>
                <a:gd name="connsiteY16" fmla="*/ 236525 h 1183233"/>
                <a:gd name="connsiteX17" fmla="*/ 455981 w 534009"/>
                <a:gd name="connsiteY17" fmla="*/ 274929 h 1183233"/>
                <a:gd name="connsiteX18" fmla="*/ 419405 w 534009"/>
                <a:gd name="connsiteY18" fmla="*/ 327965 h 1183233"/>
                <a:gd name="connsiteX19" fmla="*/ 416357 w 534009"/>
                <a:gd name="connsiteY19" fmla="*/ 359664 h 1183233"/>
                <a:gd name="connsiteX20" fmla="*/ 413919 w 534009"/>
                <a:gd name="connsiteY20" fmla="*/ 399897 h 1183233"/>
                <a:gd name="connsiteX21" fmla="*/ 421234 w 534009"/>
                <a:gd name="connsiteY21" fmla="*/ 438912 h 1183233"/>
                <a:gd name="connsiteX22" fmla="*/ 415747 w 534009"/>
                <a:gd name="connsiteY22" fmla="*/ 447447 h 1183233"/>
                <a:gd name="connsiteX23" fmla="*/ 418186 w 534009"/>
                <a:gd name="connsiteY23" fmla="*/ 472440 h 1183233"/>
                <a:gd name="connsiteX24" fmla="*/ 420015 w 534009"/>
                <a:gd name="connsiteY24" fmla="*/ 493167 h 1183233"/>
                <a:gd name="connsiteX25" fmla="*/ 467563 w 534009"/>
                <a:gd name="connsiteY25" fmla="*/ 526695 h 1183233"/>
                <a:gd name="connsiteX26" fmla="*/ 468783 w 534009"/>
                <a:gd name="connsiteY26" fmla="*/ 553517 h 1183233"/>
                <a:gd name="connsiteX27" fmla="*/ 492557 w 534009"/>
                <a:gd name="connsiteY27" fmla="*/ 570585 h 1183233"/>
                <a:gd name="connsiteX28" fmla="*/ 494386 w 534009"/>
                <a:gd name="connsiteY28" fmla="*/ 589483 h 1183233"/>
                <a:gd name="connsiteX29" fmla="*/ 474269 w 534009"/>
                <a:gd name="connsiteY29" fmla="*/ 639471 h 1183233"/>
                <a:gd name="connsiteX30" fmla="*/ 431597 w 534009"/>
                <a:gd name="connsiteY30" fmla="*/ 660807 h 1183233"/>
                <a:gd name="connsiteX31" fmla="*/ 369418 w 534009"/>
                <a:gd name="connsiteY31" fmla="*/ 668731 h 1183233"/>
                <a:gd name="connsiteX32" fmla="*/ 332842 w 534009"/>
                <a:gd name="connsiteY32" fmla="*/ 664464 h 1183233"/>
                <a:gd name="connsiteX33" fmla="*/ 345643 w 534009"/>
                <a:gd name="connsiteY33" fmla="*/ 688239 h 1183233"/>
                <a:gd name="connsiteX34" fmla="*/ 346253 w 534009"/>
                <a:gd name="connsiteY34" fmla="*/ 716889 h 1183233"/>
                <a:gd name="connsiteX35" fmla="*/ 357226 w 534009"/>
                <a:gd name="connsiteY35" fmla="*/ 736397 h 1183233"/>
                <a:gd name="connsiteX36" fmla="*/ 341986 w 534009"/>
                <a:gd name="connsiteY36" fmla="*/ 750417 h 1183233"/>
                <a:gd name="connsiteX37" fmla="*/ 310896 w 534009"/>
                <a:gd name="connsiteY37" fmla="*/ 755904 h 1183233"/>
                <a:gd name="connsiteX38" fmla="*/ 276759 w 534009"/>
                <a:gd name="connsiteY38" fmla="*/ 741273 h 1183233"/>
                <a:gd name="connsiteX39" fmla="*/ 267615 w 534009"/>
                <a:gd name="connsiteY39" fmla="*/ 751637 h 1183233"/>
                <a:gd name="connsiteX40" fmla="*/ 282855 w 534009"/>
                <a:gd name="connsiteY40" fmla="*/ 790041 h 1183233"/>
                <a:gd name="connsiteX41" fmla="*/ 307239 w 534009"/>
                <a:gd name="connsiteY41" fmla="*/ 801624 h 1183233"/>
                <a:gd name="connsiteX42" fmla="*/ 321259 w 534009"/>
                <a:gd name="connsiteY42" fmla="*/ 789432 h 1183233"/>
                <a:gd name="connsiteX43" fmla="*/ 336499 w 534009"/>
                <a:gd name="connsiteY43" fmla="*/ 809549 h 1183233"/>
                <a:gd name="connsiteX44" fmla="*/ 310896 w 534009"/>
                <a:gd name="connsiteY44" fmla="*/ 821741 h 1183233"/>
                <a:gd name="connsiteX45" fmla="*/ 293218 w 534009"/>
                <a:gd name="connsiteY45" fmla="*/ 846125 h 1183233"/>
                <a:gd name="connsiteX46" fmla="*/ 300533 w 534009"/>
                <a:gd name="connsiteY46" fmla="*/ 884529 h 1183233"/>
                <a:gd name="connsiteX47" fmla="*/ 299923 w 534009"/>
                <a:gd name="connsiteY47" fmla="*/ 905256 h 1183233"/>
                <a:gd name="connsiteX48" fmla="*/ 270663 w 534009"/>
                <a:gd name="connsiteY48" fmla="*/ 905256 h 1183233"/>
                <a:gd name="connsiteX49" fmla="*/ 252375 w 534009"/>
                <a:gd name="connsiteY49" fmla="*/ 924763 h 1183233"/>
                <a:gd name="connsiteX50" fmla="*/ 252984 w 534009"/>
                <a:gd name="connsiteY50" fmla="*/ 954024 h 1183233"/>
                <a:gd name="connsiteX51" fmla="*/ 292608 w 534009"/>
                <a:gd name="connsiteY51" fmla="*/ 982065 h 1183233"/>
                <a:gd name="connsiteX52" fmla="*/ 324307 w 534009"/>
                <a:gd name="connsiteY52" fmla="*/ 989381 h 1183233"/>
                <a:gd name="connsiteX53" fmla="*/ 325527 w 534009"/>
                <a:gd name="connsiteY53" fmla="*/ 1024128 h 1183233"/>
                <a:gd name="connsiteX54" fmla="*/ 297485 w 534009"/>
                <a:gd name="connsiteY54" fmla="*/ 1045464 h 1183233"/>
                <a:gd name="connsiteX55" fmla="*/ 293827 w 534009"/>
                <a:gd name="connsiteY55" fmla="*/ 1089965 h 1183233"/>
                <a:gd name="connsiteX56" fmla="*/ 272491 w 534009"/>
                <a:gd name="connsiteY56" fmla="*/ 1104595 h 1183233"/>
                <a:gd name="connsiteX57" fmla="*/ 267005 w 534009"/>
                <a:gd name="connsiteY57" fmla="*/ 1122274 h 1183233"/>
                <a:gd name="connsiteX58" fmla="*/ 292608 w 534009"/>
                <a:gd name="connsiteY58" fmla="*/ 1161898 h 1183233"/>
                <a:gd name="connsiteX59" fmla="*/ 320650 w 534009"/>
                <a:gd name="connsiteY59" fmla="*/ 1183234 h 1183233"/>
                <a:gd name="connsiteX60" fmla="*/ 307848 w 534009"/>
                <a:gd name="connsiteY60" fmla="*/ 1181405 h 1183233"/>
                <a:gd name="connsiteX61" fmla="*/ 277978 w 534009"/>
                <a:gd name="connsiteY61" fmla="*/ 1175309 h 1183233"/>
                <a:gd name="connsiteX62" fmla="*/ 204216 w 534009"/>
                <a:gd name="connsiteY62" fmla="*/ 1170432 h 1183233"/>
                <a:gd name="connsiteX63" fmla="*/ 182880 w 534009"/>
                <a:gd name="connsiteY63" fmla="*/ 1148487 h 1183233"/>
                <a:gd name="connsiteX64" fmla="*/ 171298 w 534009"/>
                <a:gd name="connsiteY64" fmla="*/ 1120445 h 1183233"/>
                <a:gd name="connsiteX65" fmla="*/ 152400 w 534009"/>
                <a:gd name="connsiteY65" fmla="*/ 1122883 h 1183233"/>
                <a:gd name="connsiteX66" fmla="*/ 136551 w 534009"/>
                <a:gd name="connsiteY66" fmla="*/ 1108863 h 1183233"/>
                <a:gd name="connsiteX67" fmla="*/ 117653 w 534009"/>
                <a:gd name="connsiteY67" fmla="*/ 1069239 h 1183233"/>
                <a:gd name="connsiteX68" fmla="*/ 134112 w 534009"/>
                <a:gd name="connsiteY68" fmla="*/ 1052170 h 1183233"/>
                <a:gd name="connsiteX69" fmla="*/ 134722 w 534009"/>
                <a:gd name="connsiteY69" fmla="*/ 1028395 h 1183233"/>
                <a:gd name="connsiteX70" fmla="*/ 123749 w 534009"/>
                <a:gd name="connsiteY70" fmla="*/ 1008888 h 1183233"/>
                <a:gd name="connsiteX71" fmla="*/ 128016 w 534009"/>
                <a:gd name="connsiteY71" fmla="*/ 975969 h 1183233"/>
                <a:gd name="connsiteX72" fmla="*/ 121311 w 534009"/>
                <a:gd name="connsiteY72" fmla="*/ 925373 h 1183233"/>
                <a:gd name="connsiteX73" fmla="*/ 110338 w 534009"/>
                <a:gd name="connsiteY73" fmla="*/ 902817 h 1183233"/>
                <a:gd name="connsiteX74" fmla="*/ 121311 w 534009"/>
                <a:gd name="connsiteY74" fmla="*/ 895503 h 1183233"/>
                <a:gd name="connsiteX75" fmla="*/ 112776 w 534009"/>
                <a:gd name="connsiteY75" fmla="*/ 880872 h 1183233"/>
                <a:gd name="connsiteX76" fmla="*/ 95707 w 534009"/>
                <a:gd name="connsiteY76" fmla="*/ 873557 h 1183233"/>
                <a:gd name="connsiteX77" fmla="*/ 100584 w 534009"/>
                <a:gd name="connsiteY77" fmla="*/ 857097 h 1183233"/>
                <a:gd name="connsiteX78" fmla="*/ 81687 w 534009"/>
                <a:gd name="connsiteY78" fmla="*/ 842467 h 1183233"/>
                <a:gd name="connsiteX79" fmla="*/ 59131 w 534009"/>
                <a:gd name="connsiteY79" fmla="*/ 797967 h 1183233"/>
                <a:gd name="connsiteX80" fmla="*/ 69495 w 534009"/>
                <a:gd name="connsiteY80" fmla="*/ 790041 h 1183233"/>
                <a:gd name="connsiteX81" fmla="*/ 49378 w 534009"/>
                <a:gd name="connsiteY81" fmla="*/ 742493 h 1183233"/>
                <a:gd name="connsiteX82" fmla="*/ 44501 w 534009"/>
                <a:gd name="connsiteY82" fmla="*/ 702869 h 1183233"/>
                <a:gd name="connsiteX83" fmla="*/ 43282 w 534009"/>
                <a:gd name="connsiteY83" fmla="*/ 668121 h 1183233"/>
                <a:gd name="connsiteX84" fmla="*/ 58522 w 534009"/>
                <a:gd name="connsiteY84" fmla="*/ 654101 h 1183233"/>
                <a:gd name="connsiteX85" fmla="*/ 38405 w 534009"/>
                <a:gd name="connsiteY85" fmla="*/ 615696 h 1183233"/>
                <a:gd name="connsiteX86" fmla="*/ 28651 w 534009"/>
                <a:gd name="connsiteY86" fmla="*/ 580339 h 1183233"/>
                <a:gd name="connsiteX87" fmla="*/ 46939 w 534009"/>
                <a:gd name="connsiteY87" fmla="*/ 554736 h 1183233"/>
                <a:gd name="connsiteX88" fmla="*/ 38405 w 534009"/>
                <a:gd name="connsiteY88" fmla="*/ 521817 h 1183233"/>
                <a:gd name="connsiteX89" fmla="*/ 48159 w 534009"/>
                <a:gd name="connsiteY89" fmla="*/ 484023 h 1183233"/>
                <a:gd name="connsiteX90" fmla="*/ 39624 w 534009"/>
                <a:gd name="connsiteY90" fmla="*/ 448056 h 1183233"/>
                <a:gd name="connsiteX91" fmla="*/ 29871 w 534009"/>
                <a:gd name="connsiteY91" fmla="*/ 440741 h 1183233"/>
                <a:gd name="connsiteX92" fmla="*/ 0 w 534009"/>
                <a:gd name="connsiteY92" fmla="*/ 373075 h 1183233"/>
                <a:gd name="connsiteX93" fmla="*/ 12802 w 534009"/>
                <a:gd name="connsiteY93" fmla="*/ 332841 h 1183233"/>
                <a:gd name="connsiteX94" fmla="*/ 2439 w 534009"/>
                <a:gd name="connsiteY94" fmla="*/ 295047 h 1183233"/>
                <a:gd name="connsiteX95" fmla="*/ 7925 w 534009"/>
                <a:gd name="connsiteY95" fmla="*/ 259080 h 1183233"/>
                <a:gd name="connsiteX96" fmla="*/ 23775 w 534009"/>
                <a:gd name="connsiteY96" fmla="*/ 222504 h 1183233"/>
                <a:gd name="connsiteX97" fmla="*/ 43891 w 534009"/>
                <a:gd name="connsiteY97" fmla="*/ 198120 h 1183233"/>
                <a:gd name="connsiteX98" fmla="*/ 31699 w 534009"/>
                <a:gd name="connsiteY98" fmla="*/ 182880 h 1183233"/>
                <a:gd name="connsiteX99" fmla="*/ 36576 w 534009"/>
                <a:gd name="connsiteY99" fmla="*/ 170079 h 1183233"/>
                <a:gd name="connsiteX100" fmla="*/ 26823 w 534009"/>
                <a:gd name="connsiteY100" fmla="*/ 104851 h 1183233"/>
                <a:gd name="connsiteX101" fmla="*/ 60960 w 534009"/>
                <a:gd name="connsiteY101" fmla="*/ 85953 h 1183233"/>
                <a:gd name="connsiteX102" fmla="*/ 68275 w 534009"/>
                <a:gd name="connsiteY102" fmla="*/ 45111 h 1183233"/>
                <a:gd name="connsiteX103" fmla="*/ 62789 w 534009"/>
                <a:gd name="connsiteY103" fmla="*/ 35357 h 1183233"/>
                <a:gd name="connsiteX104" fmla="*/ 87173 w 534009"/>
                <a:gd name="connsiteY104" fmla="*/ 0 h 1183233"/>
                <a:gd name="connsiteX105" fmla="*/ 132893 w 534009"/>
                <a:gd name="connsiteY105" fmla="*/ 9753 h 1183233"/>
                <a:gd name="connsiteX106" fmla="*/ 155448 w 534009"/>
                <a:gd name="connsiteY106" fmla="*/ 37795 h 1183233"/>
                <a:gd name="connsiteX107" fmla="*/ 165202 w 534009"/>
                <a:gd name="connsiteY107" fmla="*/ 6096 h 1183233"/>
                <a:gd name="connsiteX108" fmla="*/ 204216 w 534009"/>
                <a:gd name="connsiteY108" fmla="*/ 7925 h 1183233"/>
                <a:gd name="connsiteX109" fmla="*/ 210312 w 534009"/>
                <a:gd name="connsiteY109" fmla="*/ 16459 h 11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4009" h="1183233">
                  <a:moveTo>
                    <a:pt x="210312" y="16459"/>
                  </a:moveTo>
                  <a:lnTo>
                    <a:pt x="279197" y="79857"/>
                  </a:lnTo>
                  <a:lnTo>
                    <a:pt x="307239" y="85953"/>
                  </a:lnTo>
                  <a:lnTo>
                    <a:pt x="351739" y="115215"/>
                  </a:lnTo>
                  <a:lnTo>
                    <a:pt x="387706" y="130455"/>
                  </a:lnTo>
                  <a:lnTo>
                    <a:pt x="394411" y="147523"/>
                  </a:lnTo>
                  <a:lnTo>
                    <a:pt x="368808" y="207264"/>
                  </a:lnTo>
                  <a:lnTo>
                    <a:pt x="404165" y="217627"/>
                  </a:lnTo>
                  <a:lnTo>
                    <a:pt x="442570" y="223723"/>
                  </a:lnTo>
                  <a:lnTo>
                    <a:pt x="468173" y="217627"/>
                  </a:lnTo>
                  <a:lnTo>
                    <a:pt x="494386" y="187147"/>
                  </a:lnTo>
                  <a:lnTo>
                    <a:pt x="496215" y="153009"/>
                  </a:lnTo>
                  <a:lnTo>
                    <a:pt x="512064" y="145085"/>
                  </a:lnTo>
                  <a:lnTo>
                    <a:pt x="531571" y="168249"/>
                  </a:lnTo>
                  <a:lnTo>
                    <a:pt x="534010" y="199339"/>
                  </a:lnTo>
                  <a:lnTo>
                    <a:pt x="508407" y="220675"/>
                  </a:lnTo>
                  <a:lnTo>
                    <a:pt x="488290" y="236525"/>
                  </a:lnTo>
                  <a:lnTo>
                    <a:pt x="455981" y="274929"/>
                  </a:lnTo>
                  <a:lnTo>
                    <a:pt x="419405" y="327965"/>
                  </a:lnTo>
                  <a:lnTo>
                    <a:pt x="416357" y="359664"/>
                  </a:lnTo>
                  <a:lnTo>
                    <a:pt x="413919" y="399897"/>
                  </a:lnTo>
                  <a:lnTo>
                    <a:pt x="421234" y="438912"/>
                  </a:lnTo>
                  <a:lnTo>
                    <a:pt x="415747" y="447447"/>
                  </a:lnTo>
                  <a:lnTo>
                    <a:pt x="418186" y="472440"/>
                  </a:lnTo>
                  <a:lnTo>
                    <a:pt x="420015" y="493167"/>
                  </a:lnTo>
                  <a:lnTo>
                    <a:pt x="467563" y="526695"/>
                  </a:lnTo>
                  <a:lnTo>
                    <a:pt x="468783" y="553517"/>
                  </a:lnTo>
                  <a:lnTo>
                    <a:pt x="492557" y="570585"/>
                  </a:lnTo>
                  <a:lnTo>
                    <a:pt x="494386" y="589483"/>
                  </a:lnTo>
                  <a:lnTo>
                    <a:pt x="474269" y="639471"/>
                  </a:lnTo>
                  <a:lnTo>
                    <a:pt x="431597" y="660807"/>
                  </a:lnTo>
                  <a:lnTo>
                    <a:pt x="369418" y="668731"/>
                  </a:lnTo>
                  <a:lnTo>
                    <a:pt x="332842" y="664464"/>
                  </a:lnTo>
                  <a:lnTo>
                    <a:pt x="345643" y="688239"/>
                  </a:lnTo>
                  <a:lnTo>
                    <a:pt x="346253" y="716889"/>
                  </a:lnTo>
                  <a:lnTo>
                    <a:pt x="357226" y="736397"/>
                  </a:lnTo>
                  <a:lnTo>
                    <a:pt x="341986" y="750417"/>
                  </a:lnTo>
                  <a:lnTo>
                    <a:pt x="310896" y="755904"/>
                  </a:lnTo>
                  <a:lnTo>
                    <a:pt x="276759" y="741273"/>
                  </a:lnTo>
                  <a:lnTo>
                    <a:pt x="267615" y="751637"/>
                  </a:lnTo>
                  <a:lnTo>
                    <a:pt x="282855" y="790041"/>
                  </a:lnTo>
                  <a:lnTo>
                    <a:pt x="307239" y="801624"/>
                  </a:lnTo>
                  <a:lnTo>
                    <a:pt x="321259" y="789432"/>
                  </a:lnTo>
                  <a:lnTo>
                    <a:pt x="336499" y="809549"/>
                  </a:lnTo>
                  <a:lnTo>
                    <a:pt x="310896" y="821741"/>
                  </a:lnTo>
                  <a:lnTo>
                    <a:pt x="293218" y="846125"/>
                  </a:lnTo>
                  <a:lnTo>
                    <a:pt x="300533" y="884529"/>
                  </a:lnTo>
                  <a:lnTo>
                    <a:pt x="299923" y="905256"/>
                  </a:lnTo>
                  <a:lnTo>
                    <a:pt x="270663" y="905256"/>
                  </a:lnTo>
                  <a:lnTo>
                    <a:pt x="252375" y="924763"/>
                  </a:lnTo>
                  <a:lnTo>
                    <a:pt x="252984" y="954024"/>
                  </a:lnTo>
                  <a:lnTo>
                    <a:pt x="292608" y="982065"/>
                  </a:lnTo>
                  <a:lnTo>
                    <a:pt x="324307" y="989381"/>
                  </a:lnTo>
                  <a:lnTo>
                    <a:pt x="325527" y="1024128"/>
                  </a:lnTo>
                  <a:lnTo>
                    <a:pt x="297485" y="1045464"/>
                  </a:lnTo>
                  <a:lnTo>
                    <a:pt x="293827" y="1089965"/>
                  </a:lnTo>
                  <a:lnTo>
                    <a:pt x="272491" y="1104595"/>
                  </a:lnTo>
                  <a:lnTo>
                    <a:pt x="267005" y="1122274"/>
                  </a:lnTo>
                  <a:lnTo>
                    <a:pt x="292608" y="1161898"/>
                  </a:lnTo>
                  <a:lnTo>
                    <a:pt x="320650" y="1183234"/>
                  </a:lnTo>
                  <a:lnTo>
                    <a:pt x="307848" y="1181405"/>
                  </a:lnTo>
                  <a:lnTo>
                    <a:pt x="277978" y="1175309"/>
                  </a:lnTo>
                  <a:lnTo>
                    <a:pt x="204216" y="1170432"/>
                  </a:lnTo>
                  <a:lnTo>
                    <a:pt x="182880" y="1148487"/>
                  </a:lnTo>
                  <a:lnTo>
                    <a:pt x="171298" y="1120445"/>
                  </a:lnTo>
                  <a:lnTo>
                    <a:pt x="152400" y="1122883"/>
                  </a:lnTo>
                  <a:lnTo>
                    <a:pt x="136551" y="1108863"/>
                  </a:lnTo>
                  <a:lnTo>
                    <a:pt x="117653" y="1069239"/>
                  </a:lnTo>
                  <a:lnTo>
                    <a:pt x="134112" y="1052170"/>
                  </a:lnTo>
                  <a:lnTo>
                    <a:pt x="134722" y="1028395"/>
                  </a:lnTo>
                  <a:lnTo>
                    <a:pt x="123749" y="1008888"/>
                  </a:lnTo>
                  <a:lnTo>
                    <a:pt x="128016" y="975969"/>
                  </a:lnTo>
                  <a:lnTo>
                    <a:pt x="121311" y="925373"/>
                  </a:lnTo>
                  <a:lnTo>
                    <a:pt x="110338" y="902817"/>
                  </a:lnTo>
                  <a:lnTo>
                    <a:pt x="121311" y="895503"/>
                  </a:lnTo>
                  <a:lnTo>
                    <a:pt x="112776" y="880872"/>
                  </a:lnTo>
                  <a:lnTo>
                    <a:pt x="95707" y="873557"/>
                  </a:lnTo>
                  <a:lnTo>
                    <a:pt x="100584" y="857097"/>
                  </a:lnTo>
                  <a:lnTo>
                    <a:pt x="81687" y="842467"/>
                  </a:lnTo>
                  <a:lnTo>
                    <a:pt x="59131" y="797967"/>
                  </a:lnTo>
                  <a:lnTo>
                    <a:pt x="69495" y="790041"/>
                  </a:lnTo>
                  <a:lnTo>
                    <a:pt x="49378" y="742493"/>
                  </a:lnTo>
                  <a:lnTo>
                    <a:pt x="44501" y="702869"/>
                  </a:lnTo>
                  <a:lnTo>
                    <a:pt x="43282" y="668121"/>
                  </a:lnTo>
                  <a:lnTo>
                    <a:pt x="58522" y="654101"/>
                  </a:lnTo>
                  <a:lnTo>
                    <a:pt x="38405" y="615696"/>
                  </a:lnTo>
                  <a:lnTo>
                    <a:pt x="28651" y="580339"/>
                  </a:lnTo>
                  <a:lnTo>
                    <a:pt x="46939" y="554736"/>
                  </a:lnTo>
                  <a:lnTo>
                    <a:pt x="38405" y="521817"/>
                  </a:lnTo>
                  <a:lnTo>
                    <a:pt x="48159" y="484023"/>
                  </a:lnTo>
                  <a:lnTo>
                    <a:pt x="39624" y="448056"/>
                  </a:lnTo>
                  <a:lnTo>
                    <a:pt x="29871" y="440741"/>
                  </a:lnTo>
                  <a:lnTo>
                    <a:pt x="0" y="373075"/>
                  </a:lnTo>
                  <a:lnTo>
                    <a:pt x="12802" y="332841"/>
                  </a:lnTo>
                  <a:lnTo>
                    <a:pt x="2439" y="295047"/>
                  </a:lnTo>
                  <a:lnTo>
                    <a:pt x="7925" y="259080"/>
                  </a:lnTo>
                  <a:lnTo>
                    <a:pt x="23775" y="222504"/>
                  </a:lnTo>
                  <a:lnTo>
                    <a:pt x="43891" y="198120"/>
                  </a:lnTo>
                  <a:lnTo>
                    <a:pt x="31699" y="182880"/>
                  </a:lnTo>
                  <a:lnTo>
                    <a:pt x="36576" y="170079"/>
                  </a:lnTo>
                  <a:lnTo>
                    <a:pt x="26823" y="104851"/>
                  </a:lnTo>
                  <a:lnTo>
                    <a:pt x="60960" y="85953"/>
                  </a:lnTo>
                  <a:lnTo>
                    <a:pt x="68275" y="45111"/>
                  </a:lnTo>
                  <a:lnTo>
                    <a:pt x="62789" y="35357"/>
                  </a:lnTo>
                  <a:lnTo>
                    <a:pt x="87173" y="0"/>
                  </a:lnTo>
                  <a:lnTo>
                    <a:pt x="132893" y="9753"/>
                  </a:lnTo>
                  <a:lnTo>
                    <a:pt x="155448" y="37795"/>
                  </a:lnTo>
                  <a:lnTo>
                    <a:pt x="165202" y="6096"/>
                  </a:lnTo>
                  <a:lnTo>
                    <a:pt x="204216" y="7925"/>
                  </a:lnTo>
                  <a:lnTo>
                    <a:pt x="210312" y="1645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 name="Forme libre : forme 11">
              <a:extLst>
                <a:ext uri="{FF2B5EF4-FFF2-40B4-BE49-F238E27FC236}">
                  <a16:creationId xmlns:a16="http://schemas.microsoft.com/office/drawing/2014/main" id="{B3049C52-4880-E644-DFB1-91C4A14C0D16}"/>
                </a:ext>
              </a:extLst>
            </p:cNvPr>
            <p:cNvSpPr/>
            <p:nvPr/>
          </p:nvSpPr>
          <p:spPr>
            <a:xfrm>
              <a:off x="7393229" y="2804159"/>
              <a:ext cx="109728" cy="97536"/>
            </a:xfrm>
            <a:custGeom>
              <a:avLst/>
              <a:gdLst>
                <a:gd name="connsiteX0" fmla="*/ 109728 w 109728"/>
                <a:gd name="connsiteY0" fmla="*/ 96317 h 97536"/>
                <a:gd name="connsiteX1" fmla="*/ 98755 w 109728"/>
                <a:gd name="connsiteY1" fmla="*/ 97536 h 97536"/>
                <a:gd name="connsiteX2" fmla="*/ 81686 w 109728"/>
                <a:gd name="connsiteY2" fmla="*/ 74981 h 97536"/>
                <a:gd name="connsiteX3" fmla="*/ 80467 w 109728"/>
                <a:gd name="connsiteY3" fmla="*/ 68885 h 97536"/>
                <a:gd name="connsiteX4" fmla="*/ 66446 w 109728"/>
                <a:gd name="connsiteY4" fmla="*/ 68885 h 97536"/>
                <a:gd name="connsiteX5" fmla="*/ 54864 w 109728"/>
                <a:gd name="connsiteY5" fmla="*/ 58522 h 97536"/>
                <a:gd name="connsiteX6" fmla="*/ 48768 w 109728"/>
                <a:gd name="connsiteY6" fmla="*/ 59131 h 97536"/>
                <a:gd name="connsiteX7" fmla="*/ 34137 w 109728"/>
                <a:gd name="connsiteY7" fmla="*/ 48158 h 97536"/>
                <a:gd name="connsiteX8" fmla="*/ 8534 w 109728"/>
                <a:gd name="connsiteY8" fmla="*/ 38405 h 97536"/>
                <a:gd name="connsiteX9" fmla="*/ 7924 w 109728"/>
                <a:gd name="connsiteY9" fmla="*/ 19507 h 97536"/>
                <a:gd name="connsiteX10" fmla="*/ 0 w 109728"/>
                <a:gd name="connsiteY10" fmla="*/ 6096 h 97536"/>
                <a:gd name="connsiteX11" fmla="*/ 42672 w 109728"/>
                <a:gd name="connsiteY11" fmla="*/ 0 h 97536"/>
                <a:gd name="connsiteX12" fmla="*/ 51206 w 109728"/>
                <a:gd name="connsiteY12" fmla="*/ 9754 h 97536"/>
                <a:gd name="connsiteX13" fmla="*/ 64617 w 109728"/>
                <a:gd name="connsiteY13" fmla="*/ 16459 h 97536"/>
                <a:gd name="connsiteX14" fmla="*/ 60350 w 109728"/>
                <a:gd name="connsiteY14" fmla="*/ 26213 h 97536"/>
                <a:gd name="connsiteX15" fmla="*/ 79857 w 109728"/>
                <a:gd name="connsiteY15" fmla="*/ 39624 h 97536"/>
                <a:gd name="connsiteX16" fmla="*/ 73152 w 109728"/>
                <a:gd name="connsiteY16" fmla="*/ 52426 h 97536"/>
                <a:gd name="connsiteX17" fmla="*/ 89001 w 109728"/>
                <a:gd name="connsiteY17" fmla="*/ 62789 h 97536"/>
                <a:gd name="connsiteX18" fmla="*/ 104241 w 109728"/>
                <a:gd name="connsiteY18" fmla="*/ 68885 h 97536"/>
                <a:gd name="connsiteX19" fmla="*/ 109728 w 109728"/>
                <a:gd name="connsiteY19" fmla="*/ 96317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728" h="97536">
                  <a:moveTo>
                    <a:pt x="109728" y="96317"/>
                  </a:moveTo>
                  <a:lnTo>
                    <a:pt x="98755" y="97536"/>
                  </a:lnTo>
                  <a:lnTo>
                    <a:pt x="81686" y="74981"/>
                  </a:lnTo>
                  <a:lnTo>
                    <a:pt x="80467" y="68885"/>
                  </a:lnTo>
                  <a:lnTo>
                    <a:pt x="66446" y="68885"/>
                  </a:lnTo>
                  <a:lnTo>
                    <a:pt x="54864" y="58522"/>
                  </a:lnTo>
                  <a:lnTo>
                    <a:pt x="48768" y="59131"/>
                  </a:lnTo>
                  <a:lnTo>
                    <a:pt x="34137" y="48158"/>
                  </a:lnTo>
                  <a:lnTo>
                    <a:pt x="8534" y="38405"/>
                  </a:lnTo>
                  <a:lnTo>
                    <a:pt x="7924" y="19507"/>
                  </a:lnTo>
                  <a:lnTo>
                    <a:pt x="0" y="6096"/>
                  </a:lnTo>
                  <a:lnTo>
                    <a:pt x="42672" y="0"/>
                  </a:lnTo>
                  <a:lnTo>
                    <a:pt x="51206" y="9754"/>
                  </a:lnTo>
                  <a:lnTo>
                    <a:pt x="64617" y="16459"/>
                  </a:lnTo>
                  <a:lnTo>
                    <a:pt x="60350" y="26213"/>
                  </a:lnTo>
                  <a:lnTo>
                    <a:pt x="79857" y="39624"/>
                  </a:lnTo>
                  <a:lnTo>
                    <a:pt x="73152" y="52426"/>
                  </a:lnTo>
                  <a:lnTo>
                    <a:pt x="89001" y="62789"/>
                  </a:lnTo>
                  <a:lnTo>
                    <a:pt x="104241" y="68885"/>
                  </a:lnTo>
                  <a:lnTo>
                    <a:pt x="109728" y="9631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 name="Forme libre : forme 12">
              <a:extLst>
                <a:ext uri="{FF2B5EF4-FFF2-40B4-BE49-F238E27FC236}">
                  <a16:creationId xmlns:a16="http://schemas.microsoft.com/office/drawing/2014/main" id="{B5036610-66E3-E76C-B9BD-AB25D00DFC29}"/>
                </a:ext>
              </a:extLst>
            </p:cNvPr>
            <p:cNvSpPr/>
            <p:nvPr/>
          </p:nvSpPr>
          <p:spPr>
            <a:xfrm>
              <a:off x="10575950" y="6009436"/>
              <a:ext cx="138988" cy="113385"/>
            </a:xfrm>
            <a:custGeom>
              <a:avLst/>
              <a:gdLst>
                <a:gd name="connsiteX0" fmla="*/ 49377 w 138988"/>
                <a:gd name="connsiteY0" fmla="*/ 3657 h 113385"/>
                <a:gd name="connsiteX1" fmla="*/ 71932 w 138988"/>
                <a:gd name="connsiteY1" fmla="*/ 17069 h 113385"/>
                <a:gd name="connsiteX2" fmla="*/ 92049 w 138988"/>
                <a:gd name="connsiteY2" fmla="*/ 11583 h 113385"/>
                <a:gd name="connsiteX3" fmla="*/ 121920 w 138988"/>
                <a:gd name="connsiteY3" fmla="*/ 4267 h 113385"/>
                <a:gd name="connsiteX4" fmla="*/ 138988 w 138988"/>
                <a:gd name="connsiteY4" fmla="*/ 6705 h 113385"/>
                <a:gd name="connsiteX5" fmla="*/ 111556 w 138988"/>
                <a:gd name="connsiteY5" fmla="*/ 53035 h 113385"/>
                <a:gd name="connsiteX6" fmla="*/ 91440 w 138988"/>
                <a:gd name="connsiteY6" fmla="*/ 65837 h 113385"/>
                <a:gd name="connsiteX7" fmla="*/ 67056 w 138988"/>
                <a:gd name="connsiteY7" fmla="*/ 97536 h 113385"/>
                <a:gd name="connsiteX8" fmla="*/ 63399 w 138988"/>
                <a:gd name="connsiteY8" fmla="*/ 86563 h 113385"/>
                <a:gd name="connsiteX9" fmla="*/ 23164 w 138988"/>
                <a:gd name="connsiteY9" fmla="*/ 113385 h 113385"/>
                <a:gd name="connsiteX10" fmla="*/ 18288 w 138988"/>
                <a:gd name="connsiteY10" fmla="*/ 111557 h 113385"/>
                <a:gd name="connsiteX11" fmla="*/ 0 w 138988"/>
                <a:gd name="connsiteY11" fmla="*/ 110337 h 113385"/>
                <a:gd name="connsiteX12" fmla="*/ 3048 w 138988"/>
                <a:gd name="connsiteY12" fmla="*/ 77419 h 113385"/>
                <a:gd name="connsiteX13" fmla="*/ 15240 w 138988"/>
                <a:gd name="connsiteY13" fmla="*/ 51816 h 113385"/>
                <a:gd name="connsiteX14" fmla="*/ 18897 w 138988"/>
                <a:gd name="connsiteY14" fmla="*/ 17679 h 113385"/>
                <a:gd name="connsiteX15" fmla="*/ 31089 w 138988"/>
                <a:gd name="connsiteY15" fmla="*/ 0 h 113385"/>
                <a:gd name="connsiteX16" fmla="*/ 49377 w 138988"/>
                <a:gd name="connsiteY16" fmla="*/ 3657 h 1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988" h="113385">
                  <a:moveTo>
                    <a:pt x="49377" y="3657"/>
                  </a:moveTo>
                  <a:lnTo>
                    <a:pt x="71932" y="17069"/>
                  </a:lnTo>
                  <a:lnTo>
                    <a:pt x="92049" y="11583"/>
                  </a:lnTo>
                  <a:lnTo>
                    <a:pt x="121920" y="4267"/>
                  </a:lnTo>
                  <a:lnTo>
                    <a:pt x="138988" y="6705"/>
                  </a:lnTo>
                  <a:lnTo>
                    <a:pt x="111556" y="53035"/>
                  </a:lnTo>
                  <a:lnTo>
                    <a:pt x="91440" y="65837"/>
                  </a:lnTo>
                  <a:lnTo>
                    <a:pt x="67056" y="97536"/>
                  </a:lnTo>
                  <a:lnTo>
                    <a:pt x="63399" y="86563"/>
                  </a:lnTo>
                  <a:lnTo>
                    <a:pt x="23164" y="113385"/>
                  </a:lnTo>
                  <a:lnTo>
                    <a:pt x="18288" y="111557"/>
                  </a:lnTo>
                  <a:lnTo>
                    <a:pt x="0" y="110337"/>
                  </a:lnTo>
                  <a:lnTo>
                    <a:pt x="3048" y="77419"/>
                  </a:lnTo>
                  <a:lnTo>
                    <a:pt x="15240" y="51816"/>
                  </a:lnTo>
                  <a:lnTo>
                    <a:pt x="18897" y="17679"/>
                  </a:lnTo>
                  <a:lnTo>
                    <a:pt x="31089" y="0"/>
                  </a:lnTo>
                  <a:lnTo>
                    <a:pt x="49377" y="365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 name="Forme libre : forme 13">
              <a:extLst>
                <a:ext uri="{FF2B5EF4-FFF2-40B4-BE49-F238E27FC236}">
                  <a16:creationId xmlns:a16="http://schemas.microsoft.com/office/drawing/2014/main" id="{8F6C9128-6466-3CCD-936D-C02A25AEC2A4}"/>
                </a:ext>
              </a:extLst>
            </p:cNvPr>
            <p:cNvSpPr/>
            <p:nvPr/>
          </p:nvSpPr>
          <p:spPr>
            <a:xfrm>
              <a:off x="9773106" y="4834736"/>
              <a:ext cx="1377086" cy="1110081"/>
            </a:xfrm>
            <a:custGeom>
              <a:avLst/>
              <a:gdLst>
                <a:gd name="connsiteX0" fmla="*/ 1160069 w 1377086"/>
                <a:gd name="connsiteY0" fmla="*/ 121311 h 1110081"/>
                <a:gd name="connsiteX1" fmla="*/ 1167384 w 1377086"/>
                <a:gd name="connsiteY1" fmla="*/ 151791 h 1110081"/>
                <a:gd name="connsiteX2" fmla="*/ 1191768 w 1377086"/>
                <a:gd name="connsiteY2" fmla="*/ 137160 h 1110081"/>
                <a:gd name="connsiteX3" fmla="*/ 1200303 w 1377086"/>
                <a:gd name="connsiteY3" fmla="*/ 153619 h 1110081"/>
                <a:gd name="connsiteX4" fmla="*/ 1214324 w 1377086"/>
                <a:gd name="connsiteY4" fmla="*/ 168859 h 1110081"/>
                <a:gd name="connsiteX5" fmla="*/ 1207618 w 1377086"/>
                <a:gd name="connsiteY5" fmla="*/ 186538 h 1110081"/>
                <a:gd name="connsiteX6" fmla="*/ 1208837 w 1377086"/>
                <a:gd name="connsiteY6" fmla="*/ 220066 h 1110081"/>
                <a:gd name="connsiteX7" fmla="*/ 1210056 w 1377086"/>
                <a:gd name="connsiteY7" fmla="*/ 239573 h 1110081"/>
                <a:gd name="connsiteX8" fmla="*/ 1217981 w 1377086"/>
                <a:gd name="connsiteY8" fmla="*/ 244450 h 1110081"/>
                <a:gd name="connsiteX9" fmla="*/ 1220420 w 1377086"/>
                <a:gd name="connsiteY9" fmla="*/ 277978 h 1110081"/>
                <a:gd name="connsiteX10" fmla="*/ 1213104 w 1377086"/>
                <a:gd name="connsiteY10" fmla="*/ 298095 h 1110081"/>
                <a:gd name="connsiteX11" fmla="*/ 1217981 w 1377086"/>
                <a:gd name="connsiteY11" fmla="*/ 324307 h 1110081"/>
                <a:gd name="connsiteX12" fmla="*/ 1250900 w 1377086"/>
                <a:gd name="connsiteY12" fmla="*/ 345034 h 1110081"/>
                <a:gd name="connsiteX13" fmla="*/ 1270407 w 1377086"/>
                <a:gd name="connsiteY13" fmla="*/ 363322 h 1110081"/>
                <a:gd name="connsiteX14" fmla="*/ 1289914 w 1377086"/>
                <a:gd name="connsiteY14" fmla="*/ 380391 h 1110081"/>
                <a:gd name="connsiteX15" fmla="*/ 1283208 w 1377086"/>
                <a:gd name="connsiteY15" fmla="*/ 390144 h 1110081"/>
                <a:gd name="connsiteX16" fmla="*/ 1297229 w 1377086"/>
                <a:gd name="connsiteY16" fmla="*/ 414528 h 1110081"/>
                <a:gd name="connsiteX17" fmla="*/ 1300277 w 1377086"/>
                <a:gd name="connsiteY17" fmla="*/ 457200 h 1110081"/>
                <a:gd name="connsiteX18" fmla="*/ 1316127 w 1377086"/>
                <a:gd name="connsiteY18" fmla="*/ 448666 h 1110081"/>
                <a:gd name="connsiteX19" fmla="*/ 1325271 w 1377086"/>
                <a:gd name="connsiteY19" fmla="*/ 465125 h 1110081"/>
                <a:gd name="connsiteX20" fmla="*/ 1335024 w 1377086"/>
                <a:gd name="connsiteY20" fmla="*/ 459639 h 1110081"/>
                <a:gd name="connsiteX21" fmla="*/ 1330757 w 1377086"/>
                <a:gd name="connsiteY21" fmla="*/ 501091 h 1110081"/>
                <a:gd name="connsiteX22" fmla="*/ 1348436 w 1377086"/>
                <a:gd name="connsiteY22" fmla="*/ 524866 h 1110081"/>
                <a:gd name="connsiteX23" fmla="*/ 1360018 w 1377086"/>
                <a:gd name="connsiteY23" fmla="*/ 539496 h 1110081"/>
                <a:gd name="connsiteX24" fmla="*/ 1377087 w 1377086"/>
                <a:gd name="connsiteY24" fmla="*/ 571195 h 1110081"/>
                <a:gd name="connsiteX25" fmla="*/ 1377087 w 1377086"/>
                <a:gd name="connsiteY25" fmla="*/ 602895 h 1110081"/>
                <a:gd name="connsiteX26" fmla="*/ 1370991 w 1377086"/>
                <a:gd name="connsiteY26" fmla="*/ 625450 h 1110081"/>
                <a:gd name="connsiteX27" fmla="*/ 1360018 w 1377086"/>
                <a:gd name="connsiteY27" fmla="*/ 649224 h 1110081"/>
                <a:gd name="connsiteX28" fmla="*/ 1364285 w 1377086"/>
                <a:gd name="connsiteY28" fmla="*/ 682752 h 1110081"/>
                <a:gd name="connsiteX29" fmla="*/ 1349045 w 1377086"/>
                <a:gd name="connsiteY29" fmla="*/ 717499 h 1110081"/>
                <a:gd name="connsiteX30" fmla="*/ 1336244 w 1377086"/>
                <a:gd name="connsiteY30" fmla="*/ 735787 h 1110081"/>
                <a:gd name="connsiteX31" fmla="*/ 1313079 w 1377086"/>
                <a:gd name="connsiteY31" fmla="*/ 770535 h 1110081"/>
                <a:gd name="connsiteX32" fmla="*/ 1303935 w 1377086"/>
                <a:gd name="connsiteY32" fmla="*/ 793090 h 1110081"/>
                <a:gd name="connsiteX33" fmla="*/ 1285037 w 1377086"/>
                <a:gd name="connsiteY33" fmla="*/ 821131 h 1110081"/>
                <a:gd name="connsiteX34" fmla="*/ 1254557 w 1377086"/>
                <a:gd name="connsiteY34" fmla="*/ 856488 h 1110081"/>
                <a:gd name="connsiteX35" fmla="*/ 1221029 w 1377086"/>
                <a:gd name="connsiteY35" fmla="*/ 875995 h 1110081"/>
                <a:gd name="connsiteX36" fmla="*/ 1194207 w 1377086"/>
                <a:gd name="connsiteY36" fmla="*/ 905866 h 1110081"/>
                <a:gd name="connsiteX37" fmla="*/ 1174090 w 1377086"/>
                <a:gd name="connsiteY37" fmla="*/ 925373 h 1110081"/>
                <a:gd name="connsiteX38" fmla="*/ 1147268 w 1377086"/>
                <a:gd name="connsiteY38" fmla="*/ 958901 h 1110081"/>
                <a:gd name="connsiteX39" fmla="*/ 1124712 w 1377086"/>
                <a:gd name="connsiteY39" fmla="*/ 978408 h 1110081"/>
                <a:gd name="connsiteX40" fmla="*/ 1100938 w 1377086"/>
                <a:gd name="connsiteY40" fmla="*/ 1007669 h 1110081"/>
                <a:gd name="connsiteX41" fmla="*/ 1082040 w 1377086"/>
                <a:gd name="connsiteY41" fmla="*/ 1034491 h 1110081"/>
                <a:gd name="connsiteX42" fmla="*/ 1077164 w 1377086"/>
                <a:gd name="connsiteY42" fmla="*/ 1047293 h 1110081"/>
                <a:gd name="connsiteX43" fmla="*/ 1050951 w 1377086"/>
                <a:gd name="connsiteY43" fmla="*/ 1060704 h 1110081"/>
                <a:gd name="connsiteX44" fmla="*/ 1013765 w 1377086"/>
                <a:gd name="connsiteY44" fmla="*/ 1061923 h 1110081"/>
                <a:gd name="connsiteX45" fmla="*/ 975360 w 1377086"/>
                <a:gd name="connsiteY45" fmla="*/ 1078383 h 1110081"/>
                <a:gd name="connsiteX46" fmla="*/ 952196 w 1377086"/>
                <a:gd name="connsiteY46" fmla="*/ 1093013 h 1110081"/>
                <a:gd name="connsiteX47" fmla="*/ 922935 w 1377086"/>
                <a:gd name="connsiteY47" fmla="*/ 1110082 h 1110081"/>
                <a:gd name="connsiteX48" fmla="*/ 906476 w 1377086"/>
                <a:gd name="connsiteY48" fmla="*/ 1092403 h 1110081"/>
                <a:gd name="connsiteX49" fmla="*/ 890626 w 1377086"/>
                <a:gd name="connsiteY49" fmla="*/ 1085698 h 1110081"/>
                <a:gd name="connsiteX50" fmla="*/ 906476 w 1377086"/>
                <a:gd name="connsiteY50" fmla="*/ 1065581 h 1110081"/>
                <a:gd name="connsiteX51" fmla="*/ 885140 w 1377086"/>
                <a:gd name="connsiteY51" fmla="*/ 1072896 h 1110081"/>
                <a:gd name="connsiteX52" fmla="*/ 841248 w 1377086"/>
                <a:gd name="connsiteY52" fmla="*/ 1100938 h 1110081"/>
                <a:gd name="connsiteX53" fmla="*/ 819303 w 1377086"/>
                <a:gd name="connsiteY53" fmla="*/ 1090575 h 1110081"/>
                <a:gd name="connsiteX54" fmla="*/ 804672 w 1377086"/>
                <a:gd name="connsiteY54" fmla="*/ 1084479 h 1110081"/>
                <a:gd name="connsiteX55" fmla="*/ 787604 w 1377086"/>
                <a:gd name="connsiteY55" fmla="*/ 1081431 h 1110081"/>
                <a:gd name="connsiteX56" fmla="*/ 762610 w 1377086"/>
                <a:gd name="connsiteY56" fmla="*/ 1070458 h 1110081"/>
                <a:gd name="connsiteX57" fmla="*/ 754685 w 1377086"/>
                <a:gd name="connsiteY57" fmla="*/ 1046074 h 1110081"/>
                <a:gd name="connsiteX58" fmla="*/ 763829 w 1377086"/>
                <a:gd name="connsiteY58" fmla="*/ 1016813 h 1110081"/>
                <a:gd name="connsiteX59" fmla="*/ 766268 w 1377086"/>
                <a:gd name="connsiteY59" fmla="*/ 996696 h 1110081"/>
                <a:gd name="connsiteX60" fmla="*/ 757733 w 1377086"/>
                <a:gd name="connsiteY60" fmla="*/ 980847 h 1110081"/>
                <a:gd name="connsiteX61" fmla="*/ 729082 w 1377086"/>
                <a:gd name="connsiteY61" fmla="*/ 976579 h 1110081"/>
                <a:gd name="connsiteX62" fmla="*/ 748589 w 1377086"/>
                <a:gd name="connsiteY62" fmla="*/ 957072 h 1110081"/>
                <a:gd name="connsiteX63" fmla="*/ 754076 w 1377086"/>
                <a:gd name="connsiteY63" fmla="*/ 928421 h 1110081"/>
                <a:gd name="connsiteX64" fmla="*/ 725424 w 1377086"/>
                <a:gd name="connsiteY64" fmla="*/ 955243 h 1110081"/>
                <a:gd name="connsiteX65" fmla="*/ 693116 w 1377086"/>
                <a:gd name="connsiteY65" fmla="*/ 962559 h 1110081"/>
                <a:gd name="connsiteX66" fmla="*/ 720548 w 1377086"/>
                <a:gd name="connsiteY66" fmla="*/ 941223 h 1110081"/>
                <a:gd name="connsiteX67" fmla="*/ 735788 w 1377086"/>
                <a:gd name="connsiteY67" fmla="*/ 918667 h 1110081"/>
                <a:gd name="connsiteX68" fmla="*/ 757124 w 1377086"/>
                <a:gd name="connsiteY68" fmla="*/ 899160 h 1110081"/>
                <a:gd name="connsiteX69" fmla="*/ 766877 w 1377086"/>
                <a:gd name="connsiteY69" fmla="*/ 870509 h 1110081"/>
                <a:gd name="connsiteX70" fmla="*/ 725424 w 1377086"/>
                <a:gd name="connsiteY70" fmla="*/ 903427 h 1110081"/>
                <a:gd name="connsiteX71" fmla="*/ 699212 w 1377086"/>
                <a:gd name="connsiteY71" fmla="*/ 916839 h 1110081"/>
                <a:gd name="connsiteX72" fmla="*/ 672999 w 1377086"/>
                <a:gd name="connsiteY72" fmla="*/ 947928 h 1110081"/>
                <a:gd name="connsiteX73" fmla="*/ 654711 w 1377086"/>
                <a:gd name="connsiteY73" fmla="*/ 932079 h 1110081"/>
                <a:gd name="connsiteX74" fmla="*/ 665074 w 1377086"/>
                <a:gd name="connsiteY74" fmla="*/ 911352 h 1110081"/>
                <a:gd name="connsiteX75" fmla="*/ 656540 w 1377086"/>
                <a:gd name="connsiteY75" fmla="*/ 882701 h 1110081"/>
                <a:gd name="connsiteX76" fmla="*/ 645567 w 1377086"/>
                <a:gd name="connsiteY76" fmla="*/ 868071 h 1110081"/>
                <a:gd name="connsiteX77" fmla="*/ 655320 w 1377086"/>
                <a:gd name="connsiteY77" fmla="*/ 858927 h 1110081"/>
                <a:gd name="connsiteX78" fmla="*/ 623012 w 1377086"/>
                <a:gd name="connsiteY78" fmla="*/ 835152 h 1110081"/>
                <a:gd name="connsiteX79" fmla="*/ 599847 w 1377086"/>
                <a:gd name="connsiteY79" fmla="*/ 834543 h 1110081"/>
                <a:gd name="connsiteX80" fmla="*/ 575463 w 1377086"/>
                <a:gd name="connsiteY80" fmla="*/ 815035 h 1110081"/>
                <a:gd name="connsiteX81" fmla="*/ 515112 w 1377086"/>
                <a:gd name="connsiteY81" fmla="*/ 818693 h 1110081"/>
                <a:gd name="connsiteX82" fmla="*/ 466954 w 1377086"/>
                <a:gd name="connsiteY82" fmla="*/ 832714 h 1110081"/>
                <a:gd name="connsiteX83" fmla="*/ 424892 w 1377086"/>
                <a:gd name="connsiteY83" fmla="*/ 846125 h 1110081"/>
                <a:gd name="connsiteX84" fmla="*/ 394412 w 1377086"/>
                <a:gd name="connsiteY84" fmla="*/ 843687 h 1110081"/>
                <a:gd name="connsiteX85" fmla="*/ 351740 w 1377086"/>
                <a:gd name="connsiteY85" fmla="*/ 863803 h 1110081"/>
                <a:gd name="connsiteX86" fmla="*/ 319431 w 1377086"/>
                <a:gd name="connsiteY86" fmla="*/ 872338 h 1110081"/>
                <a:gd name="connsiteX87" fmla="*/ 305410 w 1377086"/>
                <a:gd name="connsiteY87" fmla="*/ 893064 h 1110081"/>
                <a:gd name="connsiteX88" fmla="*/ 287122 w 1377086"/>
                <a:gd name="connsiteY88" fmla="*/ 908914 h 1110081"/>
                <a:gd name="connsiteX89" fmla="*/ 258471 w 1377086"/>
                <a:gd name="connsiteY89" fmla="*/ 910133 h 1110081"/>
                <a:gd name="connsiteX90" fmla="*/ 236525 w 1377086"/>
                <a:gd name="connsiteY90" fmla="*/ 913181 h 1110081"/>
                <a:gd name="connsiteX91" fmla="*/ 210922 w 1377086"/>
                <a:gd name="connsiteY91" fmla="*/ 906475 h 1110081"/>
                <a:gd name="connsiteX92" fmla="*/ 185319 w 1377086"/>
                <a:gd name="connsiteY92" fmla="*/ 910743 h 1110081"/>
                <a:gd name="connsiteX93" fmla="*/ 162154 w 1377086"/>
                <a:gd name="connsiteY93" fmla="*/ 912571 h 1110081"/>
                <a:gd name="connsiteX94" fmla="*/ 134722 w 1377086"/>
                <a:gd name="connsiteY94" fmla="*/ 933298 h 1110081"/>
                <a:gd name="connsiteX95" fmla="*/ 125578 w 1377086"/>
                <a:gd name="connsiteY95" fmla="*/ 931469 h 1110081"/>
                <a:gd name="connsiteX96" fmla="*/ 104852 w 1377086"/>
                <a:gd name="connsiteY96" fmla="*/ 942442 h 1110081"/>
                <a:gd name="connsiteX97" fmla="*/ 84125 w 1377086"/>
                <a:gd name="connsiteY97" fmla="*/ 954634 h 1110081"/>
                <a:gd name="connsiteX98" fmla="*/ 60960 w 1377086"/>
                <a:gd name="connsiteY98" fmla="*/ 953415 h 1110081"/>
                <a:gd name="connsiteX99" fmla="*/ 39624 w 1377086"/>
                <a:gd name="connsiteY99" fmla="*/ 953415 h 1110081"/>
                <a:gd name="connsiteX100" fmla="*/ 14631 w 1377086"/>
                <a:gd name="connsiteY100" fmla="*/ 928421 h 1110081"/>
                <a:gd name="connsiteX101" fmla="*/ 0 w 1377086"/>
                <a:gd name="connsiteY101" fmla="*/ 921106 h 1110081"/>
                <a:gd name="connsiteX102" fmla="*/ 9144 w 1377086"/>
                <a:gd name="connsiteY102" fmla="*/ 898551 h 1110081"/>
                <a:gd name="connsiteX103" fmla="*/ 26823 w 1377086"/>
                <a:gd name="connsiteY103" fmla="*/ 893064 h 1110081"/>
                <a:gd name="connsiteX104" fmla="*/ 35967 w 1377086"/>
                <a:gd name="connsiteY104" fmla="*/ 884530 h 1110081"/>
                <a:gd name="connsiteX105" fmla="*/ 39624 w 1377086"/>
                <a:gd name="connsiteY105" fmla="*/ 870509 h 1110081"/>
                <a:gd name="connsiteX106" fmla="*/ 53645 w 1377086"/>
                <a:gd name="connsiteY106" fmla="*/ 843077 h 1110081"/>
                <a:gd name="connsiteX107" fmla="*/ 57912 w 1377086"/>
                <a:gd name="connsiteY107" fmla="*/ 819912 h 1110081"/>
                <a:gd name="connsiteX108" fmla="*/ 53645 w 1377086"/>
                <a:gd name="connsiteY108" fmla="*/ 780288 h 1110081"/>
                <a:gd name="connsiteX109" fmla="*/ 54864 w 1377086"/>
                <a:gd name="connsiteY109" fmla="*/ 757733 h 1110081"/>
                <a:gd name="connsiteX110" fmla="*/ 63399 w 1377086"/>
                <a:gd name="connsiteY110" fmla="*/ 735787 h 1110081"/>
                <a:gd name="connsiteX111" fmla="*/ 57912 w 1377086"/>
                <a:gd name="connsiteY111" fmla="*/ 710184 h 1110081"/>
                <a:gd name="connsiteX112" fmla="*/ 59741 w 1377086"/>
                <a:gd name="connsiteY112" fmla="*/ 698602 h 1110081"/>
                <a:gd name="connsiteX113" fmla="*/ 49378 w 1377086"/>
                <a:gd name="connsiteY113" fmla="*/ 682752 h 1110081"/>
                <a:gd name="connsiteX114" fmla="*/ 53645 w 1377086"/>
                <a:gd name="connsiteY114" fmla="*/ 652272 h 1110081"/>
                <a:gd name="connsiteX115" fmla="*/ 42063 w 1377086"/>
                <a:gd name="connsiteY115" fmla="*/ 621183 h 1110081"/>
                <a:gd name="connsiteX116" fmla="*/ 41453 w 1377086"/>
                <a:gd name="connsiteY116" fmla="*/ 604723 h 1110081"/>
                <a:gd name="connsiteX117" fmla="*/ 52426 w 1377086"/>
                <a:gd name="connsiteY117" fmla="*/ 621792 h 1110081"/>
                <a:gd name="connsiteX118" fmla="*/ 49378 w 1377086"/>
                <a:gd name="connsiteY118" fmla="*/ 585216 h 1110081"/>
                <a:gd name="connsiteX119" fmla="*/ 63399 w 1377086"/>
                <a:gd name="connsiteY119" fmla="*/ 596799 h 1110081"/>
                <a:gd name="connsiteX120" fmla="*/ 70104 w 1377086"/>
                <a:gd name="connsiteY120" fmla="*/ 612039 h 1110081"/>
                <a:gd name="connsiteX121" fmla="*/ 73762 w 1377086"/>
                <a:gd name="connsiteY121" fmla="*/ 591922 h 1110081"/>
                <a:gd name="connsiteX122" fmla="*/ 64008 w 1377086"/>
                <a:gd name="connsiteY122" fmla="*/ 560832 h 1110081"/>
                <a:gd name="connsiteX123" fmla="*/ 63399 w 1377086"/>
                <a:gd name="connsiteY123" fmla="*/ 548640 h 1110081"/>
                <a:gd name="connsiteX124" fmla="*/ 58522 w 1377086"/>
                <a:gd name="connsiteY124" fmla="*/ 537058 h 1110081"/>
                <a:gd name="connsiteX125" fmla="*/ 66447 w 1377086"/>
                <a:gd name="connsiteY125" fmla="*/ 514503 h 1110081"/>
                <a:gd name="connsiteX126" fmla="*/ 75591 w 1377086"/>
                <a:gd name="connsiteY126" fmla="*/ 504749 h 1110081"/>
                <a:gd name="connsiteX127" fmla="*/ 83516 w 1377086"/>
                <a:gd name="connsiteY127" fmla="*/ 485242 h 1110081"/>
                <a:gd name="connsiteX128" fmla="*/ 84125 w 1377086"/>
                <a:gd name="connsiteY128" fmla="*/ 462077 h 1110081"/>
                <a:gd name="connsiteX129" fmla="*/ 103023 w 1377086"/>
                <a:gd name="connsiteY129" fmla="*/ 434035 h 1110081"/>
                <a:gd name="connsiteX130" fmla="*/ 100584 w 1377086"/>
                <a:gd name="connsiteY130" fmla="*/ 463906 h 1110081"/>
                <a:gd name="connsiteX131" fmla="*/ 119482 w 1377086"/>
                <a:gd name="connsiteY131" fmla="*/ 437083 h 1110081"/>
                <a:gd name="connsiteX132" fmla="*/ 149352 w 1377086"/>
                <a:gd name="connsiteY132" fmla="*/ 423672 h 1110081"/>
                <a:gd name="connsiteX133" fmla="*/ 168860 w 1377086"/>
                <a:gd name="connsiteY133" fmla="*/ 407213 h 1110081"/>
                <a:gd name="connsiteX134" fmla="*/ 197511 w 1377086"/>
                <a:gd name="connsiteY134" fmla="*/ 392583 h 1110081"/>
                <a:gd name="connsiteX135" fmla="*/ 213360 w 1377086"/>
                <a:gd name="connsiteY135" fmla="*/ 389535 h 1110081"/>
                <a:gd name="connsiteX136" fmla="*/ 221895 w 1377086"/>
                <a:gd name="connsiteY136" fmla="*/ 394411 h 1110081"/>
                <a:gd name="connsiteX137" fmla="*/ 251156 w 1377086"/>
                <a:gd name="connsiteY137" fmla="*/ 379781 h 1110081"/>
                <a:gd name="connsiteX138" fmla="*/ 272492 w 1377086"/>
                <a:gd name="connsiteY138" fmla="*/ 375514 h 1110081"/>
                <a:gd name="connsiteX139" fmla="*/ 279197 w 1377086"/>
                <a:gd name="connsiteY139" fmla="*/ 366979 h 1110081"/>
                <a:gd name="connsiteX140" fmla="*/ 288341 w 1377086"/>
                <a:gd name="connsiteY140" fmla="*/ 363322 h 1110081"/>
                <a:gd name="connsiteX141" fmla="*/ 307239 w 1377086"/>
                <a:gd name="connsiteY141" fmla="*/ 364541 h 1110081"/>
                <a:gd name="connsiteX142" fmla="*/ 345034 w 1377086"/>
                <a:gd name="connsiteY142" fmla="*/ 352959 h 1110081"/>
                <a:gd name="connsiteX143" fmla="*/ 366370 w 1377086"/>
                <a:gd name="connsiteY143" fmla="*/ 335280 h 1110081"/>
                <a:gd name="connsiteX144" fmla="*/ 378562 w 1377086"/>
                <a:gd name="connsiteY144" fmla="*/ 314554 h 1110081"/>
                <a:gd name="connsiteX145" fmla="*/ 402336 w 1377086"/>
                <a:gd name="connsiteY145" fmla="*/ 295047 h 1110081"/>
                <a:gd name="connsiteX146" fmla="*/ 406604 w 1377086"/>
                <a:gd name="connsiteY146" fmla="*/ 279197 h 1110081"/>
                <a:gd name="connsiteX147" fmla="*/ 410871 w 1377086"/>
                <a:gd name="connsiteY147" fmla="*/ 257861 h 1110081"/>
                <a:gd name="connsiteX148" fmla="*/ 440741 w 1377086"/>
                <a:gd name="connsiteY148" fmla="*/ 224333 h 1110081"/>
                <a:gd name="connsiteX149" fmla="*/ 449276 w 1377086"/>
                <a:gd name="connsiteY149" fmla="*/ 258471 h 1110081"/>
                <a:gd name="connsiteX150" fmla="*/ 465125 w 1377086"/>
                <a:gd name="connsiteY150" fmla="*/ 250546 h 1110081"/>
                <a:gd name="connsiteX151" fmla="*/ 455981 w 1377086"/>
                <a:gd name="connsiteY151" fmla="*/ 232258 h 1110081"/>
                <a:gd name="connsiteX152" fmla="*/ 470002 w 1377086"/>
                <a:gd name="connsiteY152" fmla="*/ 213360 h 1110081"/>
                <a:gd name="connsiteX153" fmla="*/ 483413 w 1377086"/>
                <a:gd name="connsiteY153" fmla="*/ 221895 h 1110081"/>
                <a:gd name="connsiteX154" fmla="*/ 492557 w 1377086"/>
                <a:gd name="connsiteY154" fmla="*/ 192024 h 1110081"/>
                <a:gd name="connsiteX155" fmla="*/ 513893 w 1377086"/>
                <a:gd name="connsiteY155" fmla="*/ 172517 h 1110081"/>
                <a:gd name="connsiteX156" fmla="*/ 524866 w 1377086"/>
                <a:gd name="connsiteY156" fmla="*/ 157277 h 1110081"/>
                <a:gd name="connsiteX157" fmla="*/ 542544 w 1377086"/>
                <a:gd name="connsiteY157" fmla="*/ 150571 h 1110081"/>
                <a:gd name="connsiteX158" fmla="*/ 544983 w 1377086"/>
                <a:gd name="connsiteY158" fmla="*/ 139599 h 1110081"/>
                <a:gd name="connsiteX159" fmla="*/ 559004 w 1377086"/>
                <a:gd name="connsiteY159" fmla="*/ 143866 h 1110081"/>
                <a:gd name="connsiteX160" fmla="*/ 561442 w 1377086"/>
                <a:gd name="connsiteY160" fmla="*/ 134112 h 1110081"/>
                <a:gd name="connsiteX161" fmla="*/ 577292 w 1377086"/>
                <a:gd name="connsiteY161" fmla="*/ 128626 h 1110081"/>
                <a:gd name="connsiteX162" fmla="*/ 594360 w 1377086"/>
                <a:gd name="connsiteY162" fmla="*/ 123139 h 1110081"/>
                <a:gd name="connsiteX163" fmla="*/ 616916 w 1377086"/>
                <a:gd name="connsiteY163" fmla="*/ 141427 h 1110081"/>
                <a:gd name="connsiteX164" fmla="*/ 632765 w 1377086"/>
                <a:gd name="connsiteY164" fmla="*/ 164592 h 1110081"/>
                <a:gd name="connsiteX165" fmla="*/ 654101 w 1377086"/>
                <a:gd name="connsiteY165" fmla="*/ 164592 h 1110081"/>
                <a:gd name="connsiteX166" fmla="*/ 675437 w 1377086"/>
                <a:gd name="connsiteY166" fmla="*/ 168250 h 1110081"/>
                <a:gd name="connsiteX167" fmla="*/ 671170 w 1377086"/>
                <a:gd name="connsiteY167" fmla="*/ 146914 h 1110081"/>
                <a:gd name="connsiteX168" fmla="*/ 692506 w 1377086"/>
                <a:gd name="connsiteY168" fmla="*/ 115824 h 1110081"/>
                <a:gd name="connsiteX169" fmla="*/ 708965 w 1377086"/>
                <a:gd name="connsiteY169" fmla="*/ 105461 h 1110081"/>
                <a:gd name="connsiteX170" fmla="*/ 705308 w 1377086"/>
                <a:gd name="connsiteY170" fmla="*/ 95707 h 1110081"/>
                <a:gd name="connsiteX171" fmla="*/ 722986 w 1377086"/>
                <a:gd name="connsiteY171" fmla="*/ 73152 h 1110081"/>
                <a:gd name="connsiteX172" fmla="*/ 745541 w 1377086"/>
                <a:gd name="connsiteY172" fmla="*/ 59131 h 1110081"/>
                <a:gd name="connsiteX173" fmla="*/ 762000 w 1377086"/>
                <a:gd name="connsiteY173" fmla="*/ 64008 h 1110081"/>
                <a:gd name="connsiteX174" fmla="*/ 791871 w 1377086"/>
                <a:gd name="connsiteY174" fmla="*/ 56693 h 1110081"/>
                <a:gd name="connsiteX175" fmla="*/ 793700 w 1377086"/>
                <a:gd name="connsiteY175" fmla="*/ 36576 h 1110081"/>
                <a:gd name="connsiteX176" fmla="*/ 769925 w 1377086"/>
                <a:gd name="connsiteY176" fmla="*/ 23775 h 1110081"/>
                <a:gd name="connsiteX177" fmla="*/ 788823 w 1377086"/>
                <a:gd name="connsiteY177" fmla="*/ 18288 h 1110081"/>
                <a:gd name="connsiteX178" fmla="*/ 810768 w 1377086"/>
                <a:gd name="connsiteY178" fmla="*/ 28042 h 1110081"/>
                <a:gd name="connsiteX179" fmla="*/ 827228 w 1377086"/>
                <a:gd name="connsiteY179" fmla="*/ 43891 h 1110081"/>
                <a:gd name="connsiteX180" fmla="*/ 854660 w 1377086"/>
                <a:gd name="connsiteY180" fmla="*/ 53645 h 1110081"/>
                <a:gd name="connsiteX181" fmla="*/ 865023 w 1377086"/>
                <a:gd name="connsiteY181" fmla="*/ 49987 h 1110081"/>
                <a:gd name="connsiteX182" fmla="*/ 885140 w 1377086"/>
                <a:gd name="connsiteY182" fmla="*/ 62179 h 1110081"/>
                <a:gd name="connsiteX183" fmla="*/ 906476 w 1377086"/>
                <a:gd name="connsiteY183" fmla="*/ 50597 h 1110081"/>
                <a:gd name="connsiteX184" fmla="*/ 918668 w 1377086"/>
                <a:gd name="connsiteY184" fmla="*/ 54255 h 1110081"/>
                <a:gd name="connsiteX185" fmla="*/ 927812 w 1377086"/>
                <a:gd name="connsiteY185" fmla="*/ 46330 h 1110081"/>
                <a:gd name="connsiteX186" fmla="*/ 941223 w 1377086"/>
                <a:gd name="connsiteY186" fmla="*/ 65837 h 1110081"/>
                <a:gd name="connsiteX187" fmla="*/ 929031 w 1377086"/>
                <a:gd name="connsiteY187" fmla="*/ 87173 h 1110081"/>
                <a:gd name="connsiteX188" fmla="*/ 913791 w 1377086"/>
                <a:gd name="connsiteY188" fmla="*/ 103023 h 1110081"/>
                <a:gd name="connsiteX189" fmla="*/ 902208 w 1377086"/>
                <a:gd name="connsiteY189" fmla="*/ 104242 h 1110081"/>
                <a:gd name="connsiteX190" fmla="*/ 904037 w 1377086"/>
                <a:gd name="connsiteY190" fmla="*/ 119482 h 1110081"/>
                <a:gd name="connsiteX191" fmla="*/ 890626 w 1377086"/>
                <a:gd name="connsiteY191" fmla="*/ 138989 h 1110081"/>
                <a:gd name="connsiteX192" fmla="*/ 875386 w 1377086"/>
                <a:gd name="connsiteY192" fmla="*/ 158496 h 1110081"/>
                <a:gd name="connsiteX193" fmla="*/ 876605 w 1377086"/>
                <a:gd name="connsiteY193" fmla="*/ 169469 h 1110081"/>
                <a:gd name="connsiteX194" fmla="*/ 899770 w 1377086"/>
                <a:gd name="connsiteY194" fmla="*/ 191415 h 1110081"/>
                <a:gd name="connsiteX195" fmla="*/ 924154 w 1377086"/>
                <a:gd name="connsiteY195" fmla="*/ 203607 h 1110081"/>
                <a:gd name="connsiteX196" fmla="*/ 939394 w 1377086"/>
                <a:gd name="connsiteY196" fmla="*/ 217018 h 1110081"/>
                <a:gd name="connsiteX197" fmla="*/ 959511 w 1377086"/>
                <a:gd name="connsiteY197" fmla="*/ 240183 h 1110081"/>
                <a:gd name="connsiteX198" fmla="*/ 969264 w 1377086"/>
                <a:gd name="connsiteY198" fmla="*/ 240183 h 1110081"/>
                <a:gd name="connsiteX199" fmla="*/ 985114 w 1377086"/>
                <a:gd name="connsiteY199" fmla="*/ 250546 h 1110081"/>
                <a:gd name="connsiteX200" fmla="*/ 988162 w 1377086"/>
                <a:gd name="connsiteY200" fmla="*/ 262738 h 1110081"/>
                <a:gd name="connsiteX201" fmla="*/ 1018032 w 1377086"/>
                <a:gd name="connsiteY201" fmla="*/ 275539 h 1110081"/>
                <a:gd name="connsiteX202" fmla="*/ 1043026 w 1377086"/>
                <a:gd name="connsiteY202" fmla="*/ 262128 h 1110081"/>
                <a:gd name="connsiteX203" fmla="*/ 1053999 w 1377086"/>
                <a:gd name="connsiteY203" fmla="*/ 241402 h 1110081"/>
                <a:gd name="connsiteX204" fmla="*/ 1064362 w 1377086"/>
                <a:gd name="connsiteY204" fmla="*/ 223723 h 1110081"/>
                <a:gd name="connsiteX205" fmla="*/ 1072287 w 1377086"/>
                <a:gd name="connsiteY205" fmla="*/ 202387 h 1110081"/>
                <a:gd name="connsiteX206" fmla="*/ 1088136 w 1377086"/>
                <a:gd name="connsiteY206" fmla="*/ 171298 h 1110081"/>
                <a:gd name="connsiteX207" fmla="*/ 1086917 w 1377086"/>
                <a:gd name="connsiteY207" fmla="*/ 152400 h 1110081"/>
                <a:gd name="connsiteX208" fmla="*/ 1091184 w 1377086"/>
                <a:gd name="connsiteY208" fmla="*/ 140818 h 1110081"/>
                <a:gd name="connsiteX209" fmla="*/ 1090575 w 1377086"/>
                <a:gd name="connsiteY209" fmla="*/ 118872 h 1110081"/>
                <a:gd name="connsiteX210" fmla="*/ 1099109 w 1377086"/>
                <a:gd name="connsiteY210" fmla="*/ 89002 h 1110081"/>
                <a:gd name="connsiteX211" fmla="*/ 1107034 w 1377086"/>
                <a:gd name="connsiteY211" fmla="*/ 81077 h 1110081"/>
                <a:gd name="connsiteX212" fmla="*/ 1103376 w 1377086"/>
                <a:gd name="connsiteY212" fmla="*/ 68275 h 1110081"/>
                <a:gd name="connsiteX213" fmla="*/ 1114349 w 1377086"/>
                <a:gd name="connsiteY213" fmla="*/ 47549 h 1110081"/>
                <a:gd name="connsiteX214" fmla="*/ 1123493 w 1377086"/>
                <a:gd name="connsiteY214" fmla="*/ 26213 h 1110081"/>
                <a:gd name="connsiteX215" fmla="*/ 1125932 w 1377086"/>
                <a:gd name="connsiteY215" fmla="*/ 14631 h 1110081"/>
                <a:gd name="connsiteX216" fmla="*/ 1139952 w 1377086"/>
                <a:gd name="connsiteY216" fmla="*/ 0 h 1110081"/>
                <a:gd name="connsiteX217" fmla="*/ 1147877 w 1377086"/>
                <a:gd name="connsiteY217" fmla="*/ 19507 h 1110081"/>
                <a:gd name="connsiteX218" fmla="*/ 1147268 w 1377086"/>
                <a:gd name="connsiteY218" fmla="*/ 43891 h 1110081"/>
                <a:gd name="connsiteX219" fmla="*/ 1155192 w 1377086"/>
                <a:gd name="connsiteY219" fmla="*/ 48768 h 1110081"/>
                <a:gd name="connsiteX220" fmla="*/ 1154583 w 1377086"/>
                <a:gd name="connsiteY220" fmla="*/ 65227 h 1110081"/>
                <a:gd name="connsiteX221" fmla="*/ 1164336 w 1377086"/>
                <a:gd name="connsiteY221" fmla="*/ 84735 h 1110081"/>
                <a:gd name="connsiteX222" fmla="*/ 1163727 w 1377086"/>
                <a:gd name="connsiteY222" fmla="*/ 107290 h 1110081"/>
                <a:gd name="connsiteX223" fmla="*/ 1160069 w 1377086"/>
                <a:gd name="connsiteY223" fmla="*/ 121311 h 11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377086" h="1110081">
                  <a:moveTo>
                    <a:pt x="1160069" y="121311"/>
                  </a:moveTo>
                  <a:lnTo>
                    <a:pt x="1167384" y="151791"/>
                  </a:lnTo>
                  <a:lnTo>
                    <a:pt x="1191768" y="137160"/>
                  </a:lnTo>
                  <a:lnTo>
                    <a:pt x="1200303" y="153619"/>
                  </a:lnTo>
                  <a:lnTo>
                    <a:pt x="1214324" y="168859"/>
                  </a:lnTo>
                  <a:lnTo>
                    <a:pt x="1207618" y="186538"/>
                  </a:lnTo>
                  <a:lnTo>
                    <a:pt x="1208837" y="220066"/>
                  </a:lnTo>
                  <a:lnTo>
                    <a:pt x="1210056" y="239573"/>
                  </a:lnTo>
                  <a:lnTo>
                    <a:pt x="1217981" y="244450"/>
                  </a:lnTo>
                  <a:lnTo>
                    <a:pt x="1220420" y="277978"/>
                  </a:lnTo>
                  <a:lnTo>
                    <a:pt x="1213104" y="298095"/>
                  </a:lnTo>
                  <a:lnTo>
                    <a:pt x="1217981" y="324307"/>
                  </a:lnTo>
                  <a:lnTo>
                    <a:pt x="1250900" y="345034"/>
                  </a:lnTo>
                  <a:lnTo>
                    <a:pt x="1270407" y="363322"/>
                  </a:lnTo>
                  <a:lnTo>
                    <a:pt x="1289914" y="380391"/>
                  </a:lnTo>
                  <a:lnTo>
                    <a:pt x="1283208" y="390144"/>
                  </a:lnTo>
                  <a:lnTo>
                    <a:pt x="1297229" y="414528"/>
                  </a:lnTo>
                  <a:lnTo>
                    <a:pt x="1300277" y="457200"/>
                  </a:lnTo>
                  <a:lnTo>
                    <a:pt x="1316127" y="448666"/>
                  </a:lnTo>
                  <a:lnTo>
                    <a:pt x="1325271" y="465125"/>
                  </a:lnTo>
                  <a:lnTo>
                    <a:pt x="1335024" y="459639"/>
                  </a:lnTo>
                  <a:lnTo>
                    <a:pt x="1330757" y="501091"/>
                  </a:lnTo>
                  <a:lnTo>
                    <a:pt x="1348436" y="524866"/>
                  </a:lnTo>
                  <a:lnTo>
                    <a:pt x="1360018" y="539496"/>
                  </a:lnTo>
                  <a:lnTo>
                    <a:pt x="1377087" y="571195"/>
                  </a:lnTo>
                  <a:lnTo>
                    <a:pt x="1377087" y="602895"/>
                  </a:lnTo>
                  <a:lnTo>
                    <a:pt x="1370991" y="625450"/>
                  </a:lnTo>
                  <a:lnTo>
                    <a:pt x="1360018" y="649224"/>
                  </a:lnTo>
                  <a:lnTo>
                    <a:pt x="1364285" y="682752"/>
                  </a:lnTo>
                  <a:lnTo>
                    <a:pt x="1349045" y="717499"/>
                  </a:lnTo>
                  <a:lnTo>
                    <a:pt x="1336244" y="735787"/>
                  </a:lnTo>
                  <a:lnTo>
                    <a:pt x="1313079" y="770535"/>
                  </a:lnTo>
                  <a:lnTo>
                    <a:pt x="1303935" y="793090"/>
                  </a:lnTo>
                  <a:lnTo>
                    <a:pt x="1285037" y="821131"/>
                  </a:lnTo>
                  <a:lnTo>
                    <a:pt x="1254557" y="856488"/>
                  </a:lnTo>
                  <a:lnTo>
                    <a:pt x="1221029" y="875995"/>
                  </a:lnTo>
                  <a:lnTo>
                    <a:pt x="1194207" y="905866"/>
                  </a:lnTo>
                  <a:lnTo>
                    <a:pt x="1174090" y="925373"/>
                  </a:lnTo>
                  <a:lnTo>
                    <a:pt x="1147268" y="958901"/>
                  </a:lnTo>
                  <a:lnTo>
                    <a:pt x="1124712" y="978408"/>
                  </a:lnTo>
                  <a:lnTo>
                    <a:pt x="1100938" y="1007669"/>
                  </a:lnTo>
                  <a:lnTo>
                    <a:pt x="1082040" y="1034491"/>
                  </a:lnTo>
                  <a:lnTo>
                    <a:pt x="1077164" y="1047293"/>
                  </a:lnTo>
                  <a:lnTo>
                    <a:pt x="1050951" y="1060704"/>
                  </a:lnTo>
                  <a:lnTo>
                    <a:pt x="1013765" y="1061923"/>
                  </a:lnTo>
                  <a:lnTo>
                    <a:pt x="975360" y="1078383"/>
                  </a:lnTo>
                  <a:lnTo>
                    <a:pt x="952196" y="1093013"/>
                  </a:lnTo>
                  <a:lnTo>
                    <a:pt x="922935" y="1110082"/>
                  </a:lnTo>
                  <a:lnTo>
                    <a:pt x="906476" y="1092403"/>
                  </a:lnTo>
                  <a:lnTo>
                    <a:pt x="890626" y="1085698"/>
                  </a:lnTo>
                  <a:lnTo>
                    <a:pt x="906476" y="1065581"/>
                  </a:lnTo>
                  <a:lnTo>
                    <a:pt x="885140" y="1072896"/>
                  </a:lnTo>
                  <a:lnTo>
                    <a:pt x="841248" y="1100938"/>
                  </a:lnTo>
                  <a:lnTo>
                    <a:pt x="819303" y="1090575"/>
                  </a:lnTo>
                  <a:lnTo>
                    <a:pt x="804672" y="1084479"/>
                  </a:lnTo>
                  <a:lnTo>
                    <a:pt x="787604" y="1081431"/>
                  </a:lnTo>
                  <a:lnTo>
                    <a:pt x="762610" y="1070458"/>
                  </a:lnTo>
                  <a:lnTo>
                    <a:pt x="754685" y="1046074"/>
                  </a:lnTo>
                  <a:lnTo>
                    <a:pt x="763829" y="1016813"/>
                  </a:lnTo>
                  <a:lnTo>
                    <a:pt x="766268" y="996696"/>
                  </a:lnTo>
                  <a:lnTo>
                    <a:pt x="757733" y="980847"/>
                  </a:lnTo>
                  <a:lnTo>
                    <a:pt x="729082" y="976579"/>
                  </a:lnTo>
                  <a:lnTo>
                    <a:pt x="748589" y="957072"/>
                  </a:lnTo>
                  <a:lnTo>
                    <a:pt x="754076" y="928421"/>
                  </a:lnTo>
                  <a:lnTo>
                    <a:pt x="725424" y="955243"/>
                  </a:lnTo>
                  <a:lnTo>
                    <a:pt x="693116" y="962559"/>
                  </a:lnTo>
                  <a:lnTo>
                    <a:pt x="720548" y="941223"/>
                  </a:lnTo>
                  <a:lnTo>
                    <a:pt x="735788" y="918667"/>
                  </a:lnTo>
                  <a:lnTo>
                    <a:pt x="757124" y="899160"/>
                  </a:lnTo>
                  <a:lnTo>
                    <a:pt x="766877" y="870509"/>
                  </a:lnTo>
                  <a:lnTo>
                    <a:pt x="725424" y="903427"/>
                  </a:lnTo>
                  <a:lnTo>
                    <a:pt x="699212" y="916839"/>
                  </a:lnTo>
                  <a:lnTo>
                    <a:pt x="672999" y="947928"/>
                  </a:lnTo>
                  <a:lnTo>
                    <a:pt x="654711" y="932079"/>
                  </a:lnTo>
                  <a:lnTo>
                    <a:pt x="665074" y="911352"/>
                  </a:lnTo>
                  <a:lnTo>
                    <a:pt x="656540" y="882701"/>
                  </a:lnTo>
                  <a:lnTo>
                    <a:pt x="645567" y="868071"/>
                  </a:lnTo>
                  <a:lnTo>
                    <a:pt x="655320" y="858927"/>
                  </a:lnTo>
                  <a:lnTo>
                    <a:pt x="623012" y="835152"/>
                  </a:lnTo>
                  <a:lnTo>
                    <a:pt x="599847" y="834543"/>
                  </a:lnTo>
                  <a:lnTo>
                    <a:pt x="575463" y="815035"/>
                  </a:lnTo>
                  <a:lnTo>
                    <a:pt x="515112" y="818693"/>
                  </a:lnTo>
                  <a:lnTo>
                    <a:pt x="466954" y="832714"/>
                  </a:lnTo>
                  <a:lnTo>
                    <a:pt x="424892" y="846125"/>
                  </a:lnTo>
                  <a:lnTo>
                    <a:pt x="394412" y="843687"/>
                  </a:lnTo>
                  <a:lnTo>
                    <a:pt x="351740" y="863803"/>
                  </a:lnTo>
                  <a:lnTo>
                    <a:pt x="319431" y="872338"/>
                  </a:lnTo>
                  <a:lnTo>
                    <a:pt x="305410" y="893064"/>
                  </a:lnTo>
                  <a:lnTo>
                    <a:pt x="287122" y="908914"/>
                  </a:lnTo>
                  <a:lnTo>
                    <a:pt x="258471" y="910133"/>
                  </a:lnTo>
                  <a:lnTo>
                    <a:pt x="236525" y="913181"/>
                  </a:lnTo>
                  <a:lnTo>
                    <a:pt x="210922" y="906475"/>
                  </a:lnTo>
                  <a:lnTo>
                    <a:pt x="185319" y="910743"/>
                  </a:lnTo>
                  <a:lnTo>
                    <a:pt x="162154" y="912571"/>
                  </a:lnTo>
                  <a:lnTo>
                    <a:pt x="134722" y="933298"/>
                  </a:lnTo>
                  <a:lnTo>
                    <a:pt x="125578" y="931469"/>
                  </a:lnTo>
                  <a:lnTo>
                    <a:pt x="104852" y="942442"/>
                  </a:lnTo>
                  <a:lnTo>
                    <a:pt x="84125" y="954634"/>
                  </a:lnTo>
                  <a:lnTo>
                    <a:pt x="60960" y="953415"/>
                  </a:lnTo>
                  <a:lnTo>
                    <a:pt x="39624" y="953415"/>
                  </a:lnTo>
                  <a:lnTo>
                    <a:pt x="14631" y="928421"/>
                  </a:lnTo>
                  <a:lnTo>
                    <a:pt x="0" y="921106"/>
                  </a:lnTo>
                  <a:lnTo>
                    <a:pt x="9144" y="898551"/>
                  </a:lnTo>
                  <a:lnTo>
                    <a:pt x="26823" y="893064"/>
                  </a:lnTo>
                  <a:lnTo>
                    <a:pt x="35967" y="884530"/>
                  </a:lnTo>
                  <a:lnTo>
                    <a:pt x="39624" y="870509"/>
                  </a:lnTo>
                  <a:lnTo>
                    <a:pt x="53645" y="843077"/>
                  </a:lnTo>
                  <a:lnTo>
                    <a:pt x="57912" y="819912"/>
                  </a:lnTo>
                  <a:lnTo>
                    <a:pt x="53645" y="780288"/>
                  </a:lnTo>
                  <a:lnTo>
                    <a:pt x="54864" y="757733"/>
                  </a:lnTo>
                  <a:lnTo>
                    <a:pt x="63399" y="735787"/>
                  </a:lnTo>
                  <a:lnTo>
                    <a:pt x="57912" y="710184"/>
                  </a:lnTo>
                  <a:lnTo>
                    <a:pt x="59741" y="698602"/>
                  </a:lnTo>
                  <a:lnTo>
                    <a:pt x="49378" y="682752"/>
                  </a:lnTo>
                  <a:lnTo>
                    <a:pt x="53645" y="652272"/>
                  </a:lnTo>
                  <a:lnTo>
                    <a:pt x="42063" y="621183"/>
                  </a:lnTo>
                  <a:lnTo>
                    <a:pt x="41453" y="604723"/>
                  </a:lnTo>
                  <a:lnTo>
                    <a:pt x="52426" y="621792"/>
                  </a:lnTo>
                  <a:lnTo>
                    <a:pt x="49378" y="585216"/>
                  </a:lnTo>
                  <a:lnTo>
                    <a:pt x="63399" y="596799"/>
                  </a:lnTo>
                  <a:lnTo>
                    <a:pt x="70104" y="612039"/>
                  </a:lnTo>
                  <a:lnTo>
                    <a:pt x="73762" y="591922"/>
                  </a:lnTo>
                  <a:lnTo>
                    <a:pt x="64008" y="560832"/>
                  </a:lnTo>
                  <a:lnTo>
                    <a:pt x="63399" y="548640"/>
                  </a:lnTo>
                  <a:lnTo>
                    <a:pt x="58522" y="537058"/>
                  </a:lnTo>
                  <a:lnTo>
                    <a:pt x="66447" y="514503"/>
                  </a:lnTo>
                  <a:lnTo>
                    <a:pt x="75591" y="504749"/>
                  </a:lnTo>
                  <a:lnTo>
                    <a:pt x="83516" y="485242"/>
                  </a:lnTo>
                  <a:lnTo>
                    <a:pt x="84125" y="462077"/>
                  </a:lnTo>
                  <a:lnTo>
                    <a:pt x="103023" y="434035"/>
                  </a:lnTo>
                  <a:lnTo>
                    <a:pt x="100584" y="463906"/>
                  </a:lnTo>
                  <a:lnTo>
                    <a:pt x="119482" y="437083"/>
                  </a:lnTo>
                  <a:lnTo>
                    <a:pt x="149352" y="423672"/>
                  </a:lnTo>
                  <a:lnTo>
                    <a:pt x="168860" y="407213"/>
                  </a:lnTo>
                  <a:lnTo>
                    <a:pt x="197511" y="392583"/>
                  </a:lnTo>
                  <a:lnTo>
                    <a:pt x="213360" y="389535"/>
                  </a:lnTo>
                  <a:lnTo>
                    <a:pt x="221895" y="394411"/>
                  </a:lnTo>
                  <a:lnTo>
                    <a:pt x="251156" y="379781"/>
                  </a:lnTo>
                  <a:lnTo>
                    <a:pt x="272492" y="375514"/>
                  </a:lnTo>
                  <a:lnTo>
                    <a:pt x="279197" y="366979"/>
                  </a:lnTo>
                  <a:lnTo>
                    <a:pt x="288341" y="363322"/>
                  </a:lnTo>
                  <a:lnTo>
                    <a:pt x="307239" y="364541"/>
                  </a:lnTo>
                  <a:lnTo>
                    <a:pt x="345034" y="352959"/>
                  </a:lnTo>
                  <a:lnTo>
                    <a:pt x="366370" y="335280"/>
                  </a:lnTo>
                  <a:lnTo>
                    <a:pt x="378562" y="314554"/>
                  </a:lnTo>
                  <a:lnTo>
                    <a:pt x="402336" y="295047"/>
                  </a:lnTo>
                  <a:lnTo>
                    <a:pt x="406604" y="279197"/>
                  </a:lnTo>
                  <a:lnTo>
                    <a:pt x="410871" y="257861"/>
                  </a:lnTo>
                  <a:lnTo>
                    <a:pt x="440741" y="224333"/>
                  </a:lnTo>
                  <a:lnTo>
                    <a:pt x="449276" y="258471"/>
                  </a:lnTo>
                  <a:lnTo>
                    <a:pt x="465125" y="250546"/>
                  </a:lnTo>
                  <a:lnTo>
                    <a:pt x="455981" y="232258"/>
                  </a:lnTo>
                  <a:lnTo>
                    <a:pt x="470002" y="213360"/>
                  </a:lnTo>
                  <a:lnTo>
                    <a:pt x="483413" y="221895"/>
                  </a:lnTo>
                  <a:lnTo>
                    <a:pt x="492557" y="192024"/>
                  </a:lnTo>
                  <a:lnTo>
                    <a:pt x="513893" y="172517"/>
                  </a:lnTo>
                  <a:lnTo>
                    <a:pt x="524866" y="157277"/>
                  </a:lnTo>
                  <a:lnTo>
                    <a:pt x="542544" y="150571"/>
                  </a:lnTo>
                  <a:lnTo>
                    <a:pt x="544983" y="139599"/>
                  </a:lnTo>
                  <a:lnTo>
                    <a:pt x="559004" y="143866"/>
                  </a:lnTo>
                  <a:lnTo>
                    <a:pt x="561442" y="134112"/>
                  </a:lnTo>
                  <a:lnTo>
                    <a:pt x="577292" y="128626"/>
                  </a:lnTo>
                  <a:lnTo>
                    <a:pt x="594360" y="123139"/>
                  </a:lnTo>
                  <a:lnTo>
                    <a:pt x="616916" y="141427"/>
                  </a:lnTo>
                  <a:lnTo>
                    <a:pt x="632765" y="164592"/>
                  </a:lnTo>
                  <a:lnTo>
                    <a:pt x="654101" y="164592"/>
                  </a:lnTo>
                  <a:lnTo>
                    <a:pt x="675437" y="168250"/>
                  </a:lnTo>
                  <a:lnTo>
                    <a:pt x="671170" y="146914"/>
                  </a:lnTo>
                  <a:lnTo>
                    <a:pt x="692506" y="115824"/>
                  </a:lnTo>
                  <a:lnTo>
                    <a:pt x="708965" y="105461"/>
                  </a:lnTo>
                  <a:lnTo>
                    <a:pt x="705308" y="95707"/>
                  </a:lnTo>
                  <a:lnTo>
                    <a:pt x="722986" y="73152"/>
                  </a:lnTo>
                  <a:lnTo>
                    <a:pt x="745541" y="59131"/>
                  </a:lnTo>
                  <a:lnTo>
                    <a:pt x="762000" y="64008"/>
                  </a:lnTo>
                  <a:lnTo>
                    <a:pt x="791871" y="56693"/>
                  </a:lnTo>
                  <a:lnTo>
                    <a:pt x="793700" y="36576"/>
                  </a:lnTo>
                  <a:lnTo>
                    <a:pt x="769925" y="23775"/>
                  </a:lnTo>
                  <a:lnTo>
                    <a:pt x="788823" y="18288"/>
                  </a:lnTo>
                  <a:lnTo>
                    <a:pt x="810768" y="28042"/>
                  </a:lnTo>
                  <a:lnTo>
                    <a:pt x="827228" y="43891"/>
                  </a:lnTo>
                  <a:lnTo>
                    <a:pt x="854660" y="53645"/>
                  </a:lnTo>
                  <a:lnTo>
                    <a:pt x="865023" y="49987"/>
                  </a:lnTo>
                  <a:lnTo>
                    <a:pt x="885140" y="62179"/>
                  </a:lnTo>
                  <a:lnTo>
                    <a:pt x="906476" y="50597"/>
                  </a:lnTo>
                  <a:lnTo>
                    <a:pt x="918668" y="54255"/>
                  </a:lnTo>
                  <a:lnTo>
                    <a:pt x="927812" y="46330"/>
                  </a:lnTo>
                  <a:lnTo>
                    <a:pt x="941223" y="65837"/>
                  </a:lnTo>
                  <a:lnTo>
                    <a:pt x="929031" y="87173"/>
                  </a:lnTo>
                  <a:lnTo>
                    <a:pt x="913791" y="103023"/>
                  </a:lnTo>
                  <a:lnTo>
                    <a:pt x="902208" y="104242"/>
                  </a:lnTo>
                  <a:lnTo>
                    <a:pt x="904037" y="119482"/>
                  </a:lnTo>
                  <a:lnTo>
                    <a:pt x="890626" y="138989"/>
                  </a:lnTo>
                  <a:lnTo>
                    <a:pt x="875386" y="158496"/>
                  </a:lnTo>
                  <a:lnTo>
                    <a:pt x="876605" y="169469"/>
                  </a:lnTo>
                  <a:lnTo>
                    <a:pt x="899770" y="191415"/>
                  </a:lnTo>
                  <a:lnTo>
                    <a:pt x="924154" y="203607"/>
                  </a:lnTo>
                  <a:lnTo>
                    <a:pt x="939394" y="217018"/>
                  </a:lnTo>
                  <a:lnTo>
                    <a:pt x="959511" y="240183"/>
                  </a:lnTo>
                  <a:lnTo>
                    <a:pt x="969264" y="240183"/>
                  </a:lnTo>
                  <a:lnTo>
                    <a:pt x="985114" y="250546"/>
                  </a:lnTo>
                  <a:lnTo>
                    <a:pt x="988162" y="262738"/>
                  </a:lnTo>
                  <a:lnTo>
                    <a:pt x="1018032" y="275539"/>
                  </a:lnTo>
                  <a:lnTo>
                    <a:pt x="1043026" y="262128"/>
                  </a:lnTo>
                  <a:lnTo>
                    <a:pt x="1053999" y="241402"/>
                  </a:lnTo>
                  <a:lnTo>
                    <a:pt x="1064362" y="223723"/>
                  </a:lnTo>
                  <a:lnTo>
                    <a:pt x="1072287" y="202387"/>
                  </a:lnTo>
                  <a:lnTo>
                    <a:pt x="1088136" y="171298"/>
                  </a:lnTo>
                  <a:lnTo>
                    <a:pt x="1086917" y="152400"/>
                  </a:lnTo>
                  <a:lnTo>
                    <a:pt x="1091184" y="140818"/>
                  </a:lnTo>
                  <a:lnTo>
                    <a:pt x="1090575" y="118872"/>
                  </a:lnTo>
                  <a:lnTo>
                    <a:pt x="1099109" y="89002"/>
                  </a:lnTo>
                  <a:lnTo>
                    <a:pt x="1107034" y="81077"/>
                  </a:lnTo>
                  <a:lnTo>
                    <a:pt x="1103376" y="68275"/>
                  </a:lnTo>
                  <a:lnTo>
                    <a:pt x="1114349" y="47549"/>
                  </a:lnTo>
                  <a:lnTo>
                    <a:pt x="1123493" y="26213"/>
                  </a:lnTo>
                  <a:lnTo>
                    <a:pt x="1125932" y="14631"/>
                  </a:lnTo>
                  <a:lnTo>
                    <a:pt x="1139952" y="0"/>
                  </a:lnTo>
                  <a:lnTo>
                    <a:pt x="1147877" y="19507"/>
                  </a:lnTo>
                  <a:lnTo>
                    <a:pt x="1147268" y="43891"/>
                  </a:lnTo>
                  <a:lnTo>
                    <a:pt x="1155192" y="48768"/>
                  </a:lnTo>
                  <a:lnTo>
                    <a:pt x="1154583" y="65227"/>
                  </a:lnTo>
                  <a:lnTo>
                    <a:pt x="1164336" y="84735"/>
                  </a:lnTo>
                  <a:lnTo>
                    <a:pt x="1163727" y="107290"/>
                  </a:lnTo>
                  <a:lnTo>
                    <a:pt x="1160069" y="12131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 name="Forme libre : forme 14">
              <a:extLst>
                <a:ext uri="{FF2B5EF4-FFF2-40B4-BE49-F238E27FC236}">
                  <a16:creationId xmlns:a16="http://schemas.microsoft.com/office/drawing/2014/main" id="{0451AA19-822F-530A-C37A-03F8D63668E8}"/>
                </a:ext>
              </a:extLst>
            </p:cNvPr>
            <p:cNvSpPr/>
            <p:nvPr/>
          </p:nvSpPr>
          <p:spPr>
            <a:xfrm>
              <a:off x="6302654" y="2504236"/>
              <a:ext cx="226161" cy="99974"/>
            </a:xfrm>
            <a:custGeom>
              <a:avLst/>
              <a:gdLst>
                <a:gd name="connsiteX0" fmla="*/ 223723 w 226161"/>
                <a:gd name="connsiteY0" fmla="*/ 17069 h 99974"/>
                <a:gd name="connsiteX1" fmla="*/ 221895 w 226161"/>
                <a:gd name="connsiteY1" fmla="*/ 21946 h 99974"/>
                <a:gd name="connsiteX2" fmla="*/ 226161 w 226161"/>
                <a:gd name="connsiteY2" fmla="*/ 34747 h 99974"/>
                <a:gd name="connsiteX3" fmla="*/ 224943 w 226161"/>
                <a:gd name="connsiteY3" fmla="*/ 50597 h 99974"/>
                <a:gd name="connsiteX4" fmla="*/ 207873 w 226161"/>
                <a:gd name="connsiteY4" fmla="*/ 50597 h 99974"/>
                <a:gd name="connsiteX5" fmla="*/ 214579 w 226161"/>
                <a:gd name="connsiteY5" fmla="*/ 59131 h 99974"/>
                <a:gd name="connsiteX6" fmla="*/ 206655 w 226161"/>
                <a:gd name="connsiteY6" fmla="*/ 83515 h 99974"/>
                <a:gd name="connsiteX7" fmla="*/ 201168 w 226161"/>
                <a:gd name="connsiteY7" fmla="*/ 90221 h 99974"/>
                <a:gd name="connsiteX8" fmla="*/ 174345 w 226161"/>
                <a:gd name="connsiteY8" fmla="*/ 90830 h 99974"/>
                <a:gd name="connsiteX9" fmla="*/ 159715 w 226161"/>
                <a:gd name="connsiteY9" fmla="*/ 99974 h 99974"/>
                <a:gd name="connsiteX10" fmla="*/ 134112 w 226161"/>
                <a:gd name="connsiteY10" fmla="*/ 96926 h 99974"/>
                <a:gd name="connsiteX11" fmla="*/ 89611 w 226161"/>
                <a:gd name="connsiteY11" fmla="*/ 86563 h 99974"/>
                <a:gd name="connsiteX12" fmla="*/ 81687 w 226161"/>
                <a:gd name="connsiteY12" fmla="*/ 73762 h 99974"/>
                <a:gd name="connsiteX13" fmla="*/ 51816 w 226161"/>
                <a:gd name="connsiteY13" fmla="*/ 80467 h 99974"/>
                <a:gd name="connsiteX14" fmla="*/ 48768 w 226161"/>
                <a:gd name="connsiteY14" fmla="*/ 87782 h 99974"/>
                <a:gd name="connsiteX15" fmla="*/ 29871 w 226161"/>
                <a:gd name="connsiteY15" fmla="*/ 82296 h 99974"/>
                <a:gd name="connsiteX16" fmla="*/ 14020 w 226161"/>
                <a:gd name="connsiteY16" fmla="*/ 81077 h 99974"/>
                <a:gd name="connsiteX17" fmla="*/ 0 w 226161"/>
                <a:gd name="connsiteY17" fmla="*/ 73762 h 99974"/>
                <a:gd name="connsiteX18" fmla="*/ 4267 w 226161"/>
                <a:gd name="connsiteY18" fmla="*/ 64618 h 99974"/>
                <a:gd name="connsiteX19" fmla="*/ 3048 w 226161"/>
                <a:gd name="connsiteY19" fmla="*/ 57912 h 99974"/>
                <a:gd name="connsiteX20" fmla="*/ 11583 w 226161"/>
                <a:gd name="connsiteY20" fmla="*/ 56083 h 99974"/>
                <a:gd name="connsiteX21" fmla="*/ 28041 w 226161"/>
                <a:gd name="connsiteY21" fmla="*/ 66446 h 99974"/>
                <a:gd name="connsiteX22" fmla="*/ 31699 w 226161"/>
                <a:gd name="connsiteY22" fmla="*/ 56083 h 99974"/>
                <a:gd name="connsiteX23" fmla="*/ 58521 w 226161"/>
                <a:gd name="connsiteY23" fmla="*/ 57912 h 99974"/>
                <a:gd name="connsiteX24" fmla="*/ 79857 w 226161"/>
                <a:gd name="connsiteY24" fmla="*/ 51206 h 99974"/>
                <a:gd name="connsiteX25" fmla="*/ 94488 w 226161"/>
                <a:gd name="connsiteY25" fmla="*/ 52426 h 99974"/>
                <a:gd name="connsiteX26" fmla="*/ 104851 w 226161"/>
                <a:gd name="connsiteY26" fmla="*/ 60350 h 99974"/>
                <a:gd name="connsiteX27" fmla="*/ 107289 w 226161"/>
                <a:gd name="connsiteY27" fmla="*/ 53645 h 99974"/>
                <a:gd name="connsiteX28" fmla="*/ 101193 w 226161"/>
                <a:gd name="connsiteY28" fmla="*/ 28651 h 99974"/>
                <a:gd name="connsiteX29" fmla="*/ 111556 w 226161"/>
                <a:gd name="connsiteY29" fmla="*/ 23774 h 99974"/>
                <a:gd name="connsiteX30" fmla="*/ 121311 w 226161"/>
                <a:gd name="connsiteY30" fmla="*/ 6096 h 99974"/>
                <a:gd name="connsiteX31" fmla="*/ 144475 w 226161"/>
                <a:gd name="connsiteY31" fmla="*/ 18898 h 99974"/>
                <a:gd name="connsiteX32" fmla="*/ 160324 w 226161"/>
                <a:gd name="connsiteY32" fmla="*/ 3048 h 99974"/>
                <a:gd name="connsiteX33" fmla="*/ 170688 w 226161"/>
                <a:gd name="connsiteY33" fmla="*/ 0 h 99974"/>
                <a:gd name="connsiteX34" fmla="*/ 195072 w 226161"/>
                <a:gd name="connsiteY34" fmla="*/ 11582 h 99974"/>
                <a:gd name="connsiteX35" fmla="*/ 209092 w 226161"/>
                <a:gd name="connsiteY35" fmla="*/ 9754 h 99974"/>
                <a:gd name="connsiteX36" fmla="*/ 223723 w 226161"/>
                <a:gd name="connsiteY36" fmla="*/ 17069 h 9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161" h="99974">
                  <a:moveTo>
                    <a:pt x="223723" y="17069"/>
                  </a:moveTo>
                  <a:lnTo>
                    <a:pt x="221895" y="21946"/>
                  </a:lnTo>
                  <a:lnTo>
                    <a:pt x="226161" y="34747"/>
                  </a:lnTo>
                  <a:lnTo>
                    <a:pt x="224943" y="50597"/>
                  </a:lnTo>
                  <a:lnTo>
                    <a:pt x="207873" y="50597"/>
                  </a:lnTo>
                  <a:lnTo>
                    <a:pt x="214579" y="59131"/>
                  </a:lnTo>
                  <a:lnTo>
                    <a:pt x="206655" y="83515"/>
                  </a:lnTo>
                  <a:lnTo>
                    <a:pt x="201168" y="90221"/>
                  </a:lnTo>
                  <a:lnTo>
                    <a:pt x="174345" y="90830"/>
                  </a:lnTo>
                  <a:lnTo>
                    <a:pt x="159715" y="99974"/>
                  </a:lnTo>
                  <a:lnTo>
                    <a:pt x="134112" y="96926"/>
                  </a:lnTo>
                  <a:lnTo>
                    <a:pt x="89611" y="86563"/>
                  </a:lnTo>
                  <a:lnTo>
                    <a:pt x="81687" y="73762"/>
                  </a:lnTo>
                  <a:lnTo>
                    <a:pt x="51816" y="80467"/>
                  </a:lnTo>
                  <a:lnTo>
                    <a:pt x="48768" y="87782"/>
                  </a:lnTo>
                  <a:lnTo>
                    <a:pt x="29871" y="82296"/>
                  </a:lnTo>
                  <a:lnTo>
                    <a:pt x="14020" y="81077"/>
                  </a:lnTo>
                  <a:lnTo>
                    <a:pt x="0" y="73762"/>
                  </a:lnTo>
                  <a:lnTo>
                    <a:pt x="4267" y="64618"/>
                  </a:lnTo>
                  <a:lnTo>
                    <a:pt x="3048" y="57912"/>
                  </a:lnTo>
                  <a:lnTo>
                    <a:pt x="11583" y="56083"/>
                  </a:lnTo>
                  <a:lnTo>
                    <a:pt x="28041" y="66446"/>
                  </a:lnTo>
                  <a:lnTo>
                    <a:pt x="31699" y="56083"/>
                  </a:lnTo>
                  <a:lnTo>
                    <a:pt x="58521" y="57912"/>
                  </a:lnTo>
                  <a:lnTo>
                    <a:pt x="79857" y="51206"/>
                  </a:lnTo>
                  <a:lnTo>
                    <a:pt x="94488" y="52426"/>
                  </a:lnTo>
                  <a:lnTo>
                    <a:pt x="104851" y="60350"/>
                  </a:lnTo>
                  <a:lnTo>
                    <a:pt x="107289" y="53645"/>
                  </a:lnTo>
                  <a:lnTo>
                    <a:pt x="101193" y="28651"/>
                  </a:lnTo>
                  <a:lnTo>
                    <a:pt x="111556" y="23774"/>
                  </a:lnTo>
                  <a:lnTo>
                    <a:pt x="121311" y="6096"/>
                  </a:lnTo>
                  <a:lnTo>
                    <a:pt x="144475" y="18898"/>
                  </a:lnTo>
                  <a:lnTo>
                    <a:pt x="160324" y="3048"/>
                  </a:lnTo>
                  <a:lnTo>
                    <a:pt x="170688" y="0"/>
                  </a:lnTo>
                  <a:lnTo>
                    <a:pt x="195072" y="11582"/>
                  </a:lnTo>
                  <a:lnTo>
                    <a:pt x="209092" y="9754"/>
                  </a:lnTo>
                  <a:lnTo>
                    <a:pt x="223723" y="1706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 name="Forme libre : forme 15">
              <a:extLst>
                <a:ext uri="{FF2B5EF4-FFF2-40B4-BE49-F238E27FC236}">
                  <a16:creationId xmlns:a16="http://schemas.microsoft.com/office/drawing/2014/main" id="{29A7DF31-30C6-01BD-31E6-6B49476607C7}"/>
                </a:ext>
              </a:extLst>
            </p:cNvPr>
            <p:cNvSpPr/>
            <p:nvPr/>
          </p:nvSpPr>
          <p:spPr>
            <a:xfrm>
              <a:off x="7441997" y="2862680"/>
              <a:ext cx="49986" cy="39014"/>
            </a:xfrm>
            <a:custGeom>
              <a:avLst/>
              <a:gdLst>
                <a:gd name="connsiteX0" fmla="*/ 49987 w 49986"/>
                <a:gd name="connsiteY0" fmla="*/ 39014 h 39014"/>
                <a:gd name="connsiteX1" fmla="*/ 26822 w 49986"/>
                <a:gd name="connsiteY1" fmla="*/ 33528 h 39014"/>
                <a:gd name="connsiteX2" fmla="*/ 7315 w 49986"/>
                <a:gd name="connsiteY2" fmla="*/ 15850 h 39014"/>
                <a:gd name="connsiteX3" fmla="*/ 0 w 49986"/>
                <a:gd name="connsiteY3" fmla="*/ 610 h 39014"/>
                <a:gd name="connsiteX4" fmla="*/ 6096 w 49986"/>
                <a:gd name="connsiteY4" fmla="*/ 0 h 39014"/>
                <a:gd name="connsiteX5" fmla="*/ 17678 w 49986"/>
                <a:gd name="connsiteY5" fmla="*/ 10363 h 39014"/>
                <a:gd name="connsiteX6" fmla="*/ 31699 w 49986"/>
                <a:gd name="connsiteY6" fmla="*/ 10363 h 39014"/>
                <a:gd name="connsiteX7" fmla="*/ 32918 w 49986"/>
                <a:gd name="connsiteY7" fmla="*/ 16459 h 39014"/>
                <a:gd name="connsiteX8" fmla="*/ 49987 w 49986"/>
                <a:gd name="connsiteY8" fmla="*/ 39014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39014">
                  <a:moveTo>
                    <a:pt x="49987" y="39014"/>
                  </a:moveTo>
                  <a:lnTo>
                    <a:pt x="26822" y="33528"/>
                  </a:lnTo>
                  <a:lnTo>
                    <a:pt x="7315" y="15850"/>
                  </a:lnTo>
                  <a:lnTo>
                    <a:pt x="0" y="610"/>
                  </a:lnTo>
                  <a:lnTo>
                    <a:pt x="6096" y="0"/>
                  </a:lnTo>
                  <a:lnTo>
                    <a:pt x="17678" y="10363"/>
                  </a:lnTo>
                  <a:lnTo>
                    <a:pt x="31699" y="10363"/>
                  </a:lnTo>
                  <a:lnTo>
                    <a:pt x="32918" y="16459"/>
                  </a:lnTo>
                  <a:lnTo>
                    <a:pt x="49987" y="3901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 name="Forme libre : forme 16">
              <a:extLst>
                <a:ext uri="{FF2B5EF4-FFF2-40B4-BE49-F238E27FC236}">
                  <a16:creationId xmlns:a16="http://schemas.microsoft.com/office/drawing/2014/main" id="{3F46562E-85F8-2792-4103-CFF1EC7B9D17}"/>
                </a:ext>
              </a:extLst>
            </p:cNvPr>
            <p:cNvSpPr/>
            <p:nvPr/>
          </p:nvSpPr>
          <p:spPr>
            <a:xfrm>
              <a:off x="7435901" y="2780384"/>
              <a:ext cx="179832" cy="139598"/>
            </a:xfrm>
            <a:custGeom>
              <a:avLst/>
              <a:gdLst>
                <a:gd name="connsiteX0" fmla="*/ 94488 w 179832"/>
                <a:gd name="connsiteY0" fmla="*/ 17678 h 139598"/>
                <a:gd name="connsiteX1" fmla="*/ 109728 w 179832"/>
                <a:gd name="connsiteY1" fmla="*/ 1829 h 139598"/>
                <a:gd name="connsiteX2" fmla="*/ 131064 w 179832"/>
                <a:gd name="connsiteY2" fmla="*/ 21946 h 139598"/>
                <a:gd name="connsiteX3" fmla="*/ 153009 w 179832"/>
                <a:gd name="connsiteY3" fmla="*/ 49987 h 139598"/>
                <a:gd name="connsiteX4" fmla="*/ 168249 w 179832"/>
                <a:gd name="connsiteY4" fmla="*/ 51816 h 139598"/>
                <a:gd name="connsiteX5" fmla="*/ 179832 w 179832"/>
                <a:gd name="connsiteY5" fmla="*/ 62179 h 139598"/>
                <a:gd name="connsiteX6" fmla="*/ 154228 w 179832"/>
                <a:gd name="connsiteY6" fmla="*/ 65227 h 139598"/>
                <a:gd name="connsiteX7" fmla="*/ 154838 w 179832"/>
                <a:gd name="connsiteY7" fmla="*/ 95707 h 139598"/>
                <a:gd name="connsiteX8" fmla="*/ 152400 w 179832"/>
                <a:gd name="connsiteY8" fmla="*/ 109118 h 139598"/>
                <a:gd name="connsiteX9" fmla="*/ 142036 w 179832"/>
                <a:gd name="connsiteY9" fmla="*/ 118262 h 139598"/>
                <a:gd name="connsiteX10" fmla="*/ 146913 w 179832"/>
                <a:gd name="connsiteY10" fmla="*/ 137160 h 139598"/>
                <a:gd name="connsiteX11" fmla="*/ 138988 w 179832"/>
                <a:gd name="connsiteY11" fmla="*/ 139598 h 139598"/>
                <a:gd name="connsiteX12" fmla="*/ 115214 w 179832"/>
                <a:gd name="connsiteY12" fmla="*/ 118872 h 139598"/>
                <a:gd name="connsiteX13" fmla="*/ 122529 w 179832"/>
                <a:gd name="connsiteY13" fmla="*/ 99974 h 139598"/>
                <a:gd name="connsiteX14" fmla="*/ 110947 w 179832"/>
                <a:gd name="connsiteY14" fmla="*/ 88392 h 139598"/>
                <a:gd name="connsiteX15" fmla="*/ 99364 w 179832"/>
                <a:gd name="connsiteY15" fmla="*/ 91440 h 139598"/>
                <a:gd name="connsiteX16" fmla="*/ 67056 w 179832"/>
                <a:gd name="connsiteY16" fmla="*/ 120091 h 139598"/>
                <a:gd name="connsiteX17" fmla="*/ 61569 w 179832"/>
                <a:gd name="connsiteY17" fmla="*/ 92659 h 139598"/>
                <a:gd name="connsiteX18" fmla="*/ 46329 w 179832"/>
                <a:gd name="connsiteY18" fmla="*/ 86563 h 139598"/>
                <a:gd name="connsiteX19" fmla="*/ 30480 w 179832"/>
                <a:gd name="connsiteY19" fmla="*/ 76200 h 139598"/>
                <a:gd name="connsiteX20" fmla="*/ 37185 w 179832"/>
                <a:gd name="connsiteY20" fmla="*/ 63398 h 139598"/>
                <a:gd name="connsiteX21" fmla="*/ 17678 w 179832"/>
                <a:gd name="connsiteY21" fmla="*/ 49987 h 139598"/>
                <a:gd name="connsiteX22" fmla="*/ 21945 w 179832"/>
                <a:gd name="connsiteY22" fmla="*/ 40234 h 139598"/>
                <a:gd name="connsiteX23" fmla="*/ 8534 w 179832"/>
                <a:gd name="connsiteY23" fmla="*/ 33528 h 139598"/>
                <a:gd name="connsiteX24" fmla="*/ 0 w 179832"/>
                <a:gd name="connsiteY24" fmla="*/ 23774 h 139598"/>
                <a:gd name="connsiteX25" fmla="*/ 6705 w 179832"/>
                <a:gd name="connsiteY25" fmla="*/ 17069 h 139598"/>
                <a:gd name="connsiteX26" fmla="*/ 32308 w 179832"/>
                <a:gd name="connsiteY26" fmla="*/ 28651 h 139598"/>
                <a:gd name="connsiteX27" fmla="*/ 49987 w 179832"/>
                <a:gd name="connsiteY27" fmla="*/ 30480 h 139598"/>
                <a:gd name="connsiteX28" fmla="*/ 53644 w 179832"/>
                <a:gd name="connsiteY28" fmla="*/ 26213 h 139598"/>
                <a:gd name="connsiteX29" fmla="*/ 33528 w 179832"/>
                <a:gd name="connsiteY29" fmla="*/ 4877 h 139598"/>
                <a:gd name="connsiteX30" fmla="*/ 40843 w 179832"/>
                <a:gd name="connsiteY30" fmla="*/ 0 h 139598"/>
                <a:gd name="connsiteX31" fmla="*/ 49987 w 179832"/>
                <a:gd name="connsiteY31" fmla="*/ 1219 h 139598"/>
                <a:gd name="connsiteX32" fmla="*/ 76200 w 179832"/>
                <a:gd name="connsiteY32" fmla="*/ 24384 h 139598"/>
                <a:gd name="connsiteX33" fmla="*/ 90830 w 179832"/>
                <a:gd name="connsiteY33" fmla="*/ 27432 h 139598"/>
                <a:gd name="connsiteX34" fmla="*/ 94488 w 179832"/>
                <a:gd name="connsiteY34" fmla="*/ 17678 h 1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9832" h="139598">
                  <a:moveTo>
                    <a:pt x="94488" y="17678"/>
                  </a:moveTo>
                  <a:lnTo>
                    <a:pt x="109728" y="1829"/>
                  </a:lnTo>
                  <a:lnTo>
                    <a:pt x="131064" y="21946"/>
                  </a:lnTo>
                  <a:lnTo>
                    <a:pt x="153009" y="49987"/>
                  </a:lnTo>
                  <a:lnTo>
                    <a:pt x="168249" y="51816"/>
                  </a:lnTo>
                  <a:lnTo>
                    <a:pt x="179832" y="62179"/>
                  </a:lnTo>
                  <a:lnTo>
                    <a:pt x="154228" y="65227"/>
                  </a:lnTo>
                  <a:lnTo>
                    <a:pt x="154838" y="95707"/>
                  </a:lnTo>
                  <a:lnTo>
                    <a:pt x="152400" y="109118"/>
                  </a:lnTo>
                  <a:lnTo>
                    <a:pt x="142036" y="118262"/>
                  </a:lnTo>
                  <a:lnTo>
                    <a:pt x="146913" y="137160"/>
                  </a:lnTo>
                  <a:lnTo>
                    <a:pt x="138988" y="139598"/>
                  </a:lnTo>
                  <a:lnTo>
                    <a:pt x="115214" y="118872"/>
                  </a:lnTo>
                  <a:lnTo>
                    <a:pt x="122529" y="99974"/>
                  </a:lnTo>
                  <a:lnTo>
                    <a:pt x="110947" y="88392"/>
                  </a:lnTo>
                  <a:lnTo>
                    <a:pt x="99364" y="91440"/>
                  </a:lnTo>
                  <a:lnTo>
                    <a:pt x="67056" y="120091"/>
                  </a:lnTo>
                  <a:lnTo>
                    <a:pt x="61569" y="92659"/>
                  </a:lnTo>
                  <a:lnTo>
                    <a:pt x="46329" y="86563"/>
                  </a:lnTo>
                  <a:lnTo>
                    <a:pt x="30480" y="76200"/>
                  </a:lnTo>
                  <a:lnTo>
                    <a:pt x="37185" y="63398"/>
                  </a:lnTo>
                  <a:lnTo>
                    <a:pt x="17678" y="49987"/>
                  </a:lnTo>
                  <a:lnTo>
                    <a:pt x="21945" y="40234"/>
                  </a:lnTo>
                  <a:lnTo>
                    <a:pt x="8534" y="33528"/>
                  </a:lnTo>
                  <a:lnTo>
                    <a:pt x="0" y="23774"/>
                  </a:lnTo>
                  <a:lnTo>
                    <a:pt x="6705" y="17069"/>
                  </a:lnTo>
                  <a:lnTo>
                    <a:pt x="32308" y="28651"/>
                  </a:lnTo>
                  <a:lnTo>
                    <a:pt x="49987" y="30480"/>
                  </a:lnTo>
                  <a:lnTo>
                    <a:pt x="53644" y="26213"/>
                  </a:lnTo>
                  <a:lnTo>
                    <a:pt x="33528" y="4877"/>
                  </a:lnTo>
                  <a:lnTo>
                    <a:pt x="40843" y="0"/>
                  </a:lnTo>
                  <a:lnTo>
                    <a:pt x="49987" y="1219"/>
                  </a:lnTo>
                  <a:lnTo>
                    <a:pt x="76200" y="24384"/>
                  </a:lnTo>
                  <a:lnTo>
                    <a:pt x="90830" y="27432"/>
                  </a:lnTo>
                  <a:lnTo>
                    <a:pt x="94488" y="1767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 name="Forme libre : forme 17">
              <a:extLst>
                <a:ext uri="{FF2B5EF4-FFF2-40B4-BE49-F238E27FC236}">
                  <a16:creationId xmlns:a16="http://schemas.microsoft.com/office/drawing/2014/main" id="{7AAB5A6B-F321-22ED-ABCD-0780229B9D92}"/>
                </a:ext>
              </a:extLst>
            </p:cNvPr>
            <p:cNvSpPr/>
            <p:nvPr/>
          </p:nvSpPr>
          <p:spPr>
            <a:xfrm>
              <a:off x="7015277" y="4509210"/>
              <a:ext cx="59740" cy="82905"/>
            </a:xfrm>
            <a:custGeom>
              <a:avLst/>
              <a:gdLst>
                <a:gd name="connsiteX0" fmla="*/ 24993 w 59740"/>
                <a:gd name="connsiteY0" fmla="*/ 82296 h 82905"/>
                <a:gd name="connsiteX1" fmla="*/ 21336 w 59740"/>
                <a:gd name="connsiteY1" fmla="*/ 82905 h 82905"/>
                <a:gd name="connsiteX2" fmla="*/ 21336 w 59740"/>
                <a:gd name="connsiteY2" fmla="*/ 81077 h 82905"/>
                <a:gd name="connsiteX3" fmla="*/ 9144 w 59740"/>
                <a:gd name="connsiteY3" fmla="*/ 43891 h 82905"/>
                <a:gd name="connsiteX4" fmla="*/ 9083 w 59740"/>
                <a:gd name="connsiteY4" fmla="*/ 43525 h 82905"/>
                <a:gd name="connsiteX5" fmla="*/ 8534 w 59740"/>
                <a:gd name="connsiteY5" fmla="*/ 37185 h 82905"/>
                <a:gd name="connsiteX6" fmla="*/ 0 w 59740"/>
                <a:gd name="connsiteY6" fmla="*/ 19507 h 82905"/>
                <a:gd name="connsiteX7" fmla="*/ 21336 w 59740"/>
                <a:gd name="connsiteY7" fmla="*/ 22555 h 82905"/>
                <a:gd name="connsiteX8" fmla="*/ 31699 w 59740"/>
                <a:gd name="connsiteY8" fmla="*/ 0 h 82905"/>
                <a:gd name="connsiteX9" fmla="*/ 50596 w 59740"/>
                <a:gd name="connsiteY9" fmla="*/ 2438 h 82905"/>
                <a:gd name="connsiteX10" fmla="*/ 52425 w 59740"/>
                <a:gd name="connsiteY10" fmla="*/ 17678 h 82905"/>
                <a:gd name="connsiteX11" fmla="*/ 59740 w 59740"/>
                <a:gd name="connsiteY11" fmla="*/ 26822 h 82905"/>
                <a:gd name="connsiteX12" fmla="*/ 59740 w 59740"/>
                <a:gd name="connsiteY12" fmla="*/ 39624 h 82905"/>
                <a:gd name="connsiteX13" fmla="*/ 51206 w 59740"/>
                <a:gd name="connsiteY13" fmla="*/ 47549 h 82905"/>
                <a:gd name="connsiteX14" fmla="*/ 37185 w 59740"/>
                <a:gd name="connsiteY14" fmla="*/ 68275 h 82905"/>
                <a:gd name="connsiteX15" fmla="*/ 24993 w 59740"/>
                <a:gd name="connsiteY15" fmla="*/ 82296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905">
                  <a:moveTo>
                    <a:pt x="24993" y="82296"/>
                  </a:moveTo>
                  <a:lnTo>
                    <a:pt x="21336" y="82905"/>
                  </a:lnTo>
                  <a:lnTo>
                    <a:pt x="21336" y="81077"/>
                  </a:lnTo>
                  <a:lnTo>
                    <a:pt x="9144" y="43891"/>
                  </a:lnTo>
                  <a:lnTo>
                    <a:pt x="9083" y="43525"/>
                  </a:lnTo>
                  <a:lnTo>
                    <a:pt x="8534" y="37185"/>
                  </a:lnTo>
                  <a:lnTo>
                    <a:pt x="0" y="19507"/>
                  </a:lnTo>
                  <a:lnTo>
                    <a:pt x="21336" y="22555"/>
                  </a:lnTo>
                  <a:lnTo>
                    <a:pt x="31699" y="0"/>
                  </a:lnTo>
                  <a:lnTo>
                    <a:pt x="50596" y="2438"/>
                  </a:lnTo>
                  <a:lnTo>
                    <a:pt x="52425" y="17678"/>
                  </a:lnTo>
                  <a:lnTo>
                    <a:pt x="59740" y="26822"/>
                  </a:lnTo>
                  <a:lnTo>
                    <a:pt x="59740" y="39624"/>
                  </a:lnTo>
                  <a:lnTo>
                    <a:pt x="51206" y="47549"/>
                  </a:lnTo>
                  <a:lnTo>
                    <a:pt x="37185" y="68275"/>
                  </a:lnTo>
                  <a:lnTo>
                    <a:pt x="24993" y="8229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 name="Forme libre : forme 18">
              <a:extLst>
                <a:ext uri="{FF2B5EF4-FFF2-40B4-BE49-F238E27FC236}">
                  <a16:creationId xmlns:a16="http://schemas.microsoft.com/office/drawing/2014/main" id="{22F8BF66-750C-2F68-990D-1544783DD08C}"/>
                </a:ext>
              </a:extLst>
            </p:cNvPr>
            <p:cNvSpPr/>
            <p:nvPr/>
          </p:nvSpPr>
          <p:spPr>
            <a:xfrm>
              <a:off x="6087465" y="2412186"/>
              <a:ext cx="109118" cy="73761"/>
            </a:xfrm>
            <a:custGeom>
              <a:avLst/>
              <a:gdLst>
                <a:gd name="connsiteX0" fmla="*/ 109119 w 109118"/>
                <a:gd name="connsiteY0" fmla="*/ 25603 h 73761"/>
                <a:gd name="connsiteX1" fmla="*/ 106680 w 109118"/>
                <a:gd name="connsiteY1" fmla="*/ 51206 h 73761"/>
                <a:gd name="connsiteX2" fmla="*/ 98755 w 109118"/>
                <a:gd name="connsiteY2" fmla="*/ 52426 h 73761"/>
                <a:gd name="connsiteX3" fmla="*/ 96317 w 109118"/>
                <a:gd name="connsiteY3" fmla="*/ 73762 h 73761"/>
                <a:gd name="connsiteX4" fmla="*/ 69495 w 109118"/>
                <a:gd name="connsiteY4" fmla="*/ 56083 h 73761"/>
                <a:gd name="connsiteX5" fmla="*/ 54255 w 109118"/>
                <a:gd name="connsiteY5" fmla="*/ 59131 h 73761"/>
                <a:gd name="connsiteX6" fmla="*/ 32919 w 109118"/>
                <a:gd name="connsiteY6" fmla="*/ 41453 h 73761"/>
                <a:gd name="connsiteX7" fmla="*/ 18288 w 109118"/>
                <a:gd name="connsiteY7" fmla="*/ 26213 h 73761"/>
                <a:gd name="connsiteX8" fmla="*/ 4877 w 109118"/>
                <a:gd name="connsiteY8" fmla="*/ 25603 h 73761"/>
                <a:gd name="connsiteX9" fmla="*/ 0 w 109118"/>
                <a:gd name="connsiteY9" fmla="*/ 12192 h 73761"/>
                <a:gd name="connsiteX10" fmla="*/ 23775 w 109118"/>
                <a:gd name="connsiteY10" fmla="*/ 4877 h 73761"/>
                <a:gd name="connsiteX11" fmla="*/ 45720 w 109118"/>
                <a:gd name="connsiteY11" fmla="*/ 7925 h 73761"/>
                <a:gd name="connsiteX12" fmla="*/ 73152 w 109118"/>
                <a:gd name="connsiteY12" fmla="*/ 0 h 73761"/>
                <a:gd name="connsiteX13" fmla="*/ 92050 w 109118"/>
                <a:gd name="connsiteY13" fmla="*/ 16459 h 73761"/>
                <a:gd name="connsiteX14" fmla="*/ 109119 w 109118"/>
                <a:gd name="connsiteY14" fmla="*/ 25603 h 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18" h="73761">
                  <a:moveTo>
                    <a:pt x="109119" y="25603"/>
                  </a:moveTo>
                  <a:lnTo>
                    <a:pt x="106680" y="51206"/>
                  </a:lnTo>
                  <a:lnTo>
                    <a:pt x="98755" y="52426"/>
                  </a:lnTo>
                  <a:lnTo>
                    <a:pt x="96317" y="73762"/>
                  </a:lnTo>
                  <a:lnTo>
                    <a:pt x="69495" y="56083"/>
                  </a:lnTo>
                  <a:lnTo>
                    <a:pt x="54255" y="59131"/>
                  </a:lnTo>
                  <a:lnTo>
                    <a:pt x="32919" y="41453"/>
                  </a:lnTo>
                  <a:lnTo>
                    <a:pt x="18288" y="26213"/>
                  </a:lnTo>
                  <a:lnTo>
                    <a:pt x="4877" y="25603"/>
                  </a:lnTo>
                  <a:lnTo>
                    <a:pt x="0" y="12192"/>
                  </a:lnTo>
                  <a:lnTo>
                    <a:pt x="23775" y="4877"/>
                  </a:lnTo>
                  <a:lnTo>
                    <a:pt x="45720" y="7925"/>
                  </a:lnTo>
                  <a:lnTo>
                    <a:pt x="73152" y="0"/>
                  </a:lnTo>
                  <a:lnTo>
                    <a:pt x="92050" y="16459"/>
                  </a:lnTo>
                  <a:lnTo>
                    <a:pt x="109119" y="2560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 name="Forme libre : forme 19">
              <a:extLst>
                <a:ext uri="{FF2B5EF4-FFF2-40B4-BE49-F238E27FC236}">
                  <a16:creationId xmlns:a16="http://schemas.microsoft.com/office/drawing/2014/main" id="{E9E82F4D-8199-1B86-CA5A-A579381F078A}"/>
                </a:ext>
              </a:extLst>
            </p:cNvPr>
            <p:cNvSpPr/>
            <p:nvPr/>
          </p:nvSpPr>
          <p:spPr>
            <a:xfrm>
              <a:off x="6039307" y="3938624"/>
              <a:ext cx="104241" cy="238353"/>
            </a:xfrm>
            <a:custGeom>
              <a:avLst/>
              <a:gdLst>
                <a:gd name="connsiteX0" fmla="*/ 97536 w 104241"/>
                <a:gd name="connsiteY0" fmla="*/ 22555 h 238353"/>
                <a:gd name="connsiteX1" fmla="*/ 96317 w 104241"/>
                <a:gd name="connsiteY1" fmla="*/ 35357 h 238353"/>
                <a:gd name="connsiteX2" fmla="*/ 104241 w 104241"/>
                <a:gd name="connsiteY2" fmla="*/ 58522 h 238353"/>
                <a:gd name="connsiteX3" fmla="*/ 97536 w 104241"/>
                <a:gd name="connsiteY3" fmla="*/ 74371 h 238353"/>
                <a:gd name="connsiteX4" fmla="*/ 101193 w 104241"/>
                <a:gd name="connsiteY4" fmla="*/ 84735 h 238353"/>
                <a:gd name="connsiteX5" fmla="*/ 84125 w 104241"/>
                <a:gd name="connsiteY5" fmla="*/ 109119 h 238353"/>
                <a:gd name="connsiteX6" fmla="*/ 73761 w 104241"/>
                <a:gd name="connsiteY6" fmla="*/ 121311 h 238353"/>
                <a:gd name="connsiteX7" fmla="*/ 67056 w 104241"/>
                <a:gd name="connsiteY7" fmla="*/ 145695 h 238353"/>
                <a:gd name="connsiteX8" fmla="*/ 68275 w 104241"/>
                <a:gd name="connsiteY8" fmla="*/ 170688 h 238353"/>
                <a:gd name="connsiteX9" fmla="*/ 66446 w 104241"/>
                <a:gd name="connsiteY9" fmla="*/ 233477 h 238353"/>
                <a:gd name="connsiteX10" fmla="*/ 37795 w 104241"/>
                <a:gd name="connsiteY10" fmla="*/ 238354 h 238353"/>
                <a:gd name="connsiteX11" fmla="*/ 29261 w 104241"/>
                <a:gd name="connsiteY11" fmla="*/ 211531 h 238353"/>
                <a:gd name="connsiteX12" fmla="*/ 31089 w 104241"/>
                <a:gd name="connsiteY12" fmla="*/ 121311 h 238353"/>
                <a:gd name="connsiteX13" fmla="*/ 23774 w 104241"/>
                <a:gd name="connsiteY13" fmla="*/ 113386 h 238353"/>
                <a:gd name="connsiteX14" fmla="*/ 22555 w 104241"/>
                <a:gd name="connsiteY14" fmla="*/ 93879 h 238353"/>
                <a:gd name="connsiteX15" fmla="*/ 10363 w 104241"/>
                <a:gd name="connsiteY15" fmla="*/ 80467 h 238353"/>
                <a:gd name="connsiteX16" fmla="*/ 0 w 104241"/>
                <a:gd name="connsiteY16" fmla="*/ 68885 h 238353"/>
                <a:gd name="connsiteX17" fmla="*/ 4267 w 104241"/>
                <a:gd name="connsiteY17" fmla="*/ 48159 h 238353"/>
                <a:gd name="connsiteX18" fmla="*/ 16459 w 104241"/>
                <a:gd name="connsiteY18" fmla="*/ 43891 h 238353"/>
                <a:gd name="connsiteX19" fmla="*/ 23165 w 104241"/>
                <a:gd name="connsiteY19" fmla="*/ 26823 h 238353"/>
                <a:gd name="connsiteX20" fmla="*/ 40233 w 104241"/>
                <a:gd name="connsiteY20" fmla="*/ 23165 h 238353"/>
                <a:gd name="connsiteX21" fmla="*/ 47549 w 104241"/>
                <a:gd name="connsiteY21" fmla="*/ 11583 h 238353"/>
                <a:gd name="connsiteX22" fmla="*/ 59131 w 104241"/>
                <a:gd name="connsiteY22" fmla="*/ 0 h 238353"/>
                <a:gd name="connsiteX23" fmla="*/ 71323 w 104241"/>
                <a:gd name="connsiteY23" fmla="*/ 0 h 238353"/>
                <a:gd name="connsiteX24" fmla="*/ 97536 w 104241"/>
                <a:gd name="connsiteY24" fmla="*/ 22555 h 2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353">
                  <a:moveTo>
                    <a:pt x="97536" y="22555"/>
                  </a:moveTo>
                  <a:lnTo>
                    <a:pt x="96317" y="35357"/>
                  </a:lnTo>
                  <a:lnTo>
                    <a:pt x="104241" y="58522"/>
                  </a:lnTo>
                  <a:lnTo>
                    <a:pt x="97536" y="74371"/>
                  </a:lnTo>
                  <a:lnTo>
                    <a:pt x="101193" y="84735"/>
                  </a:lnTo>
                  <a:lnTo>
                    <a:pt x="84125" y="109119"/>
                  </a:lnTo>
                  <a:lnTo>
                    <a:pt x="73761" y="121311"/>
                  </a:lnTo>
                  <a:lnTo>
                    <a:pt x="67056" y="145695"/>
                  </a:lnTo>
                  <a:lnTo>
                    <a:pt x="68275" y="170688"/>
                  </a:lnTo>
                  <a:lnTo>
                    <a:pt x="66446" y="233477"/>
                  </a:lnTo>
                  <a:lnTo>
                    <a:pt x="37795" y="238354"/>
                  </a:lnTo>
                  <a:lnTo>
                    <a:pt x="29261" y="211531"/>
                  </a:lnTo>
                  <a:lnTo>
                    <a:pt x="31089" y="121311"/>
                  </a:lnTo>
                  <a:lnTo>
                    <a:pt x="23774" y="113386"/>
                  </a:lnTo>
                  <a:lnTo>
                    <a:pt x="22555" y="93879"/>
                  </a:lnTo>
                  <a:lnTo>
                    <a:pt x="10363" y="80467"/>
                  </a:lnTo>
                  <a:lnTo>
                    <a:pt x="0" y="68885"/>
                  </a:lnTo>
                  <a:lnTo>
                    <a:pt x="4267" y="48159"/>
                  </a:lnTo>
                  <a:lnTo>
                    <a:pt x="16459" y="43891"/>
                  </a:lnTo>
                  <a:lnTo>
                    <a:pt x="23165" y="26823"/>
                  </a:lnTo>
                  <a:lnTo>
                    <a:pt x="40233" y="23165"/>
                  </a:lnTo>
                  <a:lnTo>
                    <a:pt x="47549" y="11583"/>
                  </a:lnTo>
                  <a:lnTo>
                    <a:pt x="59131" y="0"/>
                  </a:lnTo>
                  <a:lnTo>
                    <a:pt x="71323" y="0"/>
                  </a:lnTo>
                  <a:lnTo>
                    <a:pt x="97536" y="2255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 name="Forme libre : forme 20">
              <a:extLst>
                <a:ext uri="{FF2B5EF4-FFF2-40B4-BE49-F238E27FC236}">
                  <a16:creationId xmlns:a16="http://schemas.microsoft.com/office/drawing/2014/main" id="{0F6A9266-692F-B56C-D784-BD3896F12A62}"/>
                </a:ext>
              </a:extLst>
            </p:cNvPr>
            <p:cNvSpPr/>
            <p:nvPr/>
          </p:nvSpPr>
          <p:spPr>
            <a:xfrm>
              <a:off x="5824728" y="3825848"/>
              <a:ext cx="262737" cy="215188"/>
            </a:xfrm>
            <a:custGeom>
              <a:avLst/>
              <a:gdLst>
                <a:gd name="connsiteX0" fmla="*/ 201168 w 262737"/>
                <a:gd name="connsiteY0" fmla="*/ 7315 h 215188"/>
                <a:gd name="connsiteX1" fmla="*/ 198120 w 262737"/>
                <a:gd name="connsiteY1" fmla="*/ 26213 h 215188"/>
                <a:gd name="connsiteX2" fmla="*/ 202997 w 262737"/>
                <a:gd name="connsiteY2" fmla="*/ 43891 h 215188"/>
                <a:gd name="connsiteX3" fmla="*/ 221895 w 262737"/>
                <a:gd name="connsiteY3" fmla="*/ 69495 h 215188"/>
                <a:gd name="connsiteX4" fmla="*/ 223113 w 262737"/>
                <a:gd name="connsiteY4" fmla="*/ 88392 h 215188"/>
                <a:gd name="connsiteX5" fmla="*/ 262737 w 262737"/>
                <a:gd name="connsiteY5" fmla="*/ 97536 h 215188"/>
                <a:gd name="connsiteX6" fmla="*/ 262128 w 262737"/>
                <a:gd name="connsiteY6" fmla="*/ 124359 h 215188"/>
                <a:gd name="connsiteX7" fmla="*/ 254813 w 262737"/>
                <a:gd name="connsiteY7" fmla="*/ 135941 h 215188"/>
                <a:gd name="connsiteX8" fmla="*/ 237744 w 262737"/>
                <a:gd name="connsiteY8" fmla="*/ 139599 h 215188"/>
                <a:gd name="connsiteX9" fmla="*/ 231039 w 262737"/>
                <a:gd name="connsiteY9" fmla="*/ 156667 h 215188"/>
                <a:gd name="connsiteX10" fmla="*/ 218847 w 262737"/>
                <a:gd name="connsiteY10" fmla="*/ 160935 h 215188"/>
                <a:gd name="connsiteX11" fmla="*/ 188976 w 262737"/>
                <a:gd name="connsiteY11" fmla="*/ 160325 h 215188"/>
                <a:gd name="connsiteX12" fmla="*/ 173127 w 262737"/>
                <a:gd name="connsiteY12" fmla="*/ 157277 h 215188"/>
                <a:gd name="connsiteX13" fmla="*/ 162153 w 262737"/>
                <a:gd name="connsiteY13" fmla="*/ 163373 h 215188"/>
                <a:gd name="connsiteX14" fmla="*/ 146913 w 262737"/>
                <a:gd name="connsiteY14" fmla="*/ 160325 h 215188"/>
                <a:gd name="connsiteX15" fmla="*/ 87173 w 262737"/>
                <a:gd name="connsiteY15" fmla="*/ 162154 h 215188"/>
                <a:gd name="connsiteX16" fmla="*/ 85953 w 262737"/>
                <a:gd name="connsiteY16" fmla="*/ 184709 h 215188"/>
                <a:gd name="connsiteX17" fmla="*/ 90831 w 262737"/>
                <a:gd name="connsiteY17" fmla="*/ 213970 h 215188"/>
                <a:gd name="connsiteX18" fmla="*/ 67056 w 262737"/>
                <a:gd name="connsiteY18" fmla="*/ 204216 h 215188"/>
                <a:gd name="connsiteX19" fmla="*/ 51207 w 262737"/>
                <a:gd name="connsiteY19" fmla="*/ 205435 h 215188"/>
                <a:gd name="connsiteX20" fmla="*/ 39015 w 262737"/>
                <a:gd name="connsiteY20" fmla="*/ 215189 h 215188"/>
                <a:gd name="connsiteX21" fmla="*/ 23775 w 262737"/>
                <a:gd name="connsiteY21" fmla="*/ 207264 h 215188"/>
                <a:gd name="connsiteX22" fmla="*/ 17679 w 262737"/>
                <a:gd name="connsiteY22" fmla="*/ 193853 h 215188"/>
                <a:gd name="connsiteX23" fmla="*/ 2439 w 262737"/>
                <a:gd name="connsiteY23" fmla="*/ 185319 h 215188"/>
                <a:gd name="connsiteX24" fmla="*/ 0 w 262737"/>
                <a:gd name="connsiteY24" fmla="*/ 162763 h 215188"/>
                <a:gd name="connsiteX25" fmla="*/ 9753 w 262737"/>
                <a:gd name="connsiteY25" fmla="*/ 146304 h 215188"/>
                <a:gd name="connsiteX26" fmla="*/ 8535 w 262737"/>
                <a:gd name="connsiteY26" fmla="*/ 132893 h 215188"/>
                <a:gd name="connsiteX27" fmla="*/ 35967 w 262737"/>
                <a:gd name="connsiteY27" fmla="*/ 100584 h 215188"/>
                <a:gd name="connsiteX28" fmla="*/ 41453 w 262737"/>
                <a:gd name="connsiteY28" fmla="*/ 73762 h 215188"/>
                <a:gd name="connsiteX29" fmla="*/ 50597 w 262737"/>
                <a:gd name="connsiteY29" fmla="*/ 64008 h 215188"/>
                <a:gd name="connsiteX30" fmla="*/ 67056 w 262737"/>
                <a:gd name="connsiteY30" fmla="*/ 69495 h 215188"/>
                <a:gd name="connsiteX31" fmla="*/ 81687 w 262737"/>
                <a:gd name="connsiteY31" fmla="*/ 61570 h 215188"/>
                <a:gd name="connsiteX32" fmla="*/ 86563 w 262737"/>
                <a:gd name="connsiteY32" fmla="*/ 51207 h 215188"/>
                <a:gd name="connsiteX33" fmla="*/ 112776 w 262737"/>
                <a:gd name="connsiteY33" fmla="*/ 34138 h 215188"/>
                <a:gd name="connsiteX34" fmla="*/ 119481 w 262737"/>
                <a:gd name="connsiteY34" fmla="*/ 21946 h 215188"/>
                <a:gd name="connsiteX35" fmla="*/ 151791 w 262737"/>
                <a:gd name="connsiteY35" fmla="*/ 5487 h 215188"/>
                <a:gd name="connsiteX36" fmla="*/ 170688 w 262737"/>
                <a:gd name="connsiteY36" fmla="*/ 0 h 215188"/>
                <a:gd name="connsiteX37" fmla="*/ 179223 w 262737"/>
                <a:gd name="connsiteY37" fmla="*/ 7315 h 215188"/>
                <a:gd name="connsiteX38" fmla="*/ 201168 w 262737"/>
                <a:gd name="connsiteY38" fmla="*/ 7315 h 2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5188">
                  <a:moveTo>
                    <a:pt x="201168" y="7315"/>
                  </a:moveTo>
                  <a:lnTo>
                    <a:pt x="198120" y="26213"/>
                  </a:lnTo>
                  <a:lnTo>
                    <a:pt x="202997" y="43891"/>
                  </a:lnTo>
                  <a:lnTo>
                    <a:pt x="221895" y="69495"/>
                  </a:lnTo>
                  <a:lnTo>
                    <a:pt x="223113" y="88392"/>
                  </a:lnTo>
                  <a:lnTo>
                    <a:pt x="262737" y="97536"/>
                  </a:lnTo>
                  <a:lnTo>
                    <a:pt x="262128" y="124359"/>
                  </a:lnTo>
                  <a:lnTo>
                    <a:pt x="254813" y="135941"/>
                  </a:lnTo>
                  <a:lnTo>
                    <a:pt x="237744" y="139599"/>
                  </a:lnTo>
                  <a:lnTo>
                    <a:pt x="231039" y="156667"/>
                  </a:lnTo>
                  <a:lnTo>
                    <a:pt x="218847" y="160935"/>
                  </a:lnTo>
                  <a:lnTo>
                    <a:pt x="188976" y="160325"/>
                  </a:lnTo>
                  <a:lnTo>
                    <a:pt x="173127" y="157277"/>
                  </a:lnTo>
                  <a:lnTo>
                    <a:pt x="162153" y="163373"/>
                  </a:lnTo>
                  <a:lnTo>
                    <a:pt x="146913" y="160325"/>
                  </a:lnTo>
                  <a:lnTo>
                    <a:pt x="87173" y="162154"/>
                  </a:lnTo>
                  <a:lnTo>
                    <a:pt x="85953" y="184709"/>
                  </a:lnTo>
                  <a:lnTo>
                    <a:pt x="90831" y="213970"/>
                  </a:lnTo>
                  <a:lnTo>
                    <a:pt x="67056" y="204216"/>
                  </a:lnTo>
                  <a:lnTo>
                    <a:pt x="51207" y="205435"/>
                  </a:lnTo>
                  <a:lnTo>
                    <a:pt x="39015" y="215189"/>
                  </a:lnTo>
                  <a:lnTo>
                    <a:pt x="23775" y="207264"/>
                  </a:lnTo>
                  <a:lnTo>
                    <a:pt x="17679" y="193853"/>
                  </a:lnTo>
                  <a:lnTo>
                    <a:pt x="2439" y="185319"/>
                  </a:lnTo>
                  <a:lnTo>
                    <a:pt x="0" y="162763"/>
                  </a:lnTo>
                  <a:lnTo>
                    <a:pt x="9753" y="146304"/>
                  </a:lnTo>
                  <a:lnTo>
                    <a:pt x="8535" y="132893"/>
                  </a:lnTo>
                  <a:lnTo>
                    <a:pt x="35967" y="100584"/>
                  </a:lnTo>
                  <a:lnTo>
                    <a:pt x="41453" y="73762"/>
                  </a:lnTo>
                  <a:lnTo>
                    <a:pt x="50597" y="64008"/>
                  </a:lnTo>
                  <a:lnTo>
                    <a:pt x="67056" y="69495"/>
                  </a:lnTo>
                  <a:lnTo>
                    <a:pt x="81687" y="61570"/>
                  </a:lnTo>
                  <a:lnTo>
                    <a:pt x="86563" y="51207"/>
                  </a:lnTo>
                  <a:lnTo>
                    <a:pt x="112776" y="34138"/>
                  </a:lnTo>
                  <a:lnTo>
                    <a:pt x="119481" y="21946"/>
                  </a:lnTo>
                  <a:lnTo>
                    <a:pt x="151791" y="5487"/>
                  </a:lnTo>
                  <a:lnTo>
                    <a:pt x="170688" y="0"/>
                  </a:lnTo>
                  <a:lnTo>
                    <a:pt x="179223" y="7315"/>
                  </a:lnTo>
                  <a:lnTo>
                    <a:pt x="201168" y="731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 name="Forme libre : forme 21">
              <a:extLst>
                <a:ext uri="{FF2B5EF4-FFF2-40B4-BE49-F238E27FC236}">
                  <a16:creationId xmlns:a16="http://schemas.microsoft.com/office/drawing/2014/main" id="{D0E4F644-BD10-4E22-7521-327731FBD040}"/>
                </a:ext>
              </a:extLst>
            </p:cNvPr>
            <p:cNvSpPr/>
            <p:nvPr/>
          </p:nvSpPr>
          <p:spPr>
            <a:xfrm>
              <a:off x="8973921" y="3382060"/>
              <a:ext cx="177393" cy="226161"/>
            </a:xfrm>
            <a:custGeom>
              <a:avLst/>
              <a:gdLst>
                <a:gd name="connsiteX0" fmla="*/ 173736 w 177393"/>
                <a:gd name="connsiteY0" fmla="*/ 172517 h 226161"/>
                <a:gd name="connsiteX1" fmla="*/ 177393 w 177393"/>
                <a:gd name="connsiteY1" fmla="*/ 200558 h 226161"/>
                <a:gd name="connsiteX2" fmla="*/ 164592 w 177393"/>
                <a:gd name="connsiteY2" fmla="*/ 194462 h 226161"/>
                <a:gd name="connsiteX3" fmla="*/ 171297 w 177393"/>
                <a:gd name="connsiteY3" fmla="*/ 226162 h 226161"/>
                <a:gd name="connsiteX4" fmla="*/ 158496 w 177393"/>
                <a:gd name="connsiteY4" fmla="*/ 206045 h 226161"/>
                <a:gd name="connsiteX5" fmla="*/ 153620 w 177393"/>
                <a:gd name="connsiteY5" fmla="*/ 185928 h 226161"/>
                <a:gd name="connsiteX6" fmla="*/ 144476 w 177393"/>
                <a:gd name="connsiteY6" fmla="*/ 167030 h 226161"/>
                <a:gd name="connsiteX7" fmla="*/ 127407 w 177393"/>
                <a:gd name="connsiteY7" fmla="*/ 144475 h 226161"/>
                <a:gd name="connsiteX8" fmla="*/ 95708 w 177393"/>
                <a:gd name="connsiteY8" fmla="*/ 142646 h 226161"/>
                <a:gd name="connsiteX9" fmla="*/ 101193 w 177393"/>
                <a:gd name="connsiteY9" fmla="*/ 159106 h 226161"/>
                <a:gd name="connsiteX10" fmla="*/ 93879 w 177393"/>
                <a:gd name="connsiteY10" fmla="*/ 180442 h 226161"/>
                <a:gd name="connsiteX11" fmla="*/ 78029 w 177393"/>
                <a:gd name="connsiteY11" fmla="*/ 172517 h 226161"/>
                <a:gd name="connsiteX12" fmla="*/ 74372 w 177393"/>
                <a:gd name="connsiteY12" fmla="*/ 179832 h 226161"/>
                <a:gd name="connsiteX13" fmla="*/ 64008 w 177393"/>
                <a:gd name="connsiteY13" fmla="*/ 175565 h 226161"/>
                <a:gd name="connsiteX14" fmla="*/ 50597 w 177393"/>
                <a:gd name="connsiteY14" fmla="*/ 171907 h 226161"/>
                <a:gd name="connsiteX15" fmla="*/ 40844 w 177393"/>
                <a:gd name="connsiteY15" fmla="*/ 139598 h 226161"/>
                <a:gd name="connsiteX16" fmla="*/ 24993 w 177393"/>
                <a:gd name="connsiteY16" fmla="*/ 110338 h 226161"/>
                <a:gd name="connsiteX17" fmla="*/ 26823 w 177393"/>
                <a:gd name="connsiteY17" fmla="*/ 86563 h 226161"/>
                <a:gd name="connsiteX18" fmla="*/ 4268 w 177393"/>
                <a:gd name="connsiteY18" fmla="*/ 76200 h 226161"/>
                <a:gd name="connsiteX19" fmla="*/ 9753 w 177393"/>
                <a:gd name="connsiteY19" fmla="*/ 62179 h 226161"/>
                <a:gd name="connsiteX20" fmla="*/ 28041 w 177393"/>
                <a:gd name="connsiteY20" fmla="*/ 47549 h 226161"/>
                <a:gd name="connsiteX21" fmla="*/ 0 w 177393"/>
                <a:gd name="connsiteY21" fmla="*/ 26822 h 226161"/>
                <a:gd name="connsiteX22" fmla="*/ 7316 w 177393"/>
                <a:gd name="connsiteY22" fmla="*/ 0 h 226161"/>
                <a:gd name="connsiteX23" fmla="*/ 37185 w 177393"/>
                <a:gd name="connsiteY23" fmla="*/ 17069 h 226161"/>
                <a:gd name="connsiteX24" fmla="*/ 53645 w 177393"/>
                <a:gd name="connsiteY24" fmla="*/ 18898 h 226161"/>
                <a:gd name="connsiteX25" fmla="*/ 60960 w 177393"/>
                <a:gd name="connsiteY25" fmla="*/ 46330 h 226161"/>
                <a:gd name="connsiteX26" fmla="*/ 93879 w 177393"/>
                <a:gd name="connsiteY26" fmla="*/ 51816 h 226161"/>
                <a:gd name="connsiteX27" fmla="*/ 124968 w 177393"/>
                <a:gd name="connsiteY27" fmla="*/ 51206 h 226161"/>
                <a:gd name="connsiteX28" fmla="*/ 145695 w 177393"/>
                <a:gd name="connsiteY28" fmla="*/ 57912 h 226161"/>
                <a:gd name="connsiteX29" fmla="*/ 135941 w 177393"/>
                <a:gd name="connsiteY29" fmla="*/ 90830 h 226161"/>
                <a:gd name="connsiteX30" fmla="*/ 121311 w 177393"/>
                <a:gd name="connsiteY30" fmla="*/ 93269 h 226161"/>
                <a:gd name="connsiteX31" fmla="*/ 113996 w 177393"/>
                <a:gd name="connsiteY31" fmla="*/ 115214 h 226161"/>
                <a:gd name="connsiteX32" fmla="*/ 135941 w 177393"/>
                <a:gd name="connsiteY32" fmla="*/ 135941 h 226161"/>
                <a:gd name="connsiteX33" fmla="*/ 137769 w 177393"/>
                <a:gd name="connsiteY33" fmla="*/ 110338 h 226161"/>
                <a:gd name="connsiteX34" fmla="*/ 146913 w 177393"/>
                <a:gd name="connsiteY34" fmla="*/ 110338 h 226161"/>
                <a:gd name="connsiteX35" fmla="*/ 173736 w 177393"/>
                <a:gd name="connsiteY35" fmla="*/ 172517 h 22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93" h="226161">
                  <a:moveTo>
                    <a:pt x="173736" y="172517"/>
                  </a:moveTo>
                  <a:lnTo>
                    <a:pt x="177393" y="200558"/>
                  </a:lnTo>
                  <a:lnTo>
                    <a:pt x="164592" y="194462"/>
                  </a:lnTo>
                  <a:lnTo>
                    <a:pt x="171297" y="226162"/>
                  </a:lnTo>
                  <a:lnTo>
                    <a:pt x="158496" y="206045"/>
                  </a:lnTo>
                  <a:lnTo>
                    <a:pt x="153620" y="185928"/>
                  </a:lnTo>
                  <a:lnTo>
                    <a:pt x="144476" y="167030"/>
                  </a:lnTo>
                  <a:lnTo>
                    <a:pt x="127407" y="144475"/>
                  </a:lnTo>
                  <a:lnTo>
                    <a:pt x="95708" y="142646"/>
                  </a:lnTo>
                  <a:lnTo>
                    <a:pt x="101193" y="159106"/>
                  </a:lnTo>
                  <a:lnTo>
                    <a:pt x="93879" y="180442"/>
                  </a:lnTo>
                  <a:lnTo>
                    <a:pt x="78029" y="172517"/>
                  </a:lnTo>
                  <a:lnTo>
                    <a:pt x="74372" y="179832"/>
                  </a:lnTo>
                  <a:lnTo>
                    <a:pt x="64008" y="175565"/>
                  </a:lnTo>
                  <a:lnTo>
                    <a:pt x="50597" y="171907"/>
                  </a:lnTo>
                  <a:lnTo>
                    <a:pt x="40844" y="139598"/>
                  </a:lnTo>
                  <a:lnTo>
                    <a:pt x="24993" y="110338"/>
                  </a:lnTo>
                  <a:lnTo>
                    <a:pt x="26823" y="86563"/>
                  </a:lnTo>
                  <a:lnTo>
                    <a:pt x="4268" y="76200"/>
                  </a:lnTo>
                  <a:lnTo>
                    <a:pt x="9753" y="62179"/>
                  </a:lnTo>
                  <a:lnTo>
                    <a:pt x="28041" y="47549"/>
                  </a:lnTo>
                  <a:lnTo>
                    <a:pt x="0" y="26822"/>
                  </a:lnTo>
                  <a:lnTo>
                    <a:pt x="7316" y="0"/>
                  </a:lnTo>
                  <a:lnTo>
                    <a:pt x="37185" y="17069"/>
                  </a:lnTo>
                  <a:lnTo>
                    <a:pt x="53645" y="18898"/>
                  </a:lnTo>
                  <a:lnTo>
                    <a:pt x="60960" y="46330"/>
                  </a:lnTo>
                  <a:lnTo>
                    <a:pt x="93879" y="51816"/>
                  </a:lnTo>
                  <a:lnTo>
                    <a:pt x="124968" y="51206"/>
                  </a:lnTo>
                  <a:lnTo>
                    <a:pt x="145695" y="57912"/>
                  </a:lnTo>
                  <a:lnTo>
                    <a:pt x="135941" y="90830"/>
                  </a:lnTo>
                  <a:lnTo>
                    <a:pt x="121311" y="93269"/>
                  </a:lnTo>
                  <a:lnTo>
                    <a:pt x="113996" y="115214"/>
                  </a:lnTo>
                  <a:lnTo>
                    <a:pt x="135941" y="135941"/>
                  </a:lnTo>
                  <a:lnTo>
                    <a:pt x="137769" y="110338"/>
                  </a:lnTo>
                  <a:lnTo>
                    <a:pt x="146913" y="110338"/>
                  </a:lnTo>
                  <a:lnTo>
                    <a:pt x="173736" y="17251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8" name="Forme libre : forme 22">
              <a:extLst>
                <a:ext uri="{FF2B5EF4-FFF2-40B4-BE49-F238E27FC236}">
                  <a16:creationId xmlns:a16="http://schemas.microsoft.com/office/drawing/2014/main" id="{F78298E2-99A1-E648-BBBF-D8F0B4F8F436}"/>
                </a:ext>
              </a:extLst>
            </p:cNvPr>
            <p:cNvSpPr/>
            <p:nvPr/>
          </p:nvSpPr>
          <p:spPr>
            <a:xfrm>
              <a:off x="6711086" y="2688335"/>
              <a:ext cx="193242" cy="116433"/>
            </a:xfrm>
            <a:custGeom>
              <a:avLst/>
              <a:gdLst>
                <a:gd name="connsiteX0" fmla="*/ 193243 w 193242"/>
                <a:gd name="connsiteY0" fmla="*/ 20726 h 116433"/>
                <a:gd name="connsiteX1" fmla="*/ 179223 w 193242"/>
                <a:gd name="connsiteY1" fmla="*/ 36576 h 116433"/>
                <a:gd name="connsiteX2" fmla="*/ 171297 w 193242"/>
                <a:gd name="connsiteY2" fmla="*/ 64008 h 116433"/>
                <a:gd name="connsiteX3" fmla="*/ 184099 w 193242"/>
                <a:gd name="connsiteY3" fmla="*/ 85954 h 116433"/>
                <a:gd name="connsiteX4" fmla="*/ 156057 w 193242"/>
                <a:gd name="connsiteY4" fmla="*/ 81077 h 116433"/>
                <a:gd name="connsiteX5" fmla="*/ 125577 w 193242"/>
                <a:gd name="connsiteY5" fmla="*/ 93269 h 116433"/>
                <a:gd name="connsiteX6" fmla="*/ 127407 w 193242"/>
                <a:gd name="connsiteY6" fmla="*/ 112776 h 116433"/>
                <a:gd name="connsiteX7" fmla="*/ 99364 w 193242"/>
                <a:gd name="connsiteY7" fmla="*/ 116434 h 116433"/>
                <a:gd name="connsiteX8" fmla="*/ 75591 w 193242"/>
                <a:gd name="connsiteY8" fmla="*/ 102413 h 116433"/>
                <a:gd name="connsiteX9" fmla="*/ 51207 w 193242"/>
                <a:gd name="connsiteY9" fmla="*/ 113386 h 116433"/>
                <a:gd name="connsiteX10" fmla="*/ 28041 w 193242"/>
                <a:gd name="connsiteY10" fmla="*/ 112166 h 116433"/>
                <a:gd name="connsiteX11" fmla="*/ 23164 w 193242"/>
                <a:gd name="connsiteY11" fmla="*/ 86563 h 116433"/>
                <a:gd name="connsiteX12" fmla="*/ 6096 w 193242"/>
                <a:gd name="connsiteY12" fmla="*/ 73762 h 116433"/>
                <a:gd name="connsiteX13" fmla="*/ 10363 w 193242"/>
                <a:gd name="connsiteY13" fmla="*/ 68885 h 116433"/>
                <a:gd name="connsiteX14" fmla="*/ 6705 w 193242"/>
                <a:gd name="connsiteY14" fmla="*/ 64008 h 116433"/>
                <a:gd name="connsiteX15" fmla="*/ 10363 w 193242"/>
                <a:gd name="connsiteY15" fmla="*/ 51816 h 116433"/>
                <a:gd name="connsiteX16" fmla="*/ 21336 w 193242"/>
                <a:gd name="connsiteY16" fmla="*/ 39624 h 116433"/>
                <a:gd name="connsiteX17" fmla="*/ 4267 w 193242"/>
                <a:gd name="connsiteY17" fmla="*/ 23165 h 116433"/>
                <a:gd name="connsiteX18" fmla="*/ 0 w 193242"/>
                <a:gd name="connsiteY18" fmla="*/ 8534 h 116433"/>
                <a:gd name="connsiteX19" fmla="*/ 6705 w 193242"/>
                <a:gd name="connsiteY19" fmla="*/ 0 h 116433"/>
                <a:gd name="connsiteX20" fmla="*/ 17679 w 193242"/>
                <a:gd name="connsiteY20" fmla="*/ 15850 h 116433"/>
                <a:gd name="connsiteX21" fmla="*/ 29260 w 193242"/>
                <a:gd name="connsiteY21" fmla="*/ 13411 h 116433"/>
                <a:gd name="connsiteX22" fmla="*/ 53644 w 193242"/>
                <a:gd name="connsiteY22" fmla="*/ 18898 h 116433"/>
                <a:gd name="connsiteX23" fmla="*/ 99975 w 193242"/>
                <a:gd name="connsiteY23" fmla="*/ 21336 h 116433"/>
                <a:gd name="connsiteX24" fmla="*/ 113995 w 193242"/>
                <a:gd name="connsiteY24" fmla="*/ 11582 h 116433"/>
                <a:gd name="connsiteX25" fmla="*/ 149961 w 193242"/>
                <a:gd name="connsiteY25" fmla="*/ 2438 h 116433"/>
                <a:gd name="connsiteX26" fmla="*/ 174345 w 193242"/>
                <a:gd name="connsiteY26" fmla="*/ 16459 h 116433"/>
                <a:gd name="connsiteX27" fmla="*/ 193243 w 193242"/>
                <a:gd name="connsiteY27" fmla="*/ 20726 h 11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3242" h="116433">
                  <a:moveTo>
                    <a:pt x="193243" y="20726"/>
                  </a:moveTo>
                  <a:lnTo>
                    <a:pt x="179223" y="36576"/>
                  </a:lnTo>
                  <a:lnTo>
                    <a:pt x="171297" y="64008"/>
                  </a:lnTo>
                  <a:lnTo>
                    <a:pt x="184099" y="85954"/>
                  </a:lnTo>
                  <a:lnTo>
                    <a:pt x="156057" y="81077"/>
                  </a:lnTo>
                  <a:lnTo>
                    <a:pt x="125577" y="93269"/>
                  </a:lnTo>
                  <a:lnTo>
                    <a:pt x="127407" y="112776"/>
                  </a:lnTo>
                  <a:lnTo>
                    <a:pt x="99364" y="116434"/>
                  </a:lnTo>
                  <a:lnTo>
                    <a:pt x="75591" y="102413"/>
                  </a:lnTo>
                  <a:lnTo>
                    <a:pt x="51207" y="113386"/>
                  </a:lnTo>
                  <a:lnTo>
                    <a:pt x="28041" y="112166"/>
                  </a:lnTo>
                  <a:lnTo>
                    <a:pt x="23164" y="86563"/>
                  </a:lnTo>
                  <a:lnTo>
                    <a:pt x="6096" y="73762"/>
                  </a:lnTo>
                  <a:lnTo>
                    <a:pt x="10363" y="68885"/>
                  </a:lnTo>
                  <a:lnTo>
                    <a:pt x="6705" y="64008"/>
                  </a:lnTo>
                  <a:lnTo>
                    <a:pt x="10363" y="51816"/>
                  </a:lnTo>
                  <a:lnTo>
                    <a:pt x="21336" y="39624"/>
                  </a:lnTo>
                  <a:lnTo>
                    <a:pt x="4267" y="23165"/>
                  </a:lnTo>
                  <a:lnTo>
                    <a:pt x="0" y="8534"/>
                  </a:lnTo>
                  <a:lnTo>
                    <a:pt x="6705" y="0"/>
                  </a:lnTo>
                  <a:lnTo>
                    <a:pt x="17679" y="15850"/>
                  </a:lnTo>
                  <a:lnTo>
                    <a:pt x="29260" y="13411"/>
                  </a:lnTo>
                  <a:lnTo>
                    <a:pt x="53644" y="18898"/>
                  </a:lnTo>
                  <a:lnTo>
                    <a:pt x="99975" y="21336"/>
                  </a:lnTo>
                  <a:lnTo>
                    <a:pt x="113995" y="11582"/>
                  </a:lnTo>
                  <a:lnTo>
                    <a:pt x="149961" y="2438"/>
                  </a:lnTo>
                  <a:lnTo>
                    <a:pt x="174345" y="16459"/>
                  </a:lnTo>
                  <a:lnTo>
                    <a:pt x="193243" y="2072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9" name="Forme libre : forme 23">
              <a:extLst>
                <a:ext uri="{FF2B5EF4-FFF2-40B4-BE49-F238E27FC236}">
                  <a16:creationId xmlns:a16="http://schemas.microsoft.com/office/drawing/2014/main" id="{34E95BA2-0D9E-0B6C-D01E-EECD096ACCD6}"/>
                </a:ext>
              </a:extLst>
            </p:cNvPr>
            <p:cNvSpPr/>
            <p:nvPr/>
          </p:nvSpPr>
          <p:spPr>
            <a:xfrm>
              <a:off x="6501384" y="2649930"/>
              <a:ext cx="121920" cy="99974"/>
            </a:xfrm>
            <a:custGeom>
              <a:avLst/>
              <a:gdLst>
                <a:gd name="connsiteX0" fmla="*/ 100584 w 121920"/>
                <a:gd name="connsiteY0" fmla="*/ 14630 h 99974"/>
                <a:gd name="connsiteX1" fmla="*/ 112167 w 121920"/>
                <a:gd name="connsiteY1" fmla="*/ 14021 h 99974"/>
                <a:gd name="connsiteX2" fmla="*/ 105461 w 121920"/>
                <a:gd name="connsiteY2" fmla="*/ 31090 h 99974"/>
                <a:gd name="connsiteX3" fmla="*/ 121920 w 121920"/>
                <a:gd name="connsiteY3" fmla="*/ 46330 h 99974"/>
                <a:gd name="connsiteX4" fmla="*/ 118872 w 121920"/>
                <a:gd name="connsiteY4" fmla="*/ 64008 h 99974"/>
                <a:gd name="connsiteX5" fmla="*/ 112167 w 121920"/>
                <a:gd name="connsiteY5" fmla="*/ 65837 h 99974"/>
                <a:gd name="connsiteX6" fmla="*/ 106680 w 121920"/>
                <a:gd name="connsiteY6" fmla="*/ 69494 h 99974"/>
                <a:gd name="connsiteX7" fmla="*/ 96927 w 121920"/>
                <a:gd name="connsiteY7" fmla="*/ 78638 h 99974"/>
                <a:gd name="connsiteX8" fmla="*/ 94488 w 121920"/>
                <a:gd name="connsiteY8" fmla="*/ 99974 h 99974"/>
                <a:gd name="connsiteX9" fmla="*/ 65227 w 121920"/>
                <a:gd name="connsiteY9" fmla="*/ 85344 h 99974"/>
                <a:gd name="connsiteX10" fmla="*/ 52425 w 121920"/>
                <a:gd name="connsiteY10" fmla="*/ 68885 h 99974"/>
                <a:gd name="connsiteX11" fmla="*/ 39624 w 121920"/>
                <a:gd name="connsiteY11" fmla="*/ 60350 h 99974"/>
                <a:gd name="connsiteX12" fmla="*/ 24384 w 121920"/>
                <a:gd name="connsiteY12" fmla="*/ 45720 h 99974"/>
                <a:gd name="connsiteX13" fmla="*/ 16459 w 121920"/>
                <a:gd name="connsiteY13" fmla="*/ 34138 h 99974"/>
                <a:gd name="connsiteX14" fmla="*/ 0 w 121920"/>
                <a:gd name="connsiteY14" fmla="*/ 15850 h 99974"/>
                <a:gd name="connsiteX15" fmla="*/ 4877 w 121920"/>
                <a:gd name="connsiteY15" fmla="*/ 0 h 99974"/>
                <a:gd name="connsiteX16" fmla="*/ 17069 w 121920"/>
                <a:gd name="connsiteY16" fmla="*/ 9144 h 99974"/>
                <a:gd name="connsiteX17" fmla="*/ 23165 w 121920"/>
                <a:gd name="connsiteY17" fmla="*/ 610 h 99974"/>
                <a:gd name="connsiteX18" fmla="*/ 37185 w 121920"/>
                <a:gd name="connsiteY18" fmla="*/ 0 h 99974"/>
                <a:gd name="connsiteX19" fmla="*/ 64617 w 121920"/>
                <a:gd name="connsiteY19" fmla="*/ 6706 h 99974"/>
                <a:gd name="connsiteX20" fmla="*/ 85953 w 121920"/>
                <a:gd name="connsiteY20" fmla="*/ 6096 h 99974"/>
                <a:gd name="connsiteX21" fmla="*/ 100584 w 121920"/>
                <a:gd name="connsiteY21" fmla="*/ 14630 h 9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 h="99974">
                  <a:moveTo>
                    <a:pt x="100584" y="14630"/>
                  </a:moveTo>
                  <a:lnTo>
                    <a:pt x="112167" y="14021"/>
                  </a:lnTo>
                  <a:lnTo>
                    <a:pt x="105461" y="31090"/>
                  </a:lnTo>
                  <a:lnTo>
                    <a:pt x="121920" y="46330"/>
                  </a:lnTo>
                  <a:lnTo>
                    <a:pt x="118872" y="64008"/>
                  </a:lnTo>
                  <a:lnTo>
                    <a:pt x="112167" y="65837"/>
                  </a:lnTo>
                  <a:lnTo>
                    <a:pt x="106680" y="69494"/>
                  </a:lnTo>
                  <a:lnTo>
                    <a:pt x="96927" y="78638"/>
                  </a:lnTo>
                  <a:lnTo>
                    <a:pt x="94488" y="99974"/>
                  </a:lnTo>
                  <a:lnTo>
                    <a:pt x="65227" y="85344"/>
                  </a:lnTo>
                  <a:lnTo>
                    <a:pt x="52425" y="68885"/>
                  </a:lnTo>
                  <a:lnTo>
                    <a:pt x="39624" y="60350"/>
                  </a:lnTo>
                  <a:lnTo>
                    <a:pt x="24384" y="45720"/>
                  </a:lnTo>
                  <a:lnTo>
                    <a:pt x="16459" y="34138"/>
                  </a:lnTo>
                  <a:lnTo>
                    <a:pt x="0" y="15850"/>
                  </a:lnTo>
                  <a:lnTo>
                    <a:pt x="4877" y="0"/>
                  </a:lnTo>
                  <a:lnTo>
                    <a:pt x="17069" y="9144"/>
                  </a:lnTo>
                  <a:lnTo>
                    <a:pt x="23165" y="610"/>
                  </a:lnTo>
                  <a:lnTo>
                    <a:pt x="37185" y="0"/>
                  </a:lnTo>
                  <a:lnTo>
                    <a:pt x="64617" y="6706"/>
                  </a:lnTo>
                  <a:lnTo>
                    <a:pt x="85953" y="6096"/>
                  </a:lnTo>
                  <a:lnTo>
                    <a:pt x="100584" y="1463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0" name="Forme libre : forme 24">
              <a:extLst>
                <a:ext uri="{FF2B5EF4-FFF2-40B4-BE49-F238E27FC236}">
                  <a16:creationId xmlns:a16="http://schemas.microsoft.com/office/drawing/2014/main" id="{D42DBEF1-2B32-819A-6503-43366C35C9E7}"/>
                </a:ext>
              </a:extLst>
            </p:cNvPr>
            <p:cNvSpPr/>
            <p:nvPr/>
          </p:nvSpPr>
          <p:spPr>
            <a:xfrm>
              <a:off x="6695846" y="2237840"/>
              <a:ext cx="273100" cy="180441"/>
            </a:xfrm>
            <a:custGeom>
              <a:avLst/>
              <a:gdLst>
                <a:gd name="connsiteX0" fmla="*/ 263347 w 273100"/>
                <a:gd name="connsiteY0" fmla="*/ 112166 h 180441"/>
                <a:gd name="connsiteX1" fmla="*/ 239572 w 273100"/>
                <a:gd name="connsiteY1" fmla="*/ 110947 h 180441"/>
                <a:gd name="connsiteX2" fmla="*/ 234696 w 273100"/>
                <a:gd name="connsiteY2" fmla="*/ 114605 h 180441"/>
                <a:gd name="connsiteX3" fmla="*/ 243840 w 273100"/>
                <a:gd name="connsiteY3" fmla="*/ 126797 h 180441"/>
                <a:gd name="connsiteX4" fmla="*/ 256032 w 273100"/>
                <a:gd name="connsiteY4" fmla="*/ 151181 h 180441"/>
                <a:gd name="connsiteX5" fmla="*/ 231039 w 273100"/>
                <a:gd name="connsiteY5" fmla="*/ 153010 h 180441"/>
                <a:gd name="connsiteX6" fmla="*/ 223113 w 273100"/>
                <a:gd name="connsiteY6" fmla="*/ 161544 h 180441"/>
                <a:gd name="connsiteX7" fmla="*/ 224943 w 273100"/>
                <a:gd name="connsiteY7" fmla="*/ 180442 h 180441"/>
                <a:gd name="connsiteX8" fmla="*/ 212140 w 273100"/>
                <a:gd name="connsiteY8" fmla="*/ 176784 h 180441"/>
                <a:gd name="connsiteX9" fmla="*/ 185928 w 273100"/>
                <a:gd name="connsiteY9" fmla="*/ 178613 h 180441"/>
                <a:gd name="connsiteX10" fmla="*/ 176784 w 273100"/>
                <a:gd name="connsiteY10" fmla="*/ 169469 h 180441"/>
                <a:gd name="connsiteX11" fmla="*/ 166420 w 273100"/>
                <a:gd name="connsiteY11" fmla="*/ 176174 h 180441"/>
                <a:gd name="connsiteX12" fmla="*/ 154839 w 273100"/>
                <a:gd name="connsiteY12" fmla="*/ 170688 h 180441"/>
                <a:gd name="connsiteX13" fmla="*/ 131064 w 273100"/>
                <a:gd name="connsiteY13" fmla="*/ 170078 h 180441"/>
                <a:gd name="connsiteX14" fmla="*/ 96316 w 273100"/>
                <a:gd name="connsiteY14" fmla="*/ 160934 h 180441"/>
                <a:gd name="connsiteX15" fmla="*/ 66447 w 273100"/>
                <a:gd name="connsiteY15" fmla="*/ 157886 h 180441"/>
                <a:gd name="connsiteX16" fmla="*/ 43281 w 273100"/>
                <a:gd name="connsiteY16" fmla="*/ 159106 h 180441"/>
                <a:gd name="connsiteX17" fmla="*/ 28651 w 273100"/>
                <a:gd name="connsiteY17" fmla="*/ 168859 h 180441"/>
                <a:gd name="connsiteX18" fmla="*/ 14631 w 273100"/>
                <a:gd name="connsiteY18" fmla="*/ 170688 h 180441"/>
                <a:gd name="connsiteX19" fmla="*/ 11583 w 273100"/>
                <a:gd name="connsiteY19" fmla="*/ 153619 h 180441"/>
                <a:gd name="connsiteX20" fmla="*/ 0 w 273100"/>
                <a:gd name="connsiteY20" fmla="*/ 136550 h 180441"/>
                <a:gd name="connsiteX21" fmla="*/ 17068 w 273100"/>
                <a:gd name="connsiteY21" fmla="*/ 128626 h 180441"/>
                <a:gd name="connsiteX22" fmla="*/ 14631 w 273100"/>
                <a:gd name="connsiteY22" fmla="*/ 113995 h 180441"/>
                <a:gd name="connsiteX23" fmla="*/ 4267 w 273100"/>
                <a:gd name="connsiteY23" fmla="*/ 99974 h 180441"/>
                <a:gd name="connsiteX24" fmla="*/ 609 w 273100"/>
                <a:gd name="connsiteY24" fmla="*/ 83515 h 180441"/>
                <a:gd name="connsiteX25" fmla="*/ 29260 w 273100"/>
                <a:gd name="connsiteY25" fmla="*/ 83515 h 180441"/>
                <a:gd name="connsiteX26" fmla="*/ 58521 w 273100"/>
                <a:gd name="connsiteY26" fmla="*/ 69494 h 180441"/>
                <a:gd name="connsiteX27" fmla="*/ 61569 w 273100"/>
                <a:gd name="connsiteY27" fmla="*/ 48768 h 180441"/>
                <a:gd name="connsiteX28" fmla="*/ 83515 w 273100"/>
                <a:gd name="connsiteY28" fmla="*/ 36576 h 180441"/>
                <a:gd name="connsiteX29" fmla="*/ 77419 w 273100"/>
                <a:gd name="connsiteY29" fmla="*/ 20117 h 180441"/>
                <a:gd name="connsiteX30" fmla="*/ 93879 w 273100"/>
                <a:gd name="connsiteY30" fmla="*/ 14021 h 180441"/>
                <a:gd name="connsiteX31" fmla="*/ 121920 w 273100"/>
                <a:gd name="connsiteY31" fmla="*/ 0 h 180441"/>
                <a:gd name="connsiteX32" fmla="*/ 154228 w 273100"/>
                <a:gd name="connsiteY32" fmla="*/ 9144 h 180441"/>
                <a:gd name="connsiteX33" fmla="*/ 159715 w 273100"/>
                <a:gd name="connsiteY33" fmla="*/ 18288 h 180441"/>
                <a:gd name="connsiteX34" fmla="*/ 174345 w 273100"/>
                <a:gd name="connsiteY34" fmla="*/ 14021 h 180441"/>
                <a:gd name="connsiteX35" fmla="*/ 203607 w 273100"/>
                <a:gd name="connsiteY35" fmla="*/ 22555 h 180441"/>
                <a:gd name="connsiteX36" fmla="*/ 210312 w 273100"/>
                <a:gd name="connsiteY36" fmla="*/ 40234 h 180441"/>
                <a:gd name="connsiteX37" fmla="*/ 206044 w 273100"/>
                <a:gd name="connsiteY37" fmla="*/ 49987 h 180441"/>
                <a:gd name="connsiteX38" fmla="*/ 229209 w 273100"/>
                <a:gd name="connsiteY38" fmla="*/ 74371 h 180441"/>
                <a:gd name="connsiteX39" fmla="*/ 242011 w 273100"/>
                <a:gd name="connsiteY39" fmla="*/ 81077 h 180441"/>
                <a:gd name="connsiteX40" fmla="*/ 242011 w 273100"/>
                <a:gd name="connsiteY40" fmla="*/ 87782 h 180441"/>
                <a:gd name="connsiteX41" fmla="*/ 262737 w 273100"/>
                <a:gd name="connsiteY41" fmla="*/ 94488 h 180441"/>
                <a:gd name="connsiteX42" fmla="*/ 273100 w 273100"/>
                <a:gd name="connsiteY42" fmla="*/ 104242 h 180441"/>
                <a:gd name="connsiteX43" fmla="*/ 263347 w 273100"/>
                <a:gd name="connsiteY43" fmla="*/ 112166 h 1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100" h="180441">
                  <a:moveTo>
                    <a:pt x="263347" y="112166"/>
                  </a:moveTo>
                  <a:lnTo>
                    <a:pt x="239572" y="110947"/>
                  </a:lnTo>
                  <a:lnTo>
                    <a:pt x="234696" y="114605"/>
                  </a:lnTo>
                  <a:lnTo>
                    <a:pt x="243840" y="126797"/>
                  </a:lnTo>
                  <a:lnTo>
                    <a:pt x="256032" y="151181"/>
                  </a:lnTo>
                  <a:lnTo>
                    <a:pt x="231039" y="153010"/>
                  </a:lnTo>
                  <a:lnTo>
                    <a:pt x="223113" y="161544"/>
                  </a:lnTo>
                  <a:lnTo>
                    <a:pt x="224943" y="180442"/>
                  </a:lnTo>
                  <a:lnTo>
                    <a:pt x="212140" y="176784"/>
                  </a:lnTo>
                  <a:lnTo>
                    <a:pt x="185928" y="178613"/>
                  </a:lnTo>
                  <a:lnTo>
                    <a:pt x="176784" y="169469"/>
                  </a:lnTo>
                  <a:lnTo>
                    <a:pt x="166420" y="176174"/>
                  </a:lnTo>
                  <a:lnTo>
                    <a:pt x="154839" y="170688"/>
                  </a:lnTo>
                  <a:lnTo>
                    <a:pt x="131064" y="170078"/>
                  </a:lnTo>
                  <a:lnTo>
                    <a:pt x="96316" y="160934"/>
                  </a:lnTo>
                  <a:lnTo>
                    <a:pt x="66447" y="157886"/>
                  </a:lnTo>
                  <a:lnTo>
                    <a:pt x="43281" y="159106"/>
                  </a:lnTo>
                  <a:lnTo>
                    <a:pt x="28651" y="168859"/>
                  </a:lnTo>
                  <a:lnTo>
                    <a:pt x="14631" y="170688"/>
                  </a:lnTo>
                  <a:lnTo>
                    <a:pt x="11583" y="153619"/>
                  </a:lnTo>
                  <a:lnTo>
                    <a:pt x="0" y="136550"/>
                  </a:lnTo>
                  <a:lnTo>
                    <a:pt x="17068" y="128626"/>
                  </a:lnTo>
                  <a:lnTo>
                    <a:pt x="14631" y="113995"/>
                  </a:lnTo>
                  <a:lnTo>
                    <a:pt x="4267" y="99974"/>
                  </a:lnTo>
                  <a:lnTo>
                    <a:pt x="609" y="83515"/>
                  </a:lnTo>
                  <a:lnTo>
                    <a:pt x="29260" y="83515"/>
                  </a:lnTo>
                  <a:lnTo>
                    <a:pt x="58521" y="69494"/>
                  </a:lnTo>
                  <a:lnTo>
                    <a:pt x="61569" y="48768"/>
                  </a:lnTo>
                  <a:lnTo>
                    <a:pt x="83515" y="36576"/>
                  </a:lnTo>
                  <a:lnTo>
                    <a:pt x="77419" y="20117"/>
                  </a:lnTo>
                  <a:lnTo>
                    <a:pt x="93879" y="14021"/>
                  </a:lnTo>
                  <a:lnTo>
                    <a:pt x="121920" y="0"/>
                  </a:lnTo>
                  <a:lnTo>
                    <a:pt x="154228" y="9144"/>
                  </a:lnTo>
                  <a:lnTo>
                    <a:pt x="159715" y="18288"/>
                  </a:lnTo>
                  <a:lnTo>
                    <a:pt x="174345" y="14021"/>
                  </a:lnTo>
                  <a:lnTo>
                    <a:pt x="203607" y="22555"/>
                  </a:lnTo>
                  <a:lnTo>
                    <a:pt x="210312" y="40234"/>
                  </a:lnTo>
                  <a:lnTo>
                    <a:pt x="206044" y="49987"/>
                  </a:lnTo>
                  <a:lnTo>
                    <a:pt x="229209" y="74371"/>
                  </a:lnTo>
                  <a:lnTo>
                    <a:pt x="242011" y="81077"/>
                  </a:lnTo>
                  <a:lnTo>
                    <a:pt x="242011" y="87782"/>
                  </a:lnTo>
                  <a:lnTo>
                    <a:pt x="262737" y="94488"/>
                  </a:lnTo>
                  <a:lnTo>
                    <a:pt x="273100" y="104242"/>
                  </a:lnTo>
                  <a:lnTo>
                    <a:pt x="263347" y="11216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1" name="Forme libre : forme 25">
              <a:extLst>
                <a:ext uri="{FF2B5EF4-FFF2-40B4-BE49-F238E27FC236}">
                  <a16:creationId xmlns:a16="http://schemas.microsoft.com/office/drawing/2014/main" id="{079A6874-DD5C-20D9-1B93-B47F1159D2EE}"/>
                </a:ext>
              </a:extLst>
            </p:cNvPr>
            <p:cNvSpPr/>
            <p:nvPr/>
          </p:nvSpPr>
          <p:spPr>
            <a:xfrm>
              <a:off x="2963265" y="3692956"/>
              <a:ext cx="49987" cy="102412"/>
            </a:xfrm>
            <a:custGeom>
              <a:avLst/>
              <a:gdLst>
                <a:gd name="connsiteX0" fmla="*/ 10363 w 49987"/>
                <a:gd name="connsiteY0" fmla="*/ 102413 h 102412"/>
                <a:gd name="connsiteX1" fmla="*/ 0 w 49987"/>
                <a:gd name="connsiteY1" fmla="*/ 102413 h 102412"/>
                <a:gd name="connsiteX2" fmla="*/ 7925 w 49987"/>
                <a:gd name="connsiteY2" fmla="*/ 58522 h 102412"/>
                <a:gd name="connsiteX3" fmla="*/ 12192 w 49987"/>
                <a:gd name="connsiteY3" fmla="*/ 27432 h 102412"/>
                <a:gd name="connsiteX4" fmla="*/ 12802 w 49987"/>
                <a:gd name="connsiteY4" fmla="*/ 21336 h 102412"/>
                <a:gd name="connsiteX5" fmla="*/ 17069 w 49987"/>
                <a:gd name="connsiteY5" fmla="*/ 19507 h 102412"/>
                <a:gd name="connsiteX6" fmla="*/ 22555 w 49987"/>
                <a:gd name="connsiteY6" fmla="*/ 24384 h 102412"/>
                <a:gd name="connsiteX7" fmla="*/ 37795 w 49987"/>
                <a:gd name="connsiteY7" fmla="*/ 610 h 102412"/>
                <a:gd name="connsiteX8" fmla="*/ 44501 w 49987"/>
                <a:gd name="connsiteY8" fmla="*/ 0 h 102412"/>
                <a:gd name="connsiteX9" fmla="*/ 43891 w 49987"/>
                <a:gd name="connsiteY9" fmla="*/ 6096 h 102412"/>
                <a:gd name="connsiteX10" fmla="*/ 49987 w 49987"/>
                <a:gd name="connsiteY10" fmla="*/ 6096 h 102412"/>
                <a:gd name="connsiteX11" fmla="*/ 48158 w 49987"/>
                <a:gd name="connsiteY11" fmla="*/ 17069 h 102412"/>
                <a:gd name="connsiteX12" fmla="*/ 40234 w 49987"/>
                <a:gd name="connsiteY12" fmla="*/ 33528 h 102412"/>
                <a:gd name="connsiteX13" fmla="*/ 42672 w 49987"/>
                <a:gd name="connsiteY13" fmla="*/ 39624 h 102412"/>
                <a:gd name="connsiteX14" fmla="*/ 37186 w 49987"/>
                <a:gd name="connsiteY14" fmla="*/ 53645 h 102412"/>
                <a:gd name="connsiteX15" fmla="*/ 39014 w 49987"/>
                <a:gd name="connsiteY15" fmla="*/ 57302 h 102412"/>
                <a:gd name="connsiteX16" fmla="*/ 32918 w 49987"/>
                <a:gd name="connsiteY16" fmla="*/ 77419 h 102412"/>
                <a:gd name="connsiteX17" fmla="*/ 24994 w 49987"/>
                <a:gd name="connsiteY17" fmla="*/ 87782 h 102412"/>
                <a:gd name="connsiteX18" fmla="*/ 18288 w 49987"/>
                <a:gd name="connsiteY18" fmla="*/ 89002 h 102412"/>
                <a:gd name="connsiteX19" fmla="*/ 10363 w 49987"/>
                <a:gd name="connsiteY19" fmla="*/ 102413 h 1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87" h="102412">
                  <a:moveTo>
                    <a:pt x="10363" y="102413"/>
                  </a:moveTo>
                  <a:lnTo>
                    <a:pt x="0" y="102413"/>
                  </a:lnTo>
                  <a:lnTo>
                    <a:pt x="7925" y="58522"/>
                  </a:lnTo>
                  <a:lnTo>
                    <a:pt x="12192" y="27432"/>
                  </a:lnTo>
                  <a:lnTo>
                    <a:pt x="12802" y="21336"/>
                  </a:lnTo>
                  <a:lnTo>
                    <a:pt x="17069" y="19507"/>
                  </a:lnTo>
                  <a:lnTo>
                    <a:pt x="22555" y="24384"/>
                  </a:lnTo>
                  <a:lnTo>
                    <a:pt x="37795" y="610"/>
                  </a:lnTo>
                  <a:lnTo>
                    <a:pt x="44501" y="0"/>
                  </a:lnTo>
                  <a:lnTo>
                    <a:pt x="43891" y="6096"/>
                  </a:lnTo>
                  <a:lnTo>
                    <a:pt x="49987" y="6096"/>
                  </a:lnTo>
                  <a:lnTo>
                    <a:pt x="48158" y="17069"/>
                  </a:lnTo>
                  <a:lnTo>
                    <a:pt x="40234" y="33528"/>
                  </a:lnTo>
                  <a:lnTo>
                    <a:pt x="42672" y="39624"/>
                  </a:lnTo>
                  <a:lnTo>
                    <a:pt x="37186" y="53645"/>
                  </a:lnTo>
                  <a:lnTo>
                    <a:pt x="39014" y="57302"/>
                  </a:lnTo>
                  <a:lnTo>
                    <a:pt x="32918" y="77419"/>
                  </a:lnTo>
                  <a:lnTo>
                    <a:pt x="24994" y="87782"/>
                  </a:lnTo>
                  <a:lnTo>
                    <a:pt x="18288" y="89002"/>
                  </a:lnTo>
                  <a:lnTo>
                    <a:pt x="10363" y="10241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2" name="Forme libre : forme 26">
              <a:extLst>
                <a:ext uri="{FF2B5EF4-FFF2-40B4-BE49-F238E27FC236}">
                  <a16:creationId xmlns:a16="http://schemas.microsoft.com/office/drawing/2014/main" id="{68CA4BA3-171B-2761-572E-CCB6DDF030AD}"/>
                </a:ext>
              </a:extLst>
            </p:cNvPr>
            <p:cNvSpPr/>
            <p:nvPr/>
          </p:nvSpPr>
          <p:spPr>
            <a:xfrm>
              <a:off x="3622852" y="4799380"/>
              <a:ext cx="432206" cy="513283"/>
            </a:xfrm>
            <a:custGeom>
              <a:avLst/>
              <a:gdLst>
                <a:gd name="connsiteX0" fmla="*/ 415747 w 432206"/>
                <a:gd name="connsiteY0" fmla="*/ 407823 h 513283"/>
                <a:gd name="connsiteX1" fmla="*/ 413919 w 432206"/>
                <a:gd name="connsiteY1" fmla="*/ 395631 h 513283"/>
                <a:gd name="connsiteX2" fmla="*/ 381000 w 432206"/>
                <a:gd name="connsiteY2" fmla="*/ 375513 h 513283"/>
                <a:gd name="connsiteX3" fmla="*/ 349301 w 432206"/>
                <a:gd name="connsiteY3" fmla="*/ 374904 h 513283"/>
                <a:gd name="connsiteX4" fmla="*/ 290779 w 432206"/>
                <a:gd name="connsiteY4" fmla="*/ 386487 h 513283"/>
                <a:gd name="connsiteX5" fmla="*/ 277978 w 432206"/>
                <a:gd name="connsiteY5" fmla="*/ 420624 h 513283"/>
                <a:gd name="connsiteX6" fmla="*/ 279197 w 432206"/>
                <a:gd name="connsiteY6" fmla="*/ 441960 h 513283"/>
                <a:gd name="connsiteX7" fmla="*/ 270053 w 432206"/>
                <a:gd name="connsiteY7" fmla="*/ 488899 h 513283"/>
                <a:gd name="connsiteX8" fmla="*/ 263957 w 432206"/>
                <a:gd name="connsiteY8" fmla="*/ 480365 h 513283"/>
                <a:gd name="connsiteX9" fmla="*/ 224943 w 432206"/>
                <a:gd name="connsiteY9" fmla="*/ 478536 h 513283"/>
                <a:gd name="connsiteX10" fmla="*/ 215189 w 432206"/>
                <a:gd name="connsiteY10" fmla="*/ 510235 h 513283"/>
                <a:gd name="connsiteX11" fmla="*/ 192634 w 432206"/>
                <a:gd name="connsiteY11" fmla="*/ 482193 h 513283"/>
                <a:gd name="connsiteX12" fmla="*/ 146914 w 432206"/>
                <a:gd name="connsiteY12" fmla="*/ 472440 h 513283"/>
                <a:gd name="connsiteX13" fmla="*/ 122530 w 432206"/>
                <a:gd name="connsiteY13" fmla="*/ 507797 h 513283"/>
                <a:gd name="connsiteX14" fmla="*/ 98755 w 432206"/>
                <a:gd name="connsiteY14" fmla="*/ 513283 h 513283"/>
                <a:gd name="connsiteX15" fmla="*/ 79858 w 432206"/>
                <a:gd name="connsiteY15" fmla="*/ 459029 h 513283"/>
                <a:gd name="connsiteX16" fmla="*/ 57303 w 432206"/>
                <a:gd name="connsiteY16" fmla="*/ 415137 h 513283"/>
                <a:gd name="connsiteX17" fmla="*/ 64008 w 432206"/>
                <a:gd name="connsiteY17" fmla="*/ 377343 h 513283"/>
                <a:gd name="connsiteX18" fmla="*/ 44501 w 432206"/>
                <a:gd name="connsiteY18" fmla="*/ 360883 h 513283"/>
                <a:gd name="connsiteX19" fmla="*/ 37186 w 432206"/>
                <a:gd name="connsiteY19" fmla="*/ 332841 h 513283"/>
                <a:gd name="connsiteX20" fmla="*/ 17679 w 432206"/>
                <a:gd name="connsiteY20" fmla="*/ 306019 h 513283"/>
                <a:gd name="connsiteX21" fmla="*/ 35357 w 432206"/>
                <a:gd name="connsiteY21" fmla="*/ 263957 h 513283"/>
                <a:gd name="connsiteX22" fmla="*/ 17679 w 432206"/>
                <a:gd name="connsiteY22" fmla="*/ 231039 h 513283"/>
                <a:gd name="connsiteX23" fmla="*/ 24384 w 432206"/>
                <a:gd name="connsiteY23" fmla="*/ 217627 h 513283"/>
                <a:gd name="connsiteX24" fmla="*/ 17069 w 432206"/>
                <a:gd name="connsiteY24" fmla="*/ 202997 h 513283"/>
                <a:gd name="connsiteX25" fmla="*/ 28651 w 432206"/>
                <a:gd name="connsiteY25" fmla="*/ 183489 h 513283"/>
                <a:gd name="connsiteX26" fmla="*/ 26823 w 432206"/>
                <a:gd name="connsiteY26" fmla="*/ 150571 h 513283"/>
                <a:gd name="connsiteX27" fmla="*/ 26823 w 432206"/>
                <a:gd name="connsiteY27" fmla="*/ 122529 h 513283"/>
                <a:gd name="connsiteX28" fmla="*/ 33528 w 432206"/>
                <a:gd name="connsiteY28" fmla="*/ 109728 h 513283"/>
                <a:gd name="connsiteX29" fmla="*/ 0 w 432206"/>
                <a:gd name="connsiteY29" fmla="*/ 46329 h 513283"/>
                <a:gd name="connsiteX30" fmla="*/ 25603 w 432206"/>
                <a:gd name="connsiteY30" fmla="*/ 49987 h 513283"/>
                <a:gd name="connsiteX31" fmla="*/ 43282 w 432206"/>
                <a:gd name="connsiteY31" fmla="*/ 48768 h 513283"/>
                <a:gd name="connsiteX32" fmla="*/ 49987 w 432206"/>
                <a:gd name="connsiteY32" fmla="*/ 37185 h 513283"/>
                <a:gd name="connsiteX33" fmla="*/ 79248 w 432206"/>
                <a:gd name="connsiteY33" fmla="*/ 21336 h 513283"/>
                <a:gd name="connsiteX34" fmla="*/ 96927 w 432206"/>
                <a:gd name="connsiteY34" fmla="*/ 6705 h 513283"/>
                <a:gd name="connsiteX35" fmla="*/ 141427 w 432206"/>
                <a:gd name="connsiteY35" fmla="*/ 0 h 513283"/>
                <a:gd name="connsiteX36" fmla="*/ 138989 w 432206"/>
                <a:gd name="connsiteY36" fmla="*/ 29261 h 513283"/>
                <a:gd name="connsiteX37" fmla="*/ 144475 w 432206"/>
                <a:gd name="connsiteY37" fmla="*/ 44501 h 513283"/>
                <a:gd name="connsiteX38" fmla="*/ 142647 w 432206"/>
                <a:gd name="connsiteY38" fmla="*/ 70713 h 513283"/>
                <a:gd name="connsiteX39" fmla="*/ 182271 w 432206"/>
                <a:gd name="connsiteY39" fmla="*/ 105461 h 513283"/>
                <a:gd name="connsiteX40" fmla="*/ 221285 w 432206"/>
                <a:gd name="connsiteY40" fmla="*/ 112167 h 513283"/>
                <a:gd name="connsiteX41" fmla="*/ 235306 w 432206"/>
                <a:gd name="connsiteY41" fmla="*/ 126797 h 513283"/>
                <a:gd name="connsiteX42" fmla="*/ 259080 w 432206"/>
                <a:gd name="connsiteY42" fmla="*/ 134721 h 513283"/>
                <a:gd name="connsiteX43" fmla="*/ 274320 w 432206"/>
                <a:gd name="connsiteY43" fmla="*/ 145695 h 513283"/>
                <a:gd name="connsiteX44" fmla="*/ 295656 w 432206"/>
                <a:gd name="connsiteY44" fmla="*/ 145695 h 513283"/>
                <a:gd name="connsiteX45" fmla="*/ 316383 w 432206"/>
                <a:gd name="connsiteY45" fmla="*/ 157277 h 513283"/>
                <a:gd name="connsiteX46" fmla="*/ 319431 w 432206"/>
                <a:gd name="connsiteY46" fmla="*/ 179832 h 513283"/>
                <a:gd name="connsiteX47" fmla="*/ 326746 w 432206"/>
                <a:gd name="connsiteY47" fmla="*/ 191415 h 513283"/>
                <a:gd name="connsiteX48" fmla="*/ 328575 w 432206"/>
                <a:gd name="connsiteY48" fmla="*/ 207873 h 513283"/>
                <a:gd name="connsiteX49" fmla="*/ 318211 w 432206"/>
                <a:gd name="connsiteY49" fmla="*/ 208483 h 513283"/>
                <a:gd name="connsiteX50" fmla="*/ 335280 w 432206"/>
                <a:gd name="connsiteY50" fmla="*/ 254203 h 513283"/>
                <a:gd name="connsiteX51" fmla="*/ 400507 w 432206"/>
                <a:gd name="connsiteY51" fmla="*/ 256032 h 513283"/>
                <a:gd name="connsiteX52" fmla="*/ 397459 w 432206"/>
                <a:gd name="connsiteY52" fmla="*/ 278587 h 513283"/>
                <a:gd name="connsiteX53" fmla="*/ 402336 w 432206"/>
                <a:gd name="connsiteY53" fmla="*/ 293827 h 513283"/>
                <a:gd name="connsiteX54" fmla="*/ 421843 w 432206"/>
                <a:gd name="connsiteY54" fmla="*/ 304800 h 513283"/>
                <a:gd name="connsiteX55" fmla="*/ 432207 w 432206"/>
                <a:gd name="connsiteY55" fmla="*/ 329184 h 513283"/>
                <a:gd name="connsiteX56" fmla="*/ 428549 w 432206"/>
                <a:gd name="connsiteY56" fmla="*/ 360273 h 513283"/>
                <a:gd name="connsiteX57" fmla="*/ 420624 w 432206"/>
                <a:gd name="connsiteY57" fmla="*/ 377343 h 513283"/>
                <a:gd name="connsiteX58" fmla="*/ 425501 w 432206"/>
                <a:gd name="connsiteY58" fmla="*/ 399288 h 513283"/>
                <a:gd name="connsiteX59" fmla="*/ 415747 w 432206"/>
                <a:gd name="connsiteY59" fmla="*/ 407823 h 5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32206" h="513283">
                  <a:moveTo>
                    <a:pt x="415747" y="407823"/>
                  </a:moveTo>
                  <a:lnTo>
                    <a:pt x="413919" y="395631"/>
                  </a:lnTo>
                  <a:lnTo>
                    <a:pt x="381000" y="375513"/>
                  </a:lnTo>
                  <a:lnTo>
                    <a:pt x="349301" y="374904"/>
                  </a:lnTo>
                  <a:lnTo>
                    <a:pt x="290779" y="386487"/>
                  </a:lnTo>
                  <a:lnTo>
                    <a:pt x="277978" y="420624"/>
                  </a:lnTo>
                  <a:lnTo>
                    <a:pt x="279197" y="441960"/>
                  </a:lnTo>
                  <a:lnTo>
                    <a:pt x="270053" y="488899"/>
                  </a:lnTo>
                  <a:lnTo>
                    <a:pt x="263957" y="480365"/>
                  </a:lnTo>
                  <a:lnTo>
                    <a:pt x="224943" y="478536"/>
                  </a:lnTo>
                  <a:lnTo>
                    <a:pt x="215189" y="510235"/>
                  </a:lnTo>
                  <a:lnTo>
                    <a:pt x="192634" y="482193"/>
                  </a:lnTo>
                  <a:lnTo>
                    <a:pt x="146914" y="472440"/>
                  </a:lnTo>
                  <a:lnTo>
                    <a:pt x="122530" y="507797"/>
                  </a:lnTo>
                  <a:lnTo>
                    <a:pt x="98755" y="513283"/>
                  </a:lnTo>
                  <a:lnTo>
                    <a:pt x="79858" y="459029"/>
                  </a:lnTo>
                  <a:lnTo>
                    <a:pt x="57303" y="415137"/>
                  </a:lnTo>
                  <a:lnTo>
                    <a:pt x="64008" y="377343"/>
                  </a:lnTo>
                  <a:lnTo>
                    <a:pt x="44501" y="360883"/>
                  </a:lnTo>
                  <a:lnTo>
                    <a:pt x="37186" y="332841"/>
                  </a:lnTo>
                  <a:lnTo>
                    <a:pt x="17679" y="306019"/>
                  </a:lnTo>
                  <a:lnTo>
                    <a:pt x="35357" y="263957"/>
                  </a:lnTo>
                  <a:lnTo>
                    <a:pt x="17679" y="231039"/>
                  </a:lnTo>
                  <a:lnTo>
                    <a:pt x="24384" y="217627"/>
                  </a:lnTo>
                  <a:lnTo>
                    <a:pt x="17069" y="202997"/>
                  </a:lnTo>
                  <a:lnTo>
                    <a:pt x="28651" y="183489"/>
                  </a:lnTo>
                  <a:lnTo>
                    <a:pt x="26823" y="150571"/>
                  </a:lnTo>
                  <a:lnTo>
                    <a:pt x="26823" y="122529"/>
                  </a:lnTo>
                  <a:lnTo>
                    <a:pt x="33528" y="109728"/>
                  </a:lnTo>
                  <a:lnTo>
                    <a:pt x="0" y="46329"/>
                  </a:lnTo>
                  <a:lnTo>
                    <a:pt x="25603" y="49987"/>
                  </a:lnTo>
                  <a:lnTo>
                    <a:pt x="43282" y="48768"/>
                  </a:lnTo>
                  <a:lnTo>
                    <a:pt x="49987" y="37185"/>
                  </a:lnTo>
                  <a:lnTo>
                    <a:pt x="79248" y="21336"/>
                  </a:lnTo>
                  <a:lnTo>
                    <a:pt x="96927" y="6705"/>
                  </a:lnTo>
                  <a:lnTo>
                    <a:pt x="141427" y="0"/>
                  </a:lnTo>
                  <a:lnTo>
                    <a:pt x="138989" y="29261"/>
                  </a:lnTo>
                  <a:lnTo>
                    <a:pt x="144475" y="44501"/>
                  </a:lnTo>
                  <a:lnTo>
                    <a:pt x="142647" y="70713"/>
                  </a:lnTo>
                  <a:lnTo>
                    <a:pt x="182271" y="105461"/>
                  </a:lnTo>
                  <a:lnTo>
                    <a:pt x="221285" y="112167"/>
                  </a:lnTo>
                  <a:lnTo>
                    <a:pt x="235306" y="126797"/>
                  </a:lnTo>
                  <a:lnTo>
                    <a:pt x="259080" y="134721"/>
                  </a:lnTo>
                  <a:lnTo>
                    <a:pt x="274320" y="145695"/>
                  </a:lnTo>
                  <a:lnTo>
                    <a:pt x="295656" y="145695"/>
                  </a:lnTo>
                  <a:lnTo>
                    <a:pt x="316383" y="157277"/>
                  </a:lnTo>
                  <a:lnTo>
                    <a:pt x="319431" y="179832"/>
                  </a:lnTo>
                  <a:lnTo>
                    <a:pt x="326746" y="191415"/>
                  </a:lnTo>
                  <a:lnTo>
                    <a:pt x="328575" y="207873"/>
                  </a:lnTo>
                  <a:lnTo>
                    <a:pt x="318211" y="208483"/>
                  </a:lnTo>
                  <a:lnTo>
                    <a:pt x="335280" y="254203"/>
                  </a:lnTo>
                  <a:lnTo>
                    <a:pt x="400507" y="256032"/>
                  </a:lnTo>
                  <a:lnTo>
                    <a:pt x="397459" y="278587"/>
                  </a:lnTo>
                  <a:lnTo>
                    <a:pt x="402336" y="293827"/>
                  </a:lnTo>
                  <a:lnTo>
                    <a:pt x="421843" y="304800"/>
                  </a:lnTo>
                  <a:lnTo>
                    <a:pt x="432207" y="329184"/>
                  </a:lnTo>
                  <a:lnTo>
                    <a:pt x="428549" y="360273"/>
                  </a:lnTo>
                  <a:lnTo>
                    <a:pt x="420624" y="377343"/>
                  </a:lnTo>
                  <a:lnTo>
                    <a:pt x="425501" y="399288"/>
                  </a:lnTo>
                  <a:lnTo>
                    <a:pt x="415747" y="40782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3" name="Forme libre : forme 27">
              <a:extLst>
                <a:ext uri="{FF2B5EF4-FFF2-40B4-BE49-F238E27FC236}">
                  <a16:creationId xmlns:a16="http://schemas.microsoft.com/office/drawing/2014/main" id="{4216F6AA-0583-4E5F-A676-B9033F677828}"/>
                </a:ext>
              </a:extLst>
            </p:cNvPr>
            <p:cNvSpPr/>
            <p:nvPr/>
          </p:nvSpPr>
          <p:spPr>
            <a:xfrm>
              <a:off x="3462528" y="4212335"/>
              <a:ext cx="1353312" cy="1526438"/>
            </a:xfrm>
            <a:custGeom>
              <a:avLst/>
              <a:gdLst>
                <a:gd name="connsiteX0" fmla="*/ 596189 w 1353312"/>
                <a:gd name="connsiteY0" fmla="*/ 130454 h 1526438"/>
                <a:gd name="connsiteX1" fmla="*/ 615087 w 1353312"/>
                <a:gd name="connsiteY1" fmla="*/ 134112 h 1526438"/>
                <a:gd name="connsiteX2" fmla="*/ 618744 w 1353312"/>
                <a:gd name="connsiteY2" fmla="*/ 125577 h 1526438"/>
                <a:gd name="connsiteX3" fmla="*/ 612648 w 1353312"/>
                <a:gd name="connsiteY3" fmla="*/ 118262 h 1526438"/>
                <a:gd name="connsiteX4" fmla="*/ 616305 w 1353312"/>
                <a:gd name="connsiteY4" fmla="*/ 106680 h 1526438"/>
                <a:gd name="connsiteX5" fmla="*/ 630327 w 1353312"/>
                <a:gd name="connsiteY5" fmla="*/ 110337 h 1526438"/>
                <a:gd name="connsiteX6" fmla="*/ 646785 w 1353312"/>
                <a:gd name="connsiteY6" fmla="*/ 106070 h 1526438"/>
                <a:gd name="connsiteX7" fmla="*/ 666293 w 1353312"/>
                <a:gd name="connsiteY7" fmla="*/ 114605 h 1526438"/>
                <a:gd name="connsiteX8" fmla="*/ 681533 w 1353312"/>
                <a:gd name="connsiteY8" fmla="*/ 122529 h 1526438"/>
                <a:gd name="connsiteX9" fmla="*/ 691896 w 1353312"/>
                <a:gd name="connsiteY9" fmla="*/ 112166 h 1526438"/>
                <a:gd name="connsiteX10" fmla="*/ 699821 w 1353312"/>
                <a:gd name="connsiteY10" fmla="*/ 113385 h 1526438"/>
                <a:gd name="connsiteX11" fmla="*/ 704697 w 1353312"/>
                <a:gd name="connsiteY11" fmla="*/ 124358 h 1526438"/>
                <a:gd name="connsiteX12" fmla="*/ 721157 w 1353312"/>
                <a:gd name="connsiteY12" fmla="*/ 121920 h 1526438"/>
                <a:gd name="connsiteX13" fmla="*/ 734568 w 1353312"/>
                <a:gd name="connsiteY13" fmla="*/ 106680 h 1526438"/>
                <a:gd name="connsiteX14" fmla="*/ 745541 w 1353312"/>
                <a:gd name="connsiteY14" fmla="*/ 78029 h 1526438"/>
                <a:gd name="connsiteX15" fmla="*/ 766267 w 1353312"/>
                <a:gd name="connsiteY15" fmla="*/ 42062 h 1526438"/>
                <a:gd name="connsiteX16" fmla="*/ 778459 w 1353312"/>
                <a:gd name="connsiteY16" fmla="*/ 40233 h 1526438"/>
                <a:gd name="connsiteX17" fmla="*/ 786384 w 1353312"/>
                <a:gd name="connsiteY17" fmla="*/ 62179 h 1526438"/>
                <a:gd name="connsiteX18" fmla="*/ 804672 w 1353312"/>
                <a:gd name="connsiteY18" fmla="*/ 130454 h 1526438"/>
                <a:gd name="connsiteX19" fmla="*/ 823569 w 1353312"/>
                <a:gd name="connsiteY19" fmla="*/ 137160 h 1526438"/>
                <a:gd name="connsiteX20" fmla="*/ 824179 w 1353312"/>
                <a:gd name="connsiteY20" fmla="*/ 163982 h 1526438"/>
                <a:gd name="connsiteX21" fmla="*/ 797967 w 1353312"/>
                <a:gd name="connsiteY21" fmla="*/ 196291 h 1526438"/>
                <a:gd name="connsiteX22" fmla="*/ 808329 w 1353312"/>
                <a:gd name="connsiteY22" fmla="*/ 207873 h 1526438"/>
                <a:gd name="connsiteX23" fmla="*/ 869899 w 1353312"/>
                <a:gd name="connsiteY23" fmla="*/ 213969 h 1526438"/>
                <a:gd name="connsiteX24" fmla="*/ 871119 w 1353312"/>
                <a:gd name="connsiteY24" fmla="*/ 253593 h 1526438"/>
                <a:gd name="connsiteX25" fmla="*/ 897331 w 1353312"/>
                <a:gd name="connsiteY25" fmla="*/ 227990 h 1526438"/>
                <a:gd name="connsiteX26" fmla="*/ 940613 w 1353312"/>
                <a:gd name="connsiteY26" fmla="*/ 242011 h 1526438"/>
                <a:gd name="connsiteX27" fmla="*/ 998525 w 1353312"/>
                <a:gd name="connsiteY27" fmla="*/ 265785 h 1526438"/>
                <a:gd name="connsiteX28" fmla="*/ 1015593 w 1353312"/>
                <a:gd name="connsiteY28" fmla="*/ 288341 h 1526438"/>
                <a:gd name="connsiteX29" fmla="*/ 1010107 w 1353312"/>
                <a:gd name="connsiteY29" fmla="*/ 310286 h 1526438"/>
                <a:gd name="connsiteX30" fmla="*/ 1050341 w 1353312"/>
                <a:gd name="connsiteY30" fmla="*/ 298094 h 1526438"/>
                <a:gd name="connsiteX31" fmla="*/ 1117397 w 1353312"/>
                <a:gd name="connsiteY31" fmla="*/ 318821 h 1526438"/>
                <a:gd name="connsiteX32" fmla="*/ 1169213 w 1353312"/>
                <a:gd name="connsiteY32" fmla="*/ 317601 h 1526438"/>
                <a:gd name="connsiteX33" fmla="*/ 1220419 w 1353312"/>
                <a:gd name="connsiteY33" fmla="*/ 349910 h 1526438"/>
                <a:gd name="connsiteX34" fmla="*/ 1265530 w 1353312"/>
                <a:gd name="connsiteY34" fmla="*/ 393801 h 1526438"/>
                <a:gd name="connsiteX35" fmla="*/ 1292352 w 1353312"/>
                <a:gd name="connsiteY35" fmla="*/ 404774 h 1526438"/>
                <a:gd name="connsiteX36" fmla="*/ 1321613 w 1353312"/>
                <a:gd name="connsiteY36" fmla="*/ 406603 h 1526438"/>
                <a:gd name="connsiteX37" fmla="*/ 1334415 w 1353312"/>
                <a:gd name="connsiteY37" fmla="*/ 418795 h 1526438"/>
                <a:gd name="connsiteX38" fmla="*/ 1346607 w 1353312"/>
                <a:gd name="connsiteY38" fmla="*/ 468782 h 1526438"/>
                <a:gd name="connsiteX39" fmla="*/ 1353312 w 1353312"/>
                <a:gd name="connsiteY39" fmla="*/ 492557 h 1526438"/>
                <a:gd name="connsiteX40" fmla="*/ 1340511 w 1353312"/>
                <a:gd name="connsiteY40" fmla="*/ 557174 h 1526438"/>
                <a:gd name="connsiteX41" fmla="*/ 1324051 w 1353312"/>
                <a:gd name="connsiteY41" fmla="*/ 582777 h 1526438"/>
                <a:gd name="connsiteX42" fmla="*/ 1277112 w 1353312"/>
                <a:gd name="connsiteY42" fmla="*/ 637032 h 1526438"/>
                <a:gd name="connsiteX43" fmla="*/ 1256386 w 1353312"/>
                <a:gd name="connsiteY43" fmla="*/ 681533 h 1526438"/>
                <a:gd name="connsiteX44" fmla="*/ 1232002 w 1353312"/>
                <a:gd name="connsiteY44" fmla="*/ 715061 h 1526438"/>
                <a:gd name="connsiteX45" fmla="*/ 1223467 w 1353312"/>
                <a:gd name="connsiteY45" fmla="*/ 716280 h 1526438"/>
                <a:gd name="connsiteX46" fmla="*/ 1215543 w 1353312"/>
                <a:gd name="connsiteY46" fmla="*/ 744931 h 1526438"/>
                <a:gd name="connsiteX47" fmla="*/ 1221029 w 1353312"/>
                <a:gd name="connsiteY47" fmla="*/ 818083 h 1526438"/>
                <a:gd name="connsiteX48" fmla="*/ 1214323 w 1353312"/>
                <a:gd name="connsiteY48" fmla="*/ 878433 h 1526438"/>
                <a:gd name="connsiteX49" fmla="*/ 1212495 w 1353312"/>
                <a:gd name="connsiteY49" fmla="*/ 904037 h 1526438"/>
                <a:gd name="connsiteX50" fmla="*/ 1202741 w 1353312"/>
                <a:gd name="connsiteY50" fmla="*/ 919886 h 1526438"/>
                <a:gd name="connsiteX51" fmla="*/ 1199693 w 1353312"/>
                <a:gd name="connsiteY51" fmla="*/ 972312 h 1526438"/>
                <a:gd name="connsiteX52" fmla="*/ 1167994 w 1353312"/>
                <a:gd name="connsiteY52" fmla="*/ 1022909 h 1526438"/>
                <a:gd name="connsiteX53" fmla="*/ 1164946 w 1353312"/>
                <a:gd name="connsiteY53" fmla="*/ 1063752 h 1526438"/>
                <a:gd name="connsiteX54" fmla="*/ 1138733 w 1353312"/>
                <a:gd name="connsiteY54" fmla="*/ 1080211 h 1526438"/>
                <a:gd name="connsiteX55" fmla="*/ 1132027 w 1353312"/>
                <a:gd name="connsiteY55" fmla="*/ 1103986 h 1526438"/>
                <a:gd name="connsiteX56" fmla="*/ 1095451 w 1353312"/>
                <a:gd name="connsiteY56" fmla="*/ 1103986 h 1526438"/>
                <a:gd name="connsiteX57" fmla="*/ 1043635 w 1353312"/>
                <a:gd name="connsiteY57" fmla="*/ 1118616 h 1526438"/>
                <a:gd name="connsiteX58" fmla="*/ 1021080 w 1353312"/>
                <a:gd name="connsiteY58" fmla="*/ 1136294 h 1526438"/>
                <a:gd name="connsiteX59" fmla="*/ 984504 w 1353312"/>
                <a:gd name="connsiteY59" fmla="*/ 1147877 h 1526438"/>
                <a:gd name="connsiteX60" fmla="*/ 947319 w 1353312"/>
                <a:gd name="connsiteY60" fmla="*/ 1178966 h 1526438"/>
                <a:gd name="connsiteX61" fmla="*/ 922325 w 1353312"/>
                <a:gd name="connsiteY61" fmla="*/ 1217981 h 1526438"/>
                <a:gd name="connsiteX62" fmla="*/ 920496 w 1353312"/>
                <a:gd name="connsiteY62" fmla="*/ 1247242 h 1526438"/>
                <a:gd name="connsiteX63" fmla="*/ 928421 w 1353312"/>
                <a:gd name="connsiteY63" fmla="*/ 1268578 h 1526438"/>
                <a:gd name="connsiteX64" fmla="*/ 926592 w 1353312"/>
                <a:gd name="connsiteY64" fmla="*/ 1308202 h 1526438"/>
                <a:gd name="connsiteX65" fmla="*/ 921715 w 1353312"/>
                <a:gd name="connsiteY65" fmla="*/ 1327099 h 1526438"/>
                <a:gd name="connsiteX66" fmla="*/ 900989 w 1353312"/>
                <a:gd name="connsiteY66" fmla="*/ 1349045 h 1526438"/>
                <a:gd name="connsiteX67" fmla="*/ 873557 w 1353312"/>
                <a:gd name="connsiteY67" fmla="*/ 1417930 h 1526438"/>
                <a:gd name="connsiteX68" fmla="*/ 849173 w 1353312"/>
                <a:gd name="connsiteY68" fmla="*/ 1448410 h 1526438"/>
                <a:gd name="connsiteX69" fmla="*/ 829665 w 1353312"/>
                <a:gd name="connsiteY69" fmla="*/ 1467307 h 1526438"/>
                <a:gd name="connsiteX70" fmla="*/ 820521 w 1353312"/>
                <a:gd name="connsiteY70" fmla="*/ 1504493 h 1526438"/>
                <a:gd name="connsiteX71" fmla="*/ 802843 w 1353312"/>
                <a:gd name="connsiteY71" fmla="*/ 1526438 h 1526438"/>
                <a:gd name="connsiteX72" fmla="*/ 790041 w 1353312"/>
                <a:gd name="connsiteY72" fmla="*/ 1504493 h 1526438"/>
                <a:gd name="connsiteX73" fmla="*/ 801015 w 1353312"/>
                <a:gd name="connsiteY73" fmla="*/ 1485595 h 1526438"/>
                <a:gd name="connsiteX74" fmla="*/ 777849 w 1353312"/>
                <a:gd name="connsiteY74" fmla="*/ 1459382 h 1526438"/>
                <a:gd name="connsiteX75" fmla="*/ 748589 w 1353312"/>
                <a:gd name="connsiteY75" fmla="*/ 1437437 h 1526438"/>
                <a:gd name="connsiteX76" fmla="*/ 710184 w 1353312"/>
                <a:gd name="connsiteY76" fmla="*/ 1412443 h 1526438"/>
                <a:gd name="connsiteX77" fmla="*/ 698601 w 1353312"/>
                <a:gd name="connsiteY77" fmla="*/ 1413662 h 1526438"/>
                <a:gd name="connsiteX78" fmla="*/ 660197 w 1353312"/>
                <a:gd name="connsiteY78" fmla="*/ 1383182 h 1526438"/>
                <a:gd name="connsiteX79" fmla="*/ 639471 w 1353312"/>
                <a:gd name="connsiteY79" fmla="*/ 1387450 h 1526438"/>
                <a:gd name="connsiteX80" fmla="*/ 676047 w 1353312"/>
                <a:gd name="connsiteY80" fmla="*/ 1334414 h 1526438"/>
                <a:gd name="connsiteX81" fmla="*/ 708355 w 1353312"/>
                <a:gd name="connsiteY81" fmla="*/ 1296010 h 1526438"/>
                <a:gd name="connsiteX82" fmla="*/ 728472 w 1353312"/>
                <a:gd name="connsiteY82" fmla="*/ 1280160 h 1526438"/>
                <a:gd name="connsiteX83" fmla="*/ 754075 w 1353312"/>
                <a:gd name="connsiteY83" fmla="*/ 1258824 h 1526438"/>
                <a:gd name="connsiteX84" fmla="*/ 751637 w 1353312"/>
                <a:gd name="connsiteY84" fmla="*/ 1227734 h 1526438"/>
                <a:gd name="connsiteX85" fmla="*/ 732129 w 1353312"/>
                <a:gd name="connsiteY85" fmla="*/ 1204570 h 1526438"/>
                <a:gd name="connsiteX86" fmla="*/ 716280 w 1353312"/>
                <a:gd name="connsiteY86" fmla="*/ 1212494 h 1526438"/>
                <a:gd name="connsiteX87" fmla="*/ 720547 w 1353312"/>
                <a:gd name="connsiteY87" fmla="*/ 1189939 h 1526438"/>
                <a:gd name="connsiteX88" fmla="*/ 722376 w 1353312"/>
                <a:gd name="connsiteY88" fmla="*/ 1166774 h 1526438"/>
                <a:gd name="connsiteX89" fmla="*/ 720547 w 1353312"/>
                <a:gd name="connsiteY89" fmla="*/ 1144829 h 1526438"/>
                <a:gd name="connsiteX90" fmla="*/ 707745 w 1353312"/>
                <a:gd name="connsiteY90" fmla="*/ 1138123 h 1526438"/>
                <a:gd name="connsiteX91" fmla="*/ 695553 w 1353312"/>
                <a:gd name="connsiteY91" fmla="*/ 1144219 h 1526438"/>
                <a:gd name="connsiteX92" fmla="*/ 682752 w 1353312"/>
                <a:gd name="connsiteY92" fmla="*/ 1142390 h 1526438"/>
                <a:gd name="connsiteX93" fmla="*/ 677875 w 1353312"/>
                <a:gd name="connsiteY93" fmla="*/ 1127760 h 1526438"/>
                <a:gd name="connsiteX94" fmla="*/ 671169 w 1353312"/>
                <a:gd name="connsiteY94" fmla="*/ 1091794 h 1526438"/>
                <a:gd name="connsiteX95" fmla="*/ 663855 w 1353312"/>
                <a:gd name="connsiteY95" fmla="*/ 1080211 h 1526438"/>
                <a:gd name="connsiteX96" fmla="*/ 640080 w 1353312"/>
                <a:gd name="connsiteY96" fmla="*/ 1069238 h 1526438"/>
                <a:gd name="connsiteX97" fmla="*/ 626669 w 1353312"/>
                <a:gd name="connsiteY97" fmla="*/ 1077163 h 1526438"/>
                <a:gd name="connsiteX98" fmla="*/ 590703 w 1353312"/>
                <a:gd name="connsiteY98" fmla="*/ 1069238 h 1526438"/>
                <a:gd name="connsiteX99" fmla="*/ 588264 w 1353312"/>
                <a:gd name="connsiteY99" fmla="*/ 1016203 h 1526438"/>
                <a:gd name="connsiteX100" fmla="*/ 576072 w 1353312"/>
                <a:gd name="connsiteY100" fmla="*/ 994867 h 1526438"/>
                <a:gd name="connsiteX101" fmla="*/ 585825 w 1353312"/>
                <a:gd name="connsiteY101" fmla="*/ 986333 h 1526438"/>
                <a:gd name="connsiteX102" fmla="*/ 580949 w 1353312"/>
                <a:gd name="connsiteY102" fmla="*/ 964387 h 1526438"/>
                <a:gd name="connsiteX103" fmla="*/ 588873 w 1353312"/>
                <a:gd name="connsiteY103" fmla="*/ 947318 h 1526438"/>
                <a:gd name="connsiteX104" fmla="*/ 592531 w 1353312"/>
                <a:gd name="connsiteY104" fmla="*/ 916229 h 1526438"/>
                <a:gd name="connsiteX105" fmla="*/ 582168 w 1353312"/>
                <a:gd name="connsiteY105" fmla="*/ 891845 h 1526438"/>
                <a:gd name="connsiteX106" fmla="*/ 562661 w 1353312"/>
                <a:gd name="connsiteY106" fmla="*/ 880872 h 1526438"/>
                <a:gd name="connsiteX107" fmla="*/ 557784 w 1353312"/>
                <a:gd name="connsiteY107" fmla="*/ 865632 h 1526438"/>
                <a:gd name="connsiteX108" fmla="*/ 560832 w 1353312"/>
                <a:gd name="connsiteY108" fmla="*/ 843077 h 1526438"/>
                <a:gd name="connsiteX109" fmla="*/ 495605 w 1353312"/>
                <a:gd name="connsiteY109" fmla="*/ 841248 h 1526438"/>
                <a:gd name="connsiteX110" fmla="*/ 478536 w 1353312"/>
                <a:gd name="connsiteY110" fmla="*/ 795528 h 1526438"/>
                <a:gd name="connsiteX111" fmla="*/ 488899 w 1353312"/>
                <a:gd name="connsiteY111" fmla="*/ 794918 h 1526438"/>
                <a:gd name="connsiteX112" fmla="*/ 487071 w 1353312"/>
                <a:gd name="connsiteY112" fmla="*/ 778459 h 1526438"/>
                <a:gd name="connsiteX113" fmla="*/ 479755 w 1353312"/>
                <a:gd name="connsiteY113" fmla="*/ 766877 h 1526438"/>
                <a:gd name="connsiteX114" fmla="*/ 476707 w 1353312"/>
                <a:gd name="connsiteY114" fmla="*/ 744321 h 1526438"/>
                <a:gd name="connsiteX115" fmla="*/ 455981 w 1353312"/>
                <a:gd name="connsiteY115" fmla="*/ 732739 h 1526438"/>
                <a:gd name="connsiteX116" fmla="*/ 434645 w 1353312"/>
                <a:gd name="connsiteY116" fmla="*/ 732739 h 1526438"/>
                <a:gd name="connsiteX117" fmla="*/ 419405 w 1353312"/>
                <a:gd name="connsiteY117" fmla="*/ 721766 h 1526438"/>
                <a:gd name="connsiteX118" fmla="*/ 395631 w 1353312"/>
                <a:gd name="connsiteY118" fmla="*/ 713841 h 1526438"/>
                <a:gd name="connsiteX119" fmla="*/ 381609 w 1353312"/>
                <a:gd name="connsiteY119" fmla="*/ 699211 h 1526438"/>
                <a:gd name="connsiteX120" fmla="*/ 342595 w 1353312"/>
                <a:gd name="connsiteY120" fmla="*/ 692505 h 1526438"/>
                <a:gd name="connsiteX121" fmla="*/ 302971 w 1353312"/>
                <a:gd name="connsiteY121" fmla="*/ 657758 h 1526438"/>
                <a:gd name="connsiteX122" fmla="*/ 304800 w 1353312"/>
                <a:gd name="connsiteY122" fmla="*/ 631545 h 1526438"/>
                <a:gd name="connsiteX123" fmla="*/ 299313 w 1353312"/>
                <a:gd name="connsiteY123" fmla="*/ 616305 h 1526438"/>
                <a:gd name="connsiteX124" fmla="*/ 301752 w 1353312"/>
                <a:gd name="connsiteY124" fmla="*/ 587045 h 1526438"/>
                <a:gd name="connsiteX125" fmla="*/ 257251 w 1353312"/>
                <a:gd name="connsiteY125" fmla="*/ 593750 h 1526438"/>
                <a:gd name="connsiteX126" fmla="*/ 239573 w 1353312"/>
                <a:gd name="connsiteY126" fmla="*/ 608381 h 1526438"/>
                <a:gd name="connsiteX127" fmla="*/ 210312 w 1353312"/>
                <a:gd name="connsiteY127" fmla="*/ 624230 h 1526438"/>
                <a:gd name="connsiteX128" fmla="*/ 203607 w 1353312"/>
                <a:gd name="connsiteY128" fmla="*/ 635813 h 1526438"/>
                <a:gd name="connsiteX129" fmla="*/ 185928 w 1353312"/>
                <a:gd name="connsiteY129" fmla="*/ 637032 h 1526438"/>
                <a:gd name="connsiteX130" fmla="*/ 160325 w 1353312"/>
                <a:gd name="connsiteY130" fmla="*/ 633374 h 1526438"/>
                <a:gd name="connsiteX131" fmla="*/ 140817 w 1353312"/>
                <a:gd name="connsiteY131" fmla="*/ 640080 h 1526438"/>
                <a:gd name="connsiteX132" fmla="*/ 124968 w 1353312"/>
                <a:gd name="connsiteY132" fmla="*/ 635813 h 1526438"/>
                <a:gd name="connsiteX133" fmla="*/ 124359 w 1353312"/>
                <a:gd name="connsiteY133" fmla="*/ 576681 h 1526438"/>
                <a:gd name="connsiteX134" fmla="*/ 97536 w 1353312"/>
                <a:gd name="connsiteY134" fmla="*/ 599237 h 1526438"/>
                <a:gd name="connsiteX135" fmla="*/ 67056 w 1353312"/>
                <a:gd name="connsiteY135" fmla="*/ 598627 h 1526438"/>
                <a:gd name="connsiteX136" fmla="*/ 53035 w 1353312"/>
                <a:gd name="connsiteY136" fmla="*/ 577291 h 1526438"/>
                <a:gd name="connsiteX137" fmla="*/ 29871 w 1353312"/>
                <a:gd name="connsiteY137" fmla="*/ 575462 h 1526438"/>
                <a:gd name="connsiteX138" fmla="*/ 35967 w 1353312"/>
                <a:gd name="connsiteY138" fmla="*/ 558393 h 1526438"/>
                <a:gd name="connsiteX139" fmla="*/ 15849 w 1353312"/>
                <a:gd name="connsiteY139" fmla="*/ 534619 h 1526438"/>
                <a:gd name="connsiteX140" fmla="*/ 0 w 1353312"/>
                <a:gd name="connsiteY140" fmla="*/ 499262 h 1526438"/>
                <a:gd name="connsiteX141" fmla="*/ 9144 w 1353312"/>
                <a:gd name="connsiteY141" fmla="*/ 492557 h 1526438"/>
                <a:gd name="connsiteX142" fmla="*/ 7925 w 1353312"/>
                <a:gd name="connsiteY142" fmla="*/ 475488 h 1526438"/>
                <a:gd name="connsiteX143" fmla="*/ 28651 w 1353312"/>
                <a:gd name="connsiteY143" fmla="*/ 464515 h 1526438"/>
                <a:gd name="connsiteX144" fmla="*/ 24384 w 1353312"/>
                <a:gd name="connsiteY144" fmla="*/ 443179 h 1526438"/>
                <a:gd name="connsiteX145" fmla="*/ 32919 w 1353312"/>
                <a:gd name="connsiteY145" fmla="*/ 429768 h 1526438"/>
                <a:gd name="connsiteX146" fmla="*/ 34747 w 1353312"/>
                <a:gd name="connsiteY146" fmla="*/ 411480 h 1526438"/>
                <a:gd name="connsiteX147" fmla="*/ 73152 w 1353312"/>
                <a:gd name="connsiteY147" fmla="*/ 384657 h 1526438"/>
                <a:gd name="connsiteX148" fmla="*/ 101193 w 1353312"/>
                <a:gd name="connsiteY148" fmla="*/ 377342 h 1526438"/>
                <a:gd name="connsiteX149" fmla="*/ 106071 w 1353312"/>
                <a:gd name="connsiteY149" fmla="*/ 371246 h 1526438"/>
                <a:gd name="connsiteX150" fmla="*/ 137160 w 1353312"/>
                <a:gd name="connsiteY150" fmla="*/ 373075 h 1526438"/>
                <a:gd name="connsiteX151" fmla="*/ 150571 w 1353312"/>
                <a:gd name="connsiteY151" fmla="*/ 265785 h 1526438"/>
                <a:gd name="connsiteX152" fmla="*/ 151181 w 1353312"/>
                <a:gd name="connsiteY152" fmla="*/ 248717 h 1526438"/>
                <a:gd name="connsiteX153" fmla="*/ 145695 w 1353312"/>
                <a:gd name="connsiteY153" fmla="*/ 226771 h 1526438"/>
                <a:gd name="connsiteX154" fmla="*/ 129845 w 1353312"/>
                <a:gd name="connsiteY154" fmla="*/ 212141 h 1526438"/>
                <a:gd name="connsiteX155" fmla="*/ 130455 w 1353312"/>
                <a:gd name="connsiteY155" fmla="*/ 183489 h 1526438"/>
                <a:gd name="connsiteX156" fmla="*/ 149961 w 1353312"/>
                <a:gd name="connsiteY156" fmla="*/ 177393 h 1526438"/>
                <a:gd name="connsiteX157" fmla="*/ 156667 w 1353312"/>
                <a:gd name="connsiteY157" fmla="*/ 181661 h 1526438"/>
                <a:gd name="connsiteX158" fmla="*/ 157887 w 1353312"/>
                <a:gd name="connsiteY158" fmla="*/ 166421 h 1526438"/>
                <a:gd name="connsiteX159" fmla="*/ 137769 w 1353312"/>
                <a:gd name="connsiteY159" fmla="*/ 162153 h 1526438"/>
                <a:gd name="connsiteX160" fmla="*/ 137769 w 1353312"/>
                <a:gd name="connsiteY160" fmla="*/ 137769 h 1526438"/>
                <a:gd name="connsiteX161" fmla="*/ 204825 w 1353312"/>
                <a:gd name="connsiteY161" fmla="*/ 138989 h 1526438"/>
                <a:gd name="connsiteX162" fmla="*/ 216408 w 1353312"/>
                <a:gd name="connsiteY162" fmla="*/ 124968 h 1526438"/>
                <a:gd name="connsiteX163" fmla="*/ 226161 w 1353312"/>
                <a:gd name="connsiteY163" fmla="*/ 137769 h 1526438"/>
                <a:gd name="connsiteX164" fmla="*/ 232257 w 1353312"/>
                <a:gd name="connsiteY164" fmla="*/ 160934 h 1526438"/>
                <a:gd name="connsiteX165" fmla="*/ 238963 w 1353312"/>
                <a:gd name="connsiteY165" fmla="*/ 156057 h 1526438"/>
                <a:gd name="connsiteX166" fmla="*/ 257861 w 1353312"/>
                <a:gd name="connsiteY166" fmla="*/ 176784 h 1526438"/>
                <a:gd name="connsiteX167" fmla="*/ 284683 w 1353312"/>
                <a:gd name="connsiteY167" fmla="*/ 174345 h 1526438"/>
                <a:gd name="connsiteX168" fmla="*/ 291389 w 1353312"/>
                <a:gd name="connsiteY168" fmla="*/ 162153 h 1526438"/>
                <a:gd name="connsiteX169" fmla="*/ 316992 w 1353312"/>
                <a:gd name="connsiteY169" fmla="*/ 153009 h 1526438"/>
                <a:gd name="connsiteX170" fmla="*/ 331623 w 1353312"/>
                <a:gd name="connsiteY170" fmla="*/ 146304 h 1526438"/>
                <a:gd name="connsiteX171" fmla="*/ 335889 w 1353312"/>
                <a:gd name="connsiteY171" fmla="*/ 129845 h 1526438"/>
                <a:gd name="connsiteX172" fmla="*/ 360883 w 1353312"/>
                <a:gd name="connsiteY172" fmla="*/ 118872 h 1526438"/>
                <a:gd name="connsiteX173" fmla="*/ 359055 w 1353312"/>
                <a:gd name="connsiteY173" fmla="*/ 110337 h 1526438"/>
                <a:gd name="connsiteX174" fmla="*/ 329793 w 1353312"/>
                <a:gd name="connsiteY174" fmla="*/ 107289 h 1526438"/>
                <a:gd name="connsiteX175" fmla="*/ 325527 w 1353312"/>
                <a:gd name="connsiteY175" fmla="*/ 82296 h 1526438"/>
                <a:gd name="connsiteX176" fmla="*/ 327355 w 1353312"/>
                <a:gd name="connsiteY176" fmla="*/ 56083 h 1526438"/>
                <a:gd name="connsiteX177" fmla="*/ 312115 w 1353312"/>
                <a:gd name="connsiteY177" fmla="*/ 46329 h 1526438"/>
                <a:gd name="connsiteX178" fmla="*/ 318821 w 1353312"/>
                <a:gd name="connsiteY178" fmla="*/ 42672 h 1526438"/>
                <a:gd name="connsiteX179" fmla="*/ 343815 w 1353312"/>
                <a:gd name="connsiteY179" fmla="*/ 47549 h 1526438"/>
                <a:gd name="connsiteX180" fmla="*/ 371247 w 1353312"/>
                <a:gd name="connsiteY180" fmla="*/ 57302 h 1526438"/>
                <a:gd name="connsiteX181" fmla="*/ 381609 w 1353312"/>
                <a:gd name="connsiteY181" fmla="*/ 48158 h 1526438"/>
                <a:gd name="connsiteX182" fmla="*/ 406603 w 1353312"/>
                <a:gd name="connsiteY182" fmla="*/ 42062 h 1526438"/>
                <a:gd name="connsiteX183" fmla="*/ 445617 w 1353312"/>
                <a:gd name="connsiteY183" fmla="*/ 27432 h 1526438"/>
                <a:gd name="connsiteX184" fmla="*/ 458419 w 1353312"/>
                <a:gd name="connsiteY184" fmla="*/ 12192 h 1526438"/>
                <a:gd name="connsiteX185" fmla="*/ 454152 w 1353312"/>
                <a:gd name="connsiteY185" fmla="*/ 1219 h 1526438"/>
                <a:gd name="connsiteX186" fmla="*/ 472440 w 1353312"/>
                <a:gd name="connsiteY186" fmla="*/ 0 h 1526438"/>
                <a:gd name="connsiteX187" fmla="*/ 479755 w 1353312"/>
                <a:gd name="connsiteY187" fmla="*/ 8534 h 1526438"/>
                <a:gd name="connsiteX188" fmla="*/ 474879 w 1353312"/>
                <a:gd name="connsiteY188" fmla="*/ 26213 h 1526438"/>
                <a:gd name="connsiteX189" fmla="*/ 487071 w 1353312"/>
                <a:gd name="connsiteY189" fmla="*/ 31699 h 1526438"/>
                <a:gd name="connsiteX190" fmla="*/ 494385 w 1353312"/>
                <a:gd name="connsiteY190" fmla="*/ 49987 h 1526438"/>
                <a:gd name="connsiteX191" fmla="*/ 484632 w 1353312"/>
                <a:gd name="connsiteY191" fmla="*/ 64008 h 1526438"/>
                <a:gd name="connsiteX192" fmla="*/ 478536 w 1353312"/>
                <a:gd name="connsiteY192" fmla="*/ 96926 h 1526438"/>
                <a:gd name="connsiteX193" fmla="*/ 487071 w 1353312"/>
                <a:gd name="connsiteY193" fmla="*/ 117043 h 1526438"/>
                <a:gd name="connsiteX194" fmla="*/ 488899 w 1353312"/>
                <a:gd name="connsiteY194" fmla="*/ 135331 h 1526438"/>
                <a:gd name="connsiteX195" fmla="*/ 510235 w 1353312"/>
                <a:gd name="connsiteY195" fmla="*/ 153619 h 1526438"/>
                <a:gd name="connsiteX196" fmla="*/ 527304 w 1353312"/>
                <a:gd name="connsiteY196" fmla="*/ 155448 h 1526438"/>
                <a:gd name="connsiteX197" fmla="*/ 530961 w 1353312"/>
                <a:gd name="connsiteY197" fmla="*/ 147523 h 1526438"/>
                <a:gd name="connsiteX198" fmla="*/ 541935 w 1353312"/>
                <a:gd name="connsiteY198" fmla="*/ 145694 h 1526438"/>
                <a:gd name="connsiteX199" fmla="*/ 557784 w 1353312"/>
                <a:gd name="connsiteY199" fmla="*/ 138989 h 1526438"/>
                <a:gd name="connsiteX200" fmla="*/ 568757 w 1353312"/>
                <a:gd name="connsiteY200" fmla="*/ 128625 h 1526438"/>
                <a:gd name="connsiteX201" fmla="*/ 588264 w 1353312"/>
                <a:gd name="connsiteY201" fmla="*/ 132283 h 1526438"/>
                <a:gd name="connsiteX202" fmla="*/ 596189 w 1353312"/>
                <a:gd name="connsiteY202" fmla="*/ 130454 h 152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353312" h="1526438">
                  <a:moveTo>
                    <a:pt x="596189" y="130454"/>
                  </a:moveTo>
                  <a:lnTo>
                    <a:pt x="615087" y="134112"/>
                  </a:lnTo>
                  <a:lnTo>
                    <a:pt x="618744" y="125577"/>
                  </a:lnTo>
                  <a:lnTo>
                    <a:pt x="612648" y="118262"/>
                  </a:lnTo>
                  <a:lnTo>
                    <a:pt x="616305" y="106680"/>
                  </a:lnTo>
                  <a:lnTo>
                    <a:pt x="630327" y="110337"/>
                  </a:lnTo>
                  <a:lnTo>
                    <a:pt x="646785" y="106070"/>
                  </a:lnTo>
                  <a:lnTo>
                    <a:pt x="666293" y="114605"/>
                  </a:lnTo>
                  <a:lnTo>
                    <a:pt x="681533" y="122529"/>
                  </a:lnTo>
                  <a:lnTo>
                    <a:pt x="691896" y="112166"/>
                  </a:lnTo>
                  <a:lnTo>
                    <a:pt x="699821" y="113385"/>
                  </a:lnTo>
                  <a:lnTo>
                    <a:pt x="704697" y="124358"/>
                  </a:lnTo>
                  <a:lnTo>
                    <a:pt x="721157" y="121920"/>
                  </a:lnTo>
                  <a:lnTo>
                    <a:pt x="734568" y="106680"/>
                  </a:lnTo>
                  <a:lnTo>
                    <a:pt x="745541" y="78029"/>
                  </a:lnTo>
                  <a:lnTo>
                    <a:pt x="766267" y="42062"/>
                  </a:lnTo>
                  <a:lnTo>
                    <a:pt x="778459" y="40233"/>
                  </a:lnTo>
                  <a:lnTo>
                    <a:pt x="786384" y="62179"/>
                  </a:lnTo>
                  <a:lnTo>
                    <a:pt x="804672" y="130454"/>
                  </a:lnTo>
                  <a:lnTo>
                    <a:pt x="823569" y="137160"/>
                  </a:lnTo>
                  <a:lnTo>
                    <a:pt x="824179" y="163982"/>
                  </a:lnTo>
                  <a:lnTo>
                    <a:pt x="797967" y="196291"/>
                  </a:lnTo>
                  <a:lnTo>
                    <a:pt x="808329" y="207873"/>
                  </a:lnTo>
                  <a:lnTo>
                    <a:pt x="869899" y="213969"/>
                  </a:lnTo>
                  <a:lnTo>
                    <a:pt x="871119" y="253593"/>
                  </a:lnTo>
                  <a:lnTo>
                    <a:pt x="897331" y="227990"/>
                  </a:lnTo>
                  <a:lnTo>
                    <a:pt x="940613" y="242011"/>
                  </a:lnTo>
                  <a:lnTo>
                    <a:pt x="998525" y="265785"/>
                  </a:lnTo>
                  <a:lnTo>
                    <a:pt x="1015593" y="288341"/>
                  </a:lnTo>
                  <a:lnTo>
                    <a:pt x="1010107" y="310286"/>
                  </a:lnTo>
                  <a:lnTo>
                    <a:pt x="1050341" y="298094"/>
                  </a:lnTo>
                  <a:lnTo>
                    <a:pt x="1117397" y="318821"/>
                  </a:lnTo>
                  <a:lnTo>
                    <a:pt x="1169213" y="317601"/>
                  </a:lnTo>
                  <a:lnTo>
                    <a:pt x="1220419" y="349910"/>
                  </a:lnTo>
                  <a:lnTo>
                    <a:pt x="1265530" y="393801"/>
                  </a:lnTo>
                  <a:lnTo>
                    <a:pt x="1292352" y="404774"/>
                  </a:lnTo>
                  <a:lnTo>
                    <a:pt x="1321613" y="406603"/>
                  </a:lnTo>
                  <a:lnTo>
                    <a:pt x="1334415" y="418795"/>
                  </a:lnTo>
                  <a:lnTo>
                    <a:pt x="1346607" y="468782"/>
                  </a:lnTo>
                  <a:lnTo>
                    <a:pt x="1353312" y="492557"/>
                  </a:lnTo>
                  <a:lnTo>
                    <a:pt x="1340511" y="557174"/>
                  </a:lnTo>
                  <a:lnTo>
                    <a:pt x="1324051" y="582777"/>
                  </a:lnTo>
                  <a:lnTo>
                    <a:pt x="1277112" y="637032"/>
                  </a:lnTo>
                  <a:lnTo>
                    <a:pt x="1256386" y="681533"/>
                  </a:lnTo>
                  <a:lnTo>
                    <a:pt x="1232002" y="715061"/>
                  </a:lnTo>
                  <a:lnTo>
                    <a:pt x="1223467" y="716280"/>
                  </a:lnTo>
                  <a:lnTo>
                    <a:pt x="1215543" y="744931"/>
                  </a:lnTo>
                  <a:lnTo>
                    <a:pt x="1221029" y="818083"/>
                  </a:lnTo>
                  <a:lnTo>
                    <a:pt x="1214323" y="878433"/>
                  </a:lnTo>
                  <a:lnTo>
                    <a:pt x="1212495" y="904037"/>
                  </a:lnTo>
                  <a:lnTo>
                    <a:pt x="1202741" y="919886"/>
                  </a:lnTo>
                  <a:lnTo>
                    <a:pt x="1199693" y="972312"/>
                  </a:lnTo>
                  <a:lnTo>
                    <a:pt x="1167994" y="1022909"/>
                  </a:lnTo>
                  <a:lnTo>
                    <a:pt x="1164946" y="1063752"/>
                  </a:lnTo>
                  <a:lnTo>
                    <a:pt x="1138733" y="1080211"/>
                  </a:lnTo>
                  <a:lnTo>
                    <a:pt x="1132027" y="1103986"/>
                  </a:lnTo>
                  <a:lnTo>
                    <a:pt x="1095451" y="1103986"/>
                  </a:lnTo>
                  <a:lnTo>
                    <a:pt x="1043635" y="1118616"/>
                  </a:lnTo>
                  <a:lnTo>
                    <a:pt x="1021080" y="1136294"/>
                  </a:lnTo>
                  <a:lnTo>
                    <a:pt x="984504" y="1147877"/>
                  </a:lnTo>
                  <a:lnTo>
                    <a:pt x="947319" y="1178966"/>
                  </a:lnTo>
                  <a:lnTo>
                    <a:pt x="922325" y="1217981"/>
                  </a:lnTo>
                  <a:lnTo>
                    <a:pt x="920496" y="1247242"/>
                  </a:lnTo>
                  <a:lnTo>
                    <a:pt x="928421" y="1268578"/>
                  </a:lnTo>
                  <a:lnTo>
                    <a:pt x="926592" y="1308202"/>
                  </a:lnTo>
                  <a:lnTo>
                    <a:pt x="921715" y="1327099"/>
                  </a:lnTo>
                  <a:lnTo>
                    <a:pt x="900989" y="1349045"/>
                  </a:lnTo>
                  <a:lnTo>
                    <a:pt x="873557" y="1417930"/>
                  </a:lnTo>
                  <a:lnTo>
                    <a:pt x="849173" y="1448410"/>
                  </a:lnTo>
                  <a:lnTo>
                    <a:pt x="829665" y="1467307"/>
                  </a:lnTo>
                  <a:lnTo>
                    <a:pt x="820521" y="1504493"/>
                  </a:lnTo>
                  <a:lnTo>
                    <a:pt x="802843" y="1526438"/>
                  </a:lnTo>
                  <a:lnTo>
                    <a:pt x="790041" y="1504493"/>
                  </a:lnTo>
                  <a:lnTo>
                    <a:pt x="801015" y="1485595"/>
                  </a:lnTo>
                  <a:lnTo>
                    <a:pt x="777849" y="1459382"/>
                  </a:lnTo>
                  <a:lnTo>
                    <a:pt x="748589" y="1437437"/>
                  </a:lnTo>
                  <a:lnTo>
                    <a:pt x="710184" y="1412443"/>
                  </a:lnTo>
                  <a:lnTo>
                    <a:pt x="698601" y="1413662"/>
                  </a:lnTo>
                  <a:lnTo>
                    <a:pt x="660197" y="1383182"/>
                  </a:lnTo>
                  <a:lnTo>
                    <a:pt x="639471" y="1387450"/>
                  </a:lnTo>
                  <a:lnTo>
                    <a:pt x="676047" y="1334414"/>
                  </a:lnTo>
                  <a:lnTo>
                    <a:pt x="708355" y="1296010"/>
                  </a:lnTo>
                  <a:lnTo>
                    <a:pt x="728472" y="1280160"/>
                  </a:lnTo>
                  <a:lnTo>
                    <a:pt x="754075" y="1258824"/>
                  </a:lnTo>
                  <a:lnTo>
                    <a:pt x="751637" y="1227734"/>
                  </a:lnTo>
                  <a:lnTo>
                    <a:pt x="732129" y="1204570"/>
                  </a:lnTo>
                  <a:lnTo>
                    <a:pt x="716280" y="1212494"/>
                  </a:lnTo>
                  <a:lnTo>
                    <a:pt x="720547" y="1189939"/>
                  </a:lnTo>
                  <a:lnTo>
                    <a:pt x="722376" y="1166774"/>
                  </a:lnTo>
                  <a:lnTo>
                    <a:pt x="720547" y="1144829"/>
                  </a:lnTo>
                  <a:lnTo>
                    <a:pt x="707745" y="1138123"/>
                  </a:lnTo>
                  <a:lnTo>
                    <a:pt x="695553" y="1144219"/>
                  </a:lnTo>
                  <a:lnTo>
                    <a:pt x="682752" y="1142390"/>
                  </a:lnTo>
                  <a:lnTo>
                    <a:pt x="677875" y="1127760"/>
                  </a:lnTo>
                  <a:lnTo>
                    <a:pt x="671169" y="1091794"/>
                  </a:lnTo>
                  <a:lnTo>
                    <a:pt x="663855" y="1080211"/>
                  </a:lnTo>
                  <a:lnTo>
                    <a:pt x="640080" y="1069238"/>
                  </a:lnTo>
                  <a:lnTo>
                    <a:pt x="626669" y="1077163"/>
                  </a:lnTo>
                  <a:lnTo>
                    <a:pt x="590703" y="1069238"/>
                  </a:lnTo>
                  <a:lnTo>
                    <a:pt x="588264" y="1016203"/>
                  </a:lnTo>
                  <a:lnTo>
                    <a:pt x="576072" y="994867"/>
                  </a:lnTo>
                  <a:lnTo>
                    <a:pt x="585825" y="986333"/>
                  </a:lnTo>
                  <a:lnTo>
                    <a:pt x="580949" y="964387"/>
                  </a:lnTo>
                  <a:lnTo>
                    <a:pt x="588873" y="947318"/>
                  </a:lnTo>
                  <a:lnTo>
                    <a:pt x="592531" y="916229"/>
                  </a:lnTo>
                  <a:lnTo>
                    <a:pt x="582168" y="891845"/>
                  </a:lnTo>
                  <a:lnTo>
                    <a:pt x="562661" y="880872"/>
                  </a:lnTo>
                  <a:lnTo>
                    <a:pt x="557784" y="865632"/>
                  </a:lnTo>
                  <a:lnTo>
                    <a:pt x="560832" y="843077"/>
                  </a:lnTo>
                  <a:lnTo>
                    <a:pt x="495605" y="841248"/>
                  </a:lnTo>
                  <a:lnTo>
                    <a:pt x="478536" y="795528"/>
                  </a:lnTo>
                  <a:lnTo>
                    <a:pt x="488899" y="794918"/>
                  </a:lnTo>
                  <a:lnTo>
                    <a:pt x="487071" y="778459"/>
                  </a:lnTo>
                  <a:lnTo>
                    <a:pt x="479755" y="766877"/>
                  </a:lnTo>
                  <a:lnTo>
                    <a:pt x="476707" y="744321"/>
                  </a:lnTo>
                  <a:lnTo>
                    <a:pt x="455981" y="732739"/>
                  </a:lnTo>
                  <a:lnTo>
                    <a:pt x="434645" y="732739"/>
                  </a:lnTo>
                  <a:lnTo>
                    <a:pt x="419405" y="721766"/>
                  </a:lnTo>
                  <a:lnTo>
                    <a:pt x="395631" y="713841"/>
                  </a:lnTo>
                  <a:lnTo>
                    <a:pt x="381609" y="699211"/>
                  </a:lnTo>
                  <a:lnTo>
                    <a:pt x="342595" y="692505"/>
                  </a:lnTo>
                  <a:lnTo>
                    <a:pt x="302971" y="657758"/>
                  </a:lnTo>
                  <a:lnTo>
                    <a:pt x="304800" y="631545"/>
                  </a:lnTo>
                  <a:lnTo>
                    <a:pt x="299313" y="616305"/>
                  </a:lnTo>
                  <a:lnTo>
                    <a:pt x="301752" y="587045"/>
                  </a:lnTo>
                  <a:lnTo>
                    <a:pt x="257251" y="593750"/>
                  </a:lnTo>
                  <a:lnTo>
                    <a:pt x="239573" y="608381"/>
                  </a:lnTo>
                  <a:lnTo>
                    <a:pt x="210312" y="624230"/>
                  </a:lnTo>
                  <a:lnTo>
                    <a:pt x="203607" y="635813"/>
                  </a:lnTo>
                  <a:lnTo>
                    <a:pt x="185928" y="637032"/>
                  </a:lnTo>
                  <a:lnTo>
                    <a:pt x="160325" y="633374"/>
                  </a:lnTo>
                  <a:lnTo>
                    <a:pt x="140817" y="640080"/>
                  </a:lnTo>
                  <a:lnTo>
                    <a:pt x="124968" y="635813"/>
                  </a:lnTo>
                  <a:lnTo>
                    <a:pt x="124359" y="576681"/>
                  </a:lnTo>
                  <a:lnTo>
                    <a:pt x="97536" y="599237"/>
                  </a:lnTo>
                  <a:lnTo>
                    <a:pt x="67056" y="598627"/>
                  </a:lnTo>
                  <a:lnTo>
                    <a:pt x="53035" y="577291"/>
                  </a:lnTo>
                  <a:lnTo>
                    <a:pt x="29871" y="575462"/>
                  </a:lnTo>
                  <a:lnTo>
                    <a:pt x="35967" y="558393"/>
                  </a:lnTo>
                  <a:lnTo>
                    <a:pt x="15849" y="534619"/>
                  </a:lnTo>
                  <a:lnTo>
                    <a:pt x="0" y="499262"/>
                  </a:lnTo>
                  <a:lnTo>
                    <a:pt x="9144" y="492557"/>
                  </a:lnTo>
                  <a:lnTo>
                    <a:pt x="7925" y="475488"/>
                  </a:lnTo>
                  <a:lnTo>
                    <a:pt x="28651" y="464515"/>
                  </a:lnTo>
                  <a:lnTo>
                    <a:pt x="24384" y="443179"/>
                  </a:lnTo>
                  <a:lnTo>
                    <a:pt x="32919" y="429768"/>
                  </a:lnTo>
                  <a:lnTo>
                    <a:pt x="34747" y="411480"/>
                  </a:lnTo>
                  <a:lnTo>
                    <a:pt x="73152" y="384657"/>
                  </a:lnTo>
                  <a:lnTo>
                    <a:pt x="101193" y="377342"/>
                  </a:lnTo>
                  <a:lnTo>
                    <a:pt x="106071" y="371246"/>
                  </a:lnTo>
                  <a:lnTo>
                    <a:pt x="137160" y="373075"/>
                  </a:lnTo>
                  <a:lnTo>
                    <a:pt x="150571" y="265785"/>
                  </a:lnTo>
                  <a:lnTo>
                    <a:pt x="151181" y="248717"/>
                  </a:lnTo>
                  <a:lnTo>
                    <a:pt x="145695" y="226771"/>
                  </a:lnTo>
                  <a:lnTo>
                    <a:pt x="129845" y="212141"/>
                  </a:lnTo>
                  <a:lnTo>
                    <a:pt x="130455" y="183489"/>
                  </a:lnTo>
                  <a:lnTo>
                    <a:pt x="149961" y="177393"/>
                  </a:lnTo>
                  <a:lnTo>
                    <a:pt x="156667" y="181661"/>
                  </a:lnTo>
                  <a:lnTo>
                    <a:pt x="157887" y="166421"/>
                  </a:lnTo>
                  <a:lnTo>
                    <a:pt x="137769" y="162153"/>
                  </a:lnTo>
                  <a:lnTo>
                    <a:pt x="137769" y="137769"/>
                  </a:lnTo>
                  <a:lnTo>
                    <a:pt x="204825" y="138989"/>
                  </a:lnTo>
                  <a:lnTo>
                    <a:pt x="216408" y="124968"/>
                  </a:lnTo>
                  <a:lnTo>
                    <a:pt x="226161" y="137769"/>
                  </a:lnTo>
                  <a:lnTo>
                    <a:pt x="232257" y="160934"/>
                  </a:lnTo>
                  <a:lnTo>
                    <a:pt x="238963" y="156057"/>
                  </a:lnTo>
                  <a:lnTo>
                    <a:pt x="257861" y="176784"/>
                  </a:lnTo>
                  <a:lnTo>
                    <a:pt x="284683" y="174345"/>
                  </a:lnTo>
                  <a:lnTo>
                    <a:pt x="291389" y="162153"/>
                  </a:lnTo>
                  <a:lnTo>
                    <a:pt x="316992" y="153009"/>
                  </a:lnTo>
                  <a:lnTo>
                    <a:pt x="331623" y="146304"/>
                  </a:lnTo>
                  <a:lnTo>
                    <a:pt x="335889" y="129845"/>
                  </a:lnTo>
                  <a:lnTo>
                    <a:pt x="360883" y="118872"/>
                  </a:lnTo>
                  <a:lnTo>
                    <a:pt x="359055" y="110337"/>
                  </a:lnTo>
                  <a:lnTo>
                    <a:pt x="329793" y="107289"/>
                  </a:lnTo>
                  <a:lnTo>
                    <a:pt x="325527" y="82296"/>
                  </a:lnTo>
                  <a:lnTo>
                    <a:pt x="327355" y="56083"/>
                  </a:lnTo>
                  <a:lnTo>
                    <a:pt x="312115" y="46329"/>
                  </a:lnTo>
                  <a:lnTo>
                    <a:pt x="318821" y="42672"/>
                  </a:lnTo>
                  <a:lnTo>
                    <a:pt x="343815" y="47549"/>
                  </a:lnTo>
                  <a:lnTo>
                    <a:pt x="371247" y="57302"/>
                  </a:lnTo>
                  <a:lnTo>
                    <a:pt x="381609" y="48158"/>
                  </a:lnTo>
                  <a:lnTo>
                    <a:pt x="406603" y="42062"/>
                  </a:lnTo>
                  <a:lnTo>
                    <a:pt x="445617" y="27432"/>
                  </a:lnTo>
                  <a:lnTo>
                    <a:pt x="458419" y="12192"/>
                  </a:lnTo>
                  <a:lnTo>
                    <a:pt x="454152" y="1219"/>
                  </a:lnTo>
                  <a:lnTo>
                    <a:pt x="472440" y="0"/>
                  </a:lnTo>
                  <a:lnTo>
                    <a:pt x="479755" y="8534"/>
                  </a:lnTo>
                  <a:lnTo>
                    <a:pt x="474879" y="26213"/>
                  </a:lnTo>
                  <a:lnTo>
                    <a:pt x="487071" y="31699"/>
                  </a:lnTo>
                  <a:lnTo>
                    <a:pt x="494385" y="49987"/>
                  </a:lnTo>
                  <a:lnTo>
                    <a:pt x="484632" y="64008"/>
                  </a:lnTo>
                  <a:lnTo>
                    <a:pt x="478536" y="96926"/>
                  </a:lnTo>
                  <a:lnTo>
                    <a:pt x="487071" y="117043"/>
                  </a:lnTo>
                  <a:lnTo>
                    <a:pt x="488899" y="135331"/>
                  </a:lnTo>
                  <a:lnTo>
                    <a:pt x="510235" y="153619"/>
                  </a:lnTo>
                  <a:lnTo>
                    <a:pt x="527304" y="155448"/>
                  </a:lnTo>
                  <a:lnTo>
                    <a:pt x="530961" y="147523"/>
                  </a:lnTo>
                  <a:lnTo>
                    <a:pt x="541935" y="145694"/>
                  </a:lnTo>
                  <a:lnTo>
                    <a:pt x="557784" y="138989"/>
                  </a:lnTo>
                  <a:lnTo>
                    <a:pt x="568757" y="128625"/>
                  </a:lnTo>
                  <a:lnTo>
                    <a:pt x="588264" y="132283"/>
                  </a:lnTo>
                  <a:lnTo>
                    <a:pt x="596189" y="13045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4" name="Forme libre : forme 28">
              <a:extLst>
                <a:ext uri="{FF2B5EF4-FFF2-40B4-BE49-F238E27FC236}">
                  <a16:creationId xmlns:a16="http://schemas.microsoft.com/office/drawing/2014/main" id="{55D1A420-38D2-55B8-317D-54835DFCCB49}"/>
                </a:ext>
              </a:extLst>
            </p:cNvPr>
            <p:cNvSpPr/>
            <p:nvPr/>
          </p:nvSpPr>
          <p:spPr>
            <a:xfrm>
              <a:off x="9955377" y="4203800"/>
              <a:ext cx="41453" cy="56692"/>
            </a:xfrm>
            <a:custGeom>
              <a:avLst/>
              <a:gdLst>
                <a:gd name="connsiteX0" fmla="*/ 0 w 41453"/>
                <a:gd name="connsiteY0" fmla="*/ 36576 h 56692"/>
                <a:gd name="connsiteX1" fmla="*/ 13412 w 41453"/>
                <a:gd name="connsiteY1" fmla="*/ 21946 h 56692"/>
                <a:gd name="connsiteX2" fmla="*/ 41453 w 41453"/>
                <a:gd name="connsiteY2" fmla="*/ 0 h 56692"/>
                <a:gd name="connsiteX3" fmla="*/ 40844 w 41453"/>
                <a:gd name="connsiteY3" fmla="*/ 19507 h 56692"/>
                <a:gd name="connsiteX4" fmla="*/ 40233 w 41453"/>
                <a:gd name="connsiteY4" fmla="*/ 44501 h 56692"/>
                <a:gd name="connsiteX5" fmla="*/ 23775 w 41453"/>
                <a:gd name="connsiteY5" fmla="*/ 43282 h 56692"/>
                <a:gd name="connsiteX6" fmla="*/ 17069 w 41453"/>
                <a:gd name="connsiteY6" fmla="*/ 56693 h 56692"/>
                <a:gd name="connsiteX7" fmla="*/ 0 w 41453"/>
                <a:gd name="connsiteY7" fmla="*/ 36576 h 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3" h="56692">
                  <a:moveTo>
                    <a:pt x="0" y="36576"/>
                  </a:moveTo>
                  <a:lnTo>
                    <a:pt x="13412" y="21946"/>
                  </a:lnTo>
                  <a:lnTo>
                    <a:pt x="41453" y="0"/>
                  </a:lnTo>
                  <a:lnTo>
                    <a:pt x="40844" y="19507"/>
                  </a:lnTo>
                  <a:lnTo>
                    <a:pt x="40233" y="44501"/>
                  </a:lnTo>
                  <a:lnTo>
                    <a:pt x="23775" y="43282"/>
                  </a:lnTo>
                  <a:lnTo>
                    <a:pt x="17069" y="56693"/>
                  </a:lnTo>
                  <a:lnTo>
                    <a:pt x="0" y="3657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5" name="Forme libre : forme 29">
              <a:extLst>
                <a:ext uri="{FF2B5EF4-FFF2-40B4-BE49-F238E27FC236}">
                  <a16:creationId xmlns:a16="http://schemas.microsoft.com/office/drawing/2014/main" id="{A1B9F018-007A-C59C-28A9-59DD1E28E0F1}"/>
                </a:ext>
              </a:extLst>
            </p:cNvPr>
            <p:cNvSpPr/>
            <p:nvPr/>
          </p:nvSpPr>
          <p:spPr>
            <a:xfrm>
              <a:off x="8983065" y="3310127"/>
              <a:ext cx="111557" cy="61569"/>
            </a:xfrm>
            <a:custGeom>
              <a:avLst/>
              <a:gdLst>
                <a:gd name="connsiteX0" fmla="*/ 92660 w 111557"/>
                <a:gd name="connsiteY0" fmla="*/ 20117 h 61569"/>
                <a:gd name="connsiteX1" fmla="*/ 108509 w 111557"/>
                <a:gd name="connsiteY1" fmla="*/ 32918 h 61569"/>
                <a:gd name="connsiteX2" fmla="*/ 111557 w 111557"/>
                <a:gd name="connsiteY2" fmla="*/ 56693 h 61569"/>
                <a:gd name="connsiteX3" fmla="*/ 84125 w 111557"/>
                <a:gd name="connsiteY3" fmla="*/ 57912 h 61569"/>
                <a:gd name="connsiteX4" fmla="*/ 55473 w 111557"/>
                <a:gd name="connsiteY4" fmla="*/ 55473 h 61569"/>
                <a:gd name="connsiteX5" fmla="*/ 35967 w 111557"/>
                <a:gd name="connsiteY5" fmla="*/ 61569 h 61569"/>
                <a:gd name="connsiteX6" fmla="*/ 2439 w 111557"/>
                <a:gd name="connsiteY6" fmla="*/ 46329 h 61569"/>
                <a:gd name="connsiteX7" fmla="*/ 0 w 111557"/>
                <a:gd name="connsiteY7" fmla="*/ 39014 h 61569"/>
                <a:gd name="connsiteX8" fmla="*/ 15849 w 111557"/>
                <a:gd name="connsiteY8" fmla="*/ 9753 h 61569"/>
                <a:gd name="connsiteX9" fmla="*/ 31700 w 111557"/>
                <a:gd name="connsiteY9" fmla="*/ 0 h 61569"/>
                <a:gd name="connsiteX10" fmla="*/ 57912 w 111557"/>
                <a:gd name="connsiteY10" fmla="*/ 8534 h 61569"/>
                <a:gd name="connsiteX11" fmla="*/ 75591 w 111557"/>
                <a:gd name="connsiteY11" fmla="*/ 9753 h 61569"/>
                <a:gd name="connsiteX12" fmla="*/ 92660 w 111557"/>
                <a:gd name="connsiteY12" fmla="*/ 20117 h 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57" h="61569">
                  <a:moveTo>
                    <a:pt x="92660" y="20117"/>
                  </a:moveTo>
                  <a:lnTo>
                    <a:pt x="108509" y="32918"/>
                  </a:lnTo>
                  <a:lnTo>
                    <a:pt x="111557" y="56693"/>
                  </a:lnTo>
                  <a:lnTo>
                    <a:pt x="84125" y="57912"/>
                  </a:lnTo>
                  <a:lnTo>
                    <a:pt x="55473" y="55473"/>
                  </a:lnTo>
                  <a:lnTo>
                    <a:pt x="35967" y="61569"/>
                  </a:lnTo>
                  <a:lnTo>
                    <a:pt x="2439" y="46329"/>
                  </a:lnTo>
                  <a:lnTo>
                    <a:pt x="0" y="39014"/>
                  </a:lnTo>
                  <a:lnTo>
                    <a:pt x="15849" y="9753"/>
                  </a:lnTo>
                  <a:lnTo>
                    <a:pt x="31700" y="0"/>
                  </a:lnTo>
                  <a:lnTo>
                    <a:pt x="57912" y="8534"/>
                  </a:lnTo>
                  <a:lnTo>
                    <a:pt x="75591" y="9753"/>
                  </a:lnTo>
                  <a:lnTo>
                    <a:pt x="92660" y="2011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6" name="Forme libre : forme 30">
              <a:extLst>
                <a:ext uri="{FF2B5EF4-FFF2-40B4-BE49-F238E27FC236}">
                  <a16:creationId xmlns:a16="http://schemas.microsoft.com/office/drawing/2014/main" id="{14D0CF4D-049A-A68A-0DC1-957958D4CF0F}"/>
                </a:ext>
              </a:extLst>
            </p:cNvPr>
            <p:cNvSpPr/>
            <p:nvPr/>
          </p:nvSpPr>
          <p:spPr>
            <a:xfrm>
              <a:off x="6682434" y="5108447"/>
              <a:ext cx="326136" cy="359054"/>
            </a:xfrm>
            <a:custGeom>
              <a:avLst/>
              <a:gdLst>
                <a:gd name="connsiteX0" fmla="*/ 191415 w 326136"/>
                <a:gd name="connsiteY0" fmla="*/ 3048 h 359054"/>
                <a:gd name="connsiteX1" fmla="*/ 202997 w 326136"/>
                <a:gd name="connsiteY1" fmla="*/ 34137 h 359054"/>
                <a:gd name="connsiteX2" fmla="*/ 209703 w 326136"/>
                <a:gd name="connsiteY2" fmla="*/ 41453 h 359054"/>
                <a:gd name="connsiteX3" fmla="*/ 219456 w 326136"/>
                <a:gd name="connsiteY3" fmla="*/ 64008 h 359054"/>
                <a:gd name="connsiteX4" fmla="*/ 256642 w 326136"/>
                <a:gd name="connsiteY4" fmla="*/ 106680 h 359054"/>
                <a:gd name="connsiteX5" fmla="*/ 270663 w 326136"/>
                <a:gd name="connsiteY5" fmla="*/ 110947 h 359054"/>
                <a:gd name="connsiteX6" fmla="*/ 270053 w 326136"/>
                <a:gd name="connsiteY6" fmla="*/ 124968 h 359054"/>
                <a:gd name="connsiteX7" fmla="*/ 279197 w 326136"/>
                <a:gd name="connsiteY7" fmla="*/ 149961 h 359054"/>
                <a:gd name="connsiteX8" fmla="*/ 305410 w 326136"/>
                <a:gd name="connsiteY8" fmla="*/ 156057 h 359054"/>
                <a:gd name="connsiteX9" fmla="*/ 326136 w 326136"/>
                <a:gd name="connsiteY9" fmla="*/ 173736 h 359054"/>
                <a:gd name="connsiteX10" fmla="*/ 276759 w 326136"/>
                <a:gd name="connsiteY10" fmla="*/ 202387 h 359054"/>
                <a:gd name="connsiteX11" fmla="*/ 245060 w 326136"/>
                <a:gd name="connsiteY11" fmla="*/ 231648 h 359054"/>
                <a:gd name="connsiteX12" fmla="*/ 232868 w 326136"/>
                <a:gd name="connsiteY12" fmla="*/ 257861 h 359054"/>
                <a:gd name="connsiteX13" fmla="*/ 221895 w 326136"/>
                <a:gd name="connsiteY13" fmla="*/ 272491 h 359054"/>
                <a:gd name="connsiteX14" fmla="*/ 203607 w 326136"/>
                <a:gd name="connsiteY14" fmla="*/ 275539 h 359054"/>
                <a:gd name="connsiteX15" fmla="*/ 196292 w 326136"/>
                <a:gd name="connsiteY15" fmla="*/ 294437 h 359054"/>
                <a:gd name="connsiteX16" fmla="*/ 192634 w 326136"/>
                <a:gd name="connsiteY16" fmla="*/ 306629 h 359054"/>
                <a:gd name="connsiteX17" fmla="*/ 170688 w 326136"/>
                <a:gd name="connsiteY17" fmla="*/ 315163 h 359054"/>
                <a:gd name="connsiteX18" fmla="*/ 143256 w 326136"/>
                <a:gd name="connsiteY18" fmla="*/ 313334 h 359054"/>
                <a:gd name="connsiteX19" fmla="*/ 128016 w 326136"/>
                <a:gd name="connsiteY19" fmla="*/ 302361 h 359054"/>
                <a:gd name="connsiteX20" fmla="*/ 113996 w 326136"/>
                <a:gd name="connsiteY20" fmla="*/ 298094 h 359054"/>
                <a:gd name="connsiteX21" fmla="*/ 96927 w 326136"/>
                <a:gd name="connsiteY21" fmla="*/ 306629 h 359054"/>
                <a:gd name="connsiteX22" fmla="*/ 87783 w 326136"/>
                <a:gd name="connsiteY22" fmla="*/ 325526 h 359054"/>
                <a:gd name="connsiteX23" fmla="*/ 71324 w 326136"/>
                <a:gd name="connsiteY23" fmla="*/ 337109 h 359054"/>
                <a:gd name="connsiteX24" fmla="*/ 54255 w 326136"/>
                <a:gd name="connsiteY24" fmla="*/ 354787 h 359054"/>
                <a:gd name="connsiteX25" fmla="*/ 29871 w 326136"/>
                <a:gd name="connsiteY25" fmla="*/ 359054 h 359054"/>
                <a:gd name="connsiteX26" fmla="*/ 23165 w 326136"/>
                <a:gd name="connsiteY26" fmla="*/ 345033 h 359054"/>
                <a:gd name="connsiteX27" fmla="*/ 26823 w 326136"/>
                <a:gd name="connsiteY27" fmla="*/ 321259 h 359054"/>
                <a:gd name="connsiteX28" fmla="*/ 8535 w 326136"/>
                <a:gd name="connsiteY28" fmla="*/ 284073 h 359054"/>
                <a:gd name="connsiteX29" fmla="*/ 0 w 326136"/>
                <a:gd name="connsiteY29" fmla="*/ 277977 h 359054"/>
                <a:gd name="connsiteX30" fmla="*/ 3658 w 326136"/>
                <a:gd name="connsiteY30" fmla="*/ 163982 h 359054"/>
                <a:gd name="connsiteX31" fmla="*/ 37186 w 326136"/>
                <a:gd name="connsiteY31" fmla="*/ 162763 h 359054"/>
                <a:gd name="connsiteX32" fmla="*/ 42063 w 326136"/>
                <a:gd name="connsiteY32" fmla="*/ 23165 h 359054"/>
                <a:gd name="connsiteX33" fmla="*/ 67666 w 326136"/>
                <a:gd name="connsiteY33" fmla="*/ 21945 h 359054"/>
                <a:gd name="connsiteX34" fmla="*/ 120701 w 326136"/>
                <a:gd name="connsiteY34" fmla="*/ 7925 h 359054"/>
                <a:gd name="connsiteX35" fmla="*/ 132893 w 326136"/>
                <a:gd name="connsiteY35" fmla="*/ 24384 h 359054"/>
                <a:gd name="connsiteX36" fmla="*/ 155448 w 326136"/>
                <a:gd name="connsiteY36" fmla="*/ 9144 h 359054"/>
                <a:gd name="connsiteX37" fmla="*/ 165812 w 326136"/>
                <a:gd name="connsiteY37" fmla="*/ 9144 h 359054"/>
                <a:gd name="connsiteX38" fmla="*/ 185319 w 326136"/>
                <a:gd name="connsiteY38" fmla="*/ 0 h 359054"/>
                <a:gd name="connsiteX39" fmla="*/ 191415 w 326136"/>
                <a:gd name="connsiteY39" fmla="*/ 3048 h 3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9054">
                  <a:moveTo>
                    <a:pt x="191415" y="3048"/>
                  </a:moveTo>
                  <a:lnTo>
                    <a:pt x="202997" y="34137"/>
                  </a:lnTo>
                  <a:lnTo>
                    <a:pt x="209703" y="41453"/>
                  </a:lnTo>
                  <a:lnTo>
                    <a:pt x="219456" y="64008"/>
                  </a:lnTo>
                  <a:lnTo>
                    <a:pt x="256642" y="106680"/>
                  </a:lnTo>
                  <a:lnTo>
                    <a:pt x="270663" y="110947"/>
                  </a:lnTo>
                  <a:lnTo>
                    <a:pt x="270053" y="124968"/>
                  </a:lnTo>
                  <a:lnTo>
                    <a:pt x="279197" y="149961"/>
                  </a:lnTo>
                  <a:lnTo>
                    <a:pt x="305410" y="156057"/>
                  </a:lnTo>
                  <a:lnTo>
                    <a:pt x="326136" y="173736"/>
                  </a:lnTo>
                  <a:lnTo>
                    <a:pt x="276759" y="202387"/>
                  </a:lnTo>
                  <a:lnTo>
                    <a:pt x="245060" y="231648"/>
                  </a:lnTo>
                  <a:lnTo>
                    <a:pt x="232868" y="257861"/>
                  </a:lnTo>
                  <a:lnTo>
                    <a:pt x="221895" y="272491"/>
                  </a:lnTo>
                  <a:lnTo>
                    <a:pt x="203607" y="275539"/>
                  </a:lnTo>
                  <a:lnTo>
                    <a:pt x="196292" y="294437"/>
                  </a:lnTo>
                  <a:lnTo>
                    <a:pt x="192634" y="306629"/>
                  </a:lnTo>
                  <a:lnTo>
                    <a:pt x="170688" y="315163"/>
                  </a:lnTo>
                  <a:lnTo>
                    <a:pt x="143256" y="313334"/>
                  </a:lnTo>
                  <a:lnTo>
                    <a:pt x="128016" y="302361"/>
                  </a:lnTo>
                  <a:lnTo>
                    <a:pt x="113996" y="298094"/>
                  </a:lnTo>
                  <a:lnTo>
                    <a:pt x="96927" y="306629"/>
                  </a:lnTo>
                  <a:lnTo>
                    <a:pt x="87783" y="325526"/>
                  </a:lnTo>
                  <a:lnTo>
                    <a:pt x="71324" y="337109"/>
                  </a:lnTo>
                  <a:lnTo>
                    <a:pt x="54255" y="354787"/>
                  </a:lnTo>
                  <a:lnTo>
                    <a:pt x="29871" y="359054"/>
                  </a:lnTo>
                  <a:lnTo>
                    <a:pt x="23165" y="345033"/>
                  </a:lnTo>
                  <a:lnTo>
                    <a:pt x="26823" y="321259"/>
                  </a:lnTo>
                  <a:lnTo>
                    <a:pt x="8535" y="284073"/>
                  </a:lnTo>
                  <a:lnTo>
                    <a:pt x="0" y="277977"/>
                  </a:lnTo>
                  <a:lnTo>
                    <a:pt x="3658" y="163982"/>
                  </a:lnTo>
                  <a:lnTo>
                    <a:pt x="37186" y="162763"/>
                  </a:lnTo>
                  <a:lnTo>
                    <a:pt x="42063" y="23165"/>
                  </a:lnTo>
                  <a:lnTo>
                    <a:pt x="67666" y="21945"/>
                  </a:lnTo>
                  <a:lnTo>
                    <a:pt x="120701" y="7925"/>
                  </a:lnTo>
                  <a:lnTo>
                    <a:pt x="132893" y="24384"/>
                  </a:lnTo>
                  <a:lnTo>
                    <a:pt x="155448" y="9144"/>
                  </a:lnTo>
                  <a:lnTo>
                    <a:pt x="165812" y="9144"/>
                  </a:lnTo>
                  <a:lnTo>
                    <a:pt x="185319" y="0"/>
                  </a:lnTo>
                  <a:lnTo>
                    <a:pt x="191415"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57" name="Forme libre : forme 31">
              <a:extLst>
                <a:ext uri="{FF2B5EF4-FFF2-40B4-BE49-F238E27FC236}">
                  <a16:creationId xmlns:a16="http://schemas.microsoft.com/office/drawing/2014/main" id="{40B5AE3E-5E53-293D-0A88-2F7AB08AA794}"/>
                </a:ext>
              </a:extLst>
            </p:cNvPr>
            <p:cNvSpPr/>
            <p:nvPr/>
          </p:nvSpPr>
          <p:spPr>
            <a:xfrm>
              <a:off x="6511746" y="3981296"/>
              <a:ext cx="445618" cy="347472"/>
            </a:xfrm>
            <a:custGeom>
              <a:avLst/>
              <a:gdLst>
                <a:gd name="connsiteX0" fmla="*/ 323698 w 445618"/>
                <a:gd name="connsiteY0" fmla="*/ 98755 h 347472"/>
                <a:gd name="connsiteX1" fmla="*/ 347472 w 445618"/>
                <a:gd name="connsiteY1" fmla="*/ 113995 h 347472"/>
                <a:gd name="connsiteX2" fmla="*/ 366370 w 445618"/>
                <a:gd name="connsiteY2" fmla="*/ 129845 h 347472"/>
                <a:gd name="connsiteX3" fmla="*/ 366980 w 445618"/>
                <a:gd name="connsiteY3" fmla="*/ 142647 h 347472"/>
                <a:gd name="connsiteX4" fmla="*/ 390754 w 445618"/>
                <a:gd name="connsiteY4" fmla="*/ 162763 h 347472"/>
                <a:gd name="connsiteX5" fmla="*/ 405384 w 445618"/>
                <a:gd name="connsiteY5" fmla="*/ 179832 h 347472"/>
                <a:gd name="connsiteX6" fmla="*/ 413919 w 445618"/>
                <a:gd name="connsiteY6" fmla="*/ 202997 h 347472"/>
                <a:gd name="connsiteX7" fmla="*/ 440132 w 445618"/>
                <a:gd name="connsiteY7" fmla="*/ 218847 h 347472"/>
                <a:gd name="connsiteX8" fmla="*/ 445618 w 445618"/>
                <a:gd name="connsiteY8" fmla="*/ 231039 h 347472"/>
                <a:gd name="connsiteX9" fmla="*/ 434645 w 445618"/>
                <a:gd name="connsiteY9" fmla="*/ 235306 h 347472"/>
                <a:gd name="connsiteX10" fmla="*/ 412090 w 445618"/>
                <a:gd name="connsiteY10" fmla="*/ 234696 h 347472"/>
                <a:gd name="connsiteX11" fmla="*/ 386487 w 445618"/>
                <a:gd name="connsiteY11" fmla="*/ 230429 h 347472"/>
                <a:gd name="connsiteX12" fmla="*/ 373685 w 445618"/>
                <a:gd name="connsiteY12" fmla="*/ 233477 h 347472"/>
                <a:gd name="connsiteX13" fmla="*/ 368199 w 445618"/>
                <a:gd name="connsiteY13" fmla="*/ 243231 h 347472"/>
                <a:gd name="connsiteX14" fmla="*/ 357226 w 445618"/>
                <a:gd name="connsiteY14" fmla="*/ 244450 h 347472"/>
                <a:gd name="connsiteX15" fmla="*/ 343815 w 445618"/>
                <a:gd name="connsiteY15" fmla="*/ 235915 h 347472"/>
                <a:gd name="connsiteX16" fmla="*/ 305410 w 445618"/>
                <a:gd name="connsiteY16" fmla="*/ 255423 h 347472"/>
                <a:gd name="connsiteX17" fmla="*/ 289560 w 445618"/>
                <a:gd name="connsiteY17" fmla="*/ 251765 h 347472"/>
                <a:gd name="connsiteX18" fmla="*/ 284684 w 445618"/>
                <a:gd name="connsiteY18" fmla="*/ 254813 h 347472"/>
                <a:gd name="connsiteX19" fmla="*/ 274930 w 445618"/>
                <a:gd name="connsiteY19" fmla="*/ 278587 h 347472"/>
                <a:gd name="connsiteX20" fmla="*/ 248717 w 445618"/>
                <a:gd name="connsiteY20" fmla="*/ 270663 h 347472"/>
                <a:gd name="connsiteX21" fmla="*/ 223724 w 445618"/>
                <a:gd name="connsiteY21" fmla="*/ 267005 h 347472"/>
                <a:gd name="connsiteX22" fmla="*/ 201778 w 445618"/>
                <a:gd name="connsiteY22" fmla="*/ 252375 h 347472"/>
                <a:gd name="connsiteX23" fmla="*/ 173127 w 445618"/>
                <a:gd name="connsiteY23" fmla="*/ 238963 h 347472"/>
                <a:gd name="connsiteX24" fmla="*/ 154839 w 445618"/>
                <a:gd name="connsiteY24" fmla="*/ 251765 h 347472"/>
                <a:gd name="connsiteX25" fmla="*/ 141428 w 445618"/>
                <a:gd name="connsiteY25" fmla="*/ 271272 h 347472"/>
                <a:gd name="connsiteX26" fmla="*/ 138380 w 445618"/>
                <a:gd name="connsiteY26" fmla="*/ 298704 h 347472"/>
                <a:gd name="connsiteX27" fmla="*/ 116434 w 445618"/>
                <a:gd name="connsiteY27" fmla="*/ 296875 h 347472"/>
                <a:gd name="connsiteX28" fmla="*/ 92660 w 445618"/>
                <a:gd name="connsiteY28" fmla="*/ 290170 h 347472"/>
                <a:gd name="connsiteX29" fmla="*/ 72543 w 445618"/>
                <a:gd name="connsiteY29" fmla="*/ 310896 h 347472"/>
                <a:gd name="connsiteX30" fmla="*/ 54255 w 445618"/>
                <a:gd name="connsiteY30" fmla="*/ 347472 h 347472"/>
                <a:gd name="connsiteX31" fmla="*/ 50597 w 445618"/>
                <a:gd name="connsiteY31" fmla="*/ 335890 h 347472"/>
                <a:gd name="connsiteX32" fmla="*/ 48768 w 445618"/>
                <a:gd name="connsiteY32" fmla="*/ 318211 h 347472"/>
                <a:gd name="connsiteX33" fmla="*/ 32919 w 445618"/>
                <a:gd name="connsiteY33" fmla="*/ 305410 h 347472"/>
                <a:gd name="connsiteX34" fmla="*/ 20117 w 445618"/>
                <a:gd name="connsiteY34" fmla="*/ 285293 h 347472"/>
                <a:gd name="connsiteX35" fmla="*/ 17069 w 445618"/>
                <a:gd name="connsiteY35" fmla="*/ 271272 h 347472"/>
                <a:gd name="connsiteX36" fmla="*/ 610 w 445618"/>
                <a:gd name="connsiteY36" fmla="*/ 250546 h 347472"/>
                <a:gd name="connsiteX37" fmla="*/ 3658 w 445618"/>
                <a:gd name="connsiteY37" fmla="*/ 238963 h 347472"/>
                <a:gd name="connsiteX38" fmla="*/ 0 w 445618"/>
                <a:gd name="connsiteY38" fmla="*/ 222504 h 347472"/>
                <a:gd name="connsiteX39" fmla="*/ 2439 w 445618"/>
                <a:gd name="connsiteY39" fmla="*/ 192024 h 347472"/>
                <a:gd name="connsiteX40" fmla="*/ 10973 w 445618"/>
                <a:gd name="connsiteY40" fmla="*/ 185319 h 347472"/>
                <a:gd name="connsiteX41" fmla="*/ 28042 w 445618"/>
                <a:gd name="connsiteY41" fmla="*/ 145695 h 347472"/>
                <a:gd name="connsiteX42" fmla="*/ 56084 w 445618"/>
                <a:gd name="connsiteY42" fmla="*/ 142647 h 347472"/>
                <a:gd name="connsiteX43" fmla="*/ 62180 w 445618"/>
                <a:gd name="connsiteY43" fmla="*/ 132283 h 347472"/>
                <a:gd name="connsiteX44" fmla="*/ 68276 w 445618"/>
                <a:gd name="connsiteY44" fmla="*/ 133503 h 347472"/>
                <a:gd name="connsiteX45" fmla="*/ 76810 w 445618"/>
                <a:gd name="connsiteY45" fmla="*/ 142037 h 347472"/>
                <a:gd name="connsiteX46" fmla="*/ 120092 w 445618"/>
                <a:gd name="connsiteY46" fmla="*/ 127407 h 347472"/>
                <a:gd name="connsiteX47" fmla="*/ 134722 w 445618"/>
                <a:gd name="connsiteY47" fmla="*/ 112167 h 347472"/>
                <a:gd name="connsiteX48" fmla="*/ 152400 w 445618"/>
                <a:gd name="connsiteY48" fmla="*/ 98146 h 347472"/>
                <a:gd name="connsiteX49" fmla="*/ 148743 w 445618"/>
                <a:gd name="connsiteY49" fmla="*/ 84735 h 347472"/>
                <a:gd name="connsiteX50" fmla="*/ 158496 w 445618"/>
                <a:gd name="connsiteY50" fmla="*/ 81077 h 347472"/>
                <a:gd name="connsiteX51" fmla="*/ 192024 w 445618"/>
                <a:gd name="connsiteY51" fmla="*/ 83515 h 347472"/>
                <a:gd name="connsiteX52" fmla="*/ 223724 w 445618"/>
                <a:gd name="connsiteY52" fmla="*/ 65227 h 347472"/>
                <a:gd name="connsiteX53" fmla="*/ 248108 w 445618"/>
                <a:gd name="connsiteY53" fmla="*/ 22555 h 347472"/>
                <a:gd name="connsiteX54" fmla="*/ 265176 w 445618"/>
                <a:gd name="connsiteY54" fmla="*/ 6706 h 347472"/>
                <a:gd name="connsiteX55" fmla="*/ 287122 w 445618"/>
                <a:gd name="connsiteY55" fmla="*/ 0 h 347472"/>
                <a:gd name="connsiteX56" fmla="*/ 291389 w 445618"/>
                <a:gd name="connsiteY56" fmla="*/ 16459 h 347472"/>
                <a:gd name="connsiteX57" fmla="*/ 311506 w 445618"/>
                <a:gd name="connsiteY57" fmla="*/ 40843 h 347472"/>
                <a:gd name="connsiteX58" fmla="*/ 311506 w 445618"/>
                <a:gd name="connsiteY58" fmla="*/ 57303 h 347472"/>
                <a:gd name="connsiteX59" fmla="*/ 306629 w 445618"/>
                <a:gd name="connsiteY59" fmla="*/ 73152 h 347472"/>
                <a:gd name="connsiteX60" fmla="*/ 309068 w 445618"/>
                <a:gd name="connsiteY60" fmla="*/ 85344 h 347472"/>
                <a:gd name="connsiteX61" fmla="*/ 320650 w 445618"/>
                <a:gd name="connsiteY61" fmla="*/ 96927 h 347472"/>
                <a:gd name="connsiteX62" fmla="*/ 323698 w 445618"/>
                <a:gd name="connsiteY62" fmla="*/ 98755 h 3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472">
                  <a:moveTo>
                    <a:pt x="323698" y="98755"/>
                  </a:moveTo>
                  <a:lnTo>
                    <a:pt x="347472" y="113995"/>
                  </a:lnTo>
                  <a:lnTo>
                    <a:pt x="366370" y="129845"/>
                  </a:lnTo>
                  <a:lnTo>
                    <a:pt x="366980" y="142647"/>
                  </a:lnTo>
                  <a:lnTo>
                    <a:pt x="390754" y="162763"/>
                  </a:lnTo>
                  <a:lnTo>
                    <a:pt x="405384" y="179832"/>
                  </a:lnTo>
                  <a:lnTo>
                    <a:pt x="413919" y="202997"/>
                  </a:lnTo>
                  <a:lnTo>
                    <a:pt x="440132" y="218847"/>
                  </a:lnTo>
                  <a:lnTo>
                    <a:pt x="445618" y="231039"/>
                  </a:lnTo>
                  <a:lnTo>
                    <a:pt x="434645" y="235306"/>
                  </a:lnTo>
                  <a:lnTo>
                    <a:pt x="412090" y="234696"/>
                  </a:lnTo>
                  <a:lnTo>
                    <a:pt x="386487" y="230429"/>
                  </a:lnTo>
                  <a:lnTo>
                    <a:pt x="373685" y="233477"/>
                  </a:lnTo>
                  <a:lnTo>
                    <a:pt x="368199" y="243231"/>
                  </a:lnTo>
                  <a:lnTo>
                    <a:pt x="357226" y="244450"/>
                  </a:lnTo>
                  <a:lnTo>
                    <a:pt x="343815" y="235915"/>
                  </a:lnTo>
                  <a:lnTo>
                    <a:pt x="305410" y="255423"/>
                  </a:lnTo>
                  <a:lnTo>
                    <a:pt x="289560" y="251765"/>
                  </a:lnTo>
                  <a:lnTo>
                    <a:pt x="284684" y="254813"/>
                  </a:lnTo>
                  <a:lnTo>
                    <a:pt x="274930" y="278587"/>
                  </a:lnTo>
                  <a:lnTo>
                    <a:pt x="248717" y="270663"/>
                  </a:lnTo>
                  <a:lnTo>
                    <a:pt x="223724" y="267005"/>
                  </a:lnTo>
                  <a:lnTo>
                    <a:pt x="201778" y="252375"/>
                  </a:lnTo>
                  <a:lnTo>
                    <a:pt x="173127" y="238963"/>
                  </a:lnTo>
                  <a:lnTo>
                    <a:pt x="154839" y="251765"/>
                  </a:lnTo>
                  <a:lnTo>
                    <a:pt x="141428" y="271272"/>
                  </a:lnTo>
                  <a:lnTo>
                    <a:pt x="138380" y="298704"/>
                  </a:lnTo>
                  <a:lnTo>
                    <a:pt x="116434" y="296875"/>
                  </a:lnTo>
                  <a:lnTo>
                    <a:pt x="92660" y="290170"/>
                  </a:lnTo>
                  <a:lnTo>
                    <a:pt x="72543" y="310896"/>
                  </a:lnTo>
                  <a:lnTo>
                    <a:pt x="54255" y="347472"/>
                  </a:lnTo>
                  <a:lnTo>
                    <a:pt x="50597" y="335890"/>
                  </a:lnTo>
                  <a:lnTo>
                    <a:pt x="48768" y="318211"/>
                  </a:lnTo>
                  <a:lnTo>
                    <a:pt x="32919" y="305410"/>
                  </a:lnTo>
                  <a:lnTo>
                    <a:pt x="20117" y="285293"/>
                  </a:lnTo>
                  <a:lnTo>
                    <a:pt x="17069" y="271272"/>
                  </a:lnTo>
                  <a:lnTo>
                    <a:pt x="610" y="250546"/>
                  </a:lnTo>
                  <a:lnTo>
                    <a:pt x="3658" y="238963"/>
                  </a:lnTo>
                  <a:lnTo>
                    <a:pt x="0" y="222504"/>
                  </a:lnTo>
                  <a:lnTo>
                    <a:pt x="2439" y="192024"/>
                  </a:lnTo>
                  <a:lnTo>
                    <a:pt x="10973" y="185319"/>
                  </a:lnTo>
                  <a:lnTo>
                    <a:pt x="28042" y="145695"/>
                  </a:lnTo>
                  <a:lnTo>
                    <a:pt x="56084" y="142647"/>
                  </a:lnTo>
                  <a:lnTo>
                    <a:pt x="62180" y="132283"/>
                  </a:lnTo>
                  <a:lnTo>
                    <a:pt x="68276" y="133503"/>
                  </a:lnTo>
                  <a:lnTo>
                    <a:pt x="76810" y="142037"/>
                  </a:lnTo>
                  <a:lnTo>
                    <a:pt x="120092" y="127407"/>
                  </a:lnTo>
                  <a:lnTo>
                    <a:pt x="134722" y="112167"/>
                  </a:lnTo>
                  <a:lnTo>
                    <a:pt x="152400" y="98146"/>
                  </a:lnTo>
                  <a:lnTo>
                    <a:pt x="148743" y="84735"/>
                  </a:lnTo>
                  <a:lnTo>
                    <a:pt x="158496" y="81077"/>
                  </a:lnTo>
                  <a:lnTo>
                    <a:pt x="192024" y="83515"/>
                  </a:lnTo>
                  <a:lnTo>
                    <a:pt x="223724" y="65227"/>
                  </a:lnTo>
                  <a:lnTo>
                    <a:pt x="248108" y="22555"/>
                  </a:lnTo>
                  <a:lnTo>
                    <a:pt x="265176" y="6706"/>
                  </a:lnTo>
                  <a:lnTo>
                    <a:pt x="287122" y="0"/>
                  </a:lnTo>
                  <a:lnTo>
                    <a:pt x="291389" y="16459"/>
                  </a:lnTo>
                  <a:lnTo>
                    <a:pt x="311506" y="40843"/>
                  </a:lnTo>
                  <a:lnTo>
                    <a:pt x="311506" y="57303"/>
                  </a:lnTo>
                  <a:lnTo>
                    <a:pt x="306629" y="73152"/>
                  </a:lnTo>
                  <a:lnTo>
                    <a:pt x="309068" y="85344"/>
                  </a:lnTo>
                  <a:lnTo>
                    <a:pt x="320650" y="96927"/>
                  </a:lnTo>
                  <a:lnTo>
                    <a:pt x="323698" y="9875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61" name="Forme libre : forme 32">
              <a:extLst>
                <a:ext uri="{FF2B5EF4-FFF2-40B4-BE49-F238E27FC236}">
                  <a16:creationId xmlns:a16="http://schemas.microsoft.com/office/drawing/2014/main" id="{754C0F2E-9903-4551-D70C-4B41E8569CD2}"/>
                </a:ext>
              </a:extLst>
            </p:cNvPr>
            <p:cNvSpPr/>
            <p:nvPr/>
          </p:nvSpPr>
          <p:spPr>
            <a:xfrm>
              <a:off x="4039209" y="2581045"/>
              <a:ext cx="69494" cy="40843"/>
            </a:xfrm>
            <a:custGeom>
              <a:avLst/>
              <a:gdLst>
                <a:gd name="connsiteX0" fmla="*/ 20117 w 69494"/>
                <a:gd name="connsiteY0" fmla="*/ 18288 h 40843"/>
                <a:gd name="connsiteX1" fmla="*/ 40843 w 69494"/>
                <a:gd name="connsiteY1" fmla="*/ 23774 h 40843"/>
                <a:gd name="connsiteX2" fmla="*/ 69495 w 69494"/>
                <a:gd name="connsiteY2" fmla="*/ 22555 h 40843"/>
                <a:gd name="connsiteX3" fmla="*/ 49378 w 69494"/>
                <a:gd name="connsiteY3" fmla="*/ 38405 h 40843"/>
                <a:gd name="connsiteX4" fmla="*/ 37186 w 69494"/>
                <a:gd name="connsiteY4" fmla="*/ 40843 h 40843"/>
                <a:gd name="connsiteX5" fmla="*/ 3658 w 69494"/>
                <a:gd name="connsiteY5" fmla="*/ 24384 h 40843"/>
                <a:gd name="connsiteX6" fmla="*/ 0 w 69494"/>
                <a:gd name="connsiteY6" fmla="*/ 11582 h 40843"/>
                <a:gd name="connsiteX7" fmla="*/ 15240 w 69494"/>
                <a:gd name="connsiteY7" fmla="*/ 0 h 40843"/>
                <a:gd name="connsiteX8" fmla="*/ 20117 w 69494"/>
                <a:gd name="connsiteY8" fmla="*/ 18288 h 4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94" h="40843">
                  <a:moveTo>
                    <a:pt x="20117" y="18288"/>
                  </a:moveTo>
                  <a:lnTo>
                    <a:pt x="40843" y="23774"/>
                  </a:lnTo>
                  <a:lnTo>
                    <a:pt x="69495" y="22555"/>
                  </a:lnTo>
                  <a:lnTo>
                    <a:pt x="49378" y="38405"/>
                  </a:lnTo>
                  <a:lnTo>
                    <a:pt x="37186" y="40843"/>
                  </a:lnTo>
                  <a:lnTo>
                    <a:pt x="3658" y="24384"/>
                  </a:lnTo>
                  <a:lnTo>
                    <a:pt x="0" y="11582"/>
                  </a:lnTo>
                  <a:lnTo>
                    <a:pt x="15240" y="0"/>
                  </a:lnTo>
                  <a:lnTo>
                    <a:pt x="20117" y="1828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62" name="Forme libre : forme 33">
              <a:extLst>
                <a:ext uri="{FF2B5EF4-FFF2-40B4-BE49-F238E27FC236}">
                  <a16:creationId xmlns:a16="http://schemas.microsoft.com/office/drawing/2014/main" id="{38375477-7EF7-7E83-D754-AF98A254858C}"/>
                </a:ext>
              </a:extLst>
            </p:cNvPr>
            <p:cNvSpPr/>
            <p:nvPr/>
          </p:nvSpPr>
          <p:spPr>
            <a:xfrm>
              <a:off x="4075785" y="2469488"/>
              <a:ext cx="73152" cy="32918"/>
            </a:xfrm>
            <a:custGeom>
              <a:avLst/>
              <a:gdLst>
                <a:gd name="connsiteX0" fmla="*/ 71323 w 73152"/>
                <a:gd name="connsiteY0" fmla="*/ 32309 h 32918"/>
                <a:gd name="connsiteX1" fmla="*/ 56693 w 73152"/>
                <a:gd name="connsiteY1" fmla="*/ 32918 h 32918"/>
                <a:gd name="connsiteX2" fmla="*/ 21336 w 73152"/>
                <a:gd name="connsiteY2" fmla="*/ 21336 h 32918"/>
                <a:gd name="connsiteX3" fmla="*/ 0 w 73152"/>
                <a:gd name="connsiteY3" fmla="*/ 3048 h 32918"/>
                <a:gd name="connsiteX4" fmla="*/ 11583 w 73152"/>
                <a:gd name="connsiteY4" fmla="*/ 0 h 32918"/>
                <a:gd name="connsiteX5" fmla="*/ 47549 w 73152"/>
                <a:gd name="connsiteY5" fmla="*/ 9754 h 32918"/>
                <a:gd name="connsiteX6" fmla="*/ 73152 w 73152"/>
                <a:gd name="connsiteY6" fmla="*/ 25603 h 32918"/>
                <a:gd name="connsiteX7" fmla="*/ 71323 w 73152"/>
                <a:gd name="connsiteY7" fmla="*/ 32309 h 3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2918">
                  <a:moveTo>
                    <a:pt x="71323" y="32309"/>
                  </a:moveTo>
                  <a:lnTo>
                    <a:pt x="56693" y="32918"/>
                  </a:lnTo>
                  <a:lnTo>
                    <a:pt x="21336" y="21336"/>
                  </a:lnTo>
                  <a:lnTo>
                    <a:pt x="0" y="3048"/>
                  </a:lnTo>
                  <a:lnTo>
                    <a:pt x="11583" y="0"/>
                  </a:lnTo>
                  <a:lnTo>
                    <a:pt x="47549" y="9754"/>
                  </a:lnTo>
                  <a:lnTo>
                    <a:pt x="73152" y="25603"/>
                  </a:lnTo>
                  <a:lnTo>
                    <a:pt x="71323" y="3230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64" name="Forme libre : forme 34">
              <a:extLst>
                <a:ext uri="{FF2B5EF4-FFF2-40B4-BE49-F238E27FC236}">
                  <a16:creationId xmlns:a16="http://schemas.microsoft.com/office/drawing/2014/main" id="{0C369541-7ABD-71A3-67CE-0EFA3AF7F7B7}"/>
                </a:ext>
              </a:extLst>
            </p:cNvPr>
            <p:cNvSpPr/>
            <p:nvPr/>
          </p:nvSpPr>
          <p:spPr>
            <a:xfrm>
              <a:off x="2170785" y="2439008"/>
              <a:ext cx="100584" cy="90830"/>
            </a:xfrm>
            <a:custGeom>
              <a:avLst/>
              <a:gdLst>
                <a:gd name="connsiteX0" fmla="*/ 99365 w 100584"/>
                <a:gd name="connsiteY0" fmla="*/ 85344 h 90830"/>
                <a:gd name="connsiteX1" fmla="*/ 80467 w 100584"/>
                <a:gd name="connsiteY1" fmla="*/ 90830 h 90830"/>
                <a:gd name="connsiteX2" fmla="*/ 42062 w 100584"/>
                <a:gd name="connsiteY2" fmla="*/ 73762 h 90830"/>
                <a:gd name="connsiteX3" fmla="*/ 42062 w 100584"/>
                <a:gd name="connsiteY3" fmla="*/ 60350 h 90830"/>
                <a:gd name="connsiteX4" fmla="*/ 24384 w 100584"/>
                <a:gd name="connsiteY4" fmla="*/ 46939 h 90830"/>
                <a:gd name="connsiteX5" fmla="*/ 26213 w 100584"/>
                <a:gd name="connsiteY5" fmla="*/ 35966 h 90830"/>
                <a:gd name="connsiteX6" fmla="*/ 0 w 100584"/>
                <a:gd name="connsiteY6" fmla="*/ 29261 h 90830"/>
                <a:gd name="connsiteX7" fmla="*/ 3658 w 100584"/>
                <a:gd name="connsiteY7" fmla="*/ 8534 h 90830"/>
                <a:gd name="connsiteX8" fmla="*/ 12802 w 100584"/>
                <a:gd name="connsiteY8" fmla="*/ 0 h 90830"/>
                <a:gd name="connsiteX9" fmla="*/ 37795 w 100584"/>
                <a:gd name="connsiteY9" fmla="*/ 7925 h 90830"/>
                <a:gd name="connsiteX10" fmla="*/ 52426 w 100584"/>
                <a:gd name="connsiteY10" fmla="*/ 14021 h 90830"/>
                <a:gd name="connsiteX11" fmla="*/ 77419 w 100584"/>
                <a:gd name="connsiteY11" fmla="*/ 17678 h 90830"/>
                <a:gd name="connsiteX12" fmla="*/ 78638 w 100584"/>
                <a:gd name="connsiteY12" fmla="*/ 31090 h 90830"/>
                <a:gd name="connsiteX13" fmla="*/ 81077 w 100584"/>
                <a:gd name="connsiteY13" fmla="*/ 48768 h 90830"/>
                <a:gd name="connsiteX14" fmla="*/ 100584 w 100584"/>
                <a:gd name="connsiteY14" fmla="*/ 64618 h 90830"/>
                <a:gd name="connsiteX15" fmla="*/ 99365 w 100584"/>
                <a:gd name="connsiteY15" fmla="*/ 85344 h 9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84" h="90830">
                  <a:moveTo>
                    <a:pt x="99365" y="85344"/>
                  </a:moveTo>
                  <a:lnTo>
                    <a:pt x="80467" y="90830"/>
                  </a:lnTo>
                  <a:lnTo>
                    <a:pt x="42062" y="73762"/>
                  </a:lnTo>
                  <a:lnTo>
                    <a:pt x="42062" y="60350"/>
                  </a:lnTo>
                  <a:lnTo>
                    <a:pt x="24384" y="46939"/>
                  </a:lnTo>
                  <a:lnTo>
                    <a:pt x="26213" y="35966"/>
                  </a:lnTo>
                  <a:lnTo>
                    <a:pt x="0" y="29261"/>
                  </a:lnTo>
                  <a:lnTo>
                    <a:pt x="3658" y="8534"/>
                  </a:lnTo>
                  <a:lnTo>
                    <a:pt x="12802" y="0"/>
                  </a:lnTo>
                  <a:lnTo>
                    <a:pt x="37795" y="7925"/>
                  </a:lnTo>
                  <a:lnTo>
                    <a:pt x="52426" y="14021"/>
                  </a:lnTo>
                  <a:lnTo>
                    <a:pt x="77419" y="17678"/>
                  </a:lnTo>
                  <a:lnTo>
                    <a:pt x="78638" y="31090"/>
                  </a:lnTo>
                  <a:lnTo>
                    <a:pt x="81077" y="48768"/>
                  </a:lnTo>
                  <a:lnTo>
                    <a:pt x="100584" y="64618"/>
                  </a:lnTo>
                  <a:lnTo>
                    <a:pt x="99365" y="8534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65" name="Forme libre : forme 35">
              <a:extLst>
                <a:ext uri="{FF2B5EF4-FFF2-40B4-BE49-F238E27FC236}">
                  <a16:creationId xmlns:a16="http://schemas.microsoft.com/office/drawing/2014/main" id="{B0D30339-8E37-CCCF-4DD2-2EE8358D0F2B}"/>
                </a:ext>
              </a:extLst>
            </p:cNvPr>
            <p:cNvSpPr/>
            <p:nvPr/>
          </p:nvSpPr>
          <p:spPr>
            <a:xfrm>
              <a:off x="4205020" y="2406700"/>
              <a:ext cx="202387" cy="190195"/>
            </a:xfrm>
            <a:custGeom>
              <a:avLst/>
              <a:gdLst>
                <a:gd name="connsiteX0" fmla="*/ 132283 w 202387"/>
                <a:gd name="connsiteY0" fmla="*/ 35357 h 190195"/>
                <a:gd name="connsiteX1" fmla="*/ 101803 w 202387"/>
                <a:gd name="connsiteY1" fmla="*/ 68275 h 190195"/>
                <a:gd name="connsiteX2" fmla="*/ 125578 w 202387"/>
                <a:gd name="connsiteY2" fmla="*/ 55474 h 190195"/>
                <a:gd name="connsiteX3" fmla="*/ 143256 w 202387"/>
                <a:gd name="connsiteY3" fmla="*/ 64008 h 190195"/>
                <a:gd name="connsiteX4" fmla="*/ 128626 w 202387"/>
                <a:gd name="connsiteY4" fmla="*/ 76810 h 190195"/>
                <a:gd name="connsiteX5" fmla="*/ 151791 w 202387"/>
                <a:gd name="connsiteY5" fmla="*/ 87173 h 190195"/>
                <a:gd name="connsiteX6" fmla="*/ 168859 w 202387"/>
                <a:gd name="connsiteY6" fmla="*/ 78029 h 190195"/>
                <a:gd name="connsiteX7" fmla="*/ 195072 w 202387"/>
                <a:gd name="connsiteY7" fmla="*/ 89611 h 190195"/>
                <a:gd name="connsiteX8" fmla="*/ 178003 w 202387"/>
                <a:gd name="connsiteY8" fmla="*/ 117653 h 190195"/>
                <a:gd name="connsiteX9" fmla="*/ 201168 w 202387"/>
                <a:gd name="connsiteY9" fmla="*/ 110947 h 190195"/>
                <a:gd name="connsiteX10" fmla="*/ 199339 w 202387"/>
                <a:gd name="connsiteY10" fmla="*/ 131064 h 190195"/>
                <a:gd name="connsiteX11" fmla="*/ 202387 w 202387"/>
                <a:gd name="connsiteY11" fmla="*/ 154838 h 190195"/>
                <a:gd name="connsiteX12" fmla="*/ 180442 w 202387"/>
                <a:gd name="connsiteY12" fmla="*/ 188976 h 190195"/>
                <a:gd name="connsiteX13" fmla="*/ 165811 w 202387"/>
                <a:gd name="connsiteY13" fmla="*/ 190195 h 190195"/>
                <a:gd name="connsiteX14" fmla="*/ 148133 w 202387"/>
                <a:gd name="connsiteY14" fmla="*/ 182880 h 190195"/>
                <a:gd name="connsiteX15" fmla="*/ 163373 w 202387"/>
                <a:gd name="connsiteY15" fmla="*/ 151790 h 190195"/>
                <a:gd name="connsiteX16" fmla="*/ 156058 w 202387"/>
                <a:gd name="connsiteY16" fmla="*/ 146914 h 190195"/>
                <a:gd name="connsiteX17" fmla="*/ 111557 w 202387"/>
                <a:gd name="connsiteY17" fmla="*/ 179832 h 190195"/>
                <a:gd name="connsiteX18" fmla="*/ 93269 w 202387"/>
                <a:gd name="connsiteY18" fmla="*/ 178613 h 190195"/>
                <a:gd name="connsiteX19" fmla="*/ 120091 w 202387"/>
                <a:gd name="connsiteY19" fmla="*/ 160325 h 190195"/>
                <a:gd name="connsiteX20" fmla="*/ 93269 w 202387"/>
                <a:gd name="connsiteY20" fmla="*/ 151181 h 190195"/>
                <a:gd name="connsiteX21" fmla="*/ 59741 w 202387"/>
                <a:gd name="connsiteY21" fmla="*/ 153619 h 190195"/>
                <a:gd name="connsiteX22" fmla="*/ 1219 w 202387"/>
                <a:gd name="connsiteY22" fmla="*/ 152400 h 190195"/>
                <a:gd name="connsiteX23" fmla="*/ 0 w 202387"/>
                <a:gd name="connsiteY23" fmla="*/ 141427 h 190195"/>
                <a:gd name="connsiteX24" fmla="*/ 23165 w 202387"/>
                <a:gd name="connsiteY24" fmla="*/ 127406 h 190195"/>
                <a:gd name="connsiteX25" fmla="*/ 12802 w 202387"/>
                <a:gd name="connsiteY25" fmla="*/ 117653 h 190195"/>
                <a:gd name="connsiteX26" fmla="*/ 45720 w 202387"/>
                <a:gd name="connsiteY26" fmla="*/ 94488 h 190195"/>
                <a:gd name="connsiteX27" fmla="*/ 95707 w 202387"/>
                <a:gd name="connsiteY27" fmla="*/ 34138 h 190195"/>
                <a:gd name="connsiteX28" fmla="*/ 121311 w 202387"/>
                <a:gd name="connsiteY28" fmla="*/ 12802 h 190195"/>
                <a:gd name="connsiteX29" fmla="*/ 151791 w 202387"/>
                <a:gd name="connsiteY29" fmla="*/ 0 h 190195"/>
                <a:gd name="connsiteX30" fmla="*/ 164592 w 202387"/>
                <a:gd name="connsiteY30" fmla="*/ 1219 h 190195"/>
                <a:gd name="connsiteX31" fmla="*/ 155448 w 202387"/>
                <a:gd name="connsiteY31" fmla="*/ 11582 h 190195"/>
                <a:gd name="connsiteX32" fmla="*/ 132283 w 202387"/>
                <a:gd name="connsiteY32" fmla="*/ 35357 h 19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2387" h="190195">
                  <a:moveTo>
                    <a:pt x="132283" y="35357"/>
                  </a:moveTo>
                  <a:lnTo>
                    <a:pt x="101803" y="68275"/>
                  </a:lnTo>
                  <a:lnTo>
                    <a:pt x="125578" y="55474"/>
                  </a:lnTo>
                  <a:lnTo>
                    <a:pt x="143256" y="64008"/>
                  </a:lnTo>
                  <a:lnTo>
                    <a:pt x="128626" y="76810"/>
                  </a:lnTo>
                  <a:lnTo>
                    <a:pt x="151791" y="87173"/>
                  </a:lnTo>
                  <a:lnTo>
                    <a:pt x="168859" y="78029"/>
                  </a:lnTo>
                  <a:lnTo>
                    <a:pt x="195072" y="89611"/>
                  </a:lnTo>
                  <a:lnTo>
                    <a:pt x="178003" y="117653"/>
                  </a:lnTo>
                  <a:lnTo>
                    <a:pt x="201168" y="110947"/>
                  </a:lnTo>
                  <a:lnTo>
                    <a:pt x="199339" y="131064"/>
                  </a:lnTo>
                  <a:lnTo>
                    <a:pt x="202387" y="154838"/>
                  </a:lnTo>
                  <a:lnTo>
                    <a:pt x="180442" y="188976"/>
                  </a:lnTo>
                  <a:lnTo>
                    <a:pt x="165811" y="190195"/>
                  </a:lnTo>
                  <a:lnTo>
                    <a:pt x="148133" y="182880"/>
                  </a:lnTo>
                  <a:lnTo>
                    <a:pt x="163373" y="151790"/>
                  </a:lnTo>
                  <a:lnTo>
                    <a:pt x="156058" y="146914"/>
                  </a:lnTo>
                  <a:lnTo>
                    <a:pt x="111557" y="179832"/>
                  </a:lnTo>
                  <a:lnTo>
                    <a:pt x="93269" y="178613"/>
                  </a:lnTo>
                  <a:lnTo>
                    <a:pt x="120091" y="160325"/>
                  </a:lnTo>
                  <a:lnTo>
                    <a:pt x="93269" y="151181"/>
                  </a:lnTo>
                  <a:lnTo>
                    <a:pt x="59741" y="153619"/>
                  </a:lnTo>
                  <a:lnTo>
                    <a:pt x="1219" y="152400"/>
                  </a:lnTo>
                  <a:lnTo>
                    <a:pt x="0" y="141427"/>
                  </a:lnTo>
                  <a:lnTo>
                    <a:pt x="23165" y="127406"/>
                  </a:lnTo>
                  <a:lnTo>
                    <a:pt x="12802" y="117653"/>
                  </a:lnTo>
                  <a:lnTo>
                    <a:pt x="45720" y="94488"/>
                  </a:lnTo>
                  <a:lnTo>
                    <a:pt x="95707" y="34138"/>
                  </a:lnTo>
                  <a:lnTo>
                    <a:pt x="121311" y="12802"/>
                  </a:lnTo>
                  <a:lnTo>
                    <a:pt x="151791" y="0"/>
                  </a:lnTo>
                  <a:lnTo>
                    <a:pt x="164592" y="1219"/>
                  </a:lnTo>
                  <a:lnTo>
                    <a:pt x="155448" y="11582"/>
                  </a:lnTo>
                  <a:lnTo>
                    <a:pt x="132283" y="3535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66" name="Forme libre : forme 36">
              <a:extLst>
                <a:ext uri="{FF2B5EF4-FFF2-40B4-BE49-F238E27FC236}">
                  <a16:creationId xmlns:a16="http://schemas.microsoft.com/office/drawing/2014/main" id="{8D38CD33-5E65-32AF-1038-069E94AE599E}"/>
                </a:ext>
              </a:extLst>
            </p:cNvPr>
            <p:cNvSpPr/>
            <p:nvPr/>
          </p:nvSpPr>
          <p:spPr>
            <a:xfrm>
              <a:off x="2122627" y="2311602"/>
              <a:ext cx="59740" cy="74371"/>
            </a:xfrm>
            <a:custGeom>
              <a:avLst/>
              <a:gdLst>
                <a:gd name="connsiteX0" fmla="*/ 20117 w 59740"/>
                <a:gd name="connsiteY0" fmla="*/ 0 h 74371"/>
                <a:gd name="connsiteX1" fmla="*/ 29261 w 59740"/>
                <a:gd name="connsiteY1" fmla="*/ 4877 h 74371"/>
                <a:gd name="connsiteX2" fmla="*/ 59741 w 59740"/>
                <a:gd name="connsiteY2" fmla="*/ 1829 h 74371"/>
                <a:gd name="connsiteX3" fmla="*/ 15849 w 59740"/>
                <a:gd name="connsiteY3" fmla="*/ 43891 h 74371"/>
                <a:gd name="connsiteX4" fmla="*/ 17678 w 59740"/>
                <a:gd name="connsiteY4" fmla="*/ 74371 h 74371"/>
                <a:gd name="connsiteX5" fmla="*/ 6096 w 59740"/>
                <a:gd name="connsiteY5" fmla="*/ 74371 h 74371"/>
                <a:gd name="connsiteX6" fmla="*/ 1829 w 59740"/>
                <a:gd name="connsiteY6" fmla="*/ 57302 h 74371"/>
                <a:gd name="connsiteX7" fmla="*/ 4877 w 59740"/>
                <a:gd name="connsiteY7" fmla="*/ 39624 h 74371"/>
                <a:gd name="connsiteX8" fmla="*/ 0 w 59740"/>
                <a:gd name="connsiteY8" fmla="*/ 28042 h 74371"/>
                <a:gd name="connsiteX9" fmla="*/ 7925 w 59740"/>
                <a:gd name="connsiteY9" fmla="*/ 11582 h 74371"/>
                <a:gd name="connsiteX10" fmla="*/ 20117 w 59740"/>
                <a:gd name="connsiteY10" fmla="*/ 0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40" h="74371">
                  <a:moveTo>
                    <a:pt x="20117" y="0"/>
                  </a:moveTo>
                  <a:lnTo>
                    <a:pt x="29261" y="4877"/>
                  </a:lnTo>
                  <a:lnTo>
                    <a:pt x="59741" y="1829"/>
                  </a:lnTo>
                  <a:lnTo>
                    <a:pt x="15849" y="43891"/>
                  </a:lnTo>
                  <a:lnTo>
                    <a:pt x="17678" y="74371"/>
                  </a:lnTo>
                  <a:lnTo>
                    <a:pt x="6096" y="74371"/>
                  </a:lnTo>
                  <a:lnTo>
                    <a:pt x="1829" y="57302"/>
                  </a:lnTo>
                  <a:lnTo>
                    <a:pt x="4877" y="39624"/>
                  </a:lnTo>
                  <a:lnTo>
                    <a:pt x="0" y="28042"/>
                  </a:lnTo>
                  <a:lnTo>
                    <a:pt x="7925" y="11582"/>
                  </a:lnTo>
                  <a:lnTo>
                    <a:pt x="2011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71" name="Forme libre : forme 37">
              <a:extLst>
                <a:ext uri="{FF2B5EF4-FFF2-40B4-BE49-F238E27FC236}">
                  <a16:creationId xmlns:a16="http://schemas.microsoft.com/office/drawing/2014/main" id="{07DE6DD2-73E4-4746-3F52-5B599DA40943}"/>
                </a:ext>
              </a:extLst>
            </p:cNvPr>
            <p:cNvSpPr/>
            <p:nvPr/>
          </p:nvSpPr>
          <p:spPr>
            <a:xfrm>
              <a:off x="3837432" y="2014117"/>
              <a:ext cx="32918" cy="26212"/>
            </a:xfrm>
            <a:custGeom>
              <a:avLst/>
              <a:gdLst>
                <a:gd name="connsiteX0" fmla="*/ 32919 w 32918"/>
                <a:gd name="connsiteY0" fmla="*/ 7925 h 26212"/>
                <a:gd name="connsiteX1" fmla="*/ 10973 w 32918"/>
                <a:gd name="connsiteY1" fmla="*/ 26213 h 26212"/>
                <a:gd name="connsiteX2" fmla="*/ 609 w 32918"/>
                <a:gd name="connsiteY2" fmla="*/ 23165 h 26212"/>
                <a:gd name="connsiteX3" fmla="*/ 0 w 32918"/>
                <a:gd name="connsiteY3" fmla="*/ 12802 h 26212"/>
                <a:gd name="connsiteX4" fmla="*/ 2439 w 32918"/>
                <a:gd name="connsiteY4" fmla="*/ 10363 h 26212"/>
                <a:gd name="connsiteX5" fmla="*/ 19507 w 32918"/>
                <a:gd name="connsiteY5" fmla="*/ 0 h 26212"/>
                <a:gd name="connsiteX6" fmla="*/ 29871 w 32918"/>
                <a:gd name="connsiteY6" fmla="*/ 610 h 26212"/>
                <a:gd name="connsiteX7" fmla="*/ 32919 w 32918"/>
                <a:gd name="connsiteY7" fmla="*/ 7925 h 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8" h="26212">
                  <a:moveTo>
                    <a:pt x="32919" y="7925"/>
                  </a:moveTo>
                  <a:lnTo>
                    <a:pt x="10973" y="26213"/>
                  </a:lnTo>
                  <a:lnTo>
                    <a:pt x="609" y="23165"/>
                  </a:lnTo>
                  <a:lnTo>
                    <a:pt x="0" y="12802"/>
                  </a:lnTo>
                  <a:lnTo>
                    <a:pt x="2439" y="10363"/>
                  </a:lnTo>
                  <a:lnTo>
                    <a:pt x="19507" y="0"/>
                  </a:lnTo>
                  <a:lnTo>
                    <a:pt x="29871" y="610"/>
                  </a:lnTo>
                  <a:lnTo>
                    <a:pt x="32919"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72" name="Forme libre : forme 38">
              <a:extLst>
                <a:ext uri="{FF2B5EF4-FFF2-40B4-BE49-F238E27FC236}">
                  <a16:creationId xmlns:a16="http://schemas.microsoft.com/office/drawing/2014/main" id="{F7165333-2699-2E7A-E3F4-81CA76B0E36C}"/>
                </a:ext>
              </a:extLst>
            </p:cNvPr>
            <p:cNvSpPr/>
            <p:nvPr/>
          </p:nvSpPr>
          <p:spPr>
            <a:xfrm>
              <a:off x="3749040" y="1995220"/>
              <a:ext cx="67056" cy="26822"/>
            </a:xfrm>
            <a:custGeom>
              <a:avLst/>
              <a:gdLst>
                <a:gd name="connsiteX0" fmla="*/ 62179 w 67056"/>
                <a:gd name="connsiteY0" fmla="*/ 7315 h 26822"/>
                <a:gd name="connsiteX1" fmla="*/ 18288 w 67056"/>
                <a:gd name="connsiteY1" fmla="*/ 26822 h 26822"/>
                <a:gd name="connsiteX2" fmla="*/ 0 w 67056"/>
                <a:gd name="connsiteY2" fmla="*/ 25603 h 26822"/>
                <a:gd name="connsiteX3" fmla="*/ 0 w 67056"/>
                <a:gd name="connsiteY3" fmla="*/ 16459 h 26822"/>
                <a:gd name="connsiteX4" fmla="*/ 30480 w 67056"/>
                <a:gd name="connsiteY4" fmla="*/ 0 h 26822"/>
                <a:gd name="connsiteX5" fmla="*/ 67056 w 67056"/>
                <a:gd name="connsiteY5" fmla="*/ 610 h 26822"/>
                <a:gd name="connsiteX6" fmla="*/ 62179 w 67056"/>
                <a:gd name="connsiteY6" fmla="*/ 7315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26822">
                  <a:moveTo>
                    <a:pt x="62179" y="7315"/>
                  </a:moveTo>
                  <a:lnTo>
                    <a:pt x="18288" y="26822"/>
                  </a:lnTo>
                  <a:lnTo>
                    <a:pt x="0" y="25603"/>
                  </a:lnTo>
                  <a:lnTo>
                    <a:pt x="0" y="16459"/>
                  </a:lnTo>
                  <a:lnTo>
                    <a:pt x="30480" y="0"/>
                  </a:lnTo>
                  <a:lnTo>
                    <a:pt x="67056" y="610"/>
                  </a:lnTo>
                  <a:lnTo>
                    <a:pt x="62179" y="731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73" name="Forme libre : forme 39">
              <a:extLst>
                <a:ext uri="{FF2B5EF4-FFF2-40B4-BE49-F238E27FC236}">
                  <a16:creationId xmlns:a16="http://schemas.microsoft.com/office/drawing/2014/main" id="{A84BE26F-1975-4A0C-8C60-6453572B8E2D}"/>
                </a:ext>
              </a:extLst>
            </p:cNvPr>
            <p:cNvSpPr/>
            <p:nvPr/>
          </p:nvSpPr>
          <p:spPr>
            <a:xfrm>
              <a:off x="3687470" y="1897684"/>
              <a:ext cx="193852" cy="92659"/>
            </a:xfrm>
            <a:custGeom>
              <a:avLst/>
              <a:gdLst>
                <a:gd name="connsiteX0" fmla="*/ 104851 w 193852"/>
                <a:gd name="connsiteY0" fmla="*/ 2438 h 92659"/>
                <a:gd name="connsiteX1" fmla="*/ 99365 w 193852"/>
                <a:gd name="connsiteY1" fmla="*/ 17678 h 92659"/>
                <a:gd name="connsiteX2" fmla="*/ 115824 w 193852"/>
                <a:gd name="connsiteY2" fmla="*/ 12192 h 92659"/>
                <a:gd name="connsiteX3" fmla="*/ 124968 w 193852"/>
                <a:gd name="connsiteY3" fmla="*/ 21336 h 92659"/>
                <a:gd name="connsiteX4" fmla="*/ 146304 w 193852"/>
                <a:gd name="connsiteY4" fmla="*/ 33528 h 92659"/>
                <a:gd name="connsiteX5" fmla="*/ 169469 w 193852"/>
                <a:gd name="connsiteY5" fmla="*/ 43891 h 92659"/>
                <a:gd name="connsiteX6" fmla="*/ 160934 w 193852"/>
                <a:gd name="connsiteY6" fmla="*/ 60350 h 92659"/>
                <a:gd name="connsiteX7" fmla="*/ 182270 w 193852"/>
                <a:gd name="connsiteY7" fmla="*/ 57912 h 92659"/>
                <a:gd name="connsiteX8" fmla="*/ 193853 w 193852"/>
                <a:gd name="connsiteY8" fmla="*/ 69494 h 92659"/>
                <a:gd name="connsiteX9" fmla="*/ 163373 w 193852"/>
                <a:gd name="connsiteY9" fmla="*/ 80467 h 92659"/>
                <a:gd name="connsiteX10" fmla="*/ 127406 w 193852"/>
                <a:gd name="connsiteY10" fmla="*/ 71933 h 92659"/>
                <a:gd name="connsiteX11" fmla="*/ 122529 w 193852"/>
                <a:gd name="connsiteY11" fmla="*/ 56083 h 92659"/>
                <a:gd name="connsiteX12" fmla="*/ 84125 w 193852"/>
                <a:gd name="connsiteY12" fmla="*/ 74981 h 92659"/>
                <a:gd name="connsiteX13" fmla="*/ 34137 w 193852"/>
                <a:gd name="connsiteY13" fmla="*/ 92659 h 92659"/>
                <a:gd name="connsiteX14" fmla="*/ 38405 w 193852"/>
                <a:gd name="connsiteY14" fmla="*/ 72542 h 92659"/>
                <a:gd name="connsiteX15" fmla="*/ 0 w 193852"/>
                <a:gd name="connsiteY15" fmla="*/ 75590 h 92659"/>
                <a:gd name="connsiteX16" fmla="*/ 34747 w 193852"/>
                <a:gd name="connsiteY16" fmla="*/ 58522 h 92659"/>
                <a:gd name="connsiteX17" fmla="*/ 56693 w 193852"/>
                <a:gd name="connsiteY17" fmla="*/ 31090 h 92659"/>
                <a:gd name="connsiteX18" fmla="*/ 87782 w 193852"/>
                <a:gd name="connsiteY18" fmla="*/ 0 h 92659"/>
                <a:gd name="connsiteX19" fmla="*/ 104851 w 193852"/>
                <a:gd name="connsiteY19" fmla="*/ 2438 h 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852" h="92659">
                  <a:moveTo>
                    <a:pt x="104851" y="2438"/>
                  </a:moveTo>
                  <a:lnTo>
                    <a:pt x="99365" y="17678"/>
                  </a:lnTo>
                  <a:lnTo>
                    <a:pt x="115824" y="12192"/>
                  </a:lnTo>
                  <a:lnTo>
                    <a:pt x="124968" y="21336"/>
                  </a:lnTo>
                  <a:lnTo>
                    <a:pt x="146304" y="33528"/>
                  </a:lnTo>
                  <a:lnTo>
                    <a:pt x="169469" y="43891"/>
                  </a:lnTo>
                  <a:lnTo>
                    <a:pt x="160934" y="60350"/>
                  </a:lnTo>
                  <a:lnTo>
                    <a:pt x="182270" y="57912"/>
                  </a:lnTo>
                  <a:lnTo>
                    <a:pt x="193853" y="69494"/>
                  </a:lnTo>
                  <a:lnTo>
                    <a:pt x="163373" y="80467"/>
                  </a:lnTo>
                  <a:lnTo>
                    <a:pt x="127406" y="71933"/>
                  </a:lnTo>
                  <a:lnTo>
                    <a:pt x="122529" y="56083"/>
                  </a:lnTo>
                  <a:lnTo>
                    <a:pt x="84125" y="74981"/>
                  </a:lnTo>
                  <a:lnTo>
                    <a:pt x="34137" y="92659"/>
                  </a:lnTo>
                  <a:lnTo>
                    <a:pt x="38405" y="72542"/>
                  </a:lnTo>
                  <a:lnTo>
                    <a:pt x="0" y="75590"/>
                  </a:lnTo>
                  <a:lnTo>
                    <a:pt x="34747" y="58522"/>
                  </a:lnTo>
                  <a:lnTo>
                    <a:pt x="56693" y="31090"/>
                  </a:lnTo>
                  <a:lnTo>
                    <a:pt x="87782" y="0"/>
                  </a:lnTo>
                  <a:lnTo>
                    <a:pt x="104851"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74" name="Forme libre : forme 40">
              <a:extLst>
                <a:ext uri="{FF2B5EF4-FFF2-40B4-BE49-F238E27FC236}">
                  <a16:creationId xmlns:a16="http://schemas.microsoft.com/office/drawing/2014/main" id="{DEFD0AF9-572A-53A0-23F3-2A6EDF1B0975}"/>
                </a:ext>
              </a:extLst>
            </p:cNvPr>
            <p:cNvSpPr/>
            <p:nvPr/>
          </p:nvSpPr>
          <p:spPr>
            <a:xfrm>
              <a:off x="4036161" y="1811730"/>
              <a:ext cx="67665" cy="39624"/>
            </a:xfrm>
            <a:custGeom>
              <a:avLst/>
              <a:gdLst>
                <a:gd name="connsiteX0" fmla="*/ 29871 w 67665"/>
                <a:gd name="connsiteY0" fmla="*/ 37795 h 39624"/>
                <a:gd name="connsiteX1" fmla="*/ 0 w 67665"/>
                <a:gd name="connsiteY1" fmla="*/ 39624 h 39624"/>
                <a:gd name="connsiteX2" fmla="*/ 4267 w 67665"/>
                <a:gd name="connsiteY2" fmla="*/ 23165 h 39624"/>
                <a:gd name="connsiteX3" fmla="*/ 27432 w 67665"/>
                <a:gd name="connsiteY3" fmla="*/ 4267 h 39624"/>
                <a:gd name="connsiteX4" fmla="*/ 53645 w 67665"/>
                <a:gd name="connsiteY4" fmla="*/ 0 h 39624"/>
                <a:gd name="connsiteX5" fmla="*/ 67666 w 67665"/>
                <a:gd name="connsiteY5" fmla="*/ 9144 h 39624"/>
                <a:gd name="connsiteX6" fmla="*/ 58522 w 67665"/>
                <a:gd name="connsiteY6" fmla="*/ 23165 h 39624"/>
                <a:gd name="connsiteX7" fmla="*/ 53035 w 67665"/>
                <a:gd name="connsiteY7" fmla="*/ 28042 h 39624"/>
                <a:gd name="connsiteX8" fmla="*/ 29871 w 67665"/>
                <a:gd name="connsiteY8" fmla="*/ 37795 h 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65" h="39624">
                  <a:moveTo>
                    <a:pt x="29871" y="37795"/>
                  </a:moveTo>
                  <a:lnTo>
                    <a:pt x="0" y="39624"/>
                  </a:lnTo>
                  <a:lnTo>
                    <a:pt x="4267" y="23165"/>
                  </a:lnTo>
                  <a:lnTo>
                    <a:pt x="27432" y="4267"/>
                  </a:lnTo>
                  <a:lnTo>
                    <a:pt x="53645" y="0"/>
                  </a:lnTo>
                  <a:lnTo>
                    <a:pt x="67666" y="9144"/>
                  </a:lnTo>
                  <a:lnTo>
                    <a:pt x="58522" y="23165"/>
                  </a:lnTo>
                  <a:lnTo>
                    <a:pt x="53035" y="28042"/>
                  </a:lnTo>
                  <a:lnTo>
                    <a:pt x="29871" y="3779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75" name="Forme libre : forme 41">
              <a:extLst>
                <a:ext uri="{FF2B5EF4-FFF2-40B4-BE49-F238E27FC236}">
                  <a16:creationId xmlns:a16="http://schemas.microsoft.com/office/drawing/2014/main" id="{A7C3A007-8208-18B1-50F1-EE78274535CD}"/>
                </a:ext>
              </a:extLst>
            </p:cNvPr>
            <p:cNvSpPr/>
            <p:nvPr/>
          </p:nvSpPr>
          <p:spPr>
            <a:xfrm>
              <a:off x="3516782" y="1750160"/>
              <a:ext cx="95097" cy="45720"/>
            </a:xfrm>
            <a:custGeom>
              <a:avLst/>
              <a:gdLst>
                <a:gd name="connsiteX0" fmla="*/ 95097 w 95097"/>
                <a:gd name="connsiteY0" fmla="*/ 34138 h 45720"/>
                <a:gd name="connsiteX1" fmla="*/ 70104 w 95097"/>
                <a:gd name="connsiteY1" fmla="*/ 45720 h 45720"/>
                <a:gd name="connsiteX2" fmla="*/ 44501 w 95097"/>
                <a:gd name="connsiteY2" fmla="*/ 35966 h 45720"/>
                <a:gd name="connsiteX3" fmla="*/ 20726 w 95097"/>
                <a:gd name="connsiteY3" fmla="*/ 39014 h 45720"/>
                <a:gd name="connsiteX4" fmla="*/ 0 w 95097"/>
                <a:gd name="connsiteY4" fmla="*/ 24384 h 45720"/>
                <a:gd name="connsiteX5" fmla="*/ 30480 w 95097"/>
                <a:gd name="connsiteY5" fmla="*/ 14021 h 45720"/>
                <a:gd name="connsiteX6" fmla="*/ 60350 w 95097"/>
                <a:gd name="connsiteY6" fmla="*/ 0 h 45720"/>
                <a:gd name="connsiteX7" fmla="*/ 78638 w 95097"/>
                <a:gd name="connsiteY7" fmla="*/ 9144 h 45720"/>
                <a:gd name="connsiteX8" fmla="*/ 88392 w 95097"/>
                <a:gd name="connsiteY8" fmla="*/ 15240 h 45720"/>
                <a:gd name="connsiteX9" fmla="*/ 90830 w 95097"/>
                <a:gd name="connsiteY9" fmla="*/ 21336 h 45720"/>
                <a:gd name="connsiteX10" fmla="*/ 95097 w 95097"/>
                <a:gd name="connsiteY10" fmla="*/ 34138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097" h="45720">
                  <a:moveTo>
                    <a:pt x="95097" y="34138"/>
                  </a:moveTo>
                  <a:lnTo>
                    <a:pt x="70104" y="45720"/>
                  </a:lnTo>
                  <a:lnTo>
                    <a:pt x="44501" y="35966"/>
                  </a:lnTo>
                  <a:lnTo>
                    <a:pt x="20726" y="39014"/>
                  </a:lnTo>
                  <a:lnTo>
                    <a:pt x="0" y="24384"/>
                  </a:lnTo>
                  <a:lnTo>
                    <a:pt x="30480" y="14021"/>
                  </a:lnTo>
                  <a:lnTo>
                    <a:pt x="60350" y="0"/>
                  </a:lnTo>
                  <a:lnTo>
                    <a:pt x="78638" y="9144"/>
                  </a:lnTo>
                  <a:lnTo>
                    <a:pt x="88392" y="15240"/>
                  </a:lnTo>
                  <a:lnTo>
                    <a:pt x="90830" y="21336"/>
                  </a:lnTo>
                  <a:lnTo>
                    <a:pt x="95097" y="341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80" name="Forme libre : forme 42">
              <a:extLst>
                <a:ext uri="{FF2B5EF4-FFF2-40B4-BE49-F238E27FC236}">
                  <a16:creationId xmlns:a16="http://schemas.microsoft.com/office/drawing/2014/main" id="{30AD29A8-BAAB-14D0-E247-270DDBE0358B}"/>
                </a:ext>
              </a:extLst>
            </p:cNvPr>
            <p:cNvSpPr/>
            <p:nvPr/>
          </p:nvSpPr>
          <p:spPr>
            <a:xfrm>
              <a:off x="2132380" y="1692858"/>
              <a:ext cx="2248204" cy="1081430"/>
            </a:xfrm>
            <a:custGeom>
              <a:avLst/>
              <a:gdLst>
                <a:gd name="connsiteX0" fmla="*/ 1802587 w 2248204"/>
                <a:gd name="connsiteY0" fmla="*/ 960730 h 1081430"/>
                <a:gd name="connsiteX1" fmla="*/ 1789176 w 2248204"/>
                <a:gd name="connsiteY1" fmla="*/ 938784 h 1081430"/>
                <a:gd name="connsiteX2" fmla="*/ 1806855 w 2248204"/>
                <a:gd name="connsiteY2" fmla="*/ 886968 h 1081430"/>
                <a:gd name="connsiteX3" fmla="*/ 1797101 w 2248204"/>
                <a:gd name="connsiteY3" fmla="*/ 875995 h 1081430"/>
                <a:gd name="connsiteX4" fmla="*/ 1774546 w 2248204"/>
                <a:gd name="connsiteY4" fmla="*/ 882091 h 1081430"/>
                <a:gd name="connsiteX5" fmla="*/ 1767840 w 2248204"/>
                <a:gd name="connsiteY5" fmla="*/ 872338 h 1081430"/>
                <a:gd name="connsiteX6" fmla="*/ 1734312 w 2248204"/>
                <a:gd name="connsiteY6" fmla="*/ 900989 h 1081430"/>
                <a:gd name="connsiteX7" fmla="*/ 1714805 w 2248204"/>
                <a:gd name="connsiteY7" fmla="*/ 930859 h 1081430"/>
                <a:gd name="connsiteX8" fmla="*/ 1697736 w 2248204"/>
                <a:gd name="connsiteY8" fmla="*/ 948538 h 1081430"/>
                <a:gd name="connsiteX9" fmla="*/ 1682496 w 2248204"/>
                <a:gd name="connsiteY9" fmla="*/ 954634 h 1081430"/>
                <a:gd name="connsiteX10" fmla="*/ 1672133 w 2248204"/>
                <a:gd name="connsiteY10" fmla="*/ 956462 h 1081430"/>
                <a:gd name="connsiteX11" fmla="*/ 1665427 w 2248204"/>
                <a:gd name="connsiteY11" fmla="*/ 965606 h 1081430"/>
                <a:gd name="connsiteX12" fmla="*/ 1608735 w 2248204"/>
                <a:gd name="connsiteY12" fmla="*/ 965606 h 1081430"/>
                <a:gd name="connsiteX13" fmla="*/ 1561186 w 2248204"/>
                <a:gd name="connsiteY13" fmla="*/ 966216 h 1081430"/>
                <a:gd name="connsiteX14" fmla="*/ 1544727 w 2248204"/>
                <a:gd name="connsiteY14" fmla="*/ 972922 h 1081430"/>
                <a:gd name="connsiteX15" fmla="*/ 1503274 w 2248204"/>
                <a:gd name="connsiteY15" fmla="*/ 999744 h 1081430"/>
                <a:gd name="connsiteX16" fmla="*/ 1503274 w 2248204"/>
                <a:gd name="connsiteY16" fmla="*/ 999134 h 1081430"/>
                <a:gd name="connsiteX17" fmla="*/ 1497787 w 2248204"/>
                <a:gd name="connsiteY17" fmla="*/ 996696 h 1081430"/>
                <a:gd name="connsiteX18" fmla="*/ 1485595 w 2248204"/>
                <a:gd name="connsiteY18" fmla="*/ 1002182 h 1081430"/>
                <a:gd name="connsiteX19" fmla="*/ 1474013 w 2248204"/>
                <a:gd name="connsiteY19" fmla="*/ 1010107 h 1081430"/>
                <a:gd name="connsiteX20" fmla="*/ 1463040 w 2248204"/>
                <a:gd name="connsiteY20" fmla="*/ 1003402 h 1081430"/>
                <a:gd name="connsiteX21" fmla="*/ 1434389 w 2248204"/>
                <a:gd name="connsiteY21" fmla="*/ 1008278 h 1081430"/>
                <a:gd name="connsiteX22" fmla="*/ 1410615 w 2248204"/>
                <a:gd name="connsiteY22" fmla="*/ 1013765 h 1081430"/>
                <a:gd name="connsiteX23" fmla="*/ 1399032 w 2248204"/>
                <a:gd name="connsiteY23" fmla="*/ 1018642 h 1081430"/>
                <a:gd name="connsiteX24" fmla="*/ 1385011 w 2248204"/>
                <a:gd name="connsiteY24" fmla="*/ 1031443 h 1081430"/>
                <a:gd name="connsiteX25" fmla="*/ 1395984 w 2248204"/>
                <a:gd name="connsiteY25" fmla="*/ 1035710 h 1081430"/>
                <a:gd name="connsiteX26" fmla="*/ 1406347 w 2248204"/>
                <a:gd name="connsiteY26" fmla="*/ 1033272 h 1081430"/>
                <a:gd name="connsiteX27" fmla="*/ 1408176 w 2248204"/>
                <a:gd name="connsiteY27" fmla="*/ 1033272 h 1081430"/>
                <a:gd name="connsiteX28" fmla="*/ 1406347 w 2248204"/>
                <a:gd name="connsiteY28" fmla="*/ 1044854 h 1081430"/>
                <a:gd name="connsiteX29" fmla="*/ 1377087 w 2248204"/>
                <a:gd name="connsiteY29" fmla="*/ 1049122 h 1081430"/>
                <a:gd name="connsiteX30" fmla="*/ 1360018 w 2248204"/>
                <a:gd name="connsiteY30" fmla="*/ 1053998 h 1081430"/>
                <a:gd name="connsiteX31" fmla="*/ 1349655 w 2248204"/>
                <a:gd name="connsiteY31" fmla="*/ 1060094 h 1081430"/>
                <a:gd name="connsiteX32" fmla="*/ 1333805 w 2248204"/>
                <a:gd name="connsiteY32" fmla="*/ 1056437 h 1081430"/>
                <a:gd name="connsiteX33" fmla="*/ 1324051 w 2248204"/>
                <a:gd name="connsiteY33" fmla="*/ 1058266 h 1081430"/>
                <a:gd name="connsiteX34" fmla="*/ 1306373 w 2248204"/>
                <a:gd name="connsiteY34" fmla="*/ 1069238 h 1081430"/>
                <a:gd name="connsiteX35" fmla="*/ 1278331 w 2248204"/>
                <a:gd name="connsiteY35" fmla="*/ 1081430 h 1081430"/>
                <a:gd name="connsiteX36" fmla="*/ 1261872 w 2248204"/>
                <a:gd name="connsiteY36" fmla="*/ 1078992 h 1081430"/>
                <a:gd name="connsiteX37" fmla="*/ 1274064 w 2248204"/>
                <a:gd name="connsiteY37" fmla="*/ 1065581 h 1081430"/>
                <a:gd name="connsiteX38" fmla="*/ 1296619 w 2248204"/>
                <a:gd name="connsiteY38" fmla="*/ 1044245 h 1081430"/>
                <a:gd name="connsiteX39" fmla="*/ 1321613 w 2248204"/>
                <a:gd name="connsiteY39" fmla="*/ 1031443 h 1081430"/>
                <a:gd name="connsiteX40" fmla="*/ 1328319 w 2248204"/>
                <a:gd name="connsiteY40" fmla="*/ 1020470 h 1081430"/>
                <a:gd name="connsiteX41" fmla="*/ 1333805 w 2248204"/>
                <a:gd name="connsiteY41" fmla="*/ 1002182 h 1081430"/>
                <a:gd name="connsiteX42" fmla="*/ 1356970 w 2248204"/>
                <a:gd name="connsiteY42" fmla="*/ 980846 h 1081430"/>
                <a:gd name="connsiteX43" fmla="*/ 1362456 w 2248204"/>
                <a:gd name="connsiteY43" fmla="*/ 956462 h 1081430"/>
                <a:gd name="connsiteX44" fmla="*/ 1369162 w 2248204"/>
                <a:gd name="connsiteY44" fmla="*/ 980237 h 1081430"/>
                <a:gd name="connsiteX45" fmla="*/ 1392327 w 2248204"/>
                <a:gd name="connsiteY45" fmla="*/ 985723 h 1081430"/>
                <a:gd name="connsiteX46" fmla="*/ 1406957 w 2248204"/>
                <a:gd name="connsiteY46" fmla="*/ 972922 h 1081430"/>
                <a:gd name="connsiteX47" fmla="*/ 1398423 w 2248204"/>
                <a:gd name="connsiteY47" fmla="*/ 943661 h 1081430"/>
                <a:gd name="connsiteX48" fmla="*/ 1392936 w 2248204"/>
                <a:gd name="connsiteY48" fmla="*/ 931469 h 1081430"/>
                <a:gd name="connsiteX49" fmla="*/ 1368552 w 2248204"/>
                <a:gd name="connsiteY49" fmla="*/ 924154 h 1081430"/>
                <a:gd name="connsiteX50" fmla="*/ 1345387 w 2248204"/>
                <a:gd name="connsiteY50" fmla="*/ 919886 h 1081430"/>
                <a:gd name="connsiteX51" fmla="*/ 1321613 w 2248204"/>
                <a:gd name="connsiteY51" fmla="*/ 919886 h 1081430"/>
                <a:gd name="connsiteX52" fmla="*/ 1300887 w 2248204"/>
                <a:gd name="connsiteY52" fmla="*/ 915010 h 1081430"/>
                <a:gd name="connsiteX53" fmla="*/ 1298448 w 2248204"/>
                <a:gd name="connsiteY53" fmla="*/ 906475 h 1081430"/>
                <a:gd name="connsiteX54" fmla="*/ 1289914 w 2248204"/>
                <a:gd name="connsiteY54" fmla="*/ 911962 h 1081430"/>
                <a:gd name="connsiteX55" fmla="*/ 1282599 w 2248204"/>
                <a:gd name="connsiteY55" fmla="*/ 910742 h 1081430"/>
                <a:gd name="connsiteX56" fmla="*/ 1294181 w 2248204"/>
                <a:gd name="connsiteY56" fmla="*/ 897941 h 1081430"/>
                <a:gd name="connsiteX57" fmla="*/ 1283208 w 2248204"/>
                <a:gd name="connsiteY57" fmla="*/ 893064 h 1081430"/>
                <a:gd name="connsiteX58" fmla="*/ 1294791 w 2248204"/>
                <a:gd name="connsiteY58" fmla="*/ 878434 h 1081430"/>
                <a:gd name="connsiteX59" fmla="*/ 1287475 w 2248204"/>
                <a:gd name="connsiteY59" fmla="*/ 867461 h 1081430"/>
                <a:gd name="connsiteX60" fmla="*/ 1297839 w 2248204"/>
                <a:gd name="connsiteY60" fmla="*/ 856488 h 1081430"/>
                <a:gd name="connsiteX61" fmla="*/ 1266139 w 2248204"/>
                <a:gd name="connsiteY61" fmla="*/ 851002 h 1081430"/>
                <a:gd name="connsiteX62" fmla="*/ 1265530 w 2248204"/>
                <a:gd name="connsiteY62" fmla="*/ 829056 h 1081430"/>
                <a:gd name="connsiteX63" fmla="*/ 1260653 w 2248204"/>
                <a:gd name="connsiteY63" fmla="*/ 824179 h 1081430"/>
                <a:gd name="connsiteX64" fmla="*/ 1240536 w 2248204"/>
                <a:gd name="connsiteY64" fmla="*/ 822960 h 1081430"/>
                <a:gd name="connsiteX65" fmla="*/ 1215543 w 2248204"/>
                <a:gd name="connsiteY65" fmla="*/ 815645 h 1081430"/>
                <a:gd name="connsiteX66" fmla="*/ 1206399 w 2248204"/>
                <a:gd name="connsiteY66" fmla="*/ 820522 h 1081430"/>
                <a:gd name="connsiteX67" fmla="*/ 1195426 w 2248204"/>
                <a:gd name="connsiteY67" fmla="*/ 829666 h 1081430"/>
                <a:gd name="connsiteX68" fmla="*/ 1175309 w 2248204"/>
                <a:gd name="connsiteY68" fmla="*/ 835762 h 1081430"/>
                <a:gd name="connsiteX69" fmla="*/ 1156411 w 2248204"/>
                <a:gd name="connsiteY69" fmla="*/ 851002 h 1081430"/>
                <a:gd name="connsiteX70" fmla="*/ 1123493 w 2248204"/>
                <a:gd name="connsiteY70" fmla="*/ 840638 h 1081430"/>
                <a:gd name="connsiteX71" fmla="*/ 1096671 w 2248204"/>
                <a:gd name="connsiteY71" fmla="*/ 845515 h 1081430"/>
                <a:gd name="connsiteX72" fmla="*/ 1072896 w 2248204"/>
                <a:gd name="connsiteY72" fmla="*/ 833933 h 1081430"/>
                <a:gd name="connsiteX73" fmla="*/ 1044855 w 2248204"/>
                <a:gd name="connsiteY73" fmla="*/ 827837 h 1081430"/>
                <a:gd name="connsiteX74" fmla="*/ 1024738 w 2248204"/>
                <a:gd name="connsiteY74" fmla="*/ 825398 h 1081430"/>
                <a:gd name="connsiteX75" fmla="*/ 1018642 w 2248204"/>
                <a:gd name="connsiteY75" fmla="*/ 819302 h 1081430"/>
                <a:gd name="connsiteX76" fmla="*/ 1024128 w 2248204"/>
                <a:gd name="connsiteY76" fmla="*/ 798576 h 1081430"/>
                <a:gd name="connsiteX77" fmla="*/ 1013765 w 2248204"/>
                <a:gd name="connsiteY77" fmla="*/ 798576 h 1081430"/>
                <a:gd name="connsiteX78" fmla="*/ 1005840 w 2248204"/>
                <a:gd name="connsiteY78" fmla="*/ 813206 h 1081430"/>
                <a:gd name="connsiteX79" fmla="*/ 943661 w 2248204"/>
                <a:gd name="connsiteY79" fmla="*/ 813206 h 1081430"/>
                <a:gd name="connsiteX80" fmla="*/ 840029 w 2248204"/>
                <a:gd name="connsiteY80" fmla="*/ 813206 h 1081430"/>
                <a:gd name="connsiteX81" fmla="*/ 737616 w 2248204"/>
                <a:gd name="connsiteY81" fmla="*/ 813206 h 1081430"/>
                <a:gd name="connsiteX82" fmla="*/ 646786 w 2248204"/>
                <a:gd name="connsiteY82" fmla="*/ 813206 h 1081430"/>
                <a:gd name="connsiteX83" fmla="*/ 556565 w 2248204"/>
                <a:gd name="connsiteY83" fmla="*/ 813206 h 1081430"/>
                <a:gd name="connsiteX84" fmla="*/ 466954 w 2248204"/>
                <a:gd name="connsiteY84" fmla="*/ 813206 h 1081430"/>
                <a:gd name="connsiteX85" fmla="*/ 374904 w 2248204"/>
                <a:gd name="connsiteY85" fmla="*/ 813206 h 1081430"/>
                <a:gd name="connsiteX86" fmla="*/ 345643 w 2248204"/>
                <a:gd name="connsiteY86" fmla="*/ 813206 h 1081430"/>
                <a:gd name="connsiteX87" fmla="*/ 256032 w 2248204"/>
                <a:gd name="connsiteY87" fmla="*/ 813206 h 1081430"/>
                <a:gd name="connsiteX88" fmla="*/ 170079 w 2248204"/>
                <a:gd name="connsiteY88" fmla="*/ 813206 h 1081430"/>
                <a:gd name="connsiteX89" fmla="*/ 165811 w 2248204"/>
                <a:gd name="connsiteY89" fmla="*/ 813206 h 1081430"/>
                <a:gd name="connsiteX90" fmla="*/ 132893 w 2248204"/>
                <a:gd name="connsiteY90" fmla="*/ 776021 h 1081430"/>
                <a:gd name="connsiteX91" fmla="*/ 123139 w 2248204"/>
                <a:gd name="connsiteY91" fmla="*/ 759562 h 1081430"/>
                <a:gd name="connsiteX92" fmla="*/ 80467 w 2248204"/>
                <a:gd name="connsiteY92" fmla="*/ 743712 h 1081430"/>
                <a:gd name="connsiteX93" fmla="*/ 88392 w 2248204"/>
                <a:gd name="connsiteY93" fmla="*/ 710184 h 1081430"/>
                <a:gd name="connsiteX94" fmla="*/ 110338 w 2248204"/>
                <a:gd name="connsiteY94" fmla="*/ 687629 h 1081430"/>
                <a:gd name="connsiteX95" fmla="*/ 85344 w 2248204"/>
                <a:gd name="connsiteY95" fmla="*/ 671170 h 1081430"/>
                <a:gd name="connsiteX96" fmla="*/ 104242 w 2248204"/>
                <a:gd name="connsiteY96" fmla="*/ 641299 h 1081430"/>
                <a:gd name="connsiteX97" fmla="*/ 91440 w 2248204"/>
                <a:gd name="connsiteY97" fmla="*/ 614477 h 1081430"/>
                <a:gd name="connsiteX98" fmla="*/ 106680 w 2248204"/>
                <a:gd name="connsiteY98" fmla="*/ 594970 h 1081430"/>
                <a:gd name="connsiteX99" fmla="*/ 137770 w 2248204"/>
                <a:gd name="connsiteY99" fmla="*/ 577291 h 1081430"/>
                <a:gd name="connsiteX100" fmla="*/ 157277 w 2248204"/>
                <a:gd name="connsiteY100" fmla="*/ 554126 h 1081430"/>
                <a:gd name="connsiteX101" fmla="*/ 129235 w 2248204"/>
                <a:gd name="connsiteY101" fmla="*/ 530962 h 1081430"/>
                <a:gd name="connsiteX102" fmla="*/ 137770 w 2248204"/>
                <a:gd name="connsiteY102" fmla="*/ 488899 h 1081430"/>
                <a:gd name="connsiteX103" fmla="*/ 144475 w 2248204"/>
                <a:gd name="connsiteY103" fmla="*/ 463296 h 1081430"/>
                <a:gd name="connsiteX104" fmla="*/ 134722 w 2248204"/>
                <a:gd name="connsiteY104" fmla="*/ 446837 h 1081430"/>
                <a:gd name="connsiteX105" fmla="*/ 129845 w 2248204"/>
                <a:gd name="connsiteY105" fmla="*/ 432206 h 1081430"/>
                <a:gd name="connsiteX106" fmla="*/ 133503 w 2248204"/>
                <a:gd name="connsiteY106" fmla="*/ 413309 h 1081430"/>
                <a:gd name="connsiteX107" fmla="*/ 93879 w 2248204"/>
                <a:gd name="connsiteY107" fmla="*/ 424891 h 1081430"/>
                <a:gd name="connsiteX108" fmla="*/ 47549 w 2248204"/>
                <a:gd name="connsiteY108" fmla="*/ 445008 h 1081430"/>
                <a:gd name="connsiteX109" fmla="*/ 45720 w 2248204"/>
                <a:gd name="connsiteY109" fmla="*/ 421843 h 1081430"/>
                <a:gd name="connsiteX110" fmla="*/ 42672 w 2248204"/>
                <a:gd name="connsiteY110" fmla="*/ 405994 h 1081430"/>
                <a:gd name="connsiteX111" fmla="*/ 25603 w 2248204"/>
                <a:gd name="connsiteY111" fmla="*/ 396240 h 1081430"/>
                <a:gd name="connsiteX112" fmla="*/ 0 w 2248204"/>
                <a:gd name="connsiteY112" fmla="*/ 395021 h 1081430"/>
                <a:gd name="connsiteX113" fmla="*/ 217018 w 2248204"/>
                <a:gd name="connsiteY113" fmla="*/ 195682 h 1081430"/>
                <a:gd name="connsiteX114" fmla="*/ 366979 w 2248204"/>
                <a:gd name="connsiteY114" fmla="*/ 71323 h 1081430"/>
                <a:gd name="connsiteX115" fmla="*/ 403555 w 2248204"/>
                <a:gd name="connsiteY115" fmla="*/ 79248 h 1081430"/>
                <a:gd name="connsiteX116" fmla="*/ 423672 w 2248204"/>
                <a:gd name="connsiteY116" fmla="*/ 95098 h 1081430"/>
                <a:gd name="connsiteX117" fmla="*/ 446227 w 2248204"/>
                <a:gd name="connsiteY117" fmla="*/ 98146 h 1081430"/>
                <a:gd name="connsiteX118" fmla="*/ 484632 w 2248204"/>
                <a:gd name="connsiteY118" fmla="*/ 84734 h 1081430"/>
                <a:gd name="connsiteX119" fmla="*/ 527304 w 2248204"/>
                <a:gd name="connsiteY119" fmla="*/ 74371 h 1081430"/>
                <a:gd name="connsiteX120" fmla="*/ 559613 w 2248204"/>
                <a:gd name="connsiteY120" fmla="*/ 78029 h 1081430"/>
                <a:gd name="connsiteX121" fmla="*/ 613867 w 2248204"/>
                <a:gd name="connsiteY121" fmla="*/ 64008 h 1081430"/>
                <a:gd name="connsiteX122" fmla="*/ 663855 w 2248204"/>
                <a:gd name="connsiteY122" fmla="*/ 56083 h 1081430"/>
                <a:gd name="connsiteX123" fmla="*/ 665074 w 2248204"/>
                <a:gd name="connsiteY123" fmla="*/ 69494 h 1081430"/>
                <a:gd name="connsiteX124" fmla="*/ 692506 w 2248204"/>
                <a:gd name="connsiteY124" fmla="*/ 61570 h 1081430"/>
                <a:gd name="connsiteX125" fmla="*/ 716280 w 2248204"/>
                <a:gd name="connsiteY125" fmla="*/ 46330 h 1081430"/>
                <a:gd name="connsiteX126" fmla="*/ 729082 w 2248204"/>
                <a:gd name="connsiteY126" fmla="*/ 49987 h 1081430"/>
                <a:gd name="connsiteX127" fmla="*/ 737616 w 2248204"/>
                <a:gd name="connsiteY127" fmla="*/ 79248 h 1081430"/>
                <a:gd name="connsiteX128" fmla="*/ 795528 w 2248204"/>
                <a:gd name="connsiteY128" fmla="*/ 56693 h 1081430"/>
                <a:gd name="connsiteX129" fmla="*/ 771754 w 2248204"/>
                <a:gd name="connsiteY129" fmla="*/ 81686 h 1081430"/>
                <a:gd name="connsiteX130" fmla="*/ 808330 w 2248204"/>
                <a:gd name="connsiteY130" fmla="*/ 76200 h 1081430"/>
                <a:gd name="connsiteX131" fmla="*/ 827837 w 2248204"/>
                <a:gd name="connsiteY131" fmla="*/ 67056 h 1081430"/>
                <a:gd name="connsiteX132" fmla="*/ 855879 w 2248204"/>
                <a:gd name="connsiteY132" fmla="*/ 68885 h 1081430"/>
                <a:gd name="connsiteX133" fmla="*/ 879653 w 2248204"/>
                <a:gd name="connsiteY133" fmla="*/ 82296 h 1081430"/>
                <a:gd name="connsiteX134" fmla="*/ 925373 w 2248204"/>
                <a:gd name="connsiteY134" fmla="*/ 94488 h 1081430"/>
                <a:gd name="connsiteX135" fmla="*/ 954024 w 2248204"/>
                <a:gd name="connsiteY135" fmla="*/ 99974 h 1081430"/>
                <a:gd name="connsiteX136" fmla="*/ 980847 w 2248204"/>
                <a:gd name="connsiteY136" fmla="*/ 98146 h 1081430"/>
                <a:gd name="connsiteX137" fmla="*/ 998525 w 2248204"/>
                <a:gd name="connsiteY137" fmla="*/ 115214 h 1081430"/>
                <a:gd name="connsiteX138" fmla="*/ 946709 w 2248204"/>
                <a:gd name="connsiteY138" fmla="*/ 131674 h 1081430"/>
                <a:gd name="connsiteX139" fmla="*/ 985723 w 2248204"/>
                <a:gd name="connsiteY139" fmla="*/ 138379 h 1081430"/>
                <a:gd name="connsiteX140" fmla="*/ 1058266 w 2248204"/>
                <a:gd name="connsiteY140" fmla="*/ 134722 h 1081430"/>
                <a:gd name="connsiteX141" fmla="*/ 1085088 w 2248204"/>
                <a:gd name="connsiteY141" fmla="*/ 128626 h 1081430"/>
                <a:gd name="connsiteX142" fmla="*/ 1093623 w 2248204"/>
                <a:gd name="connsiteY142" fmla="*/ 148742 h 1081430"/>
                <a:gd name="connsiteX143" fmla="*/ 1136904 w 2248204"/>
                <a:gd name="connsiteY143" fmla="*/ 132283 h 1081430"/>
                <a:gd name="connsiteX144" fmla="*/ 1124103 w 2248204"/>
                <a:gd name="connsiteY144" fmla="*/ 117653 h 1081430"/>
                <a:gd name="connsiteX145" fmla="*/ 1151535 w 2248204"/>
                <a:gd name="connsiteY145" fmla="*/ 106680 h 1081430"/>
                <a:gd name="connsiteX146" fmla="*/ 1183234 w 2248204"/>
                <a:gd name="connsiteY146" fmla="*/ 104851 h 1081430"/>
                <a:gd name="connsiteX147" fmla="*/ 1207008 w 2248204"/>
                <a:gd name="connsiteY147" fmla="*/ 101803 h 1081430"/>
                <a:gd name="connsiteX148" fmla="*/ 1219810 w 2248204"/>
                <a:gd name="connsiteY148" fmla="*/ 109728 h 1081430"/>
                <a:gd name="connsiteX149" fmla="*/ 1228954 w 2248204"/>
                <a:gd name="connsiteY149" fmla="*/ 127406 h 1081430"/>
                <a:gd name="connsiteX150" fmla="*/ 1259434 w 2248204"/>
                <a:gd name="connsiteY150" fmla="*/ 124968 h 1081430"/>
                <a:gd name="connsiteX151" fmla="*/ 1291743 w 2248204"/>
                <a:gd name="connsiteY151" fmla="*/ 140208 h 1081430"/>
                <a:gd name="connsiteX152" fmla="*/ 1335634 w 2248204"/>
                <a:gd name="connsiteY152" fmla="*/ 134722 h 1081430"/>
                <a:gd name="connsiteX153" fmla="*/ 1372210 w 2248204"/>
                <a:gd name="connsiteY153" fmla="*/ 135331 h 1081430"/>
                <a:gd name="connsiteX154" fmla="*/ 1386840 w 2248204"/>
                <a:gd name="connsiteY154" fmla="*/ 114605 h 1081430"/>
                <a:gd name="connsiteX155" fmla="*/ 1414272 w 2248204"/>
                <a:gd name="connsiteY155" fmla="*/ 109118 h 1081430"/>
                <a:gd name="connsiteX156" fmla="*/ 1444143 w 2248204"/>
                <a:gd name="connsiteY156" fmla="*/ 120091 h 1081430"/>
                <a:gd name="connsiteX157" fmla="*/ 1417930 w 2248204"/>
                <a:gd name="connsiteY157" fmla="*/ 151790 h 1081430"/>
                <a:gd name="connsiteX158" fmla="*/ 1455725 w 2248204"/>
                <a:gd name="connsiteY158" fmla="*/ 124968 h 1081430"/>
                <a:gd name="connsiteX159" fmla="*/ 1475232 w 2248204"/>
                <a:gd name="connsiteY159" fmla="*/ 126187 h 1081430"/>
                <a:gd name="connsiteX160" fmla="*/ 1514247 w 2248204"/>
                <a:gd name="connsiteY160" fmla="*/ 92659 h 1081430"/>
                <a:gd name="connsiteX161" fmla="*/ 1504493 w 2248204"/>
                <a:gd name="connsiteY161" fmla="*/ 72542 h 1081430"/>
                <a:gd name="connsiteX162" fmla="*/ 1486815 w 2248204"/>
                <a:gd name="connsiteY162" fmla="*/ 59131 h 1081430"/>
                <a:gd name="connsiteX163" fmla="*/ 1520343 w 2248204"/>
                <a:gd name="connsiteY163" fmla="*/ 23165 h 1081430"/>
                <a:gd name="connsiteX164" fmla="*/ 1570330 w 2248204"/>
                <a:gd name="connsiteY164" fmla="*/ 0 h 1081430"/>
                <a:gd name="connsiteX165" fmla="*/ 1597762 w 2248204"/>
                <a:gd name="connsiteY165" fmla="*/ 5486 h 1081430"/>
                <a:gd name="connsiteX166" fmla="*/ 1609954 w 2248204"/>
                <a:gd name="connsiteY166" fmla="*/ 19507 h 1081430"/>
                <a:gd name="connsiteX167" fmla="*/ 1612392 w 2248204"/>
                <a:gd name="connsiteY167" fmla="*/ 56083 h 1081430"/>
                <a:gd name="connsiteX168" fmla="*/ 1577035 w 2248204"/>
                <a:gd name="connsiteY168" fmla="*/ 71933 h 1081430"/>
                <a:gd name="connsiteX169" fmla="*/ 1617879 w 2248204"/>
                <a:gd name="connsiteY169" fmla="*/ 78638 h 1081430"/>
                <a:gd name="connsiteX170" fmla="*/ 1591056 w 2248204"/>
                <a:gd name="connsiteY170" fmla="*/ 112166 h 1081430"/>
                <a:gd name="connsiteX171" fmla="*/ 1645311 w 2248204"/>
                <a:gd name="connsiteY171" fmla="*/ 86563 h 1081430"/>
                <a:gd name="connsiteX172" fmla="*/ 1658722 w 2248204"/>
                <a:gd name="connsiteY172" fmla="*/ 107899 h 1081430"/>
                <a:gd name="connsiteX173" fmla="*/ 1632509 w 2248204"/>
                <a:gd name="connsiteY173" fmla="*/ 132283 h 1081430"/>
                <a:gd name="connsiteX174" fmla="*/ 1640434 w 2248204"/>
                <a:gd name="connsiteY174" fmla="*/ 154838 h 1081430"/>
                <a:gd name="connsiteX175" fmla="*/ 1684935 w 2248204"/>
                <a:gd name="connsiteY175" fmla="*/ 131064 h 1081430"/>
                <a:gd name="connsiteX176" fmla="*/ 1724559 w 2248204"/>
                <a:gd name="connsiteY176" fmla="*/ 101803 h 1081430"/>
                <a:gd name="connsiteX177" fmla="*/ 1753210 w 2248204"/>
                <a:gd name="connsiteY177" fmla="*/ 65837 h 1081430"/>
                <a:gd name="connsiteX178" fmla="*/ 1786738 w 2248204"/>
                <a:gd name="connsiteY178" fmla="*/ 68275 h 1081430"/>
                <a:gd name="connsiteX179" fmla="*/ 1819656 w 2248204"/>
                <a:gd name="connsiteY179" fmla="*/ 73152 h 1081430"/>
                <a:gd name="connsiteX180" fmla="*/ 1841602 w 2248204"/>
                <a:gd name="connsiteY180" fmla="*/ 89611 h 1081430"/>
                <a:gd name="connsiteX181" fmla="*/ 1831239 w 2248204"/>
                <a:gd name="connsiteY181" fmla="*/ 106070 h 1081430"/>
                <a:gd name="connsiteX182" fmla="*/ 1800149 w 2248204"/>
                <a:gd name="connsiteY182" fmla="*/ 123749 h 1081430"/>
                <a:gd name="connsiteX183" fmla="*/ 1805635 w 2248204"/>
                <a:gd name="connsiteY183" fmla="*/ 141427 h 1081430"/>
                <a:gd name="connsiteX184" fmla="*/ 1791005 w 2248204"/>
                <a:gd name="connsiteY184" fmla="*/ 157886 h 1081430"/>
                <a:gd name="connsiteX185" fmla="*/ 1724559 w 2248204"/>
                <a:gd name="connsiteY185" fmla="*/ 181661 h 1081430"/>
                <a:gd name="connsiteX186" fmla="*/ 1684935 w 2248204"/>
                <a:gd name="connsiteY186" fmla="*/ 187147 h 1081430"/>
                <a:gd name="connsiteX187" fmla="*/ 1665427 w 2248204"/>
                <a:gd name="connsiteY187" fmla="*/ 176784 h 1081430"/>
                <a:gd name="connsiteX188" fmla="*/ 1645311 w 2248204"/>
                <a:gd name="connsiteY188" fmla="*/ 193853 h 1081430"/>
                <a:gd name="connsiteX189" fmla="*/ 1600200 w 2248204"/>
                <a:gd name="connsiteY189" fmla="*/ 222504 h 1081430"/>
                <a:gd name="connsiteX190" fmla="*/ 1581912 w 2248204"/>
                <a:gd name="connsiteY190" fmla="*/ 237744 h 1081430"/>
                <a:gd name="connsiteX191" fmla="*/ 1534973 w 2248204"/>
                <a:gd name="connsiteY191" fmla="*/ 260909 h 1081430"/>
                <a:gd name="connsiteX192" fmla="*/ 1495349 w 2248204"/>
                <a:gd name="connsiteY192" fmla="*/ 263347 h 1081430"/>
                <a:gd name="connsiteX193" fmla="*/ 1464259 w 2248204"/>
                <a:gd name="connsiteY193" fmla="*/ 277978 h 1081430"/>
                <a:gd name="connsiteX194" fmla="*/ 1446581 w 2248204"/>
                <a:gd name="connsiteY194" fmla="*/ 301142 h 1081430"/>
                <a:gd name="connsiteX195" fmla="*/ 1411834 w 2248204"/>
                <a:gd name="connsiteY195" fmla="*/ 305410 h 1081430"/>
                <a:gd name="connsiteX196" fmla="*/ 1358799 w 2248204"/>
                <a:gd name="connsiteY196" fmla="*/ 334061 h 1081430"/>
                <a:gd name="connsiteX197" fmla="*/ 1301496 w 2248204"/>
                <a:gd name="connsiteY197" fmla="*/ 373685 h 1081430"/>
                <a:gd name="connsiteX198" fmla="*/ 1271016 w 2248204"/>
                <a:gd name="connsiteY198" fmla="*/ 401726 h 1081430"/>
                <a:gd name="connsiteX199" fmla="*/ 1241146 w 2248204"/>
                <a:gd name="connsiteY199" fmla="*/ 443789 h 1081430"/>
                <a:gd name="connsiteX200" fmla="*/ 1277722 w 2248204"/>
                <a:gd name="connsiteY200" fmla="*/ 449885 h 1081430"/>
                <a:gd name="connsiteX201" fmla="*/ 1268578 w 2248204"/>
                <a:gd name="connsiteY201" fmla="*/ 483413 h 1081430"/>
                <a:gd name="connsiteX202" fmla="*/ 1263701 w 2248204"/>
                <a:gd name="connsiteY202" fmla="*/ 511454 h 1081430"/>
                <a:gd name="connsiteX203" fmla="*/ 1308202 w 2248204"/>
                <a:gd name="connsiteY203" fmla="*/ 504139 h 1081430"/>
                <a:gd name="connsiteX204" fmla="*/ 1350874 w 2248204"/>
                <a:gd name="connsiteY204" fmla="*/ 519989 h 1081430"/>
                <a:gd name="connsiteX205" fmla="*/ 1370991 w 2248204"/>
                <a:gd name="connsiteY205" fmla="*/ 534010 h 1081430"/>
                <a:gd name="connsiteX206" fmla="*/ 1381354 w 2248204"/>
                <a:gd name="connsiteY206" fmla="*/ 551078 h 1081430"/>
                <a:gd name="connsiteX207" fmla="*/ 1411224 w 2248204"/>
                <a:gd name="connsiteY207" fmla="*/ 561442 h 1081430"/>
                <a:gd name="connsiteX208" fmla="*/ 1433170 w 2248204"/>
                <a:gd name="connsiteY208" fmla="*/ 576682 h 1081430"/>
                <a:gd name="connsiteX209" fmla="*/ 1479499 w 2248204"/>
                <a:gd name="connsiteY209" fmla="*/ 579120 h 1081430"/>
                <a:gd name="connsiteX210" fmla="*/ 1508760 w 2248204"/>
                <a:gd name="connsiteY210" fmla="*/ 582778 h 1081430"/>
                <a:gd name="connsiteX211" fmla="*/ 1486815 w 2248204"/>
                <a:gd name="connsiteY211" fmla="*/ 614477 h 1081430"/>
                <a:gd name="connsiteX212" fmla="*/ 1476451 w 2248204"/>
                <a:gd name="connsiteY212" fmla="*/ 651662 h 1081430"/>
                <a:gd name="connsiteX213" fmla="*/ 1477061 w 2248204"/>
                <a:gd name="connsiteY213" fmla="*/ 693725 h 1081430"/>
                <a:gd name="connsiteX214" fmla="*/ 1503883 w 2248204"/>
                <a:gd name="connsiteY214" fmla="*/ 729691 h 1081430"/>
                <a:gd name="connsiteX215" fmla="*/ 1532535 w 2248204"/>
                <a:gd name="connsiteY215" fmla="*/ 717499 h 1081430"/>
                <a:gd name="connsiteX216" fmla="*/ 1566672 w 2248204"/>
                <a:gd name="connsiteY216" fmla="*/ 678485 h 1081430"/>
                <a:gd name="connsiteX217" fmla="*/ 1580693 w 2248204"/>
                <a:gd name="connsiteY217" fmla="*/ 619963 h 1081430"/>
                <a:gd name="connsiteX218" fmla="*/ 1570330 w 2248204"/>
                <a:gd name="connsiteY218" fmla="*/ 600456 h 1081430"/>
                <a:gd name="connsiteX219" fmla="*/ 1625194 w 2248204"/>
                <a:gd name="connsiteY219" fmla="*/ 582778 h 1081430"/>
                <a:gd name="connsiteX220" fmla="*/ 1670914 w 2248204"/>
                <a:gd name="connsiteY220" fmla="*/ 557174 h 1081430"/>
                <a:gd name="connsiteX221" fmla="*/ 1700175 w 2248204"/>
                <a:gd name="connsiteY221" fmla="*/ 531571 h 1081430"/>
                <a:gd name="connsiteX222" fmla="*/ 1710538 w 2248204"/>
                <a:gd name="connsiteY222" fmla="*/ 507187 h 1081430"/>
                <a:gd name="connsiteX223" fmla="*/ 1708099 w 2248204"/>
                <a:gd name="connsiteY223" fmla="*/ 476098 h 1081430"/>
                <a:gd name="connsiteX224" fmla="*/ 1688592 w 2248204"/>
                <a:gd name="connsiteY224" fmla="*/ 448666 h 1081430"/>
                <a:gd name="connsiteX225" fmla="*/ 1742847 w 2248204"/>
                <a:gd name="connsiteY225" fmla="*/ 410870 h 1081430"/>
                <a:gd name="connsiteX226" fmla="*/ 1748943 w 2248204"/>
                <a:gd name="connsiteY226" fmla="*/ 378562 h 1081430"/>
                <a:gd name="connsiteX227" fmla="*/ 1772717 w 2248204"/>
                <a:gd name="connsiteY227" fmla="*/ 323698 h 1081430"/>
                <a:gd name="connsiteX228" fmla="*/ 1795882 w 2248204"/>
                <a:gd name="connsiteY228" fmla="*/ 315163 h 1081430"/>
                <a:gd name="connsiteX229" fmla="*/ 1836725 w 2248204"/>
                <a:gd name="connsiteY229" fmla="*/ 324917 h 1081430"/>
                <a:gd name="connsiteX230" fmla="*/ 1862328 w 2248204"/>
                <a:gd name="connsiteY230" fmla="*/ 328574 h 1081430"/>
                <a:gd name="connsiteX231" fmla="*/ 1889760 w 2248204"/>
                <a:gd name="connsiteY231" fmla="*/ 318821 h 1081430"/>
                <a:gd name="connsiteX232" fmla="*/ 1908658 w 2248204"/>
                <a:gd name="connsiteY232" fmla="*/ 331013 h 1081430"/>
                <a:gd name="connsiteX233" fmla="*/ 1930603 w 2248204"/>
                <a:gd name="connsiteY233" fmla="*/ 351739 h 1081430"/>
                <a:gd name="connsiteX234" fmla="*/ 1931823 w 2248204"/>
                <a:gd name="connsiteY234" fmla="*/ 365150 h 1081430"/>
                <a:gd name="connsiteX235" fmla="*/ 1978762 w 2248204"/>
                <a:gd name="connsiteY235" fmla="*/ 368198 h 1081430"/>
                <a:gd name="connsiteX236" fmla="*/ 1962912 w 2248204"/>
                <a:gd name="connsiteY236" fmla="*/ 398069 h 1081430"/>
                <a:gd name="connsiteX237" fmla="*/ 1948891 w 2248204"/>
                <a:gd name="connsiteY237" fmla="*/ 443179 h 1081430"/>
                <a:gd name="connsiteX238" fmla="*/ 1972056 w 2248204"/>
                <a:gd name="connsiteY238" fmla="*/ 449275 h 1081430"/>
                <a:gd name="connsiteX239" fmla="*/ 1981810 w 2248204"/>
                <a:gd name="connsiteY239" fmla="*/ 470611 h 1081430"/>
                <a:gd name="connsiteX240" fmla="*/ 2031797 w 2248204"/>
                <a:gd name="connsiteY240" fmla="*/ 450494 h 1081430"/>
                <a:gd name="connsiteX241" fmla="*/ 2077517 w 2248204"/>
                <a:gd name="connsiteY241" fmla="*/ 410261 h 1081430"/>
                <a:gd name="connsiteX242" fmla="*/ 2103120 w 2248204"/>
                <a:gd name="connsiteY242" fmla="*/ 393802 h 1081430"/>
                <a:gd name="connsiteX243" fmla="*/ 2109826 w 2248204"/>
                <a:gd name="connsiteY243" fmla="*/ 426110 h 1081430"/>
                <a:gd name="connsiteX244" fmla="*/ 2125675 w 2248204"/>
                <a:gd name="connsiteY244" fmla="*/ 471830 h 1081430"/>
                <a:gd name="connsiteX245" fmla="*/ 2137867 w 2248204"/>
                <a:gd name="connsiteY245" fmla="*/ 515722 h 1081430"/>
                <a:gd name="connsiteX246" fmla="*/ 2117141 w 2248204"/>
                <a:gd name="connsiteY246" fmla="*/ 538886 h 1081430"/>
                <a:gd name="connsiteX247" fmla="*/ 2146402 w 2248204"/>
                <a:gd name="connsiteY247" fmla="*/ 559613 h 1081430"/>
                <a:gd name="connsiteX248" fmla="*/ 2164080 w 2248204"/>
                <a:gd name="connsiteY248" fmla="*/ 580339 h 1081430"/>
                <a:gd name="connsiteX249" fmla="*/ 2206143 w 2248204"/>
                <a:gd name="connsiteY249" fmla="*/ 590093 h 1081430"/>
                <a:gd name="connsiteX250" fmla="*/ 2220773 w 2248204"/>
                <a:gd name="connsiteY250" fmla="*/ 601675 h 1081430"/>
                <a:gd name="connsiteX251" fmla="*/ 2220773 w 2248204"/>
                <a:gd name="connsiteY251" fmla="*/ 633374 h 1081430"/>
                <a:gd name="connsiteX252" fmla="*/ 2241499 w 2248204"/>
                <a:gd name="connsiteY252" fmla="*/ 638251 h 1081430"/>
                <a:gd name="connsiteX253" fmla="*/ 2248205 w 2248204"/>
                <a:gd name="connsiteY253" fmla="*/ 652272 h 1081430"/>
                <a:gd name="connsiteX254" fmla="*/ 2236013 w 2248204"/>
                <a:gd name="connsiteY254" fmla="*/ 694334 h 1081430"/>
                <a:gd name="connsiteX255" fmla="*/ 2209800 w 2248204"/>
                <a:gd name="connsiteY255" fmla="*/ 708355 h 1081430"/>
                <a:gd name="connsiteX256" fmla="*/ 2184197 w 2248204"/>
                <a:gd name="connsiteY256" fmla="*/ 721766 h 1081430"/>
                <a:gd name="connsiteX257" fmla="*/ 2130552 w 2248204"/>
                <a:gd name="connsiteY257" fmla="*/ 735178 h 1081430"/>
                <a:gd name="connsiteX258" fmla="*/ 2082394 w 2248204"/>
                <a:gd name="connsiteY258" fmla="*/ 765658 h 1081430"/>
                <a:gd name="connsiteX259" fmla="*/ 2029968 w 2248204"/>
                <a:gd name="connsiteY259" fmla="*/ 772363 h 1081430"/>
                <a:gd name="connsiteX260" fmla="*/ 1968399 w 2248204"/>
                <a:gd name="connsiteY260" fmla="*/ 763829 h 1081430"/>
                <a:gd name="connsiteX261" fmla="*/ 1923898 w 2248204"/>
                <a:gd name="connsiteY261" fmla="*/ 763829 h 1081430"/>
                <a:gd name="connsiteX262" fmla="*/ 1891589 w 2248204"/>
                <a:gd name="connsiteY262" fmla="*/ 766267 h 1081430"/>
                <a:gd name="connsiteX263" fmla="*/ 1856842 w 2248204"/>
                <a:gd name="connsiteY263" fmla="*/ 793699 h 1081430"/>
                <a:gd name="connsiteX264" fmla="*/ 1811731 w 2248204"/>
                <a:gd name="connsiteY264" fmla="*/ 810768 h 1081430"/>
                <a:gd name="connsiteX265" fmla="*/ 1750162 w 2248204"/>
                <a:gd name="connsiteY265" fmla="*/ 860755 h 1081430"/>
                <a:gd name="connsiteX266" fmla="*/ 1702003 w 2248204"/>
                <a:gd name="connsiteY266" fmla="*/ 896112 h 1081430"/>
                <a:gd name="connsiteX267" fmla="*/ 1730655 w 2248204"/>
                <a:gd name="connsiteY267" fmla="*/ 890016 h 1081430"/>
                <a:gd name="connsiteX268" fmla="*/ 1797101 w 2248204"/>
                <a:gd name="connsiteY268" fmla="*/ 839419 h 1081430"/>
                <a:gd name="connsiteX269" fmla="*/ 1872082 w 2248204"/>
                <a:gd name="connsiteY269" fmla="*/ 807720 h 1081430"/>
                <a:gd name="connsiteX270" fmla="*/ 1918411 w 2248204"/>
                <a:gd name="connsiteY270" fmla="*/ 804062 h 1081430"/>
                <a:gd name="connsiteX271" fmla="*/ 1938528 w 2248204"/>
                <a:gd name="connsiteY271" fmla="*/ 822960 h 1081430"/>
                <a:gd name="connsiteX272" fmla="*/ 1901343 w 2248204"/>
                <a:gd name="connsiteY272" fmla="*/ 848563 h 1081430"/>
                <a:gd name="connsiteX273" fmla="*/ 1897685 w 2248204"/>
                <a:gd name="connsiteY273" fmla="*/ 889406 h 1081430"/>
                <a:gd name="connsiteX274" fmla="*/ 1898295 w 2248204"/>
                <a:gd name="connsiteY274" fmla="*/ 918667 h 1081430"/>
                <a:gd name="connsiteX275" fmla="*/ 1932432 w 2248204"/>
                <a:gd name="connsiteY275" fmla="*/ 937565 h 1081430"/>
                <a:gd name="connsiteX276" fmla="*/ 1984858 w 2248204"/>
                <a:gd name="connsiteY276" fmla="*/ 932078 h 1081430"/>
                <a:gd name="connsiteX277" fmla="*/ 2028749 w 2248204"/>
                <a:gd name="connsiteY277" fmla="*/ 888797 h 1081430"/>
                <a:gd name="connsiteX278" fmla="*/ 2022653 w 2248204"/>
                <a:gd name="connsiteY278" fmla="*/ 916838 h 1081430"/>
                <a:gd name="connsiteX279" fmla="*/ 2037893 w 2248204"/>
                <a:gd name="connsiteY279" fmla="*/ 930859 h 1081430"/>
                <a:gd name="connsiteX280" fmla="*/ 1992783 w 2248204"/>
                <a:gd name="connsiteY280" fmla="*/ 955853 h 1081430"/>
                <a:gd name="connsiteX281" fmla="*/ 1917192 w 2248204"/>
                <a:gd name="connsiteY281" fmla="*/ 979018 h 1081430"/>
                <a:gd name="connsiteX282" fmla="*/ 1881835 w 2248204"/>
                <a:gd name="connsiteY282" fmla="*/ 994258 h 1081430"/>
                <a:gd name="connsiteX283" fmla="*/ 1837944 w 2248204"/>
                <a:gd name="connsiteY283" fmla="*/ 1022299 h 1081430"/>
                <a:gd name="connsiteX284" fmla="*/ 1815389 w 2248204"/>
                <a:gd name="connsiteY284" fmla="*/ 1019251 h 1081430"/>
                <a:gd name="connsiteX285" fmla="*/ 1824533 w 2248204"/>
                <a:gd name="connsiteY285" fmla="*/ 986942 h 1081430"/>
                <a:gd name="connsiteX286" fmla="*/ 1887931 w 2248204"/>
                <a:gd name="connsiteY286" fmla="*/ 954634 h 1081430"/>
                <a:gd name="connsiteX287" fmla="*/ 1838554 w 2248204"/>
                <a:gd name="connsiteY287" fmla="*/ 955853 h 1081430"/>
                <a:gd name="connsiteX288" fmla="*/ 1802587 w 2248204"/>
                <a:gd name="connsiteY288" fmla="*/ 960730 h 10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2248204" h="1081430">
                  <a:moveTo>
                    <a:pt x="1802587" y="960730"/>
                  </a:moveTo>
                  <a:lnTo>
                    <a:pt x="1789176" y="938784"/>
                  </a:lnTo>
                  <a:lnTo>
                    <a:pt x="1806855" y="886968"/>
                  </a:lnTo>
                  <a:lnTo>
                    <a:pt x="1797101" y="875995"/>
                  </a:lnTo>
                  <a:lnTo>
                    <a:pt x="1774546" y="882091"/>
                  </a:lnTo>
                  <a:lnTo>
                    <a:pt x="1767840" y="872338"/>
                  </a:lnTo>
                  <a:lnTo>
                    <a:pt x="1734312" y="900989"/>
                  </a:lnTo>
                  <a:lnTo>
                    <a:pt x="1714805" y="930859"/>
                  </a:lnTo>
                  <a:lnTo>
                    <a:pt x="1697736" y="948538"/>
                  </a:lnTo>
                  <a:lnTo>
                    <a:pt x="1682496" y="954634"/>
                  </a:lnTo>
                  <a:lnTo>
                    <a:pt x="1672133" y="956462"/>
                  </a:lnTo>
                  <a:lnTo>
                    <a:pt x="1665427" y="965606"/>
                  </a:lnTo>
                  <a:lnTo>
                    <a:pt x="1608735" y="965606"/>
                  </a:lnTo>
                  <a:lnTo>
                    <a:pt x="1561186" y="966216"/>
                  </a:lnTo>
                  <a:lnTo>
                    <a:pt x="1544727" y="972922"/>
                  </a:lnTo>
                  <a:lnTo>
                    <a:pt x="1503274" y="999744"/>
                  </a:lnTo>
                  <a:lnTo>
                    <a:pt x="1503274" y="999134"/>
                  </a:lnTo>
                  <a:lnTo>
                    <a:pt x="1497787" y="996696"/>
                  </a:lnTo>
                  <a:lnTo>
                    <a:pt x="1485595" y="1002182"/>
                  </a:lnTo>
                  <a:lnTo>
                    <a:pt x="1474013" y="1010107"/>
                  </a:lnTo>
                  <a:lnTo>
                    <a:pt x="1463040" y="1003402"/>
                  </a:lnTo>
                  <a:lnTo>
                    <a:pt x="1434389" y="1008278"/>
                  </a:lnTo>
                  <a:lnTo>
                    <a:pt x="1410615" y="1013765"/>
                  </a:lnTo>
                  <a:lnTo>
                    <a:pt x="1399032" y="1018642"/>
                  </a:lnTo>
                  <a:lnTo>
                    <a:pt x="1385011" y="1031443"/>
                  </a:lnTo>
                  <a:lnTo>
                    <a:pt x="1395984" y="1035710"/>
                  </a:lnTo>
                  <a:lnTo>
                    <a:pt x="1406347" y="1033272"/>
                  </a:lnTo>
                  <a:lnTo>
                    <a:pt x="1408176" y="1033272"/>
                  </a:lnTo>
                  <a:lnTo>
                    <a:pt x="1406347" y="1044854"/>
                  </a:lnTo>
                  <a:lnTo>
                    <a:pt x="1377087" y="1049122"/>
                  </a:lnTo>
                  <a:lnTo>
                    <a:pt x="1360018" y="1053998"/>
                  </a:lnTo>
                  <a:lnTo>
                    <a:pt x="1349655" y="1060094"/>
                  </a:lnTo>
                  <a:lnTo>
                    <a:pt x="1333805" y="1056437"/>
                  </a:lnTo>
                  <a:lnTo>
                    <a:pt x="1324051" y="1058266"/>
                  </a:lnTo>
                  <a:lnTo>
                    <a:pt x="1306373" y="1069238"/>
                  </a:lnTo>
                  <a:lnTo>
                    <a:pt x="1278331" y="1081430"/>
                  </a:lnTo>
                  <a:lnTo>
                    <a:pt x="1261872" y="1078992"/>
                  </a:lnTo>
                  <a:lnTo>
                    <a:pt x="1274064" y="1065581"/>
                  </a:lnTo>
                  <a:lnTo>
                    <a:pt x="1296619" y="1044245"/>
                  </a:lnTo>
                  <a:lnTo>
                    <a:pt x="1321613" y="1031443"/>
                  </a:lnTo>
                  <a:lnTo>
                    <a:pt x="1328319" y="1020470"/>
                  </a:lnTo>
                  <a:lnTo>
                    <a:pt x="1333805" y="1002182"/>
                  </a:lnTo>
                  <a:lnTo>
                    <a:pt x="1356970" y="980846"/>
                  </a:lnTo>
                  <a:lnTo>
                    <a:pt x="1362456" y="956462"/>
                  </a:lnTo>
                  <a:lnTo>
                    <a:pt x="1369162" y="980237"/>
                  </a:lnTo>
                  <a:lnTo>
                    <a:pt x="1392327" y="985723"/>
                  </a:lnTo>
                  <a:lnTo>
                    <a:pt x="1406957" y="972922"/>
                  </a:lnTo>
                  <a:lnTo>
                    <a:pt x="1398423" y="943661"/>
                  </a:lnTo>
                  <a:lnTo>
                    <a:pt x="1392936" y="931469"/>
                  </a:lnTo>
                  <a:lnTo>
                    <a:pt x="1368552" y="924154"/>
                  </a:lnTo>
                  <a:lnTo>
                    <a:pt x="1345387" y="919886"/>
                  </a:lnTo>
                  <a:lnTo>
                    <a:pt x="1321613" y="919886"/>
                  </a:lnTo>
                  <a:lnTo>
                    <a:pt x="1300887" y="915010"/>
                  </a:lnTo>
                  <a:lnTo>
                    <a:pt x="1298448" y="906475"/>
                  </a:lnTo>
                  <a:lnTo>
                    <a:pt x="1289914" y="911962"/>
                  </a:lnTo>
                  <a:lnTo>
                    <a:pt x="1282599" y="910742"/>
                  </a:lnTo>
                  <a:lnTo>
                    <a:pt x="1294181" y="897941"/>
                  </a:lnTo>
                  <a:lnTo>
                    <a:pt x="1283208" y="893064"/>
                  </a:lnTo>
                  <a:lnTo>
                    <a:pt x="1294791" y="878434"/>
                  </a:lnTo>
                  <a:lnTo>
                    <a:pt x="1287475" y="867461"/>
                  </a:lnTo>
                  <a:lnTo>
                    <a:pt x="1297839" y="856488"/>
                  </a:lnTo>
                  <a:lnTo>
                    <a:pt x="1266139" y="851002"/>
                  </a:lnTo>
                  <a:lnTo>
                    <a:pt x="1265530" y="829056"/>
                  </a:lnTo>
                  <a:lnTo>
                    <a:pt x="1260653" y="824179"/>
                  </a:lnTo>
                  <a:lnTo>
                    <a:pt x="1240536" y="822960"/>
                  </a:lnTo>
                  <a:lnTo>
                    <a:pt x="1215543" y="815645"/>
                  </a:lnTo>
                  <a:lnTo>
                    <a:pt x="1206399" y="820522"/>
                  </a:lnTo>
                  <a:lnTo>
                    <a:pt x="1195426" y="829666"/>
                  </a:lnTo>
                  <a:lnTo>
                    <a:pt x="1175309" y="835762"/>
                  </a:lnTo>
                  <a:lnTo>
                    <a:pt x="1156411" y="851002"/>
                  </a:lnTo>
                  <a:lnTo>
                    <a:pt x="1123493" y="840638"/>
                  </a:lnTo>
                  <a:lnTo>
                    <a:pt x="1096671" y="845515"/>
                  </a:lnTo>
                  <a:lnTo>
                    <a:pt x="1072896" y="833933"/>
                  </a:lnTo>
                  <a:lnTo>
                    <a:pt x="1044855" y="827837"/>
                  </a:lnTo>
                  <a:lnTo>
                    <a:pt x="1024738" y="825398"/>
                  </a:lnTo>
                  <a:lnTo>
                    <a:pt x="1018642" y="819302"/>
                  </a:lnTo>
                  <a:lnTo>
                    <a:pt x="1024128" y="798576"/>
                  </a:lnTo>
                  <a:lnTo>
                    <a:pt x="1013765" y="798576"/>
                  </a:lnTo>
                  <a:lnTo>
                    <a:pt x="1005840" y="813206"/>
                  </a:lnTo>
                  <a:lnTo>
                    <a:pt x="943661" y="813206"/>
                  </a:lnTo>
                  <a:lnTo>
                    <a:pt x="840029" y="813206"/>
                  </a:lnTo>
                  <a:lnTo>
                    <a:pt x="737616" y="813206"/>
                  </a:lnTo>
                  <a:lnTo>
                    <a:pt x="646786" y="813206"/>
                  </a:lnTo>
                  <a:lnTo>
                    <a:pt x="556565" y="813206"/>
                  </a:lnTo>
                  <a:lnTo>
                    <a:pt x="466954" y="813206"/>
                  </a:lnTo>
                  <a:lnTo>
                    <a:pt x="374904" y="813206"/>
                  </a:lnTo>
                  <a:lnTo>
                    <a:pt x="345643" y="813206"/>
                  </a:lnTo>
                  <a:lnTo>
                    <a:pt x="256032" y="813206"/>
                  </a:lnTo>
                  <a:lnTo>
                    <a:pt x="170079" y="813206"/>
                  </a:lnTo>
                  <a:lnTo>
                    <a:pt x="165811" y="813206"/>
                  </a:lnTo>
                  <a:lnTo>
                    <a:pt x="132893" y="776021"/>
                  </a:lnTo>
                  <a:lnTo>
                    <a:pt x="123139" y="759562"/>
                  </a:lnTo>
                  <a:lnTo>
                    <a:pt x="80467" y="743712"/>
                  </a:lnTo>
                  <a:lnTo>
                    <a:pt x="88392" y="710184"/>
                  </a:lnTo>
                  <a:lnTo>
                    <a:pt x="110338" y="687629"/>
                  </a:lnTo>
                  <a:lnTo>
                    <a:pt x="85344" y="671170"/>
                  </a:lnTo>
                  <a:lnTo>
                    <a:pt x="104242" y="641299"/>
                  </a:lnTo>
                  <a:lnTo>
                    <a:pt x="91440" y="614477"/>
                  </a:lnTo>
                  <a:lnTo>
                    <a:pt x="106680" y="594970"/>
                  </a:lnTo>
                  <a:lnTo>
                    <a:pt x="137770" y="577291"/>
                  </a:lnTo>
                  <a:lnTo>
                    <a:pt x="157277" y="554126"/>
                  </a:lnTo>
                  <a:lnTo>
                    <a:pt x="129235" y="530962"/>
                  </a:lnTo>
                  <a:lnTo>
                    <a:pt x="137770" y="488899"/>
                  </a:lnTo>
                  <a:lnTo>
                    <a:pt x="144475" y="463296"/>
                  </a:lnTo>
                  <a:lnTo>
                    <a:pt x="134722" y="446837"/>
                  </a:lnTo>
                  <a:lnTo>
                    <a:pt x="129845" y="432206"/>
                  </a:lnTo>
                  <a:lnTo>
                    <a:pt x="133503" y="413309"/>
                  </a:lnTo>
                  <a:lnTo>
                    <a:pt x="93879" y="424891"/>
                  </a:lnTo>
                  <a:lnTo>
                    <a:pt x="47549" y="445008"/>
                  </a:lnTo>
                  <a:lnTo>
                    <a:pt x="45720" y="421843"/>
                  </a:lnTo>
                  <a:lnTo>
                    <a:pt x="42672" y="405994"/>
                  </a:lnTo>
                  <a:lnTo>
                    <a:pt x="25603" y="396240"/>
                  </a:lnTo>
                  <a:lnTo>
                    <a:pt x="0" y="395021"/>
                  </a:lnTo>
                  <a:lnTo>
                    <a:pt x="217018" y="195682"/>
                  </a:lnTo>
                  <a:lnTo>
                    <a:pt x="366979" y="71323"/>
                  </a:lnTo>
                  <a:lnTo>
                    <a:pt x="403555" y="79248"/>
                  </a:lnTo>
                  <a:lnTo>
                    <a:pt x="423672" y="95098"/>
                  </a:lnTo>
                  <a:lnTo>
                    <a:pt x="446227" y="98146"/>
                  </a:lnTo>
                  <a:lnTo>
                    <a:pt x="484632" y="84734"/>
                  </a:lnTo>
                  <a:lnTo>
                    <a:pt x="527304" y="74371"/>
                  </a:lnTo>
                  <a:lnTo>
                    <a:pt x="559613" y="78029"/>
                  </a:lnTo>
                  <a:lnTo>
                    <a:pt x="613867" y="64008"/>
                  </a:lnTo>
                  <a:lnTo>
                    <a:pt x="663855" y="56083"/>
                  </a:lnTo>
                  <a:lnTo>
                    <a:pt x="665074" y="69494"/>
                  </a:lnTo>
                  <a:lnTo>
                    <a:pt x="692506" y="61570"/>
                  </a:lnTo>
                  <a:lnTo>
                    <a:pt x="716280" y="46330"/>
                  </a:lnTo>
                  <a:lnTo>
                    <a:pt x="729082" y="49987"/>
                  </a:lnTo>
                  <a:lnTo>
                    <a:pt x="737616" y="79248"/>
                  </a:lnTo>
                  <a:lnTo>
                    <a:pt x="795528" y="56693"/>
                  </a:lnTo>
                  <a:lnTo>
                    <a:pt x="771754" y="81686"/>
                  </a:lnTo>
                  <a:lnTo>
                    <a:pt x="808330" y="76200"/>
                  </a:lnTo>
                  <a:lnTo>
                    <a:pt x="827837" y="67056"/>
                  </a:lnTo>
                  <a:lnTo>
                    <a:pt x="855879" y="68885"/>
                  </a:lnTo>
                  <a:lnTo>
                    <a:pt x="879653" y="82296"/>
                  </a:lnTo>
                  <a:lnTo>
                    <a:pt x="925373" y="94488"/>
                  </a:lnTo>
                  <a:lnTo>
                    <a:pt x="954024" y="99974"/>
                  </a:lnTo>
                  <a:lnTo>
                    <a:pt x="980847" y="98146"/>
                  </a:lnTo>
                  <a:lnTo>
                    <a:pt x="998525" y="115214"/>
                  </a:lnTo>
                  <a:lnTo>
                    <a:pt x="946709" y="131674"/>
                  </a:lnTo>
                  <a:lnTo>
                    <a:pt x="985723" y="138379"/>
                  </a:lnTo>
                  <a:lnTo>
                    <a:pt x="1058266" y="134722"/>
                  </a:lnTo>
                  <a:lnTo>
                    <a:pt x="1085088" y="128626"/>
                  </a:lnTo>
                  <a:lnTo>
                    <a:pt x="1093623" y="148742"/>
                  </a:lnTo>
                  <a:lnTo>
                    <a:pt x="1136904" y="132283"/>
                  </a:lnTo>
                  <a:lnTo>
                    <a:pt x="1124103" y="117653"/>
                  </a:lnTo>
                  <a:lnTo>
                    <a:pt x="1151535" y="106680"/>
                  </a:lnTo>
                  <a:lnTo>
                    <a:pt x="1183234" y="104851"/>
                  </a:lnTo>
                  <a:lnTo>
                    <a:pt x="1207008" y="101803"/>
                  </a:lnTo>
                  <a:lnTo>
                    <a:pt x="1219810" y="109728"/>
                  </a:lnTo>
                  <a:lnTo>
                    <a:pt x="1228954" y="127406"/>
                  </a:lnTo>
                  <a:lnTo>
                    <a:pt x="1259434" y="124968"/>
                  </a:lnTo>
                  <a:lnTo>
                    <a:pt x="1291743" y="140208"/>
                  </a:lnTo>
                  <a:lnTo>
                    <a:pt x="1335634" y="134722"/>
                  </a:lnTo>
                  <a:lnTo>
                    <a:pt x="1372210" y="135331"/>
                  </a:lnTo>
                  <a:lnTo>
                    <a:pt x="1386840" y="114605"/>
                  </a:lnTo>
                  <a:lnTo>
                    <a:pt x="1414272" y="109118"/>
                  </a:lnTo>
                  <a:lnTo>
                    <a:pt x="1444143" y="120091"/>
                  </a:lnTo>
                  <a:lnTo>
                    <a:pt x="1417930" y="151790"/>
                  </a:lnTo>
                  <a:lnTo>
                    <a:pt x="1455725" y="124968"/>
                  </a:lnTo>
                  <a:lnTo>
                    <a:pt x="1475232" y="126187"/>
                  </a:lnTo>
                  <a:lnTo>
                    <a:pt x="1514247" y="92659"/>
                  </a:lnTo>
                  <a:lnTo>
                    <a:pt x="1504493" y="72542"/>
                  </a:lnTo>
                  <a:lnTo>
                    <a:pt x="1486815" y="59131"/>
                  </a:lnTo>
                  <a:lnTo>
                    <a:pt x="1520343" y="23165"/>
                  </a:lnTo>
                  <a:lnTo>
                    <a:pt x="1570330" y="0"/>
                  </a:lnTo>
                  <a:lnTo>
                    <a:pt x="1597762" y="5486"/>
                  </a:lnTo>
                  <a:lnTo>
                    <a:pt x="1609954" y="19507"/>
                  </a:lnTo>
                  <a:lnTo>
                    <a:pt x="1612392" y="56083"/>
                  </a:lnTo>
                  <a:lnTo>
                    <a:pt x="1577035" y="71933"/>
                  </a:lnTo>
                  <a:lnTo>
                    <a:pt x="1617879" y="78638"/>
                  </a:lnTo>
                  <a:lnTo>
                    <a:pt x="1591056" y="112166"/>
                  </a:lnTo>
                  <a:lnTo>
                    <a:pt x="1645311" y="86563"/>
                  </a:lnTo>
                  <a:lnTo>
                    <a:pt x="1658722" y="107899"/>
                  </a:lnTo>
                  <a:lnTo>
                    <a:pt x="1632509" y="132283"/>
                  </a:lnTo>
                  <a:lnTo>
                    <a:pt x="1640434" y="154838"/>
                  </a:lnTo>
                  <a:lnTo>
                    <a:pt x="1684935" y="131064"/>
                  </a:lnTo>
                  <a:lnTo>
                    <a:pt x="1724559" y="101803"/>
                  </a:lnTo>
                  <a:lnTo>
                    <a:pt x="1753210" y="65837"/>
                  </a:lnTo>
                  <a:lnTo>
                    <a:pt x="1786738" y="68275"/>
                  </a:lnTo>
                  <a:lnTo>
                    <a:pt x="1819656" y="73152"/>
                  </a:lnTo>
                  <a:lnTo>
                    <a:pt x="1841602" y="89611"/>
                  </a:lnTo>
                  <a:lnTo>
                    <a:pt x="1831239" y="106070"/>
                  </a:lnTo>
                  <a:lnTo>
                    <a:pt x="1800149" y="123749"/>
                  </a:lnTo>
                  <a:lnTo>
                    <a:pt x="1805635" y="141427"/>
                  </a:lnTo>
                  <a:lnTo>
                    <a:pt x="1791005" y="157886"/>
                  </a:lnTo>
                  <a:lnTo>
                    <a:pt x="1724559" y="181661"/>
                  </a:lnTo>
                  <a:lnTo>
                    <a:pt x="1684935" y="187147"/>
                  </a:lnTo>
                  <a:lnTo>
                    <a:pt x="1665427" y="176784"/>
                  </a:lnTo>
                  <a:lnTo>
                    <a:pt x="1645311" y="193853"/>
                  </a:lnTo>
                  <a:lnTo>
                    <a:pt x="1600200" y="222504"/>
                  </a:lnTo>
                  <a:lnTo>
                    <a:pt x="1581912" y="237744"/>
                  </a:lnTo>
                  <a:lnTo>
                    <a:pt x="1534973" y="260909"/>
                  </a:lnTo>
                  <a:lnTo>
                    <a:pt x="1495349" y="263347"/>
                  </a:lnTo>
                  <a:lnTo>
                    <a:pt x="1464259" y="277978"/>
                  </a:lnTo>
                  <a:lnTo>
                    <a:pt x="1446581" y="301142"/>
                  </a:lnTo>
                  <a:lnTo>
                    <a:pt x="1411834" y="305410"/>
                  </a:lnTo>
                  <a:lnTo>
                    <a:pt x="1358799" y="334061"/>
                  </a:lnTo>
                  <a:lnTo>
                    <a:pt x="1301496" y="373685"/>
                  </a:lnTo>
                  <a:lnTo>
                    <a:pt x="1271016" y="401726"/>
                  </a:lnTo>
                  <a:lnTo>
                    <a:pt x="1241146" y="443789"/>
                  </a:lnTo>
                  <a:lnTo>
                    <a:pt x="1277722" y="449885"/>
                  </a:lnTo>
                  <a:lnTo>
                    <a:pt x="1268578" y="483413"/>
                  </a:lnTo>
                  <a:lnTo>
                    <a:pt x="1263701" y="511454"/>
                  </a:lnTo>
                  <a:lnTo>
                    <a:pt x="1308202" y="504139"/>
                  </a:lnTo>
                  <a:lnTo>
                    <a:pt x="1350874" y="519989"/>
                  </a:lnTo>
                  <a:lnTo>
                    <a:pt x="1370991" y="534010"/>
                  </a:lnTo>
                  <a:lnTo>
                    <a:pt x="1381354" y="551078"/>
                  </a:lnTo>
                  <a:lnTo>
                    <a:pt x="1411224" y="561442"/>
                  </a:lnTo>
                  <a:lnTo>
                    <a:pt x="1433170" y="576682"/>
                  </a:lnTo>
                  <a:lnTo>
                    <a:pt x="1479499" y="579120"/>
                  </a:lnTo>
                  <a:lnTo>
                    <a:pt x="1508760" y="582778"/>
                  </a:lnTo>
                  <a:lnTo>
                    <a:pt x="1486815" y="614477"/>
                  </a:lnTo>
                  <a:lnTo>
                    <a:pt x="1476451" y="651662"/>
                  </a:lnTo>
                  <a:lnTo>
                    <a:pt x="1477061" y="693725"/>
                  </a:lnTo>
                  <a:lnTo>
                    <a:pt x="1503883" y="729691"/>
                  </a:lnTo>
                  <a:lnTo>
                    <a:pt x="1532535" y="717499"/>
                  </a:lnTo>
                  <a:lnTo>
                    <a:pt x="1566672" y="678485"/>
                  </a:lnTo>
                  <a:lnTo>
                    <a:pt x="1580693" y="619963"/>
                  </a:lnTo>
                  <a:lnTo>
                    <a:pt x="1570330" y="600456"/>
                  </a:lnTo>
                  <a:lnTo>
                    <a:pt x="1625194" y="582778"/>
                  </a:lnTo>
                  <a:lnTo>
                    <a:pt x="1670914" y="557174"/>
                  </a:lnTo>
                  <a:lnTo>
                    <a:pt x="1700175" y="531571"/>
                  </a:lnTo>
                  <a:lnTo>
                    <a:pt x="1710538" y="507187"/>
                  </a:lnTo>
                  <a:lnTo>
                    <a:pt x="1708099" y="476098"/>
                  </a:lnTo>
                  <a:lnTo>
                    <a:pt x="1688592" y="448666"/>
                  </a:lnTo>
                  <a:lnTo>
                    <a:pt x="1742847" y="410870"/>
                  </a:lnTo>
                  <a:lnTo>
                    <a:pt x="1748943" y="378562"/>
                  </a:lnTo>
                  <a:lnTo>
                    <a:pt x="1772717" y="323698"/>
                  </a:lnTo>
                  <a:lnTo>
                    <a:pt x="1795882" y="315163"/>
                  </a:lnTo>
                  <a:lnTo>
                    <a:pt x="1836725" y="324917"/>
                  </a:lnTo>
                  <a:lnTo>
                    <a:pt x="1862328" y="328574"/>
                  </a:lnTo>
                  <a:lnTo>
                    <a:pt x="1889760" y="318821"/>
                  </a:lnTo>
                  <a:lnTo>
                    <a:pt x="1908658" y="331013"/>
                  </a:lnTo>
                  <a:lnTo>
                    <a:pt x="1930603" y="351739"/>
                  </a:lnTo>
                  <a:lnTo>
                    <a:pt x="1931823" y="365150"/>
                  </a:lnTo>
                  <a:lnTo>
                    <a:pt x="1978762" y="368198"/>
                  </a:lnTo>
                  <a:lnTo>
                    <a:pt x="1962912" y="398069"/>
                  </a:lnTo>
                  <a:lnTo>
                    <a:pt x="1948891" y="443179"/>
                  </a:lnTo>
                  <a:lnTo>
                    <a:pt x="1972056" y="449275"/>
                  </a:lnTo>
                  <a:lnTo>
                    <a:pt x="1981810" y="470611"/>
                  </a:lnTo>
                  <a:lnTo>
                    <a:pt x="2031797" y="450494"/>
                  </a:lnTo>
                  <a:lnTo>
                    <a:pt x="2077517" y="410261"/>
                  </a:lnTo>
                  <a:lnTo>
                    <a:pt x="2103120" y="393802"/>
                  </a:lnTo>
                  <a:lnTo>
                    <a:pt x="2109826" y="426110"/>
                  </a:lnTo>
                  <a:lnTo>
                    <a:pt x="2125675" y="471830"/>
                  </a:lnTo>
                  <a:lnTo>
                    <a:pt x="2137867" y="515722"/>
                  </a:lnTo>
                  <a:lnTo>
                    <a:pt x="2117141" y="538886"/>
                  </a:lnTo>
                  <a:lnTo>
                    <a:pt x="2146402" y="559613"/>
                  </a:lnTo>
                  <a:lnTo>
                    <a:pt x="2164080" y="580339"/>
                  </a:lnTo>
                  <a:lnTo>
                    <a:pt x="2206143" y="590093"/>
                  </a:lnTo>
                  <a:lnTo>
                    <a:pt x="2220773" y="601675"/>
                  </a:lnTo>
                  <a:lnTo>
                    <a:pt x="2220773" y="633374"/>
                  </a:lnTo>
                  <a:lnTo>
                    <a:pt x="2241499" y="638251"/>
                  </a:lnTo>
                  <a:lnTo>
                    <a:pt x="2248205" y="652272"/>
                  </a:lnTo>
                  <a:lnTo>
                    <a:pt x="2236013" y="694334"/>
                  </a:lnTo>
                  <a:lnTo>
                    <a:pt x="2209800" y="708355"/>
                  </a:lnTo>
                  <a:lnTo>
                    <a:pt x="2184197" y="721766"/>
                  </a:lnTo>
                  <a:lnTo>
                    <a:pt x="2130552" y="735178"/>
                  </a:lnTo>
                  <a:lnTo>
                    <a:pt x="2082394" y="765658"/>
                  </a:lnTo>
                  <a:lnTo>
                    <a:pt x="2029968" y="772363"/>
                  </a:lnTo>
                  <a:lnTo>
                    <a:pt x="1968399" y="763829"/>
                  </a:lnTo>
                  <a:lnTo>
                    <a:pt x="1923898" y="763829"/>
                  </a:lnTo>
                  <a:lnTo>
                    <a:pt x="1891589" y="766267"/>
                  </a:lnTo>
                  <a:lnTo>
                    <a:pt x="1856842" y="793699"/>
                  </a:lnTo>
                  <a:lnTo>
                    <a:pt x="1811731" y="810768"/>
                  </a:lnTo>
                  <a:lnTo>
                    <a:pt x="1750162" y="860755"/>
                  </a:lnTo>
                  <a:lnTo>
                    <a:pt x="1702003" y="896112"/>
                  </a:lnTo>
                  <a:lnTo>
                    <a:pt x="1730655" y="890016"/>
                  </a:lnTo>
                  <a:lnTo>
                    <a:pt x="1797101" y="839419"/>
                  </a:lnTo>
                  <a:lnTo>
                    <a:pt x="1872082" y="807720"/>
                  </a:lnTo>
                  <a:lnTo>
                    <a:pt x="1918411" y="804062"/>
                  </a:lnTo>
                  <a:lnTo>
                    <a:pt x="1938528" y="822960"/>
                  </a:lnTo>
                  <a:lnTo>
                    <a:pt x="1901343" y="848563"/>
                  </a:lnTo>
                  <a:lnTo>
                    <a:pt x="1897685" y="889406"/>
                  </a:lnTo>
                  <a:lnTo>
                    <a:pt x="1898295" y="918667"/>
                  </a:lnTo>
                  <a:lnTo>
                    <a:pt x="1932432" y="937565"/>
                  </a:lnTo>
                  <a:lnTo>
                    <a:pt x="1984858" y="932078"/>
                  </a:lnTo>
                  <a:lnTo>
                    <a:pt x="2028749" y="888797"/>
                  </a:lnTo>
                  <a:lnTo>
                    <a:pt x="2022653" y="916838"/>
                  </a:lnTo>
                  <a:lnTo>
                    <a:pt x="2037893" y="930859"/>
                  </a:lnTo>
                  <a:lnTo>
                    <a:pt x="1992783" y="955853"/>
                  </a:lnTo>
                  <a:lnTo>
                    <a:pt x="1917192" y="979018"/>
                  </a:lnTo>
                  <a:lnTo>
                    <a:pt x="1881835" y="994258"/>
                  </a:lnTo>
                  <a:lnTo>
                    <a:pt x="1837944" y="1022299"/>
                  </a:lnTo>
                  <a:lnTo>
                    <a:pt x="1815389" y="1019251"/>
                  </a:lnTo>
                  <a:lnTo>
                    <a:pt x="1824533" y="986942"/>
                  </a:lnTo>
                  <a:lnTo>
                    <a:pt x="1887931" y="954634"/>
                  </a:lnTo>
                  <a:lnTo>
                    <a:pt x="1838554" y="955853"/>
                  </a:lnTo>
                  <a:lnTo>
                    <a:pt x="1802587" y="96073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85" name="Forme libre : forme 43">
              <a:extLst>
                <a:ext uri="{FF2B5EF4-FFF2-40B4-BE49-F238E27FC236}">
                  <a16:creationId xmlns:a16="http://schemas.microsoft.com/office/drawing/2014/main" id="{AC511C6E-5A9E-EF64-38F2-D115A380FDDA}"/>
                </a:ext>
              </a:extLst>
            </p:cNvPr>
            <p:cNvSpPr/>
            <p:nvPr/>
          </p:nvSpPr>
          <p:spPr>
            <a:xfrm>
              <a:off x="3096768" y="1648967"/>
              <a:ext cx="408432" cy="154228"/>
            </a:xfrm>
            <a:custGeom>
              <a:avLst/>
              <a:gdLst>
                <a:gd name="connsiteX0" fmla="*/ 188976 w 408432"/>
                <a:gd name="connsiteY0" fmla="*/ 6096 h 154228"/>
                <a:gd name="connsiteX1" fmla="*/ 160325 w 408432"/>
                <a:gd name="connsiteY1" fmla="*/ 20726 h 154228"/>
                <a:gd name="connsiteX2" fmla="*/ 224333 w 408432"/>
                <a:gd name="connsiteY2" fmla="*/ 11582 h 154228"/>
                <a:gd name="connsiteX3" fmla="*/ 240183 w 408432"/>
                <a:gd name="connsiteY3" fmla="*/ 27432 h 154228"/>
                <a:gd name="connsiteX4" fmla="*/ 284683 w 408432"/>
                <a:gd name="connsiteY4" fmla="*/ 10973 h 154228"/>
                <a:gd name="connsiteX5" fmla="*/ 295656 w 408432"/>
                <a:gd name="connsiteY5" fmla="*/ 21336 h 154228"/>
                <a:gd name="connsiteX6" fmla="*/ 282245 w 408432"/>
                <a:gd name="connsiteY6" fmla="*/ 52426 h 154228"/>
                <a:gd name="connsiteX7" fmla="*/ 308457 w 408432"/>
                <a:gd name="connsiteY7" fmla="*/ 39624 h 154228"/>
                <a:gd name="connsiteX8" fmla="*/ 325527 w 408432"/>
                <a:gd name="connsiteY8" fmla="*/ 7315 h 154228"/>
                <a:gd name="connsiteX9" fmla="*/ 351739 w 408432"/>
                <a:gd name="connsiteY9" fmla="*/ 2438 h 154228"/>
                <a:gd name="connsiteX10" fmla="*/ 370027 w 408432"/>
                <a:gd name="connsiteY10" fmla="*/ 7315 h 154228"/>
                <a:gd name="connsiteX11" fmla="*/ 383439 w 408432"/>
                <a:gd name="connsiteY11" fmla="*/ 20117 h 154228"/>
                <a:gd name="connsiteX12" fmla="*/ 366979 w 408432"/>
                <a:gd name="connsiteY12" fmla="*/ 51206 h 154228"/>
                <a:gd name="connsiteX13" fmla="*/ 352349 w 408432"/>
                <a:gd name="connsiteY13" fmla="*/ 73762 h 154228"/>
                <a:gd name="connsiteX14" fmla="*/ 377952 w 408432"/>
                <a:gd name="connsiteY14" fmla="*/ 89611 h 154228"/>
                <a:gd name="connsiteX15" fmla="*/ 408432 w 408432"/>
                <a:gd name="connsiteY15" fmla="*/ 105461 h 154228"/>
                <a:gd name="connsiteX16" fmla="*/ 392583 w 408432"/>
                <a:gd name="connsiteY16" fmla="*/ 119482 h 154228"/>
                <a:gd name="connsiteX17" fmla="*/ 349301 w 408432"/>
                <a:gd name="connsiteY17" fmla="*/ 122530 h 154228"/>
                <a:gd name="connsiteX18" fmla="*/ 354177 w 408432"/>
                <a:gd name="connsiteY18" fmla="*/ 134722 h 154228"/>
                <a:gd name="connsiteX19" fmla="*/ 334671 w 408432"/>
                <a:gd name="connsiteY19" fmla="*/ 146914 h 154228"/>
                <a:gd name="connsiteX20" fmla="*/ 293827 w 408432"/>
                <a:gd name="connsiteY20" fmla="*/ 142037 h 154228"/>
                <a:gd name="connsiteX21" fmla="*/ 259080 w 408432"/>
                <a:gd name="connsiteY21" fmla="*/ 132893 h 154228"/>
                <a:gd name="connsiteX22" fmla="*/ 227991 w 408432"/>
                <a:gd name="connsiteY22" fmla="*/ 134722 h 154228"/>
                <a:gd name="connsiteX23" fmla="*/ 170079 w 408432"/>
                <a:gd name="connsiteY23" fmla="*/ 146304 h 154228"/>
                <a:gd name="connsiteX24" fmla="*/ 101193 w 408432"/>
                <a:gd name="connsiteY24" fmla="*/ 151181 h 154228"/>
                <a:gd name="connsiteX25" fmla="*/ 53035 w 408432"/>
                <a:gd name="connsiteY25" fmla="*/ 154229 h 154228"/>
                <a:gd name="connsiteX26" fmla="*/ 54864 w 408432"/>
                <a:gd name="connsiteY26" fmla="*/ 138379 h 154228"/>
                <a:gd name="connsiteX27" fmla="*/ 29871 w 408432"/>
                <a:gd name="connsiteY27" fmla="*/ 129845 h 154228"/>
                <a:gd name="connsiteX28" fmla="*/ 3658 w 408432"/>
                <a:gd name="connsiteY28" fmla="*/ 133502 h 154228"/>
                <a:gd name="connsiteX29" fmla="*/ 0 w 408432"/>
                <a:gd name="connsiteY29" fmla="*/ 107290 h 154228"/>
                <a:gd name="connsiteX30" fmla="*/ 20117 w 408432"/>
                <a:gd name="connsiteY30" fmla="*/ 103632 h 154228"/>
                <a:gd name="connsiteX31" fmla="*/ 64617 w 408432"/>
                <a:gd name="connsiteY31" fmla="*/ 98146 h 154228"/>
                <a:gd name="connsiteX32" fmla="*/ 98145 w 408432"/>
                <a:gd name="connsiteY32" fmla="*/ 99974 h 154228"/>
                <a:gd name="connsiteX33" fmla="*/ 135941 w 408432"/>
                <a:gd name="connsiteY33" fmla="*/ 93878 h 154228"/>
                <a:gd name="connsiteX34" fmla="*/ 96317 w 408432"/>
                <a:gd name="connsiteY34" fmla="*/ 86563 h 154228"/>
                <a:gd name="connsiteX35" fmla="*/ 40843 w 408432"/>
                <a:gd name="connsiteY35" fmla="*/ 89002 h 154228"/>
                <a:gd name="connsiteX36" fmla="*/ 6096 w 408432"/>
                <a:gd name="connsiteY36" fmla="*/ 88392 h 154228"/>
                <a:gd name="connsiteX37" fmla="*/ 6096 w 408432"/>
                <a:gd name="connsiteY37" fmla="*/ 76810 h 154228"/>
                <a:gd name="connsiteX38" fmla="*/ 77419 w 408432"/>
                <a:gd name="connsiteY38" fmla="*/ 63398 h 154228"/>
                <a:gd name="connsiteX39" fmla="*/ 39015 w 408432"/>
                <a:gd name="connsiteY39" fmla="*/ 64008 h 154228"/>
                <a:gd name="connsiteX40" fmla="*/ 6096 w 408432"/>
                <a:gd name="connsiteY40" fmla="*/ 55474 h 154228"/>
                <a:gd name="connsiteX41" fmla="*/ 53645 w 408432"/>
                <a:gd name="connsiteY41" fmla="*/ 31699 h 154228"/>
                <a:gd name="connsiteX42" fmla="*/ 85344 w 408432"/>
                <a:gd name="connsiteY42" fmla="*/ 18898 h 154228"/>
                <a:gd name="connsiteX43" fmla="*/ 171907 w 408432"/>
                <a:gd name="connsiteY43" fmla="*/ 0 h 154228"/>
                <a:gd name="connsiteX44" fmla="*/ 188976 w 408432"/>
                <a:gd name="connsiteY44" fmla="*/ 6096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8432" h="154228">
                  <a:moveTo>
                    <a:pt x="188976" y="6096"/>
                  </a:moveTo>
                  <a:lnTo>
                    <a:pt x="160325" y="20726"/>
                  </a:lnTo>
                  <a:lnTo>
                    <a:pt x="224333" y="11582"/>
                  </a:lnTo>
                  <a:lnTo>
                    <a:pt x="240183" y="27432"/>
                  </a:lnTo>
                  <a:lnTo>
                    <a:pt x="284683" y="10973"/>
                  </a:lnTo>
                  <a:lnTo>
                    <a:pt x="295656" y="21336"/>
                  </a:lnTo>
                  <a:lnTo>
                    <a:pt x="282245" y="52426"/>
                  </a:lnTo>
                  <a:lnTo>
                    <a:pt x="308457" y="39624"/>
                  </a:lnTo>
                  <a:lnTo>
                    <a:pt x="325527" y="7315"/>
                  </a:lnTo>
                  <a:lnTo>
                    <a:pt x="351739" y="2438"/>
                  </a:lnTo>
                  <a:lnTo>
                    <a:pt x="370027" y="7315"/>
                  </a:lnTo>
                  <a:lnTo>
                    <a:pt x="383439" y="20117"/>
                  </a:lnTo>
                  <a:lnTo>
                    <a:pt x="366979" y="51206"/>
                  </a:lnTo>
                  <a:lnTo>
                    <a:pt x="352349" y="73762"/>
                  </a:lnTo>
                  <a:lnTo>
                    <a:pt x="377952" y="89611"/>
                  </a:lnTo>
                  <a:lnTo>
                    <a:pt x="408432" y="105461"/>
                  </a:lnTo>
                  <a:lnTo>
                    <a:pt x="392583" y="119482"/>
                  </a:lnTo>
                  <a:lnTo>
                    <a:pt x="349301" y="122530"/>
                  </a:lnTo>
                  <a:lnTo>
                    <a:pt x="354177" y="134722"/>
                  </a:lnTo>
                  <a:lnTo>
                    <a:pt x="334671" y="146914"/>
                  </a:lnTo>
                  <a:lnTo>
                    <a:pt x="293827" y="142037"/>
                  </a:lnTo>
                  <a:lnTo>
                    <a:pt x="259080" y="132893"/>
                  </a:lnTo>
                  <a:lnTo>
                    <a:pt x="227991" y="134722"/>
                  </a:lnTo>
                  <a:lnTo>
                    <a:pt x="170079" y="146304"/>
                  </a:lnTo>
                  <a:lnTo>
                    <a:pt x="101193" y="151181"/>
                  </a:lnTo>
                  <a:lnTo>
                    <a:pt x="53035" y="154229"/>
                  </a:lnTo>
                  <a:lnTo>
                    <a:pt x="54864" y="138379"/>
                  </a:lnTo>
                  <a:lnTo>
                    <a:pt x="29871" y="129845"/>
                  </a:lnTo>
                  <a:lnTo>
                    <a:pt x="3658" y="133502"/>
                  </a:lnTo>
                  <a:lnTo>
                    <a:pt x="0" y="107290"/>
                  </a:lnTo>
                  <a:lnTo>
                    <a:pt x="20117" y="103632"/>
                  </a:lnTo>
                  <a:lnTo>
                    <a:pt x="64617" y="98146"/>
                  </a:lnTo>
                  <a:lnTo>
                    <a:pt x="98145" y="99974"/>
                  </a:lnTo>
                  <a:lnTo>
                    <a:pt x="135941" y="93878"/>
                  </a:lnTo>
                  <a:lnTo>
                    <a:pt x="96317" y="86563"/>
                  </a:lnTo>
                  <a:lnTo>
                    <a:pt x="40843" y="89002"/>
                  </a:lnTo>
                  <a:lnTo>
                    <a:pt x="6096" y="88392"/>
                  </a:lnTo>
                  <a:lnTo>
                    <a:pt x="6096" y="76810"/>
                  </a:lnTo>
                  <a:lnTo>
                    <a:pt x="77419" y="63398"/>
                  </a:lnTo>
                  <a:lnTo>
                    <a:pt x="39015" y="64008"/>
                  </a:lnTo>
                  <a:lnTo>
                    <a:pt x="6096" y="55474"/>
                  </a:lnTo>
                  <a:lnTo>
                    <a:pt x="53645" y="31699"/>
                  </a:lnTo>
                  <a:lnTo>
                    <a:pt x="85344" y="18898"/>
                  </a:lnTo>
                  <a:lnTo>
                    <a:pt x="171907" y="0"/>
                  </a:lnTo>
                  <a:lnTo>
                    <a:pt x="188976" y="609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86" name="Forme libre : forme 44">
              <a:extLst>
                <a:ext uri="{FF2B5EF4-FFF2-40B4-BE49-F238E27FC236}">
                  <a16:creationId xmlns:a16="http://schemas.microsoft.com/office/drawing/2014/main" id="{3F568F55-BCE3-C4B1-D38C-BE0856E37090}"/>
                </a:ext>
              </a:extLst>
            </p:cNvPr>
            <p:cNvSpPr/>
            <p:nvPr/>
          </p:nvSpPr>
          <p:spPr>
            <a:xfrm>
              <a:off x="3469843" y="1638604"/>
              <a:ext cx="56692" cy="28041"/>
            </a:xfrm>
            <a:custGeom>
              <a:avLst/>
              <a:gdLst>
                <a:gd name="connsiteX0" fmla="*/ 56693 w 56692"/>
                <a:gd name="connsiteY0" fmla="*/ 7315 h 28041"/>
                <a:gd name="connsiteX1" fmla="*/ 14021 w 56692"/>
                <a:gd name="connsiteY1" fmla="*/ 28042 h 28041"/>
                <a:gd name="connsiteX2" fmla="*/ 0 w 56692"/>
                <a:gd name="connsiteY2" fmla="*/ 6096 h 28041"/>
                <a:gd name="connsiteX3" fmla="*/ 12801 w 56692"/>
                <a:gd name="connsiteY3" fmla="*/ 1219 h 28041"/>
                <a:gd name="connsiteX4" fmla="*/ 46329 w 56692"/>
                <a:gd name="connsiteY4" fmla="*/ 0 h 28041"/>
                <a:gd name="connsiteX5" fmla="*/ 56693 w 56692"/>
                <a:gd name="connsiteY5" fmla="*/ 7315 h 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92" h="28041">
                  <a:moveTo>
                    <a:pt x="56693" y="7315"/>
                  </a:moveTo>
                  <a:lnTo>
                    <a:pt x="14021" y="28042"/>
                  </a:lnTo>
                  <a:lnTo>
                    <a:pt x="0" y="6096"/>
                  </a:lnTo>
                  <a:lnTo>
                    <a:pt x="12801" y="1219"/>
                  </a:lnTo>
                  <a:lnTo>
                    <a:pt x="46329" y="0"/>
                  </a:lnTo>
                  <a:lnTo>
                    <a:pt x="56693" y="731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87" name="Forme libre : forme 45">
              <a:extLst>
                <a:ext uri="{FF2B5EF4-FFF2-40B4-BE49-F238E27FC236}">
                  <a16:creationId xmlns:a16="http://schemas.microsoft.com/office/drawing/2014/main" id="{8F4EE9CE-826C-CB80-4DDD-58FC9BD771CD}"/>
                </a:ext>
              </a:extLst>
            </p:cNvPr>
            <p:cNvSpPr/>
            <p:nvPr/>
          </p:nvSpPr>
          <p:spPr>
            <a:xfrm>
              <a:off x="4086148" y="1634946"/>
              <a:ext cx="102412" cy="32308"/>
            </a:xfrm>
            <a:custGeom>
              <a:avLst/>
              <a:gdLst>
                <a:gd name="connsiteX0" fmla="*/ 102413 w 102412"/>
                <a:gd name="connsiteY0" fmla="*/ 20726 h 32308"/>
                <a:gd name="connsiteX1" fmla="*/ 98146 w 102412"/>
                <a:gd name="connsiteY1" fmla="*/ 29261 h 32308"/>
                <a:gd name="connsiteX2" fmla="*/ 73152 w 102412"/>
                <a:gd name="connsiteY2" fmla="*/ 28651 h 32308"/>
                <a:gd name="connsiteX3" fmla="*/ 48159 w 102412"/>
                <a:gd name="connsiteY3" fmla="*/ 28042 h 32308"/>
                <a:gd name="connsiteX4" fmla="*/ 18288 w 102412"/>
                <a:gd name="connsiteY4" fmla="*/ 32309 h 32308"/>
                <a:gd name="connsiteX5" fmla="*/ 12802 w 102412"/>
                <a:gd name="connsiteY5" fmla="*/ 29870 h 32308"/>
                <a:gd name="connsiteX6" fmla="*/ 0 w 102412"/>
                <a:gd name="connsiteY6" fmla="*/ 13411 h 32308"/>
                <a:gd name="connsiteX7" fmla="*/ 10363 w 102412"/>
                <a:gd name="connsiteY7" fmla="*/ 2438 h 32308"/>
                <a:gd name="connsiteX8" fmla="*/ 23775 w 102412"/>
                <a:gd name="connsiteY8" fmla="*/ 0 h 32308"/>
                <a:gd name="connsiteX9" fmla="*/ 74981 w 102412"/>
                <a:gd name="connsiteY9" fmla="*/ 3658 h 32308"/>
                <a:gd name="connsiteX10" fmla="*/ 102413 w 102412"/>
                <a:gd name="connsiteY10" fmla="*/ 20726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12" h="32308">
                  <a:moveTo>
                    <a:pt x="102413" y="20726"/>
                  </a:moveTo>
                  <a:lnTo>
                    <a:pt x="98146" y="29261"/>
                  </a:lnTo>
                  <a:lnTo>
                    <a:pt x="73152" y="28651"/>
                  </a:lnTo>
                  <a:lnTo>
                    <a:pt x="48159" y="28042"/>
                  </a:lnTo>
                  <a:lnTo>
                    <a:pt x="18288" y="32309"/>
                  </a:lnTo>
                  <a:lnTo>
                    <a:pt x="12802" y="29870"/>
                  </a:lnTo>
                  <a:lnTo>
                    <a:pt x="0" y="13411"/>
                  </a:lnTo>
                  <a:lnTo>
                    <a:pt x="10363" y="2438"/>
                  </a:lnTo>
                  <a:lnTo>
                    <a:pt x="23775" y="0"/>
                  </a:lnTo>
                  <a:lnTo>
                    <a:pt x="74981" y="3658"/>
                  </a:lnTo>
                  <a:lnTo>
                    <a:pt x="102413" y="2072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88" name="Forme libre : forme 46">
              <a:extLst>
                <a:ext uri="{FF2B5EF4-FFF2-40B4-BE49-F238E27FC236}">
                  <a16:creationId xmlns:a16="http://schemas.microsoft.com/office/drawing/2014/main" id="{98BF5B19-FA3E-A436-C1D0-B47ADC1E34E3}"/>
                </a:ext>
              </a:extLst>
            </p:cNvPr>
            <p:cNvSpPr/>
            <p:nvPr/>
          </p:nvSpPr>
          <p:spPr>
            <a:xfrm>
              <a:off x="3809390" y="1633727"/>
              <a:ext cx="611428" cy="396239"/>
            </a:xfrm>
            <a:custGeom>
              <a:avLst/>
              <a:gdLst>
                <a:gd name="connsiteX0" fmla="*/ 136550 w 611428"/>
                <a:gd name="connsiteY0" fmla="*/ 20117 h 396239"/>
                <a:gd name="connsiteX1" fmla="*/ 138379 w 611428"/>
                <a:gd name="connsiteY1" fmla="*/ 39624 h 396239"/>
                <a:gd name="connsiteX2" fmla="*/ 182270 w 611428"/>
                <a:gd name="connsiteY2" fmla="*/ 14630 h 396239"/>
                <a:gd name="connsiteX3" fmla="*/ 253593 w 611428"/>
                <a:gd name="connsiteY3" fmla="*/ 1829 h 396239"/>
                <a:gd name="connsiteX4" fmla="*/ 267614 w 611428"/>
                <a:gd name="connsiteY4" fmla="*/ 34138 h 396239"/>
                <a:gd name="connsiteX5" fmla="*/ 248107 w 611428"/>
                <a:gd name="connsiteY5" fmla="*/ 54864 h 396239"/>
                <a:gd name="connsiteX6" fmla="*/ 302971 w 611428"/>
                <a:gd name="connsiteY6" fmla="*/ 45720 h 396239"/>
                <a:gd name="connsiteX7" fmla="*/ 335280 w 611428"/>
                <a:gd name="connsiteY7" fmla="*/ 32918 h 396239"/>
                <a:gd name="connsiteX8" fmla="*/ 376733 w 611428"/>
                <a:gd name="connsiteY8" fmla="*/ 48768 h 396239"/>
                <a:gd name="connsiteX9" fmla="*/ 399288 w 611428"/>
                <a:gd name="connsiteY9" fmla="*/ 64008 h 396239"/>
                <a:gd name="connsiteX10" fmla="*/ 392582 w 611428"/>
                <a:gd name="connsiteY10" fmla="*/ 78029 h 396239"/>
                <a:gd name="connsiteX11" fmla="*/ 442569 w 611428"/>
                <a:gd name="connsiteY11" fmla="*/ 70714 h 396239"/>
                <a:gd name="connsiteX12" fmla="*/ 454152 w 611428"/>
                <a:gd name="connsiteY12" fmla="*/ 91440 h 396239"/>
                <a:gd name="connsiteX13" fmla="*/ 505358 w 611428"/>
                <a:gd name="connsiteY13" fmla="*/ 104242 h 396239"/>
                <a:gd name="connsiteX14" fmla="*/ 518769 w 611428"/>
                <a:gd name="connsiteY14" fmla="*/ 117043 h 396239"/>
                <a:gd name="connsiteX15" fmla="*/ 524256 w 611428"/>
                <a:gd name="connsiteY15" fmla="*/ 148133 h 396239"/>
                <a:gd name="connsiteX16" fmla="*/ 468782 w 611428"/>
                <a:gd name="connsiteY16" fmla="*/ 163373 h 396239"/>
                <a:gd name="connsiteX17" fmla="*/ 515721 w 611428"/>
                <a:gd name="connsiteY17" fmla="*/ 185318 h 396239"/>
                <a:gd name="connsiteX18" fmla="*/ 551688 w 611428"/>
                <a:gd name="connsiteY18" fmla="*/ 192634 h 396239"/>
                <a:gd name="connsiteX19" fmla="*/ 571805 w 611428"/>
                <a:gd name="connsiteY19" fmla="*/ 223114 h 396239"/>
                <a:gd name="connsiteX20" fmla="*/ 611429 w 611428"/>
                <a:gd name="connsiteY20" fmla="*/ 225552 h 396239"/>
                <a:gd name="connsiteX21" fmla="*/ 591312 w 611428"/>
                <a:gd name="connsiteY21" fmla="*/ 249326 h 396239"/>
                <a:gd name="connsiteX22" fmla="*/ 524865 w 611428"/>
                <a:gd name="connsiteY22" fmla="*/ 288950 h 396239"/>
                <a:gd name="connsiteX23" fmla="*/ 500481 w 611428"/>
                <a:gd name="connsiteY23" fmla="*/ 274320 h 396239"/>
                <a:gd name="connsiteX24" fmla="*/ 477317 w 611428"/>
                <a:gd name="connsiteY24" fmla="*/ 241402 h 396239"/>
                <a:gd name="connsiteX25" fmla="*/ 441350 w 611428"/>
                <a:gd name="connsiteY25" fmla="*/ 245669 h 396239"/>
                <a:gd name="connsiteX26" fmla="*/ 427329 w 611428"/>
                <a:gd name="connsiteY26" fmla="*/ 265786 h 396239"/>
                <a:gd name="connsiteX27" fmla="*/ 443789 w 611428"/>
                <a:gd name="connsiteY27" fmla="*/ 285293 h 396239"/>
                <a:gd name="connsiteX28" fmla="*/ 471221 w 611428"/>
                <a:gd name="connsiteY28" fmla="*/ 301142 h 396239"/>
                <a:gd name="connsiteX29" fmla="*/ 477317 w 611428"/>
                <a:gd name="connsiteY29" fmla="*/ 310286 h 396239"/>
                <a:gd name="connsiteX30" fmla="*/ 476707 w 611428"/>
                <a:gd name="connsiteY30" fmla="*/ 345034 h 396239"/>
                <a:gd name="connsiteX31" fmla="*/ 454761 w 611428"/>
                <a:gd name="connsiteY31" fmla="*/ 370027 h 396239"/>
                <a:gd name="connsiteX32" fmla="*/ 426110 w 611428"/>
                <a:gd name="connsiteY32" fmla="*/ 360274 h 396239"/>
                <a:gd name="connsiteX33" fmla="*/ 373685 w 611428"/>
                <a:gd name="connsiteY33" fmla="*/ 332842 h 396239"/>
                <a:gd name="connsiteX34" fmla="*/ 395630 w 611428"/>
                <a:gd name="connsiteY34" fmla="*/ 362712 h 396239"/>
                <a:gd name="connsiteX35" fmla="*/ 412699 w 611428"/>
                <a:gd name="connsiteY35" fmla="*/ 384048 h 396239"/>
                <a:gd name="connsiteX36" fmla="*/ 410870 w 611428"/>
                <a:gd name="connsiteY36" fmla="*/ 396240 h 396239"/>
                <a:gd name="connsiteX37" fmla="*/ 344424 w 611428"/>
                <a:gd name="connsiteY37" fmla="*/ 382219 h 396239"/>
                <a:gd name="connsiteX38" fmla="*/ 298094 w 611428"/>
                <a:gd name="connsiteY38" fmla="*/ 361493 h 396239"/>
                <a:gd name="connsiteX39" fmla="*/ 274929 w 611428"/>
                <a:gd name="connsiteY39" fmla="*/ 345034 h 396239"/>
                <a:gd name="connsiteX40" fmla="*/ 289560 w 611428"/>
                <a:gd name="connsiteY40" fmla="*/ 334670 h 396239"/>
                <a:gd name="connsiteX41" fmla="*/ 260299 w 611428"/>
                <a:gd name="connsiteY41" fmla="*/ 316992 h 396239"/>
                <a:gd name="connsiteX42" fmla="*/ 231648 w 611428"/>
                <a:gd name="connsiteY42" fmla="*/ 300533 h 396239"/>
                <a:gd name="connsiteX43" fmla="*/ 226161 w 611428"/>
                <a:gd name="connsiteY43" fmla="*/ 310286 h 396239"/>
                <a:gd name="connsiteX44" fmla="*/ 146304 w 611428"/>
                <a:gd name="connsiteY44" fmla="*/ 315773 h 396239"/>
                <a:gd name="connsiteX45" fmla="*/ 131673 w 611428"/>
                <a:gd name="connsiteY45" fmla="*/ 304190 h 396239"/>
                <a:gd name="connsiteX46" fmla="*/ 164592 w 611428"/>
                <a:gd name="connsiteY46" fmla="*/ 278587 h 396239"/>
                <a:gd name="connsiteX47" fmla="*/ 213969 w 611428"/>
                <a:gd name="connsiteY47" fmla="*/ 277978 h 396239"/>
                <a:gd name="connsiteX48" fmla="*/ 270662 w 611428"/>
                <a:gd name="connsiteY48" fmla="*/ 273710 h 396239"/>
                <a:gd name="connsiteX49" fmla="*/ 269443 w 611428"/>
                <a:gd name="connsiteY49" fmla="*/ 261518 h 396239"/>
                <a:gd name="connsiteX50" fmla="*/ 288341 w 611428"/>
                <a:gd name="connsiteY50" fmla="*/ 244450 h 396239"/>
                <a:gd name="connsiteX51" fmla="*/ 341985 w 611428"/>
                <a:gd name="connsiteY51" fmla="*/ 211531 h 396239"/>
                <a:gd name="connsiteX52" fmla="*/ 344424 w 611428"/>
                <a:gd name="connsiteY52" fmla="*/ 196291 h 396239"/>
                <a:gd name="connsiteX53" fmla="*/ 341376 w 611428"/>
                <a:gd name="connsiteY53" fmla="*/ 185318 h 396239"/>
                <a:gd name="connsiteX54" fmla="*/ 312725 w 611428"/>
                <a:gd name="connsiteY54" fmla="*/ 168859 h 396239"/>
                <a:gd name="connsiteX55" fmla="*/ 269443 w 611428"/>
                <a:gd name="connsiteY55" fmla="*/ 157886 h 396239"/>
                <a:gd name="connsiteX56" fmla="*/ 290779 w 611428"/>
                <a:gd name="connsiteY56" fmla="*/ 149352 h 396239"/>
                <a:gd name="connsiteX57" fmla="*/ 278587 w 611428"/>
                <a:gd name="connsiteY57" fmla="*/ 128626 h 396239"/>
                <a:gd name="connsiteX58" fmla="*/ 257861 w 611428"/>
                <a:gd name="connsiteY58" fmla="*/ 126797 h 396239"/>
                <a:gd name="connsiteX59" fmla="*/ 246278 w 611428"/>
                <a:gd name="connsiteY59" fmla="*/ 115824 h 396239"/>
                <a:gd name="connsiteX60" fmla="*/ 226161 w 611428"/>
                <a:gd name="connsiteY60" fmla="*/ 125578 h 396239"/>
                <a:gd name="connsiteX61" fmla="*/ 178003 w 611428"/>
                <a:gd name="connsiteY61" fmla="*/ 129845 h 396239"/>
                <a:gd name="connsiteX62" fmla="*/ 92659 w 611428"/>
                <a:gd name="connsiteY62" fmla="*/ 122530 h 396239"/>
                <a:gd name="connsiteX63" fmla="*/ 47549 w 611428"/>
                <a:gd name="connsiteY63" fmla="*/ 112776 h 396239"/>
                <a:gd name="connsiteX64" fmla="*/ 11582 w 611428"/>
                <a:gd name="connsiteY64" fmla="*/ 107899 h 396239"/>
                <a:gd name="connsiteX65" fmla="*/ 0 w 611428"/>
                <a:gd name="connsiteY65" fmla="*/ 96317 h 396239"/>
                <a:gd name="connsiteX66" fmla="*/ 38405 w 611428"/>
                <a:gd name="connsiteY66" fmla="*/ 81686 h 396239"/>
                <a:gd name="connsiteX67" fmla="*/ 3657 w 611428"/>
                <a:gd name="connsiteY67" fmla="*/ 81686 h 396239"/>
                <a:gd name="connsiteX68" fmla="*/ 23774 w 611428"/>
                <a:gd name="connsiteY68" fmla="*/ 49378 h 396239"/>
                <a:gd name="connsiteX69" fmla="*/ 67056 w 611428"/>
                <a:gd name="connsiteY69" fmla="*/ 21336 h 396239"/>
                <a:gd name="connsiteX70" fmla="*/ 103632 w 611428"/>
                <a:gd name="connsiteY70" fmla="*/ 8534 h 396239"/>
                <a:gd name="connsiteX71" fmla="*/ 171907 w 611428"/>
                <a:gd name="connsiteY71" fmla="*/ 0 h 396239"/>
                <a:gd name="connsiteX72" fmla="*/ 136550 w 611428"/>
                <a:gd name="connsiteY72" fmla="*/ 20117 h 3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1428" h="396239">
                  <a:moveTo>
                    <a:pt x="136550" y="20117"/>
                  </a:moveTo>
                  <a:lnTo>
                    <a:pt x="138379" y="39624"/>
                  </a:lnTo>
                  <a:lnTo>
                    <a:pt x="182270" y="14630"/>
                  </a:lnTo>
                  <a:lnTo>
                    <a:pt x="253593" y="1829"/>
                  </a:lnTo>
                  <a:lnTo>
                    <a:pt x="267614" y="34138"/>
                  </a:lnTo>
                  <a:lnTo>
                    <a:pt x="248107" y="54864"/>
                  </a:lnTo>
                  <a:lnTo>
                    <a:pt x="302971" y="45720"/>
                  </a:lnTo>
                  <a:lnTo>
                    <a:pt x="335280" y="32918"/>
                  </a:lnTo>
                  <a:lnTo>
                    <a:pt x="376733" y="48768"/>
                  </a:lnTo>
                  <a:lnTo>
                    <a:pt x="399288" y="64008"/>
                  </a:lnTo>
                  <a:lnTo>
                    <a:pt x="392582" y="78029"/>
                  </a:lnTo>
                  <a:lnTo>
                    <a:pt x="442569" y="70714"/>
                  </a:lnTo>
                  <a:lnTo>
                    <a:pt x="454152" y="91440"/>
                  </a:lnTo>
                  <a:lnTo>
                    <a:pt x="505358" y="104242"/>
                  </a:lnTo>
                  <a:lnTo>
                    <a:pt x="518769" y="117043"/>
                  </a:lnTo>
                  <a:lnTo>
                    <a:pt x="524256" y="148133"/>
                  </a:lnTo>
                  <a:lnTo>
                    <a:pt x="468782" y="163373"/>
                  </a:lnTo>
                  <a:lnTo>
                    <a:pt x="515721" y="185318"/>
                  </a:lnTo>
                  <a:lnTo>
                    <a:pt x="551688" y="192634"/>
                  </a:lnTo>
                  <a:lnTo>
                    <a:pt x="571805" y="223114"/>
                  </a:lnTo>
                  <a:lnTo>
                    <a:pt x="611429" y="225552"/>
                  </a:lnTo>
                  <a:lnTo>
                    <a:pt x="591312" y="249326"/>
                  </a:lnTo>
                  <a:lnTo>
                    <a:pt x="524865" y="288950"/>
                  </a:lnTo>
                  <a:lnTo>
                    <a:pt x="500481" y="274320"/>
                  </a:lnTo>
                  <a:lnTo>
                    <a:pt x="477317" y="241402"/>
                  </a:lnTo>
                  <a:lnTo>
                    <a:pt x="441350" y="245669"/>
                  </a:lnTo>
                  <a:lnTo>
                    <a:pt x="427329" y="265786"/>
                  </a:lnTo>
                  <a:lnTo>
                    <a:pt x="443789" y="285293"/>
                  </a:lnTo>
                  <a:lnTo>
                    <a:pt x="471221" y="301142"/>
                  </a:lnTo>
                  <a:lnTo>
                    <a:pt x="477317" y="310286"/>
                  </a:lnTo>
                  <a:lnTo>
                    <a:pt x="476707" y="345034"/>
                  </a:lnTo>
                  <a:lnTo>
                    <a:pt x="454761" y="370027"/>
                  </a:lnTo>
                  <a:lnTo>
                    <a:pt x="426110" y="360274"/>
                  </a:lnTo>
                  <a:lnTo>
                    <a:pt x="373685" y="332842"/>
                  </a:lnTo>
                  <a:lnTo>
                    <a:pt x="395630" y="362712"/>
                  </a:lnTo>
                  <a:lnTo>
                    <a:pt x="412699" y="384048"/>
                  </a:lnTo>
                  <a:lnTo>
                    <a:pt x="410870" y="396240"/>
                  </a:lnTo>
                  <a:lnTo>
                    <a:pt x="344424" y="382219"/>
                  </a:lnTo>
                  <a:lnTo>
                    <a:pt x="298094" y="361493"/>
                  </a:lnTo>
                  <a:lnTo>
                    <a:pt x="274929" y="345034"/>
                  </a:lnTo>
                  <a:lnTo>
                    <a:pt x="289560" y="334670"/>
                  </a:lnTo>
                  <a:lnTo>
                    <a:pt x="260299" y="316992"/>
                  </a:lnTo>
                  <a:lnTo>
                    <a:pt x="231648" y="300533"/>
                  </a:lnTo>
                  <a:lnTo>
                    <a:pt x="226161" y="310286"/>
                  </a:lnTo>
                  <a:lnTo>
                    <a:pt x="146304" y="315773"/>
                  </a:lnTo>
                  <a:lnTo>
                    <a:pt x="131673" y="304190"/>
                  </a:lnTo>
                  <a:lnTo>
                    <a:pt x="164592" y="278587"/>
                  </a:lnTo>
                  <a:lnTo>
                    <a:pt x="213969" y="277978"/>
                  </a:lnTo>
                  <a:lnTo>
                    <a:pt x="270662" y="273710"/>
                  </a:lnTo>
                  <a:lnTo>
                    <a:pt x="269443" y="261518"/>
                  </a:lnTo>
                  <a:lnTo>
                    <a:pt x="288341" y="244450"/>
                  </a:lnTo>
                  <a:lnTo>
                    <a:pt x="341985" y="211531"/>
                  </a:lnTo>
                  <a:lnTo>
                    <a:pt x="344424" y="196291"/>
                  </a:lnTo>
                  <a:lnTo>
                    <a:pt x="341376" y="185318"/>
                  </a:lnTo>
                  <a:lnTo>
                    <a:pt x="312725" y="168859"/>
                  </a:lnTo>
                  <a:lnTo>
                    <a:pt x="269443" y="157886"/>
                  </a:lnTo>
                  <a:lnTo>
                    <a:pt x="290779" y="149352"/>
                  </a:lnTo>
                  <a:lnTo>
                    <a:pt x="278587" y="128626"/>
                  </a:lnTo>
                  <a:lnTo>
                    <a:pt x="257861" y="126797"/>
                  </a:lnTo>
                  <a:lnTo>
                    <a:pt x="246278" y="115824"/>
                  </a:lnTo>
                  <a:lnTo>
                    <a:pt x="226161" y="125578"/>
                  </a:lnTo>
                  <a:lnTo>
                    <a:pt x="178003" y="129845"/>
                  </a:lnTo>
                  <a:lnTo>
                    <a:pt x="92659" y="122530"/>
                  </a:lnTo>
                  <a:lnTo>
                    <a:pt x="47549" y="112776"/>
                  </a:lnTo>
                  <a:lnTo>
                    <a:pt x="11582" y="107899"/>
                  </a:lnTo>
                  <a:lnTo>
                    <a:pt x="0" y="96317"/>
                  </a:lnTo>
                  <a:lnTo>
                    <a:pt x="38405" y="81686"/>
                  </a:lnTo>
                  <a:lnTo>
                    <a:pt x="3657" y="81686"/>
                  </a:lnTo>
                  <a:lnTo>
                    <a:pt x="23774" y="49378"/>
                  </a:lnTo>
                  <a:lnTo>
                    <a:pt x="67056" y="21336"/>
                  </a:lnTo>
                  <a:lnTo>
                    <a:pt x="103632" y="8534"/>
                  </a:lnTo>
                  <a:lnTo>
                    <a:pt x="171907" y="0"/>
                  </a:lnTo>
                  <a:lnTo>
                    <a:pt x="136550" y="2011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89" name="Forme libre : forme 47">
              <a:extLst>
                <a:ext uri="{FF2B5EF4-FFF2-40B4-BE49-F238E27FC236}">
                  <a16:creationId xmlns:a16="http://schemas.microsoft.com/office/drawing/2014/main" id="{1624F152-7AA8-9D5B-2AC1-F564FA990557}"/>
                </a:ext>
              </a:extLst>
            </p:cNvPr>
            <p:cNvSpPr/>
            <p:nvPr/>
          </p:nvSpPr>
          <p:spPr>
            <a:xfrm>
              <a:off x="3544824" y="1632508"/>
              <a:ext cx="162153" cy="81076"/>
            </a:xfrm>
            <a:custGeom>
              <a:avLst/>
              <a:gdLst>
                <a:gd name="connsiteX0" fmla="*/ 93879 w 162153"/>
                <a:gd name="connsiteY0" fmla="*/ 0 h 81076"/>
                <a:gd name="connsiteX1" fmla="*/ 115824 w 162153"/>
                <a:gd name="connsiteY1" fmla="*/ 6706 h 81076"/>
                <a:gd name="connsiteX2" fmla="*/ 162153 w 162153"/>
                <a:gd name="connsiteY2" fmla="*/ 2438 h 81076"/>
                <a:gd name="connsiteX3" fmla="*/ 159105 w 162153"/>
                <a:gd name="connsiteY3" fmla="*/ 11582 h 81076"/>
                <a:gd name="connsiteX4" fmla="*/ 121920 w 162153"/>
                <a:gd name="connsiteY4" fmla="*/ 26822 h 81076"/>
                <a:gd name="connsiteX5" fmla="*/ 145085 w 162153"/>
                <a:gd name="connsiteY5" fmla="*/ 40234 h 81076"/>
                <a:gd name="connsiteX6" fmla="*/ 113385 w 162153"/>
                <a:gd name="connsiteY6" fmla="*/ 68885 h 81076"/>
                <a:gd name="connsiteX7" fmla="*/ 62179 w 162153"/>
                <a:gd name="connsiteY7" fmla="*/ 81077 h 81076"/>
                <a:gd name="connsiteX8" fmla="*/ 41453 w 162153"/>
                <a:gd name="connsiteY8" fmla="*/ 78638 h 81076"/>
                <a:gd name="connsiteX9" fmla="*/ 35967 w 162153"/>
                <a:gd name="connsiteY9" fmla="*/ 66446 h 81076"/>
                <a:gd name="connsiteX10" fmla="*/ 0 w 162153"/>
                <a:gd name="connsiteY10" fmla="*/ 42062 h 81076"/>
                <a:gd name="connsiteX11" fmla="*/ 10363 w 162153"/>
                <a:gd name="connsiteY11" fmla="*/ 31699 h 81076"/>
                <a:gd name="connsiteX12" fmla="*/ 55473 w 162153"/>
                <a:gd name="connsiteY12" fmla="*/ 35357 h 81076"/>
                <a:gd name="connsiteX13" fmla="*/ 49987 w 162153"/>
                <a:gd name="connsiteY13" fmla="*/ 15240 h 81076"/>
                <a:gd name="connsiteX14" fmla="*/ 93879 w 162153"/>
                <a:gd name="connsiteY14" fmla="*/ 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153" h="81076">
                  <a:moveTo>
                    <a:pt x="93879" y="0"/>
                  </a:moveTo>
                  <a:lnTo>
                    <a:pt x="115824" y="6706"/>
                  </a:lnTo>
                  <a:lnTo>
                    <a:pt x="162153" y="2438"/>
                  </a:lnTo>
                  <a:lnTo>
                    <a:pt x="159105" y="11582"/>
                  </a:lnTo>
                  <a:lnTo>
                    <a:pt x="121920" y="26822"/>
                  </a:lnTo>
                  <a:lnTo>
                    <a:pt x="145085" y="40234"/>
                  </a:lnTo>
                  <a:lnTo>
                    <a:pt x="113385" y="68885"/>
                  </a:lnTo>
                  <a:lnTo>
                    <a:pt x="62179" y="81077"/>
                  </a:lnTo>
                  <a:lnTo>
                    <a:pt x="41453" y="78638"/>
                  </a:lnTo>
                  <a:lnTo>
                    <a:pt x="35967" y="66446"/>
                  </a:lnTo>
                  <a:lnTo>
                    <a:pt x="0" y="42062"/>
                  </a:lnTo>
                  <a:lnTo>
                    <a:pt x="10363" y="31699"/>
                  </a:lnTo>
                  <a:lnTo>
                    <a:pt x="55473" y="35357"/>
                  </a:lnTo>
                  <a:lnTo>
                    <a:pt x="49987" y="15240"/>
                  </a:lnTo>
                  <a:lnTo>
                    <a:pt x="9387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0" name="Forme libre : forme 48">
              <a:extLst>
                <a:ext uri="{FF2B5EF4-FFF2-40B4-BE49-F238E27FC236}">
                  <a16:creationId xmlns:a16="http://schemas.microsoft.com/office/drawing/2014/main" id="{785E4064-EDB8-FC92-AD7D-258EA01024B9}"/>
                </a:ext>
              </a:extLst>
            </p:cNvPr>
            <p:cNvSpPr/>
            <p:nvPr/>
          </p:nvSpPr>
          <p:spPr>
            <a:xfrm>
              <a:off x="3702100" y="1623364"/>
              <a:ext cx="170078" cy="66446"/>
            </a:xfrm>
            <a:custGeom>
              <a:avLst/>
              <a:gdLst>
                <a:gd name="connsiteX0" fmla="*/ 74371 w 170078"/>
                <a:gd name="connsiteY0" fmla="*/ 42672 h 66446"/>
                <a:gd name="connsiteX1" fmla="*/ 26823 w 170078"/>
                <a:gd name="connsiteY1" fmla="*/ 66446 h 66446"/>
                <a:gd name="connsiteX2" fmla="*/ 0 w 170078"/>
                <a:gd name="connsiteY2" fmla="*/ 65227 h 66446"/>
                <a:gd name="connsiteX3" fmla="*/ 10973 w 170078"/>
                <a:gd name="connsiteY3" fmla="*/ 37186 h 66446"/>
                <a:gd name="connsiteX4" fmla="*/ 26823 w 170078"/>
                <a:gd name="connsiteY4" fmla="*/ 21946 h 66446"/>
                <a:gd name="connsiteX5" fmla="*/ 52426 w 170078"/>
                <a:gd name="connsiteY5" fmla="*/ 8534 h 66446"/>
                <a:gd name="connsiteX6" fmla="*/ 84125 w 170078"/>
                <a:gd name="connsiteY6" fmla="*/ 0 h 66446"/>
                <a:gd name="connsiteX7" fmla="*/ 132283 w 170078"/>
                <a:gd name="connsiteY7" fmla="*/ 1219 h 66446"/>
                <a:gd name="connsiteX8" fmla="*/ 170079 w 170078"/>
                <a:gd name="connsiteY8" fmla="*/ 8534 h 66446"/>
                <a:gd name="connsiteX9" fmla="*/ 108509 w 170078"/>
                <a:gd name="connsiteY9" fmla="*/ 36576 h 66446"/>
                <a:gd name="connsiteX10" fmla="*/ 74371 w 170078"/>
                <a:gd name="connsiteY10" fmla="*/ 42672 h 6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078" h="66446">
                  <a:moveTo>
                    <a:pt x="74371" y="42672"/>
                  </a:moveTo>
                  <a:lnTo>
                    <a:pt x="26823" y="66446"/>
                  </a:lnTo>
                  <a:lnTo>
                    <a:pt x="0" y="65227"/>
                  </a:lnTo>
                  <a:lnTo>
                    <a:pt x="10973" y="37186"/>
                  </a:lnTo>
                  <a:lnTo>
                    <a:pt x="26823" y="21946"/>
                  </a:lnTo>
                  <a:lnTo>
                    <a:pt x="52426" y="8534"/>
                  </a:lnTo>
                  <a:lnTo>
                    <a:pt x="84125" y="0"/>
                  </a:lnTo>
                  <a:lnTo>
                    <a:pt x="132283" y="1219"/>
                  </a:lnTo>
                  <a:lnTo>
                    <a:pt x="170079" y="8534"/>
                  </a:lnTo>
                  <a:lnTo>
                    <a:pt x="108509" y="36576"/>
                  </a:lnTo>
                  <a:lnTo>
                    <a:pt x="74371" y="4267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1" name="Forme libre : forme 49">
              <a:extLst>
                <a:ext uri="{FF2B5EF4-FFF2-40B4-BE49-F238E27FC236}">
                  <a16:creationId xmlns:a16="http://schemas.microsoft.com/office/drawing/2014/main" id="{AD8C87CF-C3DC-CD8C-3E7B-4FF2D02BDEAA}"/>
                </a:ext>
              </a:extLst>
            </p:cNvPr>
            <p:cNvSpPr/>
            <p:nvPr/>
          </p:nvSpPr>
          <p:spPr>
            <a:xfrm>
              <a:off x="2955340" y="1613610"/>
              <a:ext cx="311505" cy="112166"/>
            </a:xfrm>
            <a:custGeom>
              <a:avLst/>
              <a:gdLst>
                <a:gd name="connsiteX0" fmla="*/ 115215 w 311505"/>
                <a:gd name="connsiteY0" fmla="*/ 96317 h 112166"/>
                <a:gd name="connsiteX1" fmla="*/ 32919 w 311505"/>
                <a:gd name="connsiteY1" fmla="*/ 112166 h 112166"/>
                <a:gd name="connsiteX2" fmla="*/ 36576 w 311505"/>
                <a:gd name="connsiteY2" fmla="*/ 98146 h 112166"/>
                <a:gd name="connsiteX3" fmla="*/ 0 w 311505"/>
                <a:gd name="connsiteY3" fmla="*/ 81077 h 112166"/>
                <a:gd name="connsiteX4" fmla="*/ 26823 w 311505"/>
                <a:gd name="connsiteY4" fmla="*/ 67666 h 112166"/>
                <a:gd name="connsiteX5" fmla="*/ 72543 w 311505"/>
                <a:gd name="connsiteY5" fmla="*/ 44501 h 112166"/>
                <a:gd name="connsiteX6" fmla="*/ 118872 w 311505"/>
                <a:gd name="connsiteY6" fmla="*/ 23774 h 112166"/>
                <a:gd name="connsiteX7" fmla="*/ 121311 w 311505"/>
                <a:gd name="connsiteY7" fmla="*/ 4877 h 112166"/>
                <a:gd name="connsiteX8" fmla="*/ 206655 w 311505"/>
                <a:gd name="connsiteY8" fmla="*/ 0 h 112166"/>
                <a:gd name="connsiteX9" fmla="*/ 232258 w 311505"/>
                <a:gd name="connsiteY9" fmla="*/ 6706 h 112166"/>
                <a:gd name="connsiteX10" fmla="*/ 290170 w 311505"/>
                <a:gd name="connsiteY10" fmla="*/ 8534 h 112166"/>
                <a:gd name="connsiteX11" fmla="*/ 301752 w 311505"/>
                <a:gd name="connsiteY11" fmla="*/ 17069 h 112166"/>
                <a:gd name="connsiteX12" fmla="*/ 311506 w 311505"/>
                <a:gd name="connsiteY12" fmla="*/ 30480 h 112166"/>
                <a:gd name="connsiteX13" fmla="*/ 271882 w 311505"/>
                <a:gd name="connsiteY13" fmla="*/ 38405 h 112166"/>
                <a:gd name="connsiteX14" fmla="*/ 187147 w 311505"/>
                <a:gd name="connsiteY14" fmla="*/ 60350 h 112166"/>
                <a:gd name="connsiteX15" fmla="*/ 131064 w 311505"/>
                <a:gd name="connsiteY15" fmla="*/ 82906 h 112166"/>
                <a:gd name="connsiteX16" fmla="*/ 115215 w 311505"/>
                <a:gd name="connsiteY16" fmla="*/ 96317 h 1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505" h="112166">
                  <a:moveTo>
                    <a:pt x="115215" y="96317"/>
                  </a:moveTo>
                  <a:lnTo>
                    <a:pt x="32919" y="112166"/>
                  </a:lnTo>
                  <a:lnTo>
                    <a:pt x="36576" y="98146"/>
                  </a:lnTo>
                  <a:lnTo>
                    <a:pt x="0" y="81077"/>
                  </a:lnTo>
                  <a:lnTo>
                    <a:pt x="26823" y="67666"/>
                  </a:lnTo>
                  <a:lnTo>
                    <a:pt x="72543" y="44501"/>
                  </a:lnTo>
                  <a:lnTo>
                    <a:pt x="118872" y="23774"/>
                  </a:lnTo>
                  <a:lnTo>
                    <a:pt x="121311" y="4877"/>
                  </a:lnTo>
                  <a:lnTo>
                    <a:pt x="206655" y="0"/>
                  </a:lnTo>
                  <a:lnTo>
                    <a:pt x="232258" y="6706"/>
                  </a:lnTo>
                  <a:lnTo>
                    <a:pt x="290170" y="8534"/>
                  </a:lnTo>
                  <a:lnTo>
                    <a:pt x="301752" y="17069"/>
                  </a:lnTo>
                  <a:lnTo>
                    <a:pt x="311506" y="30480"/>
                  </a:lnTo>
                  <a:lnTo>
                    <a:pt x="271882" y="38405"/>
                  </a:lnTo>
                  <a:lnTo>
                    <a:pt x="187147" y="60350"/>
                  </a:lnTo>
                  <a:lnTo>
                    <a:pt x="131064" y="82906"/>
                  </a:lnTo>
                  <a:lnTo>
                    <a:pt x="115215" y="9631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2" name="Forme libre : forme 50">
              <a:extLst>
                <a:ext uri="{FF2B5EF4-FFF2-40B4-BE49-F238E27FC236}">
                  <a16:creationId xmlns:a16="http://schemas.microsoft.com/office/drawing/2014/main" id="{42035CAA-4CC7-3246-8A7F-6D4C0AC4A462}"/>
                </a:ext>
              </a:extLst>
            </p:cNvPr>
            <p:cNvSpPr/>
            <p:nvPr/>
          </p:nvSpPr>
          <p:spPr>
            <a:xfrm>
              <a:off x="3757574" y="1577034"/>
              <a:ext cx="78028" cy="32308"/>
            </a:xfrm>
            <a:custGeom>
              <a:avLst/>
              <a:gdLst>
                <a:gd name="connsiteX0" fmla="*/ 76200 w 78028"/>
                <a:gd name="connsiteY0" fmla="*/ 20726 h 32308"/>
                <a:gd name="connsiteX1" fmla="*/ 51206 w 78028"/>
                <a:gd name="connsiteY1" fmla="*/ 32309 h 32308"/>
                <a:gd name="connsiteX2" fmla="*/ 19507 w 78028"/>
                <a:gd name="connsiteY2" fmla="*/ 29870 h 32308"/>
                <a:gd name="connsiteX3" fmla="*/ 0 w 78028"/>
                <a:gd name="connsiteY3" fmla="*/ 21946 h 32308"/>
                <a:gd name="connsiteX4" fmla="*/ 27432 w 78028"/>
                <a:gd name="connsiteY4" fmla="*/ 8534 h 32308"/>
                <a:gd name="connsiteX5" fmla="*/ 69494 w 78028"/>
                <a:gd name="connsiteY5" fmla="*/ 0 h 32308"/>
                <a:gd name="connsiteX6" fmla="*/ 78029 w 78028"/>
                <a:gd name="connsiteY6" fmla="*/ 10973 h 32308"/>
                <a:gd name="connsiteX7" fmla="*/ 76200 w 78028"/>
                <a:gd name="connsiteY7" fmla="*/ 20726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28" h="32308">
                  <a:moveTo>
                    <a:pt x="76200" y="20726"/>
                  </a:moveTo>
                  <a:lnTo>
                    <a:pt x="51206" y="32309"/>
                  </a:lnTo>
                  <a:lnTo>
                    <a:pt x="19507" y="29870"/>
                  </a:lnTo>
                  <a:lnTo>
                    <a:pt x="0" y="21946"/>
                  </a:lnTo>
                  <a:lnTo>
                    <a:pt x="27432" y="8534"/>
                  </a:lnTo>
                  <a:lnTo>
                    <a:pt x="69494" y="0"/>
                  </a:lnTo>
                  <a:lnTo>
                    <a:pt x="78029" y="10973"/>
                  </a:lnTo>
                  <a:lnTo>
                    <a:pt x="76200" y="2072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3" name="Forme libre : forme 51">
              <a:extLst>
                <a:ext uri="{FF2B5EF4-FFF2-40B4-BE49-F238E27FC236}">
                  <a16:creationId xmlns:a16="http://schemas.microsoft.com/office/drawing/2014/main" id="{E73E937C-5B74-4DC8-26D9-1A1540C165DF}"/>
                </a:ext>
              </a:extLst>
            </p:cNvPr>
            <p:cNvSpPr/>
            <p:nvPr/>
          </p:nvSpPr>
          <p:spPr>
            <a:xfrm>
              <a:off x="3647846" y="1544725"/>
              <a:ext cx="133502" cy="55473"/>
            </a:xfrm>
            <a:custGeom>
              <a:avLst/>
              <a:gdLst>
                <a:gd name="connsiteX0" fmla="*/ 132283 w 133502"/>
                <a:gd name="connsiteY0" fmla="*/ 0 h 55473"/>
                <a:gd name="connsiteX1" fmla="*/ 133502 w 133502"/>
                <a:gd name="connsiteY1" fmla="*/ 14021 h 55473"/>
                <a:gd name="connsiteX2" fmla="*/ 116433 w 133502"/>
                <a:gd name="connsiteY2" fmla="*/ 29261 h 55473"/>
                <a:gd name="connsiteX3" fmla="*/ 81077 w 133502"/>
                <a:gd name="connsiteY3" fmla="*/ 52426 h 55473"/>
                <a:gd name="connsiteX4" fmla="*/ 39014 w 133502"/>
                <a:gd name="connsiteY4" fmla="*/ 55474 h 55473"/>
                <a:gd name="connsiteX5" fmla="*/ 19507 w 133502"/>
                <a:gd name="connsiteY5" fmla="*/ 50597 h 55473"/>
                <a:gd name="connsiteX6" fmla="*/ 40233 w 133502"/>
                <a:gd name="connsiteY6" fmla="*/ 32918 h 55473"/>
                <a:gd name="connsiteX7" fmla="*/ 0 w 133502"/>
                <a:gd name="connsiteY7" fmla="*/ 34747 h 55473"/>
                <a:gd name="connsiteX8" fmla="*/ 26213 w 133502"/>
                <a:gd name="connsiteY8" fmla="*/ 11582 h 55473"/>
                <a:gd name="connsiteX9" fmla="*/ 49377 w 133502"/>
                <a:gd name="connsiteY9" fmla="*/ 12802 h 55473"/>
                <a:gd name="connsiteX10" fmla="*/ 96317 w 133502"/>
                <a:gd name="connsiteY10" fmla="*/ 2438 h 55473"/>
                <a:gd name="connsiteX11" fmla="*/ 126187 w 133502"/>
                <a:gd name="connsiteY11" fmla="*/ 4267 h 55473"/>
                <a:gd name="connsiteX12" fmla="*/ 132283 w 133502"/>
                <a:gd name="connsiteY12" fmla="*/ 0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02" h="55473">
                  <a:moveTo>
                    <a:pt x="132283" y="0"/>
                  </a:moveTo>
                  <a:lnTo>
                    <a:pt x="133502" y="14021"/>
                  </a:lnTo>
                  <a:lnTo>
                    <a:pt x="116433" y="29261"/>
                  </a:lnTo>
                  <a:lnTo>
                    <a:pt x="81077" y="52426"/>
                  </a:lnTo>
                  <a:lnTo>
                    <a:pt x="39014" y="55474"/>
                  </a:lnTo>
                  <a:lnTo>
                    <a:pt x="19507" y="50597"/>
                  </a:lnTo>
                  <a:lnTo>
                    <a:pt x="40233" y="32918"/>
                  </a:lnTo>
                  <a:lnTo>
                    <a:pt x="0" y="34747"/>
                  </a:lnTo>
                  <a:lnTo>
                    <a:pt x="26213" y="11582"/>
                  </a:lnTo>
                  <a:lnTo>
                    <a:pt x="49377" y="12802"/>
                  </a:lnTo>
                  <a:lnTo>
                    <a:pt x="96317" y="2438"/>
                  </a:lnTo>
                  <a:lnTo>
                    <a:pt x="126187" y="4267"/>
                  </a:lnTo>
                  <a:lnTo>
                    <a:pt x="132283"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4" name="Forme libre : forme 52">
              <a:extLst>
                <a:ext uri="{FF2B5EF4-FFF2-40B4-BE49-F238E27FC236}">
                  <a16:creationId xmlns:a16="http://schemas.microsoft.com/office/drawing/2014/main" id="{71365436-291E-0AE3-CC67-BDDBBE85D287}"/>
                </a:ext>
              </a:extLst>
            </p:cNvPr>
            <p:cNvSpPr/>
            <p:nvPr/>
          </p:nvSpPr>
          <p:spPr>
            <a:xfrm>
              <a:off x="3282696" y="1542896"/>
              <a:ext cx="301752" cy="72542"/>
            </a:xfrm>
            <a:custGeom>
              <a:avLst/>
              <a:gdLst>
                <a:gd name="connsiteX0" fmla="*/ 257251 w 301752"/>
                <a:gd name="connsiteY0" fmla="*/ 17678 h 72542"/>
                <a:gd name="connsiteX1" fmla="*/ 252984 w 301752"/>
                <a:gd name="connsiteY1" fmla="*/ 28042 h 72542"/>
                <a:gd name="connsiteX2" fmla="*/ 279807 w 301752"/>
                <a:gd name="connsiteY2" fmla="*/ 23165 h 72542"/>
                <a:gd name="connsiteX3" fmla="*/ 301752 w 301752"/>
                <a:gd name="connsiteY3" fmla="*/ 24384 h 72542"/>
                <a:gd name="connsiteX4" fmla="*/ 287731 w 301752"/>
                <a:gd name="connsiteY4" fmla="*/ 39624 h 72542"/>
                <a:gd name="connsiteX5" fmla="*/ 256641 w 301752"/>
                <a:gd name="connsiteY5" fmla="*/ 53645 h 72542"/>
                <a:gd name="connsiteX6" fmla="*/ 171907 w 301752"/>
                <a:gd name="connsiteY6" fmla="*/ 58522 h 72542"/>
                <a:gd name="connsiteX7" fmla="*/ 96927 w 301752"/>
                <a:gd name="connsiteY7" fmla="*/ 71933 h 72542"/>
                <a:gd name="connsiteX8" fmla="*/ 60351 w 301752"/>
                <a:gd name="connsiteY8" fmla="*/ 72542 h 72542"/>
                <a:gd name="connsiteX9" fmla="*/ 69495 w 301752"/>
                <a:gd name="connsiteY9" fmla="*/ 62789 h 72542"/>
                <a:gd name="connsiteX10" fmla="*/ 134721 w 301752"/>
                <a:gd name="connsiteY10" fmla="*/ 48768 h 72542"/>
                <a:gd name="connsiteX11" fmla="*/ 25603 w 301752"/>
                <a:gd name="connsiteY11" fmla="*/ 52426 h 72542"/>
                <a:gd name="connsiteX12" fmla="*/ 0 w 301752"/>
                <a:gd name="connsiteY12" fmla="*/ 46939 h 72542"/>
                <a:gd name="connsiteX13" fmla="*/ 71323 w 301752"/>
                <a:gd name="connsiteY13" fmla="*/ 17678 h 72542"/>
                <a:gd name="connsiteX14" fmla="*/ 104241 w 301752"/>
                <a:gd name="connsiteY14" fmla="*/ 9144 h 72542"/>
                <a:gd name="connsiteX15" fmla="*/ 154839 w 301752"/>
                <a:gd name="connsiteY15" fmla="*/ 19507 h 72542"/>
                <a:gd name="connsiteX16" fmla="*/ 172517 w 301752"/>
                <a:gd name="connsiteY16" fmla="*/ 37186 h 72542"/>
                <a:gd name="connsiteX17" fmla="*/ 209703 w 301752"/>
                <a:gd name="connsiteY17" fmla="*/ 39624 h 72542"/>
                <a:gd name="connsiteX18" fmla="*/ 213969 w 301752"/>
                <a:gd name="connsiteY18" fmla="*/ 10973 h 72542"/>
                <a:gd name="connsiteX19" fmla="*/ 249327 w 301752"/>
                <a:gd name="connsiteY19" fmla="*/ 0 h 72542"/>
                <a:gd name="connsiteX20" fmla="*/ 268224 w 301752"/>
                <a:gd name="connsiteY20" fmla="*/ 3048 h 72542"/>
                <a:gd name="connsiteX21" fmla="*/ 257251 w 301752"/>
                <a:gd name="connsiteY21" fmla="*/ 17678 h 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752" h="72542">
                  <a:moveTo>
                    <a:pt x="257251" y="17678"/>
                  </a:moveTo>
                  <a:lnTo>
                    <a:pt x="252984" y="28042"/>
                  </a:lnTo>
                  <a:lnTo>
                    <a:pt x="279807" y="23165"/>
                  </a:lnTo>
                  <a:lnTo>
                    <a:pt x="301752" y="24384"/>
                  </a:lnTo>
                  <a:lnTo>
                    <a:pt x="287731" y="39624"/>
                  </a:lnTo>
                  <a:lnTo>
                    <a:pt x="256641" y="53645"/>
                  </a:lnTo>
                  <a:lnTo>
                    <a:pt x="171907" y="58522"/>
                  </a:lnTo>
                  <a:lnTo>
                    <a:pt x="96927" y="71933"/>
                  </a:lnTo>
                  <a:lnTo>
                    <a:pt x="60351" y="72542"/>
                  </a:lnTo>
                  <a:lnTo>
                    <a:pt x="69495" y="62789"/>
                  </a:lnTo>
                  <a:lnTo>
                    <a:pt x="134721" y="48768"/>
                  </a:lnTo>
                  <a:lnTo>
                    <a:pt x="25603" y="52426"/>
                  </a:lnTo>
                  <a:lnTo>
                    <a:pt x="0" y="46939"/>
                  </a:lnTo>
                  <a:lnTo>
                    <a:pt x="71323" y="17678"/>
                  </a:lnTo>
                  <a:lnTo>
                    <a:pt x="104241" y="9144"/>
                  </a:lnTo>
                  <a:lnTo>
                    <a:pt x="154839" y="19507"/>
                  </a:lnTo>
                  <a:lnTo>
                    <a:pt x="172517" y="37186"/>
                  </a:lnTo>
                  <a:lnTo>
                    <a:pt x="209703" y="39624"/>
                  </a:lnTo>
                  <a:lnTo>
                    <a:pt x="213969" y="10973"/>
                  </a:lnTo>
                  <a:lnTo>
                    <a:pt x="249327" y="0"/>
                  </a:lnTo>
                  <a:lnTo>
                    <a:pt x="268224" y="3048"/>
                  </a:lnTo>
                  <a:lnTo>
                    <a:pt x="257251" y="1767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5" name="Forme libre : forme 53">
              <a:extLst>
                <a:ext uri="{FF2B5EF4-FFF2-40B4-BE49-F238E27FC236}">
                  <a16:creationId xmlns:a16="http://schemas.microsoft.com/office/drawing/2014/main" id="{5B588DAF-6036-EA73-44D6-7F46FF76641F}"/>
                </a:ext>
              </a:extLst>
            </p:cNvPr>
            <p:cNvSpPr/>
            <p:nvPr/>
          </p:nvSpPr>
          <p:spPr>
            <a:xfrm>
              <a:off x="3812438" y="1531924"/>
              <a:ext cx="346862" cy="83515"/>
            </a:xfrm>
            <a:custGeom>
              <a:avLst/>
              <a:gdLst>
                <a:gd name="connsiteX0" fmla="*/ 67056 w 346862"/>
                <a:gd name="connsiteY0" fmla="*/ 1829 h 83515"/>
                <a:gd name="connsiteX1" fmla="*/ 81077 w 346862"/>
                <a:gd name="connsiteY1" fmla="*/ 11582 h 83515"/>
                <a:gd name="connsiteX2" fmla="*/ 126187 w 346862"/>
                <a:gd name="connsiteY2" fmla="*/ 11582 h 83515"/>
                <a:gd name="connsiteX3" fmla="*/ 134721 w 346862"/>
                <a:gd name="connsiteY3" fmla="*/ 21336 h 83515"/>
                <a:gd name="connsiteX4" fmla="*/ 117653 w 346862"/>
                <a:gd name="connsiteY4" fmla="*/ 32309 h 83515"/>
                <a:gd name="connsiteX5" fmla="*/ 136550 w 346862"/>
                <a:gd name="connsiteY5" fmla="*/ 39014 h 83515"/>
                <a:gd name="connsiteX6" fmla="*/ 143865 w 346862"/>
                <a:gd name="connsiteY6" fmla="*/ 46330 h 83515"/>
                <a:gd name="connsiteX7" fmla="*/ 173736 w 346862"/>
                <a:gd name="connsiteY7" fmla="*/ 47549 h 83515"/>
                <a:gd name="connsiteX8" fmla="*/ 204825 w 346862"/>
                <a:gd name="connsiteY8" fmla="*/ 49987 h 83515"/>
                <a:gd name="connsiteX9" fmla="*/ 248107 w 346862"/>
                <a:gd name="connsiteY9" fmla="*/ 43891 h 83515"/>
                <a:gd name="connsiteX10" fmla="*/ 297485 w 346862"/>
                <a:gd name="connsiteY10" fmla="*/ 40843 h 83515"/>
                <a:gd name="connsiteX11" fmla="*/ 332841 w 346862"/>
                <a:gd name="connsiteY11" fmla="*/ 43282 h 83515"/>
                <a:gd name="connsiteX12" fmla="*/ 346862 w 346862"/>
                <a:gd name="connsiteY12" fmla="*/ 54864 h 83515"/>
                <a:gd name="connsiteX13" fmla="*/ 340766 w 346862"/>
                <a:gd name="connsiteY13" fmla="*/ 67056 h 83515"/>
                <a:gd name="connsiteX14" fmla="*/ 318821 w 346862"/>
                <a:gd name="connsiteY14" fmla="*/ 75590 h 83515"/>
                <a:gd name="connsiteX15" fmla="*/ 277977 w 346862"/>
                <a:gd name="connsiteY15" fmla="*/ 82296 h 83515"/>
                <a:gd name="connsiteX16" fmla="*/ 251765 w 346862"/>
                <a:gd name="connsiteY16" fmla="*/ 78029 h 83515"/>
                <a:gd name="connsiteX17" fmla="*/ 179832 w 346862"/>
                <a:gd name="connsiteY17" fmla="*/ 82906 h 83515"/>
                <a:gd name="connsiteX18" fmla="*/ 131064 w 346862"/>
                <a:gd name="connsiteY18" fmla="*/ 83515 h 83515"/>
                <a:gd name="connsiteX19" fmla="*/ 96926 w 346862"/>
                <a:gd name="connsiteY19" fmla="*/ 79858 h 83515"/>
                <a:gd name="connsiteX20" fmla="*/ 44501 w 346862"/>
                <a:gd name="connsiteY20" fmla="*/ 70104 h 83515"/>
                <a:gd name="connsiteX21" fmla="*/ 54254 w 346862"/>
                <a:gd name="connsiteY21" fmla="*/ 53035 h 83515"/>
                <a:gd name="connsiteX22" fmla="*/ 67056 w 346862"/>
                <a:gd name="connsiteY22" fmla="*/ 38405 h 83515"/>
                <a:gd name="connsiteX23" fmla="*/ 58521 w 346862"/>
                <a:gd name="connsiteY23" fmla="*/ 24994 h 83515"/>
                <a:gd name="connsiteX24" fmla="*/ 15849 w 346862"/>
                <a:gd name="connsiteY24" fmla="*/ 21336 h 83515"/>
                <a:gd name="connsiteX25" fmla="*/ 0 w 346862"/>
                <a:gd name="connsiteY25" fmla="*/ 12192 h 83515"/>
                <a:gd name="connsiteX26" fmla="*/ 23165 w 346862"/>
                <a:gd name="connsiteY26" fmla="*/ 0 h 83515"/>
                <a:gd name="connsiteX27" fmla="*/ 67056 w 346862"/>
                <a:gd name="connsiteY27" fmla="*/ 1829 h 8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6862" h="83515">
                  <a:moveTo>
                    <a:pt x="67056" y="1829"/>
                  </a:moveTo>
                  <a:lnTo>
                    <a:pt x="81077" y="11582"/>
                  </a:lnTo>
                  <a:lnTo>
                    <a:pt x="126187" y="11582"/>
                  </a:lnTo>
                  <a:lnTo>
                    <a:pt x="134721" y="21336"/>
                  </a:lnTo>
                  <a:lnTo>
                    <a:pt x="117653" y="32309"/>
                  </a:lnTo>
                  <a:lnTo>
                    <a:pt x="136550" y="39014"/>
                  </a:lnTo>
                  <a:lnTo>
                    <a:pt x="143865" y="46330"/>
                  </a:lnTo>
                  <a:lnTo>
                    <a:pt x="173736" y="47549"/>
                  </a:lnTo>
                  <a:lnTo>
                    <a:pt x="204825" y="49987"/>
                  </a:lnTo>
                  <a:lnTo>
                    <a:pt x="248107" y="43891"/>
                  </a:lnTo>
                  <a:lnTo>
                    <a:pt x="297485" y="40843"/>
                  </a:lnTo>
                  <a:lnTo>
                    <a:pt x="332841" y="43282"/>
                  </a:lnTo>
                  <a:lnTo>
                    <a:pt x="346862" y="54864"/>
                  </a:lnTo>
                  <a:lnTo>
                    <a:pt x="340766" y="67056"/>
                  </a:lnTo>
                  <a:lnTo>
                    <a:pt x="318821" y="75590"/>
                  </a:lnTo>
                  <a:lnTo>
                    <a:pt x="277977" y="82296"/>
                  </a:lnTo>
                  <a:lnTo>
                    <a:pt x="251765" y="78029"/>
                  </a:lnTo>
                  <a:lnTo>
                    <a:pt x="179832" y="82906"/>
                  </a:lnTo>
                  <a:lnTo>
                    <a:pt x="131064" y="83515"/>
                  </a:lnTo>
                  <a:lnTo>
                    <a:pt x="96926" y="79858"/>
                  </a:lnTo>
                  <a:lnTo>
                    <a:pt x="44501" y="70104"/>
                  </a:lnTo>
                  <a:lnTo>
                    <a:pt x="54254" y="53035"/>
                  </a:lnTo>
                  <a:lnTo>
                    <a:pt x="67056" y="38405"/>
                  </a:lnTo>
                  <a:lnTo>
                    <a:pt x="58521" y="24994"/>
                  </a:lnTo>
                  <a:lnTo>
                    <a:pt x="15849" y="21336"/>
                  </a:lnTo>
                  <a:lnTo>
                    <a:pt x="0" y="12192"/>
                  </a:lnTo>
                  <a:lnTo>
                    <a:pt x="23165" y="0"/>
                  </a:lnTo>
                  <a:lnTo>
                    <a:pt x="67056"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6" name="Forme libre : forme 54">
              <a:extLst>
                <a:ext uri="{FF2B5EF4-FFF2-40B4-BE49-F238E27FC236}">
                  <a16:creationId xmlns:a16="http://schemas.microsoft.com/office/drawing/2014/main" id="{46DEA6E0-69C5-B8AE-CCF6-094393CB63A4}"/>
                </a:ext>
              </a:extLst>
            </p:cNvPr>
            <p:cNvSpPr/>
            <p:nvPr/>
          </p:nvSpPr>
          <p:spPr>
            <a:xfrm>
              <a:off x="3201619" y="1517903"/>
              <a:ext cx="216408" cy="51816"/>
            </a:xfrm>
            <a:custGeom>
              <a:avLst/>
              <a:gdLst>
                <a:gd name="connsiteX0" fmla="*/ 216408 w 216408"/>
                <a:gd name="connsiteY0" fmla="*/ 0 h 51816"/>
                <a:gd name="connsiteX1" fmla="*/ 181051 w 216408"/>
                <a:gd name="connsiteY1" fmla="*/ 22555 h 51816"/>
                <a:gd name="connsiteX2" fmla="*/ 148742 w 216408"/>
                <a:gd name="connsiteY2" fmla="*/ 32918 h 51816"/>
                <a:gd name="connsiteX3" fmla="*/ 125577 w 216408"/>
                <a:gd name="connsiteY3" fmla="*/ 34138 h 51816"/>
                <a:gd name="connsiteX4" fmla="*/ 65227 w 216408"/>
                <a:gd name="connsiteY4" fmla="*/ 46939 h 51816"/>
                <a:gd name="connsiteX5" fmla="*/ 21945 w 216408"/>
                <a:gd name="connsiteY5" fmla="*/ 51816 h 51816"/>
                <a:gd name="connsiteX6" fmla="*/ 0 w 216408"/>
                <a:gd name="connsiteY6" fmla="*/ 45110 h 51816"/>
                <a:gd name="connsiteX7" fmla="*/ 71323 w 216408"/>
                <a:gd name="connsiteY7" fmla="*/ 22555 h 51816"/>
                <a:gd name="connsiteX8" fmla="*/ 145694 w 216408"/>
                <a:gd name="connsiteY8" fmla="*/ 3658 h 51816"/>
                <a:gd name="connsiteX9" fmla="*/ 179222 w 216408"/>
                <a:gd name="connsiteY9" fmla="*/ 4267 h 51816"/>
                <a:gd name="connsiteX10" fmla="*/ 216408 w 216408"/>
                <a:gd name="connsiteY10" fmla="*/ 0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408" h="51816">
                  <a:moveTo>
                    <a:pt x="216408" y="0"/>
                  </a:moveTo>
                  <a:lnTo>
                    <a:pt x="181051" y="22555"/>
                  </a:lnTo>
                  <a:lnTo>
                    <a:pt x="148742" y="32918"/>
                  </a:lnTo>
                  <a:lnTo>
                    <a:pt x="125577" y="34138"/>
                  </a:lnTo>
                  <a:lnTo>
                    <a:pt x="65227" y="46939"/>
                  </a:lnTo>
                  <a:lnTo>
                    <a:pt x="21945" y="51816"/>
                  </a:lnTo>
                  <a:lnTo>
                    <a:pt x="0" y="45110"/>
                  </a:lnTo>
                  <a:lnTo>
                    <a:pt x="71323" y="22555"/>
                  </a:lnTo>
                  <a:lnTo>
                    <a:pt x="145694" y="3658"/>
                  </a:lnTo>
                  <a:lnTo>
                    <a:pt x="179222" y="4267"/>
                  </a:lnTo>
                  <a:lnTo>
                    <a:pt x="21640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7" name="Forme libre : forme 55">
              <a:extLst>
                <a:ext uri="{FF2B5EF4-FFF2-40B4-BE49-F238E27FC236}">
                  <a16:creationId xmlns:a16="http://schemas.microsoft.com/office/drawing/2014/main" id="{4007E1E2-4AFC-638D-34BA-F03125F591F9}"/>
                </a:ext>
              </a:extLst>
            </p:cNvPr>
            <p:cNvSpPr/>
            <p:nvPr/>
          </p:nvSpPr>
          <p:spPr>
            <a:xfrm>
              <a:off x="3861816" y="1512416"/>
              <a:ext cx="57912" cy="9753"/>
            </a:xfrm>
            <a:custGeom>
              <a:avLst/>
              <a:gdLst>
                <a:gd name="connsiteX0" fmla="*/ 51207 w 57912"/>
                <a:gd name="connsiteY0" fmla="*/ 9144 h 9753"/>
                <a:gd name="connsiteX1" fmla="*/ 40233 w 57912"/>
                <a:gd name="connsiteY1" fmla="*/ 9754 h 9753"/>
                <a:gd name="connsiteX2" fmla="*/ 0 w 57912"/>
                <a:gd name="connsiteY2" fmla="*/ 7925 h 9753"/>
                <a:gd name="connsiteX3" fmla="*/ 4267 w 57912"/>
                <a:gd name="connsiteY3" fmla="*/ 0 h 9753"/>
                <a:gd name="connsiteX4" fmla="*/ 48159 w 57912"/>
                <a:gd name="connsiteY4" fmla="*/ 610 h 9753"/>
                <a:gd name="connsiteX5" fmla="*/ 57912 w 57912"/>
                <a:gd name="connsiteY5" fmla="*/ 5486 h 9753"/>
                <a:gd name="connsiteX6" fmla="*/ 51207 w 57912"/>
                <a:gd name="connsiteY6" fmla="*/ 9144 h 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 h="9753">
                  <a:moveTo>
                    <a:pt x="51207" y="9144"/>
                  </a:moveTo>
                  <a:lnTo>
                    <a:pt x="40233" y="9754"/>
                  </a:lnTo>
                  <a:lnTo>
                    <a:pt x="0" y="7925"/>
                  </a:lnTo>
                  <a:lnTo>
                    <a:pt x="4267" y="0"/>
                  </a:lnTo>
                  <a:lnTo>
                    <a:pt x="48159" y="610"/>
                  </a:lnTo>
                  <a:lnTo>
                    <a:pt x="57912" y="5486"/>
                  </a:lnTo>
                  <a:lnTo>
                    <a:pt x="51207" y="914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8" name="Forme libre : forme 56">
              <a:extLst>
                <a:ext uri="{FF2B5EF4-FFF2-40B4-BE49-F238E27FC236}">
                  <a16:creationId xmlns:a16="http://schemas.microsoft.com/office/drawing/2014/main" id="{D45ADF2F-E85D-B014-6982-E21916C07806}"/>
                </a:ext>
              </a:extLst>
            </p:cNvPr>
            <p:cNvSpPr/>
            <p:nvPr/>
          </p:nvSpPr>
          <p:spPr>
            <a:xfrm>
              <a:off x="3480816" y="1503272"/>
              <a:ext cx="92659" cy="21336"/>
            </a:xfrm>
            <a:custGeom>
              <a:avLst/>
              <a:gdLst>
                <a:gd name="connsiteX0" fmla="*/ 73761 w 92659"/>
                <a:gd name="connsiteY0" fmla="*/ 12802 h 21336"/>
                <a:gd name="connsiteX1" fmla="*/ 20117 w 92659"/>
                <a:gd name="connsiteY1" fmla="*/ 21336 h 21336"/>
                <a:gd name="connsiteX2" fmla="*/ 0 w 92659"/>
                <a:gd name="connsiteY2" fmla="*/ 12192 h 21336"/>
                <a:gd name="connsiteX3" fmla="*/ 31089 w 92659"/>
                <a:gd name="connsiteY3" fmla="*/ 3048 h 21336"/>
                <a:gd name="connsiteX4" fmla="*/ 67665 w 92659"/>
                <a:gd name="connsiteY4" fmla="*/ 0 h 21336"/>
                <a:gd name="connsiteX5" fmla="*/ 92659 w 92659"/>
                <a:gd name="connsiteY5" fmla="*/ 4267 h 21336"/>
                <a:gd name="connsiteX6" fmla="*/ 73761 w 92659"/>
                <a:gd name="connsiteY6" fmla="*/ 12802 h 2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59" h="21336">
                  <a:moveTo>
                    <a:pt x="73761" y="12802"/>
                  </a:moveTo>
                  <a:lnTo>
                    <a:pt x="20117" y="21336"/>
                  </a:lnTo>
                  <a:lnTo>
                    <a:pt x="0" y="12192"/>
                  </a:lnTo>
                  <a:lnTo>
                    <a:pt x="31089" y="3048"/>
                  </a:lnTo>
                  <a:lnTo>
                    <a:pt x="67665" y="0"/>
                  </a:lnTo>
                  <a:lnTo>
                    <a:pt x="92659" y="4267"/>
                  </a:lnTo>
                  <a:lnTo>
                    <a:pt x="73761" y="1280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99" name="Forme libre : forme 57">
              <a:extLst>
                <a:ext uri="{FF2B5EF4-FFF2-40B4-BE49-F238E27FC236}">
                  <a16:creationId xmlns:a16="http://schemas.microsoft.com/office/drawing/2014/main" id="{623B7C18-F643-8099-5623-761ABC6D9CDE}"/>
                </a:ext>
              </a:extLst>
            </p:cNvPr>
            <p:cNvSpPr/>
            <p:nvPr/>
          </p:nvSpPr>
          <p:spPr>
            <a:xfrm>
              <a:off x="3530803" y="1483765"/>
              <a:ext cx="71323" cy="12192"/>
            </a:xfrm>
            <a:custGeom>
              <a:avLst/>
              <a:gdLst>
                <a:gd name="connsiteX0" fmla="*/ 71323 w 71323"/>
                <a:gd name="connsiteY0" fmla="*/ 6706 h 12192"/>
                <a:gd name="connsiteX1" fmla="*/ 36576 w 71323"/>
                <a:gd name="connsiteY1" fmla="*/ 12192 h 12192"/>
                <a:gd name="connsiteX2" fmla="*/ 0 w 71323"/>
                <a:gd name="connsiteY2" fmla="*/ 12192 h 12192"/>
                <a:gd name="connsiteX3" fmla="*/ 6096 w 71323"/>
                <a:gd name="connsiteY3" fmla="*/ 7925 h 12192"/>
                <a:gd name="connsiteX4" fmla="*/ 40843 w 71323"/>
                <a:gd name="connsiteY4" fmla="*/ 0 h 12192"/>
                <a:gd name="connsiteX5" fmla="*/ 51206 w 71323"/>
                <a:gd name="connsiteY5" fmla="*/ 1219 h 12192"/>
                <a:gd name="connsiteX6" fmla="*/ 71323 w 71323"/>
                <a:gd name="connsiteY6" fmla="*/ 6706 h 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23" h="12192">
                  <a:moveTo>
                    <a:pt x="71323" y="6706"/>
                  </a:moveTo>
                  <a:lnTo>
                    <a:pt x="36576" y="12192"/>
                  </a:lnTo>
                  <a:lnTo>
                    <a:pt x="0" y="12192"/>
                  </a:lnTo>
                  <a:lnTo>
                    <a:pt x="6096" y="7925"/>
                  </a:lnTo>
                  <a:lnTo>
                    <a:pt x="40843" y="0"/>
                  </a:lnTo>
                  <a:lnTo>
                    <a:pt x="51206" y="1219"/>
                  </a:lnTo>
                  <a:lnTo>
                    <a:pt x="71323"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0" name="Forme libre : forme 58">
              <a:extLst>
                <a:ext uri="{FF2B5EF4-FFF2-40B4-BE49-F238E27FC236}">
                  <a16:creationId xmlns:a16="http://schemas.microsoft.com/office/drawing/2014/main" id="{B81EE622-3314-776A-217C-6DB673D7D90B}"/>
                </a:ext>
              </a:extLst>
            </p:cNvPr>
            <p:cNvSpPr/>
            <p:nvPr/>
          </p:nvSpPr>
          <p:spPr>
            <a:xfrm>
              <a:off x="3837432" y="1483156"/>
              <a:ext cx="68275" cy="28651"/>
            </a:xfrm>
            <a:custGeom>
              <a:avLst/>
              <a:gdLst>
                <a:gd name="connsiteX0" fmla="*/ 49987 w 68275"/>
                <a:gd name="connsiteY0" fmla="*/ 22555 h 28651"/>
                <a:gd name="connsiteX1" fmla="*/ 9753 w 68275"/>
                <a:gd name="connsiteY1" fmla="*/ 28651 h 28651"/>
                <a:gd name="connsiteX2" fmla="*/ 0 w 68275"/>
                <a:gd name="connsiteY2" fmla="*/ 21946 h 28651"/>
                <a:gd name="connsiteX3" fmla="*/ 3657 w 68275"/>
                <a:gd name="connsiteY3" fmla="*/ 11582 h 28651"/>
                <a:gd name="connsiteX4" fmla="*/ 17069 w 68275"/>
                <a:gd name="connsiteY4" fmla="*/ 0 h 28651"/>
                <a:gd name="connsiteX5" fmla="*/ 43891 w 68275"/>
                <a:gd name="connsiteY5" fmla="*/ 1219 h 28651"/>
                <a:gd name="connsiteX6" fmla="*/ 54255 w 68275"/>
                <a:gd name="connsiteY6" fmla="*/ 3048 h 28651"/>
                <a:gd name="connsiteX7" fmla="*/ 68275 w 68275"/>
                <a:gd name="connsiteY7" fmla="*/ 12802 h 28651"/>
                <a:gd name="connsiteX8" fmla="*/ 49987 w 68275"/>
                <a:gd name="connsiteY8" fmla="*/ 22555 h 2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75" h="28651">
                  <a:moveTo>
                    <a:pt x="49987" y="22555"/>
                  </a:moveTo>
                  <a:lnTo>
                    <a:pt x="9753" y="28651"/>
                  </a:lnTo>
                  <a:lnTo>
                    <a:pt x="0" y="21946"/>
                  </a:lnTo>
                  <a:lnTo>
                    <a:pt x="3657" y="11582"/>
                  </a:lnTo>
                  <a:lnTo>
                    <a:pt x="17069" y="0"/>
                  </a:lnTo>
                  <a:lnTo>
                    <a:pt x="43891" y="1219"/>
                  </a:lnTo>
                  <a:lnTo>
                    <a:pt x="54255" y="3048"/>
                  </a:lnTo>
                  <a:lnTo>
                    <a:pt x="68275" y="12802"/>
                  </a:lnTo>
                  <a:lnTo>
                    <a:pt x="49987" y="2255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1" name="Forme libre : forme 59">
              <a:extLst>
                <a:ext uri="{FF2B5EF4-FFF2-40B4-BE49-F238E27FC236}">
                  <a16:creationId xmlns:a16="http://schemas.microsoft.com/office/drawing/2014/main" id="{C8856A0A-15FB-7353-C166-C1E6F9BD27DD}"/>
                </a:ext>
              </a:extLst>
            </p:cNvPr>
            <p:cNvSpPr/>
            <p:nvPr/>
          </p:nvSpPr>
          <p:spPr>
            <a:xfrm>
              <a:off x="3692347" y="1470964"/>
              <a:ext cx="111556" cy="39014"/>
            </a:xfrm>
            <a:custGeom>
              <a:avLst/>
              <a:gdLst>
                <a:gd name="connsiteX0" fmla="*/ 110947 w 111556"/>
                <a:gd name="connsiteY0" fmla="*/ 27432 h 39014"/>
                <a:gd name="connsiteX1" fmla="*/ 104241 w 111556"/>
                <a:gd name="connsiteY1" fmla="*/ 39014 h 39014"/>
                <a:gd name="connsiteX2" fmla="*/ 71933 w 111556"/>
                <a:gd name="connsiteY2" fmla="*/ 35966 h 39014"/>
                <a:gd name="connsiteX3" fmla="*/ 47549 w 111556"/>
                <a:gd name="connsiteY3" fmla="*/ 26822 h 39014"/>
                <a:gd name="connsiteX4" fmla="*/ 0 w 111556"/>
                <a:gd name="connsiteY4" fmla="*/ 25603 h 39014"/>
                <a:gd name="connsiteX5" fmla="*/ 32309 w 111556"/>
                <a:gd name="connsiteY5" fmla="*/ 17678 h 39014"/>
                <a:gd name="connsiteX6" fmla="*/ 15240 w 111556"/>
                <a:gd name="connsiteY6" fmla="*/ 10973 h 39014"/>
                <a:gd name="connsiteX7" fmla="*/ 28651 w 111556"/>
                <a:gd name="connsiteY7" fmla="*/ 0 h 39014"/>
                <a:gd name="connsiteX8" fmla="*/ 65837 w 111556"/>
                <a:gd name="connsiteY8" fmla="*/ 3658 h 39014"/>
                <a:gd name="connsiteX9" fmla="*/ 111557 w 111556"/>
                <a:gd name="connsiteY9" fmla="*/ 14021 h 39014"/>
                <a:gd name="connsiteX10" fmla="*/ 110947 w 111556"/>
                <a:gd name="connsiteY10" fmla="*/ 27432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56" h="39014">
                  <a:moveTo>
                    <a:pt x="110947" y="27432"/>
                  </a:moveTo>
                  <a:lnTo>
                    <a:pt x="104241" y="39014"/>
                  </a:lnTo>
                  <a:lnTo>
                    <a:pt x="71933" y="35966"/>
                  </a:lnTo>
                  <a:lnTo>
                    <a:pt x="47549" y="26822"/>
                  </a:lnTo>
                  <a:lnTo>
                    <a:pt x="0" y="25603"/>
                  </a:lnTo>
                  <a:lnTo>
                    <a:pt x="32309" y="17678"/>
                  </a:lnTo>
                  <a:lnTo>
                    <a:pt x="15240" y="10973"/>
                  </a:lnTo>
                  <a:lnTo>
                    <a:pt x="28651" y="0"/>
                  </a:lnTo>
                  <a:lnTo>
                    <a:pt x="65837" y="3658"/>
                  </a:lnTo>
                  <a:lnTo>
                    <a:pt x="111557" y="14021"/>
                  </a:lnTo>
                  <a:lnTo>
                    <a:pt x="110947" y="2743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2" name="Forme libre : forme 60">
              <a:extLst>
                <a:ext uri="{FF2B5EF4-FFF2-40B4-BE49-F238E27FC236}">
                  <a16:creationId xmlns:a16="http://schemas.microsoft.com/office/drawing/2014/main" id="{8C7F5193-1A84-E29E-A759-4C5D3003E118}"/>
                </a:ext>
              </a:extLst>
            </p:cNvPr>
            <p:cNvSpPr/>
            <p:nvPr/>
          </p:nvSpPr>
          <p:spPr>
            <a:xfrm>
              <a:off x="3939235" y="1419757"/>
              <a:ext cx="210312" cy="81686"/>
            </a:xfrm>
            <a:custGeom>
              <a:avLst/>
              <a:gdLst>
                <a:gd name="connsiteX0" fmla="*/ 193853 w 210312"/>
                <a:gd name="connsiteY0" fmla="*/ 41453 h 81686"/>
                <a:gd name="connsiteX1" fmla="*/ 210312 w 210312"/>
                <a:gd name="connsiteY1" fmla="*/ 50597 h 81686"/>
                <a:gd name="connsiteX2" fmla="*/ 170688 w 210312"/>
                <a:gd name="connsiteY2" fmla="*/ 58522 h 81686"/>
                <a:gd name="connsiteX3" fmla="*/ 106070 w 210312"/>
                <a:gd name="connsiteY3" fmla="*/ 79858 h 81686"/>
                <a:gd name="connsiteX4" fmla="*/ 64617 w 210312"/>
                <a:gd name="connsiteY4" fmla="*/ 81686 h 81686"/>
                <a:gd name="connsiteX5" fmla="*/ 23165 w 210312"/>
                <a:gd name="connsiteY5" fmla="*/ 78029 h 81686"/>
                <a:gd name="connsiteX6" fmla="*/ 13411 w 210312"/>
                <a:gd name="connsiteY6" fmla="*/ 66446 h 81686"/>
                <a:gd name="connsiteX7" fmla="*/ 26213 w 210312"/>
                <a:gd name="connsiteY7" fmla="*/ 56693 h 81686"/>
                <a:gd name="connsiteX8" fmla="*/ 52425 w 210312"/>
                <a:gd name="connsiteY8" fmla="*/ 49378 h 81686"/>
                <a:gd name="connsiteX9" fmla="*/ 12192 w 210312"/>
                <a:gd name="connsiteY9" fmla="*/ 49378 h 81686"/>
                <a:gd name="connsiteX10" fmla="*/ 0 w 210312"/>
                <a:gd name="connsiteY10" fmla="*/ 40234 h 81686"/>
                <a:gd name="connsiteX11" fmla="*/ 2438 w 210312"/>
                <a:gd name="connsiteY11" fmla="*/ 28651 h 81686"/>
                <a:gd name="connsiteX12" fmla="*/ 32309 w 210312"/>
                <a:gd name="connsiteY12" fmla="*/ 17069 h 81686"/>
                <a:gd name="connsiteX13" fmla="*/ 57302 w 210312"/>
                <a:gd name="connsiteY13" fmla="*/ 9144 h 81686"/>
                <a:gd name="connsiteX14" fmla="*/ 81686 w 210312"/>
                <a:gd name="connsiteY14" fmla="*/ 7315 h 81686"/>
                <a:gd name="connsiteX15" fmla="*/ 79857 w 210312"/>
                <a:gd name="connsiteY15" fmla="*/ 1219 h 81686"/>
                <a:gd name="connsiteX16" fmla="*/ 130454 w 210312"/>
                <a:gd name="connsiteY16" fmla="*/ 0 h 81686"/>
                <a:gd name="connsiteX17" fmla="*/ 140208 w 210312"/>
                <a:gd name="connsiteY17" fmla="*/ 13411 h 81686"/>
                <a:gd name="connsiteX18" fmla="*/ 168859 w 210312"/>
                <a:gd name="connsiteY18" fmla="*/ 18898 h 81686"/>
                <a:gd name="connsiteX19" fmla="*/ 198120 w 210312"/>
                <a:gd name="connsiteY19" fmla="*/ 24384 h 81686"/>
                <a:gd name="connsiteX20" fmla="*/ 193853 w 210312"/>
                <a:gd name="connsiteY20" fmla="*/ 41453 h 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312" h="81686">
                  <a:moveTo>
                    <a:pt x="193853" y="41453"/>
                  </a:moveTo>
                  <a:lnTo>
                    <a:pt x="210312" y="50597"/>
                  </a:lnTo>
                  <a:lnTo>
                    <a:pt x="170688" y="58522"/>
                  </a:lnTo>
                  <a:lnTo>
                    <a:pt x="106070" y="79858"/>
                  </a:lnTo>
                  <a:lnTo>
                    <a:pt x="64617" y="81686"/>
                  </a:lnTo>
                  <a:lnTo>
                    <a:pt x="23165" y="78029"/>
                  </a:lnTo>
                  <a:lnTo>
                    <a:pt x="13411" y="66446"/>
                  </a:lnTo>
                  <a:lnTo>
                    <a:pt x="26213" y="56693"/>
                  </a:lnTo>
                  <a:lnTo>
                    <a:pt x="52425" y="49378"/>
                  </a:lnTo>
                  <a:lnTo>
                    <a:pt x="12192" y="49378"/>
                  </a:lnTo>
                  <a:lnTo>
                    <a:pt x="0" y="40234"/>
                  </a:lnTo>
                  <a:lnTo>
                    <a:pt x="2438" y="28651"/>
                  </a:lnTo>
                  <a:lnTo>
                    <a:pt x="32309" y="17069"/>
                  </a:lnTo>
                  <a:lnTo>
                    <a:pt x="57302" y="9144"/>
                  </a:lnTo>
                  <a:lnTo>
                    <a:pt x="81686" y="7315"/>
                  </a:lnTo>
                  <a:lnTo>
                    <a:pt x="79857" y="1219"/>
                  </a:lnTo>
                  <a:lnTo>
                    <a:pt x="130454" y="0"/>
                  </a:lnTo>
                  <a:lnTo>
                    <a:pt x="140208" y="13411"/>
                  </a:lnTo>
                  <a:lnTo>
                    <a:pt x="168859" y="18898"/>
                  </a:lnTo>
                  <a:lnTo>
                    <a:pt x="198120" y="24384"/>
                  </a:lnTo>
                  <a:lnTo>
                    <a:pt x="193853" y="4145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3" name="Forme libre : forme 61">
              <a:extLst>
                <a:ext uri="{FF2B5EF4-FFF2-40B4-BE49-F238E27FC236}">
                  <a16:creationId xmlns:a16="http://schemas.microsoft.com/office/drawing/2014/main" id="{8388B282-E793-3BFE-42CC-6FD7CF7B0BDB}"/>
                </a:ext>
              </a:extLst>
            </p:cNvPr>
            <p:cNvSpPr/>
            <p:nvPr/>
          </p:nvSpPr>
          <p:spPr>
            <a:xfrm>
              <a:off x="3976420" y="1373428"/>
              <a:ext cx="765048" cy="187756"/>
            </a:xfrm>
            <a:custGeom>
              <a:avLst/>
              <a:gdLst>
                <a:gd name="connsiteX0" fmla="*/ 639471 w 765048"/>
                <a:gd name="connsiteY0" fmla="*/ 2438 h 187756"/>
                <a:gd name="connsiteX1" fmla="*/ 692506 w 765048"/>
                <a:gd name="connsiteY1" fmla="*/ 4267 h 187756"/>
                <a:gd name="connsiteX2" fmla="*/ 733349 w 765048"/>
                <a:gd name="connsiteY2" fmla="*/ 7315 h 187756"/>
                <a:gd name="connsiteX3" fmla="*/ 765048 w 765048"/>
                <a:gd name="connsiteY3" fmla="*/ 13411 h 187756"/>
                <a:gd name="connsiteX4" fmla="*/ 758343 w 765048"/>
                <a:gd name="connsiteY4" fmla="*/ 19507 h 187756"/>
                <a:gd name="connsiteX5" fmla="*/ 698602 w 765048"/>
                <a:gd name="connsiteY5" fmla="*/ 29870 h 187756"/>
                <a:gd name="connsiteX6" fmla="*/ 643738 w 765048"/>
                <a:gd name="connsiteY6" fmla="*/ 34747 h 187756"/>
                <a:gd name="connsiteX7" fmla="*/ 619354 w 765048"/>
                <a:gd name="connsiteY7" fmla="*/ 40234 h 187756"/>
                <a:gd name="connsiteX8" fmla="*/ 665074 w 765048"/>
                <a:gd name="connsiteY8" fmla="*/ 40234 h 187756"/>
                <a:gd name="connsiteX9" fmla="*/ 601066 w 765048"/>
                <a:gd name="connsiteY9" fmla="*/ 55474 h 187756"/>
                <a:gd name="connsiteX10" fmla="*/ 559613 w 765048"/>
                <a:gd name="connsiteY10" fmla="*/ 62789 h 187756"/>
                <a:gd name="connsiteX11" fmla="*/ 502920 w 765048"/>
                <a:gd name="connsiteY11" fmla="*/ 84125 h 187756"/>
                <a:gd name="connsiteX12" fmla="*/ 453543 w 765048"/>
                <a:gd name="connsiteY12" fmla="*/ 88392 h 187756"/>
                <a:gd name="connsiteX13" fmla="*/ 434645 w 765048"/>
                <a:gd name="connsiteY13" fmla="*/ 94488 h 187756"/>
                <a:gd name="connsiteX14" fmla="*/ 365760 w 765048"/>
                <a:gd name="connsiteY14" fmla="*/ 96926 h 187756"/>
                <a:gd name="connsiteX15" fmla="*/ 392583 w 765048"/>
                <a:gd name="connsiteY15" fmla="*/ 100584 h 187756"/>
                <a:gd name="connsiteX16" fmla="*/ 372466 w 765048"/>
                <a:gd name="connsiteY16" fmla="*/ 105461 h 187756"/>
                <a:gd name="connsiteX17" fmla="*/ 376733 w 765048"/>
                <a:gd name="connsiteY17" fmla="*/ 119482 h 187756"/>
                <a:gd name="connsiteX18" fmla="*/ 346253 w 765048"/>
                <a:gd name="connsiteY18" fmla="*/ 129235 h 187756"/>
                <a:gd name="connsiteX19" fmla="*/ 304191 w 765048"/>
                <a:gd name="connsiteY19" fmla="*/ 137160 h 187756"/>
                <a:gd name="connsiteX20" fmla="*/ 282855 w 765048"/>
                <a:gd name="connsiteY20" fmla="*/ 148133 h 187756"/>
                <a:gd name="connsiteX21" fmla="*/ 242621 w 765048"/>
                <a:gd name="connsiteY21" fmla="*/ 157277 h 187756"/>
                <a:gd name="connsiteX22" fmla="*/ 239573 w 765048"/>
                <a:gd name="connsiteY22" fmla="*/ 163982 h 187756"/>
                <a:gd name="connsiteX23" fmla="*/ 279197 w 765048"/>
                <a:gd name="connsiteY23" fmla="*/ 162763 h 187756"/>
                <a:gd name="connsiteX24" fmla="*/ 272491 w 765048"/>
                <a:gd name="connsiteY24" fmla="*/ 170078 h 187756"/>
                <a:gd name="connsiteX25" fmla="*/ 195072 w 765048"/>
                <a:gd name="connsiteY25" fmla="*/ 187757 h 187756"/>
                <a:gd name="connsiteX26" fmla="*/ 143256 w 765048"/>
                <a:gd name="connsiteY26" fmla="*/ 179222 h 187756"/>
                <a:gd name="connsiteX27" fmla="*/ 71933 w 765048"/>
                <a:gd name="connsiteY27" fmla="*/ 184099 h 187756"/>
                <a:gd name="connsiteX28" fmla="*/ 41453 w 765048"/>
                <a:gd name="connsiteY28" fmla="*/ 180442 h 187756"/>
                <a:gd name="connsiteX29" fmla="*/ 0 w 765048"/>
                <a:gd name="connsiteY29" fmla="*/ 178613 h 187756"/>
                <a:gd name="connsiteX30" fmla="*/ 12802 w 765048"/>
                <a:gd name="connsiteY30" fmla="*/ 164592 h 187756"/>
                <a:gd name="connsiteX31" fmla="*/ 61570 w 765048"/>
                <a:gd name="connsiteY31" fmla="*/ 157886 h 187756"/>
                <a:gd name="connsiteX32" fmla="*/ 73762 w 765048"/>
                <a:gd name="connsiteY32" fmla="*/ 137160 h 187756"/>
                <a:gd name="connsiteX33" fmla="*/ 89611 w 765048"/>
                <a:gd name="connsiteY33" fmla="*/ 135331 h 187756"/>
                <a:gd name="connsiteX34" fmla="*/ 135331 w 765048"/>
                <a:gd name="connsiteY34" fmla="*/ 147523 h 187756"/>
                <a:gd name="connsiteX35" fmla="*/ 124968 w 765048"/>
                <a:gd name="connsiteY35" fmla="*/ 129235 h 187756"/>
                <a:gd name="connsiteX36" fmla="*/ 95098 w 765048"/>
                <a:gd name="connsiteY36" fmla="*/ 123749 h 187756"/>
                <a:gd name="connsiteX37" fmla="*/ 125578 w 765048"/>
                <a:gd name="connsiteY37" fmla="*/ 112776 h 187756"/>
                <a:gd name="connsiteX38" fmla="*/ 171907 w 765048"/>
                <a:gd name="connsiteY38" fmla="*/ 106070 h 187756"/>
                <a:gd name="connsiteX39" fmla="*/ 188976 w 765048"/>
                <a:gd name="connsiteY39" fmla="*/ 96317 h 187756"/>
                <a:gd name="connsiteX40" fmla="*/ 170688 w 765048"/>
                <a:gd name="connsiteY40" fmla="*/ 85954 h 187756"/>
                <a:gd name="connsiteX41" fmla="*/ 177394 w 765048"/>
                <a:gd name="connsiteY41" fmla="*/ 72542 h 187756"/>
                <a:gd name="connsiteX42" fmla="*/ 234696 w 765048"/>
                <a:gd name="connsiteY42" fmla="*/ 73152 h 187756"/>
                <a:gd name="connsiteX43" fmla="*/ 248107 w 765048"/>
                <a:gd name="connsiteY43" fmla="*/ 76200 h 187756"/>
                <a:gd name="connsiteX44" fmla="*/ 292608 w 765048"/>
                <a:gd name="connsiteY44" fmla="*/ 66446 h 187756"/>
                <a:gd name="connsiteX45" fmla="*/ 248107 w 765048"/>
                <a:gd name="connsiteY45" fmla="*/ 63398 h 187756"/>
                <a:gd name="connsiteX46" fmla="*/ 171298 w 765048"/>
                <a:gd name="connsiteY46" fmla="*/ 65227 h 187756"/>
                <a:gd name="connsiteX47" fmla="*/ 144475 w 765048"/>
                <a:gd name="connsiteY47" fmla="*/ 56693 h 187756"/>
                <a:gd name="connsiteX48" fmla="*/ 139599 w 765048"/>
                <a:gd name="connsiteY48" fmla="*/ 46330 h 187756"/>
                <a:gd name="connsiteX49" fmla="*/ 124359 w 765048"/>
                <a:gd name="connsiteY49" fmla="*/ 39014 h 187756"/>
                <a:gd name="connsiteX50" fmla="*/ 131064 w 765048"/>
                <a:gd name="connsiteY50" fmla="*/ 31090 h 187756"/>
                <a:gd name="connsiteX51" fmla="*/ 167640 w 765048"/>
                <a:gd name="connsiteY51" fmla="*/ 26213 h 187756"/>
                <a:gd name="connsiteX52" fmla="*/ 193243 w 765048"/>
                <a:gd name="connsiteY52" fmla="*/ 25603 h 187756"/>
                <a:gd name="connsiteX53" fmla="*/ 238354 w 765048"/>
                <a:gd name="connsiteY53" fmla="*/ 21946 h 187756"/>
                <a:gd name="connsiteX54" fmla="*/ 279807 w 765048"/>
                <a:gd name="connsiteY54" fmla="*/ 12802 h 187756"/>
                <a:gd name="connsiteX55" fmla="*/ 303581 w 765048"/>
                <a:gd name="connsiteY55" fmla="*/ 14021 h 187756"/>
                <a:gd name="connsiteX56" fmla="*/ 318211 w 765048"/>
                <a:gd name="connsiteY56" fmla="*/ 20726 h 187756"/>
                <a:gd name="connsiteX57" fmla="*/ 348691 w 765048"/>
                <a:gd name="connsiteY57" fmla="*/ 8534 h 187756"/>
                <a:gd name="connsiteX58" fmla="*/ 380391 w 765048"/>
                <a:gd name="connsiteY58" fmla="*/ 4877 h 187756"/>
                <a:gd name="connsiteX59" fmla="*/ 420015 w 765048"/>
                <a:gd name="connsiteY59" fmla="*/ 2438 h 187756"/>
                <a:gd name="connsiteX60" fmla="*/ 483413 w 765048"/>
                <a:gd name="connsiteY60" fmla="*/ 1219 h 187756"/>
                <a:gd name="connsiteX61" fmla="*/ 491338 w 765048"/>
                <a:gd name="connsiteY61" fmla="*/ 3658 h 187756"/>
                <a:gd name="connsiteX62" fmla="*/ 554127 w 765048"/>
                <a:gd name="connsiteY62" fmla="*/ 0 h 187756"/>
                <a:gd name="connsiteX63" fmla="*/ 596799 w 765048"/>
                <a:gd name="connsiteY63" fmla="*/ 1219 h 187756"/>
                <a:gd name="connsiteX64" fmla="*/ 639471 w 765048"/>
                <a:gd name="connsiteY64" fmla="*/ 2438 h 18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65048" h="187756">
                  <a:moveTo>
                    <a:pt x="639471" y="2438"/>
                  </a:moveTo>
                  <a:lnTo>
                    <a:pt x="692506" y="4267"/>
                  </a:lnTo>
                  <a:lnTo>
                    <a:pt x="733349" y="7315"/>
                  </a:lnTo>
                  <a:lnTo>
                    <a:pt x="765048" y="13411"/>
                  </a:lnTo>
                  <a:lnTo>
                    <a:pt x="758343" y="19507"/>
                  </a:lnTo>
                  <a:lnTo>
                    <a:pt x="698602" y="29870"/>
                  </a:lnTo>
                  <a:lnTo>
                    <a:pt x="643738" y="34747"/>
                  </a:lnTo>
                  <a:lnTo>
                    <a:pt x="619354" y="40234"/>
                  </a:lnTo>
                  <a:lnTo>
                    <a:pt x="665074" y="40234"/>
                  </a:lnTo>
                  <a:lnTo>
                    <a:pt x="601066" y="55474"/>
                  </a:lnTo>
                  <a:lnTo>
                    <a:pt x="559613" y="62789"/>
                  </a:lnTo>
                  <a:lnTo>
                    <a:pt x="502920" y="84125"/>
                  </a:lnTo>
                  <a:lnTo>
                    <a:pt x="453543" y="88392"/>
                  </a:lnTo>
                  <a:lnTo>
                    <a:pt x="434645" y="94488"/>
                  </a:lnTo>
                  <a:lnTo>
                    <a:pt x="365760" y="96926"/>
                  </a:lnTo>
                  <a:lnTo>
                    <a:pt x="392583" y="100584"/>
                  </a:lnTo>
                  <a:lnTo>
                    <a:pt x="372466" y="105461"/>
                  </a:lnTo>
                  <a:lnTo>
                    <a:pt x="376733" y="119482"/>
                  </a:lnTo>
                  <a:lnTo>
                    <a:pt x="346253" y="129235"/>
                  </a:lnTo>
                  <a:lnTo>
                    <a:pt x="304191" y="137160"/>
                  </a:lnTo>
                  <a:lnTo>
                    <a:pt x="282855" y="148133"/>
                  </a:lnTo>
                  <a:lnTo>
                    <a:pt x="242621" y="157277"/>
                  </a:lnTo>
                  <a:lnTo>
                    <a:pt x="239573" y="163982"/>
                  </a:lnTo>
                  <a:lnTo>
                    <a:pt x="279197" y="162763"/>
                  </a:lnTo>
                  <a:lnTo>
                    <a:pt x="272491" y="170078"/>
                  </a:lnTo>
                  <a:lnTo>
                    <a:pt x="195072" y="187757"/>
                  </a:lnTo>
                  <a:lnTo>
                    <a:pt x="143256" y="179222"/>
                  </a:lnTo>
                  <a:lnTo>
                    <a:pt x="71933" y="184099"/>
                  </a:lnTo>
                  <a:lnTo>
                    <a:pt x="41453" y="180442"/>
                  </a:lnTo>
                  <a:lnTo>
                    <a:pt x="0" y="178613"/>
                  </a:lnTo>
                  <a:lnTo>
                    <a:pt x="12802" y="164592"/>
                  </a:lnTo>
                  <a:lnTo>
                    <a:pt x="61570" y="157886"/>
                  </a:lnTo>
                  <a:lnTo>
                    <a:pt x="73762" y="137160"/>
                  </a:lnTo>
                  <a:lnTo>
                    <a:pt x="89611" y="135331"/>
                  </a:lnTo>
                  <a:lnTo>
                    <a:pt x="135331" y="147523"/>
                  </a:lnTo>
                  <a:lnTo>
                    <a:pt x="124968" y="129235"/>
                  </a:lnTo>
                  <a:lnTo>
                    <a:pt x="95098" y="123749"/>
                  </a:lnTo>
                  <a:lnTo>
                    <a:pt x="125578" y="112776"/>
                  </a:lnTo>
                  <a:lnTo>
                    <a:pt x="171907" y="106070"/>
                  </a:lnTo>
                  <a:lnTo>
                    <a:pt x="188976" y="96317"/>
                  </a:lnTo>
                  <a:lnTo>
                    <a:pt x="170688" y="85954"/>
                  </a:lnTo>
                  <a:lnTo>
                    <a:pt x="177394" y="72542"/>
                  </a:lnTo>
                  <a:lnTo>
                    <a:pt x="234696" y="73152"/>
                  </a:lnTo>
                  <a:lnTo>
                    <a:pt x="248107" y="76200"/>
                  </a:lnTo>
                  <a:lnTo>
                    <a:pt x="292608" y="66446"/>
                  </a:lnTo>
                  <a:lnTo>
                    <a:pt x="248107" y="63398"/>
                  </a:lnTo>
                  <a:lnTo>
                    <a:pt x="171298" y="65227"/>
                  </a:lnTo>
                  <a:lnTo>
                    <a:pt x="144475" y="56693"/>
                  </a:lnTo>
                  <a:lnTo>
                    <a:pt x="139599" y="46330"/>
                  </a:lnTo>
                  <a:lnTo>
                    <a:pt x="124359" y="39014"/>
                  </a:lnTo>
                  <a:lnTo>
                    <a:pt x="131064" y="31090"/>
                  </a:lnTo>
                  <a:lnTo>
                    <a:pt x="167640" y="26213"/>
                  </a:lnTo>
                  <a:lnTo>
                    <a:pt x="193243" y="25603"/>
                  </a:lnTo>
                  <a:lnTo>
                    <a:pt x="238354" y="21946"/>
                  </a:lnTo>
                  <a:lnTo>
                    <a:pt x="279807" y="12802"/>
                  </a:lnTo>
                  <a:lnTo>
                    <a:pt x="303581" y="14021"/>
                  </a:lnTo>
                  <a:lnTo>
                    <a:pt x="318211" y="20726"/>
                  </a:lnTo>
                  <a:lnTo>
                    <a:pt x="348691" y="8534"/>
                  </a:lnTo>
                  <a:lnTo>
                    <a:pt x="380391" y="4877"/>
                  </a:lnTo>
                  <a:lnTo>
                    <a:pt x="420015" y="2438"/>
                  </a:lnTo>
                  <a:lnTo>
                    <a:pt x="483413" y="1219"/>
                  </a:lnTo>
                  <a:lnTo>
                    <a:pt x="491338" y="3658"/>
                  </a:lnTo>
                  <a:lnTo>
                    <a:pt x="554127" y="0"/>
                  </a:lnTo>
                  <a:lnTo>
                    <a:pt x="596799" y="1219"/>
                  </a:lnTo>
                  <a:lnTo>
                    <a:pt x="639471"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4" name="Forme libre : forme 62">
              <a:extLst>
                <a:ext uri="{FF2B5EF4-FFF2-40B4-BE49-F238E27FC236}">
                  <a16:creationId xmlns:a16="http://schemas.microsoft.com/office/drawing/2014/main" id="{7A29B001-9CC2-CDCD-6ACE-7D174435B0CE}"/>
                </a:ext>
              </a:extLst>
            </p:cNvPr>
            <p:cNvSpPr/>
            <p:nvPr/>
          </p:nvSpPr>
          <p:spPr>
            <a:xfrm>
              <a:off x="6197803" y="2550565"/>
              <a:ext cx="134721" cy="78638"/>
            </a:xfrm>
            <a:custGeom>
              <a:avLst/>
              <a:gdLst>
                <a:gd name="connsiteX0" fmla="*/ 107899 w 134721"/>
                <a:gd name="connsiteY0" fmla="*/ 11582 h 78638"/>
                <a:gd name="connsiteX1" fmla="*/ 109118 w 134721"/>
                <a:gd name="connsiteY1" fmla="*/ 18288 h 78638"/>
                <a:gd name="connsiteX2" fmla="*/ 104851 w 134721"/>
                <a:gd name="connsiteY2" fmla="*/ 27432 h 78638"/>
                <a:gd name="connsiteX3" fmla="*/ 118872 w 134721"/>
                <a:gd name="connsiteY3" fmla="*/ 34747 h 78638"/>
                <a:gd name="connsiteX4" fmla="*/ 134722 w 134721"/>
                <a:gd name="connsiteY4" fmla="*/ 35966 h 78638"/>
                <a:gd name="connsiteX5" fmla="*/ 132893 w 134721"/>
                <a:gd name="connsiteY5" fmla="*/ 51206 h 78638"/>
                <a:gd name="connsiteX6" fmla="*/ 120091 w 134721"/>
                <a:gd name="connsiteY6" fmla="*/ 57912 h 78638"/>
                <a:gd name="connsiteX7" fmla="*/ 96926 w 134721"/>
                <a:gd name="connsiteY7" fmla="*/ 53035 h 78638"/>
                <a:gd name="connsiteX8" fmla="*/ 90830 w 134721"/>
                <a:gd name="connsiteY8" fmla="*/ 68275 h 78638"/>
                <a:gd name="connsiteX9" fmla="*/ 76200 w 134721"/>
                <a:gd name="connsiteY9" fmla="*/ 69494 h 78638"/>
                <a:gd name="connsiteX10" fmla="*/ 70714 w 134721"/>
                <a:gd name="connsiteY10" fmla="*/ 63398 h 78638"/>
                <a:gd name="connsiteX11" fmla="*/ 54254 w 134721"/>
                <a:gd name="connsiteY11" fmla="*/ 76810 h 78638"/>
                <a:gd name="connsiteX12" fmla="*/ 39014 w 134721"/>
                <a:gd name="connsiteY12" fmla="*/ 78638 h 78638"/>
                <a:gd name="connsiteX13" fmla="*/ 25603 w 134721"/>
                <a:gd name="connsiteY13" fmla="*/ 70104 h 78638"/>
                <a:gd name="connsiteX14" fmla="*/ 14630 w 134721"/>
                <a:gd name="connsiteY14" fmla="*/ 53645 h 78638"/>
                <a:gd name="connsiteX15" fmla="*/ 0 w 134721"/>
                <a:gd name="connsiteY15" fmla="*/ 59741 h 78638"/>
                <a:gd name="connsiteX16" fmla="*/ 0 w 134721"/>
                <a:gd name="connsiteY16" fmla="*/ 42062 h 78638"/>
                <a:gd name="connsiteX17" fmla="*/ 21945 w 134721"/>
                <a:gd name="connsiteY17" fmla="*/ 20726 h 78638"/>
                <a:gd name="connsiteX18" fmla="*/ 20726 w 134721"/>
                <a:gd name="connsiteY18" fmla="*/ 10973 h 78638"/>
                <a:gd name="connsiteX19" fmla="*/ 34747 w 134721"/>
                <a:gd name="connsiteY19" fmla="*/ 14630 h 78638"/>
                <a:gd name="connsiteX20" fmla="*/ 42672 w 134721"/>
                <a:gd name="connsiteY20" fmla="*/ 7925 h 78638"/>
                <a:gd name="connsiteX21" fmla="*/ 68275 w 134721"/>
                <a:gd name="connsiteY21" fmla="*/ 7925 h 78638"/>
                <a:gd name="connsiteX22" fmla="*/ 74371 w 134721"/>
                <a:gd name="connsiteY22" fmla="*/ 0 h 78638"/>
                <a:gd name="connsiteX23" fmla="*/ 107899 w 134721"/>
                <a:gd name="connsiteY23" fmla="*/ 11582 h 7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21" h="78638">
                  <a:moveTo>
                    <a:pt x="107899" y="11582"/>
                  </a:moveTo>
                  <a:lnTo>
                    <a:pt x="109118" y="18288"/>
                  </a:lnTo>
                  <a:lnTo>
                    <a:pt x="104851" y="27432"/>
                  </a:lnTo>
                  <a:lnTo>
                    <a:pt x="118872" y="34747"/>
                  </a:lnTo>
                  <a:lnTo>
                    <a:pt x="134722" y="35966"/>
                  </a:lnTo>
                  <a:lnTo>
                    <a:pt x="132893" y="51206"/>
                  </a:lnTo>
                  <a:lnTo>
                    <a:pt x="120091" y="57912"/>
                  </a:lnTo>
                  <a:lnTo>
                    <a:pt x="96926" y="53035"/>
                  </a:lnTo>
                  <a:lnTo>
                    <a:pt x="90830" y="68275"/>
                  </a:lnTo>
                  <a:lnTo>
                    <a:pt x="76200" y="69494"/>
                  </a:lnTo>
                  <a:lnTo>
                    <a:pt x="70714" y="63398"/>
                  </a:lnTo>
                  <a:lnTo>
                    <a:pt x="54254" y="76810"/>
                  </a:lnTo>
                  <a:lnTo>
                    <a:pt x="39014" y="78638"/>
                  </a:lnTo>
                  <a:lnTo>
                    <a:pt x="25603" y="70104"/>
                  </a:lnTo>
                  <a:lnTo>
                    <a:pt x="14630" y="53645"/>
                  </a:lnTo>
                  <a:lnTo>
                    <a:pt x="0" y="59741"/>
                  </a:lnTo>
                  <a:lnTo>
                    <a:pt x="0" y="42062"/>
                  </a:lnTo>
                  <a:lnTo>
                    <a:pt x="21945" y="20726"/>
                  </a:lnTo>
                  <a:lnTo>
                    <a:pt x="20726" y="10973"/>
                  </a:lnTo>
                  <a:lnTo>
                    <a:pt x="34747" y="14630"/>
                  </a:lnTo>
                  <a:lnTo>
                    <a:pt x="42672" y="7925"/>
                  </a:lnTo>
                  <a:lnTo>
                    <a:pt x="68275" y="7925"/>
                  </a:lnTo>
                  <a:lnTo>
                    <a:pt x="74371" y="0"/>
                  </a:lnTo>
                  <a:lnTo>
                    <a:pt x="107899" y="1158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5" name="Forme libre : forme 63">
              <a:extLst>
                <a:ext uri="{FF2B5EF4-FFF2-40B4-BE49-F238E27FC236}">
                  <a16:creationId xmlns:a16="http://schemas.microsoft.com/office/drawing/2014/main" id="{0D853485-9694-C861-701C-08B723FD855C}"/>
                </a:ext>
              </a:extLst>
            </p:cNvPr>
            <p:cNvSpPr/>
            <p:nvPr/>
          </p:nvSpPr>
          <p:spPr>
            <a:xfrm>
              <a:off x="9704832" y="3630776"/>
              <a:ext cx="78638" cy="74371"/>
            </a:xfrm>
            <a:custGeom>
              <a:avLst/>
              <a:gdLst>
                <a:gd name="connsiteX0" fmla="*/ 62179 w 78638"/>
                <a:gd name="connsiteY0" fmla="*/ 55474 h 74371"/>
                <a:gd name="connsiteX1" fmla="*/ 35967 w 78638"/>
                <a:gd name="connsiteY1" fmla="*/ 74371 h 74371"/>
                <a:gd name="connsiteX2" fmla="*/ 6096 w 78638"/>
                <a:gd name="connsiteY2" fmla="*/ 62179 h 74371"/>
                <a:gd name="connsiteX3" fmla="*/ 0 w 78638"/>
                <a:gd name="connsiteY3" fmla="*/ 28651 h 74371"/>
                <a:gd name="connsiteX4" fmla="*/ 13411 w 78638"/>
                <a:gd name="connsiteY4" fmla="*/ 10973 h 74371"/>
                <a:gd name="connsiteX5" fmla="*/ 48768 w 78638"/>
                <a:gd name="connsiteY5" fmla="*/ 0 h 74371"/>
                <a:gd name="connsiteX6" fmla="*/ 68885 w 78638"/>
                <a:gd name="connsiteY6" fmla="*/ 610 h 74371"/>
                <a:gd name="connsiteX7" fmla="*/ 78639 w 78638"/>
                <a:gd name="connsiteY7" fmla="*/ 15850 h 74371"/>
                <a:gd name="connsiteX8" fmla="*/ 66447 w 78638"/>
                <a:gd name="connsiteY8" fmla="*/ 32919 h 74371"/>
                <a:gd name="connsiteX9" fmla="*/ 62179 w 78638"/>
                <a:gd name="connsiteY9" fmla="*/ 55474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38" h="74371">
                  <a:moveTo>
                    <a:pt x="62179" y="55474"/>
                  </a:moveTo>
                  <a:lnTo>
                    <a:pt x="35967" y="74371"/>
                  </a:lnTo>
                  <a:lnTo>
                    <a:pt x="6096" y="62179"/>
                  </a:lnTo>
                  <a:lnTo>
                    <a:pt x="0" y="28651"/>
                  </a:lnTo>
                  <a:lnTo>
                    <a:pt x="13411" y="10973"/>
                  </a:lnTo>
                  <a:lnTo>
                    <a:pt x="48768" y="0"/>
                  </a:lnTo>
                  <a:lnTo>
                    <a:pt x="68885" y="610"/>
                  </a:lnTo>
                  <a:lnTo>
                    <a:pt x="78639" y="15850"/>
                  </a:lnTo>
                  <a:lnTo>
                    <a:pt x="66447" y="32919"/>
                  </a:lnTo>
                  <a:lnTo>
                    <a:pt x="62179" y="5547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6" name="Forme libre : forme 64">
              <a:extLst>
                <a:ext uri="{FF2B5EF4-FFF2-40B4-BE49-F238E27FC236}">
                  <a16:creationId xmlns:a16="http://schemas.microsoft.com/office/drawing/2014/main" id="{699ACB1C-A6C2-6598-3576-16183CF260BC}"/>
                </a:ext>
              </a:extLst>
            </p:cNvPr>
            <p:cNvSpPr/>
            <p:nvPr/>
          </p:nvSpPr>
          <p:spPr>
            <a:xfrm>
              <a:off x="8365541" y="2337815"/>
              <a:ext cx="1766620" cy="1285646"/>
            </a:xfrm>
            <a:custGeom>
              <a:avLst/>
              <a:gdLst>
                <a:gd name="connsiteX0" fmla="*/ 1544116 w 1766620"/>
                <a:gd name="connsiteY0" fmla="*/ 151181 h 1285646"/>
                <a:gd name="connsiteX1" fmla="*/ 1598980 w 1766620"/>
                <a:gd name="connsiteY1" fmla="*/ 178613 h 1285646"/>
                <a:gd name="connsiteX2" fmla="*/ 1635556 w 1766620"/>
                <a:gd name="connsiteY2" fmla="*/ 213970 h 1285646"/>
                <a:gd name="connsiteX3" fmla="*/ 1681886 w 1766620"/>
                <a:gd name="connsiteY3" fmla="*/ 213970 h 1285646"/>
                <a:gd name="connsiteX4" fmla="*/ 1697736 w 1766620"/>
                <a:gd name="connsiteY4" fmla="*/ 199339 h 1285646"/>
                <a:gd name="connsiteX5" fmla="*/ 1739798 w 1766620"/>
                <a:gd name="connsiteY5" fmla="*/ 187757 h 1285646"/>
                <a:gd name="connsiteX6" fmla="*/ 1747723 w 1766620"/>
                <a:gd name="connsiteY6" fmla="*/ 222504 h 1285646"/>
                <a:gd name="connsiteX7" fmla="*/ 1745894 w 1766620"/>
                <a:gd name="connsiteY7" fmla="*/ 236525 h 1285646"/>
                <a:gd name="connsiteX8" fmla="*/ 1762963 w 1766620"/>
                <a:gd name="connsiteY8" fmla="*/ 277978 h 1285646"/>
                <a:gd name="connsiteX9" fmla="*/ 1766620 w 1766620"/>
                <a:gd name="connsiteY9" fmla="*/ 315773 h 1285646"/>
                <a:gd name="connsiteX10" fmla="*/ 1724558 w 1766620"/>
                <a:gd name="connsiteY10" fmla="*/ 309067 h 1285646"/>
                <a:gd name="connsiteX11" fmla="*/ 1706880 w 1766620"/>
                <a:gd name="connsiteY11" fmla="*/ 322478 h 1285646"/>
                <a:gd name="connsiteX12" fmla="*/ 1735531 w 1766620"/>
                <a:gd name="connsiteY12" fmla="*/ 355397 h 1285646"/>
                <a:gd name="connsiteX13" fmla="*/ 1759306 w 1766620"/>
                <a:gd name="connsiteY13" fmla="*/ 401117 h 1285646"/>
                <a:gd name="connsiteX14" fmla="*/ 1744066 w 1766620"/>
                <a:gd name="connsiteY14" fmla="*/ 401726 h 1285646"/>
                <a:gd name="connsiteX15" fmla="*/ 1755648 w 1766620"/>
                <a:gd name="connsiteY15" fmla="*/ 421843 h 1285646"/>
                <a:gd name="connsiteX16" fmla="*/ 1722120 w 1766620"/>
                <a:gd name="connsiteY16" fmla="*/ 398678 h 1285646"/>
                <a:gd name="connsiteX17" fmla="*/ 1722120 w 1766620"/>
                <a:gd name="connsiteY17" fmla="*/ 420624 h 1285646"/>
                <a:gd name="connsiteX18" fmla="*/ 1683106 w 1766620"/>
                <a:gd name="connsiteY18" fmla="*/ 437083 h 1285646"/>
                <a:gd name="connsiteX19" fmla="*/ 1700174 w 1766620"/>
                <a:gd name="connsiteY19" fmla="*/ 457810 h 1285646"/>
                <a:gd name="connsiteX20" fmla="*/ 1672132 w 1766620"/>
                <a:gd name="connsiteY20" fmla="*/ 455981 h 1285646"/>
                <a:gd name="connsiteX21" fmla="*/ 1650187 w 1766620"/>
                <a:gd name="connsiteY21" fmla="*/ 443789 h 1285646"/>
                <a:gd name="connsiteX22" fmla="*/ 1643482 w 1766620"/>
                <a:gd name="connsiteY22" fmla="*/ 471830 h 1285646"/>
                <a:gd name="connsiteX23" fmla="*/ 1619707 w 1766620"/>
                <a:gd name="connsiteY23" fmla="*/ 492557 h 1285646"/>
                <a:gd name="connsiteX24" fmla="*/ 1606906 w 1766620"/>
                <a:gd name="connsiteY24" fmla="*/ 517550 h 1285646"/>
                <a:gd name="connsiteX25" fmla="*/ 1568500 w 1766620"/>
                <a:gd name="connsiteY25" fmla="*/ 528523 h 1285646"/>
                <a:gd name="connsiteX26" fmla="*/ 1553870 w 1766620"/>
                <a:gd name="connsiteY26" fmla="*/ 546811 h 1285646"/>
                <a:gd name="connsiteX27" fmla="*/ 1524610 w 1766620"/>
                <a:gd name="connsiteY27" fmla="*/ 557784 h 1285646"/>
                <a:gd name="connsiteX28" fmla="*/ 1532534 w 1766620"/>
                <a:gd name="connsiteY28" fmla="*/ 539496 h 1285646"/>
                <a:gd name="connsiteX29" fmla="*/ 1518514 w 1766620"/>
                <a:gd name="connsiteY29" fmla="*/ 524256 h 1285646"/>
                <a:gd name="connsiteX30" fmla="*/ 1530706 w 1766620"/>
                <a:gd name="connsiteY30" fmla="*/ 498043 h 1285646"/>
                <a:gd name="connsiteX31" fmla="*/ 1503274 w 1766620"/>
                <a:gd name="connsiteY31" fmla="*/ 477926 h 1285646"/>
                <a:gd name="connsiteX32" fmla="*/ 1482547 w 1766620"/>
                <a:gd name="connsiteY32" fmla="*/ 491338 h 1285646"/>
                <a:gd name="connsiteX33" fmla="*/ 1460602 w 1766620"/>
                <a:gd name="connsiteY33" fmla="*/ 518770 h 1285646"/>
                <a:gd name="connsiteX34" fmla="*/ 1452676 w 1766620"/>
                <a:gd name="connsiteY34" fmla="*/ 543763 h 1285646"/>
                <a:gd name="connsiteX35" fmla="*/ 1422196 w 1766620"/>
                <a:gd name="connsiteY35" fmla="*/ 545592 h 1285646"/>
                <a:gd name="connsiteX36" fmla="*/ 1414272 w 1766620"/>
                <a:gd name="connsiteY36" fmla="*/ 563880 h 1285646"/>
                <a:gd name="connsiteX37" fmla="*/ 1443532 w 1766620"/>
                <a:gd name="connsiteY37" fmla="*/ 590093 h 1285646"/>
                <a:gd name="connsiteX38" fmla="*/ 1472794 w 1766620"/>
                <a:gd name="connsiteY38" fmla="*/ 596798 h 1285646"/>
                <a:gd name="connsiteX39" fmla="*/ 1481328 w 1766620"/>
                <a:gd name="connsiteY39" fmla="*/ 613867 h 1285646"/>
                <a:gd name="connsiteX40" fmla="*/ 1512418 w 1766620"/>
                <a:gd name="connsiteY40" fmla="*/ 625450 h 1285646"/>
                <a:gd name="connsiteX41" fmla="*/ 1535582 w 1766620"/>
                <a:gd name="connsiteY41" fmla="*/ 597408 h 1285646"/>
                <a:gd name="connsiteX42" fmla="*/ 1571548 w 1766620"/>
                <a:gd name="connsiteY42" fmla="*/ 612648 h 1285646"/>
                <a:gd name="connsiteX43" fmla="*/ 1592884 w 1766620"/>
                <a:gd name="connsiteY43" fmla="*/ 613867 h 1285646"/>
                <a:gd name="connsiteX44" fmla="*/ 1606906 w 1766620"/>
                <a:gd name="connsiteY44" fmla="*/ 633984 h 1285646"/>
                <a:gd name="connsiteX45" fmla="*/ 1566062 w 1766620"/>
                <a:gd name="connsiteY45" fmla="*/ 644957 h 1285646"/>
                <a:gd name="connsiteX46" fmla="*/ 1559966 w 1766620"/>
                <a:gd name="connsiteY46" fmla="*/ 666293 h 1285646"/>
                <a:gd name="connsiteX47" fmla="*/ 1536802 w 1766620"/>
                <a:gd name="connsiteY47" fmla="*/ 685800 h 1285646"/>
                <a:gd name="connsiteX48" fmla="*/ 1531315 w 1766620"/>
                <a:gd name="connsiteY48" fmla="*/ 713232 h 1285646"/>
                <a:gd name="connsiteX49" fmla="*/ 1574596 w 1766620"/>
                <a:gd name="connsiteY49" fmla="*/ 734568 h 1285646"/>
                <a:gd name="connsiteX50" fmla="*/ 1602638 w 1766620"/>
                <a:gd name="connsiteY50" fmla="*/ 772973 h 1285646"/>
                <a:gd name="connsiteX51" fmla="*/ 1636166 w 1766620"/>
                <a:gd name="connsiteY51" fmla="*/ 808939 h 1285646"/>
                <a:gd name="connsiteX52" fmla="*/ 1669694 w 1766620"/>
                <a:gd name="connsiteY52" fmla="*/ 838810 h 1285646"/>
                <a:gd name="connsiteX53" fmla="*/ 1679448 w 1766620"/>
                <a:gd name="connsiteY53" fmla="*/ 868070 h 1285646"/>
                <a:gd name="connsiteX54" fmla="*/ 1662379 w 1766620"/>
                <a:gd name="connsiteY54" fmla="*/ 879043 h 1285646"/>
                <a:gd name="connsiteX55" fmla="*/ 1677010 w 1766620"/>
                <a:gd name="connsiteY55" fmla="*/ 899770 h 1285646"/>
                <a:gd name="connsiteX56" fmla="*/ 1700784 w 1766620"/>
                <a:gd name="connsiteY56" fmla="*/ 911962 h 1285646"/>
                <a:gd name="connsiteX57" fmla="*/ 1705660 w 1766620"/>
                <a:gd name="connsiteY57" fmla="*/ 943661 h 1285646"/>
                <a:gd name="connsiteX58" fmla="*/ 1706270 w 1766620"/>
                <a:gd name="connsiteY58" fmla="*/ 974750 h 1285646"/>
                <a:gd name="connsiteX59" fmla="*/ 1689202 w 1766620"/>
                <a:gd name="connsiteY59" fmla="*/ 978408 h 1285646"/>
                <a:gd name="connsiteX60" fmla="*/ 1676400 w 1766620"/>
                <a:gd name="connsiteY60" fmla="*/ 1020470 h 1285646"/>
                <a:gd name="connsiteX61" fmla="*/ 1662379 w 1766620"/>
                <a:gd name="connsiteY61" fmla="*/ 1072287 h 1285646"/>
                <a:gd name="connsiteX62" fmla="*/ 1641652 w 1766620"/>
                <a:gd name="connsiteY62" fmla="*/ 1118616 h 1285646"/>
                <a:gd name="connsiteX63" fmla="*/ 1602638 w 1766620"/>
                <a:gd name="connsiteY63" fmla="*/ 1154583 h 1285646"/>
                <a:gd name="connsiteX64" fmla="*/ 1562404 w 1766620"/>
                <a:gd name="connsiteY64" fmla="*/ 1188111 h 1285646"/>
                <a:gd name="connsiteX65" fmla="*/ 1525219 w 1766620"/>
                <a:gd name="connsiteY65" fmla="*/ 1192378 h 1285646"/>
                <a:gd name="connsiteX66" fmla="*/ 1507540 w 1766620"/>
                <a:gd name="connsiteY66" fmla="*/ 1209447 h 1285646"/>
                <a:gd name="connsiteX67" fmla="*/ 1493520 w 1766620"/>
                <a:gd name="connsiteY67" fmla="*/ 1197255 h 1285646"/>
                <a:gd name="connsiteX68" fmla="*/ 1478280 w 1766620"/>
                <a:gd name="connsiteY68" fmla="*/ 1216152 h 1285646"/>
                <a:gd name="connsiteX69" fmla="*/ 1434388 w 1766620"/>
                <a:gd name="connsiteY69" fmla="*/ 1236269 h 1285646"/>
                <a:gd name="connsiteX70" fmla="*/ 1399032 w 1766620"/>
                <a:gd name="connsiteY70" fmla="*/ 1241755 h 1285646"/>
                <a:gd name="connsiteX71" fmla="*/ 1394764 w 1766620"/>
                <a:gd name="connsiteY71" fmla="*/ 1283208 h 1285646"/>
                <a:gd name="connsiteX72" fmla="*/ 1375867 w 1766620"/>
                <a:gd name="connsiteY72" fmla="*/ 1285647 h 1285646"/>
                <a:gd name="connsiteX73" fmla="*/ 1362456 w 1766620"/>
                <a:gd name="connsiteY73" fmla="*/ 1256995 h 1285646"/>
                <a:gd name="connsiteX74" fmla="*/ 1367942 w 1766620"/>
                <a:gd name="connsiteY74" fmla="*/ 1242365 h 1285646"/>
                <a:gd name="connsiteX75" fmla="*/ 1320394 w 1766620"/>
                <a:gd name="connsiteY75" fmla="*/ 1229563 h 1285646"/>
                <a:gd name="connsiteX76" fmla="*/ 1305763 w 1766620"/>
                <a:gd name="connsiteY76" fmla="*/ 1236269 h 1285646"/>
                <a:gd name="connsiteX77" fmla="*/ 1269796 w 1766620"/>
                <a:gd name="connsiteY77" fmla="*/ 1225906 h 1285646"/>
                <a:gd name="connsiteX78" fmla="*/ 1250899 w 1766620"/>
                <a:gd name="connsiteY78" fmla="*/ 1210056 h 1285646"/>
                <a:gd name="connsiteX79" fmla="*/ 1252728 w 1766620"/>
                <a:gd name="connsiteY79" fmla="*/ 1187501 h 1285646"/>
                <a:gd name="connsiteX80" fmla="*/ 1220419 w 1766620"/>
                <a:gd name="connsiteY80" fmla="*/ 1180186 h 1285646"/>
                <a:gd name="connsiteX81" fmla="*/ 1201522 w 1766620"/>
                <a:gd name="connsiteY81" fmla="*/ 1165555 h 1285646"/>
                <a:gd name="connsiteX82" fmla="*/ 1176528 w 1766620"/>
                <a:gd name="connsiteY82" fmla="*/ 1186282 h 1285646"/>
                <a:gd name="connsiteX83" fmla="*/ 1144219 w 1766620"/>
                <a:gd name="connsiteY83" fmla="*/ 1191159 h 1285646"/>
                <a:gd name="connsiteX84" fmla="*/ 1117396 w 1766620"/>
                <a:gd name="connsiteY84" fmla="*/ 1190549 h 1285646"/>
                <a:gd name="connsiteX85" fmla="*/ 1100938 w 1766620"/>
                <a:gd name="connsiteY85" fmla="*/ 1200303 h 1285646"/>
                <a:gd name="connsiteX86" fmla="*/ 1084478 w 1766620"/>
                <a:gd name="connsiteY86" fmla="*/ 1205789 h 1285646"/>
                <a:gd name="connsiteX87" fmla="*/ 1096670 w 1766620"/>
                <a:gd name="connsiteY87" fmla="*/ 1250899 h 1285646"/>
                <a:gd name="connsiteX88" fmla="*/ 1078382 w 1766620"/>
                <a:gd name="connsiteY88" fmla="*/ 1249680 h 1285646"/>
                <a:gd name="connsiteX89" fmla="*/ 1073506 w 1766620"/>
                <a:gd name="connsiteY89" fmla="*/ 1240536 h 1285646"/>
                <a:gd name="connsiteX90" fmla="*/ 1070458 w 1766620"/>
                <a:gd name="connsiteY90" fmla="*/ 1224077 h 1285646"/>
                <a:gd name="connsiteX91" fmla="*/ 1047292 w 1766620"/>
                <a:gd name="connsiteY91" fmla="*/ 1235659 h 1285646"/>
                <a:gd name="connsiteX92" fmla="*/ 1031443 w 1766620"/>
                <a:gd name="connsiteY92" fmla="*/ 1228344 h 1285646"/>
                <a:gd name="connsiteX93" fmla="*/ 1004011 w 1766620"/>
                <a:gd name="connsiteY93" fmla="*/ 1213714 h 1285646"/>
                <a:gd name="connsiteX94" fmla="*/ 1008888 w 1766620"/>
                <a:gd name="connsiteY94" fmla="*/ 1181405 h 1285646"/>
                <a:gd name="connsiteX95" fmla="*/ 986332 w 1766620"/>
                <a:gd name="connsiteY95" fmla="*/ 1173480 h 1285646"/>
                <a:gd name="connsiteX96" fmla="*/ 971702 w 1766620"/>
                <a:gd name="connsiteY96" fmla="*/ 1137514 h 1285646"/>
                <a:gd name="connsiteX97" fmla="*/ 937564 w 1766620"/>
                <a:gd name="connsiteY97" fmla="*/ 1144219 h 1285646"/>
                <a:gd name="connsiteX98" fmla="*/ 933297 w 1766620"/>
                <a:gd name="connsiteY98" fmla="*/ 1097890 h 1285646"/>
                <a:gd name="connsiteX99" fmla="*/ 958900 w 1766620"/>
                <a:gd name="connsiteY99" fmla="*/ 1064971 h 1285646"/>
                <a:gd name="connsiteX100" fmla="*/ 953414 w 1766620"/>
                <a:gd name="connsiteY100" fmla="*/ 1032662 h 1285646"/>
                <a:gd name="connsiteX101" fmla="*/ 945489 w 1766620"/>
                <a:gd name="connsiteY101" fmla="*/ 1002792 h 1285646"/>
                <a:gd name="connsiteX102" fmla="*/ 929030 w 1766620"/>
                <a:gd name="connsiteY102" fmla="*/ 993648 h 1285646"/>
                <a:gd name="connsiteX103" fmla="*/ 912571 w 1766620"/>
                <a:gd name="connsiteY103" fmla="*/ 970483 h 1285646"/>
                <a:gd name="connsiteX104" fmla="*/ 893673 w 1766620"/>
                <a:gd name="connsiteY104" fmla="*/ 973531 h 1285646"/>
                <a:gd name="connsiteX105" fmla="*/ 856488 w 1766620"/>
                <a:gd name="connsiteY105" fmla="*/ 967435 h 1285646"/>
                <a:gd name="connsiteX106" fmla="*/ 863803 w 1766620"/>
                <a:gd name="connsiteY106" fmla="*/ 950976 h 1285646"/>
                <a:gd name="connsiteX107" fmla="*/ 841857 w 1766620"/>
                <a:gd name="connsiteY107" fmla="*/ 926592 h 1285646"/>
                <a:gd name="connsiteX108" fmla="*/ 822350 w 1766620"/>
                <a:gd name="connsiteY108" fmla="*/ 943051 h 1285646"/>
                <a:gd name="connsiteX109" fmla="*/ 792480 w 1766620"/>
                <a:gd name="connsiteY109" fmla="*/ 933907 h 1285646"/>
                <a:gd name="connsiteX110" fmla="*/ 759561 w 1766620"/>
                <a:gd name="connsiteY110" fmla="*/ 958291 h 1285646"/>
                <a:gd name="connsiteX111" fmla="*/ 735787 w 1766620"/>
                <a:gd name="connsiteY111" fmla="*/ 987552 h 1285646"/>
                <a:gd name="connsiteX112" fmla="*/ 710184 w 1766620"/>
                <a:gd name="connsiteY112" fmla="*/ 992429 h 1285646"/>
                <a:gd name="connsiteX113" fmla="*/ 693115 w 1766620"/>
                <a:gd name="connsiteY113" fmla="*/ 982066 h 1285646"/>
                <a:gd name="connsiteX114" fmla="*/ 675436 w 1766620"/>
                <a:gd name="connsiteY114" fmla="*/ 980846 h 1285646"/>
                <a:gd name="connsiteX115" fmla="*/ 649224 w 1766620"/>
                <a:gd name="connsiteY115" fmla="*/ 972312 h 1285646"/>
                <a:gd name="connsiteX116" fmla="*/ 633374 w 1766620"/>
                <a:gd name="connsiteY116" fmla="*/ 982066 h 1285646"/>
                <a:gd name="connsiteX117" fmla="*/ 617524 w 1766620"/>
                <a:gd name="connsiteY117" fmla="*/ 1011326 h 1285646"/>
                <a:gd name="connsiteX118" fmla="*/ 608380 w 1766620"/>
                <a:gd name="connsiteY118" fmla="*/ 980237 h 1285646"/>
                <a:gd name="connsiteX119" fmla="*/ 589483 w 1766620"/>
                <a:gd name="connsiteY119" fmla="*/ 988771 h 1285646"/>
                <a:gd name="connsiteX120" fmla="*/ 549859 w 1766620"/>
                <a:gd name="connsiteY120" fmla="*/ 984504 h 1285646"/>
                <a:gd name="connsiteX121" fmla="*/ 510235 w 1766620"/>
                <a:gd name="connsiteY121" fmla="*/ 975970 h 1285646"/>
                <a:gd name="connsiteX122" fmla="*/ 479755 w 1766620"/>
                <a:gd name="connsiteY122" fmla="*/ 958291 h 1285646"/>
                <a:gd name="connsiteX123" fmla="*/ 452323 w 1766620"/>
                <a:gd name="connsiteY123" fmla="*/ 950976 h 1285646"/>
                <a:gd name="connsiteX124" fmla="*/ 437083 w 1766620"/>
                <a:gd name="connsiteY124" fmla="*/ 932078 h 1285646"/>
                <a:gd name="connsiteX125" fmla="*/ 416966 w 1766620"/>
                <a:gd name="connsiteY125" fmla="*/ 926592 h 1285646"/>
                <a:gd name="connsiteX126" fmla="*/ 377952 w 1766620"/>
                <a:gd name="connsiteY126" fmla="*/ 900989 h 1285646"/>
                <a:gd name="connsiteX127" fmla="*/ 348691 w 1766620"/>
                <a:gd name="connsiteY127" fmla="*/ 888797 h 1285646"/>
                <a:gd name="connsiteX128" fmla="*/ 337108 w 1766620"/>
                <a:gd name="connsiteY128" fmla="*/ 897941 h 1285646"/>
                <a:gd name="connsiteX129" fmla="*/ 284683 w 1766620"/>
                <a:gd name="connsiteY129" fmla="*/ 870509 h 1285646"/>
                <a:gd name="connsiteX130" fmla="*/ 246888 w 1766620"/>
                <a:gd name="connsiteY130" fmla="*/ 846125 h 1285646"/>
                <a:gd name="connsiteX131" fmla="*/ 227380 w 1766620"/>
                <a:gd name="connsiteY131" fmla="*/ 802843 h 1285646"/>
                <a:gd name="connsiteX132" fmla="*/ 252374 w 1766620"/>
                <a:gd name="connsiteY132" fmla="*/ 808330 h 1285646"/>
                <a:gd name="connsiteX133" fmla="*/ 248716 w 1766620"/>
                <a:gd name="connsiteY133" fmla="*/ 788213 h 1285646"/>
                <a:gd name="connsiteX134" fmla="*/ 230428 w 1766620"/>
                <a:gd name="connsiteY134" fmla="*/ 768096 h 1285646"/>
                <a:gd name="connsiteX135" fmla="*/ 225552 w 1766620"/>
                <a:gd name="connsiteY135" fmla="*/ 736397 h 1285646"/>
                <a:gd name="connsiteX136" fmla="*/ 178612 w 1766620"/>
                <a:gd name="connsiteY136" fmla="*/ 690067 h 1285646"/>
                <a:gd name="connsiteX137" fmla="*/ 120700 w 1766620"/>
                <a:gd name="connsiteY137" fmla="*/ 674827 h 1285646"/>
                <a:gd name="connsiteX138" fmla="*/ 103022 w 1766620"/>
                <a:gd name="connsiteY138" fmla="*/ 644347 h 1285646"/>
                <a:gd name="connsiteX139" fmla="*/ 74371 w 1766620"/>
                <a:gd name="connsiteY139" fmla="*/ 626059 h 1285646"/>
                <a:gd name="connsiteX140" fmla="*/ 65227 w 1766620"/>
                <a:gd name="connsiteY140" fmla="*/ 615086 h 1285646"/>
                <a:gd name="connsiteX141" fmla="*/ 54254 w 1766620"/>
                <a:gd name="connsiteY141" fmla="*/ 593141 h 1285646"/>
                <a:gd name="connsiteX142" fmla="*/ 51206 w 1766620"/>
                <a:gd name="connsiteY142" fmla="*/ 577901 h 1285646"/>
                <a:gd name="connsiteX143" fmla="*/ 28651 w 1766620"/>
                <a:gd name="connsiteY143" fmla="*/ 568757 h 1285646"/>
                <a:gd name="connsiteX144" fmla="*/ 19507 w 1766620"/>
                <a:gd name="connsiteY144" fmla="*/ 573024 h 1285646"/>
                <a:gd name="connsiteX145" fmla="*/ 609 w 1766620"/>
                <a:gd name="connsiteY145" fmla="*/ 536448 h 1285646"/>
                <a:gd name="connsiteX146" fmla="*/ 7315 w 1766620"/>
                <a:gd name="connsiteY146" fmla="*/ 527914 h 1285646"/>
                <a:gd name="connsiteX147" fmla="*/ 0 w 1766620"/>
                <a:gd name="connsiteY147" fmla="*/ 518770 h 1285646"/>
                <a:gd name="connsiteX148" fmla="*/ 24993 w 1766620"/>
                <a:gd name="connsiteY148" fmla="*/ 500482 h 1285646"/>
                <a:gd name="connsiteX149" fmla="*/ 44500 w 1766620"/>
                <a:gd name="connsiteY149" fmla="*/ 492557 h 1285646"/>
                <a:gd name="connsiteX150" fmla="*/ 79857 w 1766620"/>
                <a:gd name="connsiteY150" fmla="*/ 498043 h 1285646"/>
                <a:gd name="connsiteX151" fmla="*/ 83515 w 1766620"/>
                <a:gd name="connsiteY151" fmla="*/ 473050 h 1285646"/>
                <a:gd name="connsiteX152" fmla="*/ 122529 w 1766620"/>
                <a:gd name="connsiteY152" fmla="*/ 468782 h 1285646"/>
                <a:gd name="connsiteX153" fmla="*/ 128625 w 1766620"/>
                <a:gd name="connsiteY153" fmla="*/ 452933 h 1285646"/>
                <a:gd name="connsiteX154" fmla="*/ 170688 w 1766620"/>
                <a:gd name="connsiteY154" fmla="*/ 432206 h 1285646"/>
                <a:gd name="connsiteX155" fmla="*/ 171907 w 1766620"/>
                <a:gd name="connsiteY155" fmla="*/ 423672 h 1285646"/>
                <a:gd name="connsiteX156" fmla="*/ 161544 w 1766620"/>
                <a:gd name="connsiteY156" fmla="*/ 401117 h 1285646"/>
                <a:gd name="connsiteX157" fmla="*/ 179222 w 1766620"/>
                <a:gd name="connsiteY157" fmla="*/ 391363 h 1285646"/>
                <a:gd name="connsiteX158" fmla="*/ 125577 w 1766620"/>
                <a:gd name="connsiteY158" fmla="*/ 324307 h 1285646"/>
                <a:gd name="connsiteX159" fmla="*/ 181051 w 1766620"/>
                <a:gd name="connsiteY159" fmla="*/ 309067 h 1285646"/>
                <a:gd name="connsiteX160" fmla="*/ 193243 w 1766620"/>
                <a:gd name="connsiteY160" fmla="*/ 300533 h 1285646"/>
                <a:gd name="connsiteX161" fmla="*/ 187147 w 1766620"/>
                <a:gd name="connsiteY161" fmla="*/ 231648 h 1285646"/>
                <a:gd name="connsiteX162" fmla="*/ 252984 w 1766620"/>
                <a:gd name="connsiteY162" fmla="*/ 244450 h 1285646"/>
                <a:gd name="connsiteX163" fmla="*/ 262737 w 1766620"/>
                <a:gd name="connsiteY163" fmla="*/ 226771 h 1285646"/>
                <a:gd name="connsiteX164" fmla="*/ 247497 w 1766620"/>
                <a:gd name="connsiteY164" fmla="*/ 188976 h 1285646"/>
                <a:gd name="connsiteX165" fmla="*/ 270662 w 1766620"/>
                <a:gd name="connsiteY165" fmla="*/ 185318 h 1285646"/>
                <a:gd name="connsiteX166" fmla="*/ 282244 w 1766620"/>
                <a:gd name="connsiteY166" fmla="*/ 159715 h 1285646"/>
                <a:gd name="connsiteX167" fmla="*/ 292608 w 1766620"/>
                <a:gd name="connsiteY167" fmla="*/ 156667 h 1285646"/>
                <a:gd name="connsiteX168" fmla="*/ 312724 w 1766620"/>
                <a:gd name="connsiteY168" fmla="*/ 183490 h 1285646"/>
                <a:gd name="connsiteX169" fmla="*/ 347472 w 1766620"/>
                <a:gd name="connsiteY169" fmla="*/ 203606 h 1285646"/>
                <a:gd name="connsiteX170" fmla="*/ 397459 w 1766620"/>
                <a:gd name="connsiteY170" fmla="*/ 217627 h 1285646"/>
                <a:gd name="connsiteX171" fmla="*/ 432816 w 1766620"/>
                <a:gd name="connsiteY171" fmla="*/ 248717 h 1285646"/>
                <a:gd name="connsiteX172" fmla="*/ 441350 w 1766620"/>
                <a:gd name="connsiteY172" fmla="*/ 293218 h 1285646"/>
                <a:gd name="connsiteX173" fmla="*/ 459638 w 1766620"/>
                <a:gd name="connsiteY173" fmla="*/ 310286 h 1285646"/>
                <a:gd name="connsiteX174" fmla="*/ 499262 w 1766620"/>
                <a:gd name="connsiteY174" fmla="*/ 316992 h 1285646"/>
                <a:gd name="connsiteX175" fmla="*/ 543153 w 1766620"/>
                <a:gd name="connsiteY175" fmla="*/ 321869 h 1285646"/>
                <a:gd name="connsiteX176" fmla="*/ 591921 w 1766620"/>
                <a:gd name="connsiteY176" fmla="*/ 346253 h 1285646"/>
                <a:gd name="connsiteX177" fmla="*/ 612648 w 1766620"/>
                <a:gd name="connsiteY177" fmla="*/ 350520 h 1285646"/>
                <a:gd name="connsiteX178" fmla="*/ 643128 w 1766620"/>
                <a:gd name="connsiteY178" fmla="*/ 385877 h 1285646"/>
                <a:gd name="connsiteX179" fmla="*/ 671779 w 1766620"/>
                <a:gd name="connsiteY179" fmla="*/ 409042 h 1285646"/>
                <a:gd name="connsiteX180" fmla="*/ 705916 w 1766620"/>
                <a:gd name="connsiteY180" fmla="*/ 407822 h 1285646"/>
                <a:gd name="connsiteX181" fmla="*/ 774801 w 1766620"/>
                <a:gd name="connsiteY181" fmla="*/ 416966 h 1285646"/>
                <a:gd name="connsiteX182" fmla="*/ 813816 w 1766620"/>
                <a:gd name="connsiteY182" fmla="*/ 411480 h 1285646"/>
                <a:gd name="connsiteX183" fmla="*/ 847953 w 1766620"/>
                <a:gd name="connsiteY183" fmla="*/ 416966 h 1285646"/>
                <a:gd name="connsiteX184" fmla="*/ 905256 w 1766620"/>
                <a:gd name="connsiteY184" fmla="*/ 440741 h 1285646"/>
                <a:gd name="connsiteX185" fmla="*/ 943051 w 1766620"/>
                <a:gd name="connsiteY185" fmla="*/ 440741 h 1285646"/>
                <a:gd name="connsiteX186" fmla="*/ 963168 w 1766620"/>
                <a:gd name="connsiteY186" fmla="*/ 452323 h 1285646"/>
                <a:gd name="connsiteX187" fmla="*/ 989990 w 1766620"/>
                <a:gd name="connsiteY187" fmla="*/ 431597 h 1285646"/>
                <a:gd name="connsiteX188" fmla="*/ 1033881 w 1766620"/>
                <a:gd name="connsiteY188" fmla="*/ 418186 h 1285646"/>
                <a:gd name="connsiteX189" fmla="*/ 1080211 w 1766620"/>
                <a:gd name="connsiteY189" fmla="*/ 416966 h 1285646"/>
                <a:gd name="connsiteX190" fmla="*/ 1110082 w 1766620"/>
                <a:gd name="connsiteY190" fmla="*/ 403555 h 1285646"/>
                <a:gd name="connsiteX191" fmla="*/ 1122274 w 1766620"/>
                <a:gd name="connsiteY191" fmla="*/ 382829 h 1285646"/>
                <a:gd name="connsiteX192" fmla="*/ 1136904 w 1766620"/>
                <a:gd name="connsiteY192" fmla="*/ 369418 h 1285646"/>
                <a:gd name="connsiteX193" fmla="*/ 1125322 w 1766620"/>
                <a:gd name="connsiteY193" fmla="*/ 356616 h 1285646"/>
                <a:gd name="connsiteX194" fmla="*/ 1107643 w 1766620"/>
                <a:gd name="connsiteY194" fmla="*/ 341986 h 1285646"/>
                <a:gd name="connsiteX195" fmla="*/ 1110691 w 1766620"/>
                <a:gd name="connsiteY195" fmla="*/ 316992 h 1285646"/>
                <a:gd name="connsiteX196" fmla="*/ 1130198 w 1766620"/>
                <a:gd name="connsiteY196" fmla="*/ 320650 h 1285646"/>
                <a:gd name="connsiteX197" fmla="*/ 1166164 w 1766620"/>
                <a:gd name="connsiteY197" fmla="*/ 328574 h 1285646"/>
                <a:gd name="connsiteX198" fmla="*/ 1185672 w 1766620"/>
                <a:gd name="connsiteY198" fmla="*/ 307848 h 1285646"/>
                <a:gd name="connsiteX199" fmla="*/ 1224686 w 1766620"/>
                <a:gd name="connsiteY199" fmla="*/ 293218 h 1285646"/>
                <a:gd name="connsiteX200" fmla="*/ 1232611 w 1766620"/>
                <a:gd name="connsiteY200" fmla="*/ 267614 h 1285646"/>
                <a:gd name="connsiteX201" fmla="*/ 1247851 w 1766620"/>
                <a:gd name="connsiteY201" fmla="*/ 256642 h 1285646"/>
                <a:gd name="connsiteX202" fmla="*/ 1289304 w 1766620"/>
                <a:gd name="connsiteY202" fmla="*/ 251765 h 1285646"/>
                <a:gd name="connsiteX203" fmla="*/ 1316126 w 1766620"/>
                <a:gd name="connsiteY203" fmla="*/ 256032 h 1285646"/>
                <a:gd name="connsiteX204" fmla="*/ 1311250 w 1766620"/>
                <a:gd name="connsiteY204" fmla="*/ 242621 h 1285646"/>
                <a:gd name="connsiteX205" fmla="*/ 1267358 w 1766620"/>
                <a:gd name="connsiteY205" fmla="*/ 215798 h 1285646"/>
                <a:gd name="connsiteX206" fmla="*/ 1235659 w 1766620"/>
                <a:gd name="connsiteY206" fmla="*/ 203606 h 1285646"/>
                <a:gd name="connsiteX207" fmla="*/ 1220419 w 1766620"/>
                <a:gd name="connsiteY207" fmla="*/ 217627 h 1285646"/>
                <a:gd name="connsiteX208" fmla="*/ 1186891 w 1766620"/>
                <a:gd name="connsiteY208" fmla="*/ 211531 h 1285646"/>
                <a:gd name="connsiteX209" fmla="*/ 1172870 w 1766620"/>
                <a:gd name="connsiteY209" fmla="*/ 216408 h 1285646"/>
                <a:gd name="connsiteX210" fmla="*/ 1155802 w 1766620"/>
                <a:gd name="connsiteY210" fmla="*/ 201168 h 1285646"/>
                <a:gd name="connsiteX211" fmla="*/ 1153972 w 1766620"/>
                <a:gd name="connsiteY211" fmla="*/ 162763 h 1285646"/>
                <a:gd name="connsiteX212" fmla="*/ 1150315 w 1766620"/>
                <a:gd name="connsiteY212" fmla="*/ 134112 h 1285646"/>
                <a:gd name="connsiteX213" fmla="*/ 1195426 w 1766620"/>
                <a:gd name="connsiteY213" fmla="*/ 148742 h 1285646"/>
                <a:gd name="connsiteX214" fmla="*/ 1222248 w 1766620"/>
                <a:gd name="connsiteY214" fmla="*/ 124968 h 1285646"/>
                <a:gd name="connsiteX215" fmla="*/ 1210666 w 1766620"/>
                <a:gd name="connsiteY215" fmla="*/ 107899 h 1285646"/>
                <a:gd name="connsiteX216" fmla="*/ 1209446 w 1766620"/>
                <a:gd name="connsiteY216" fmla="*/ 68275 h 1285646"/>
                <a:gd name="connsiteX217" fmla="*/ 1217371 w 1766620"/>
                <a:gd name="connsiteY217" fmla="*/ 56083 h 1285646"/>
                <a:gd name="connsiteX218" fmla="*/ 1202131 w 1766620"/>
                <a:gd name="connsiteY218" fmla="*/ 35357 h 1285646"/>
                <a:gd name="connsiteX219" fmla="*/ 1179576 w 1766620"/>
                <a:gd name="connsiteY219" fmla="*/ 26822 h 1285646"/>
                <a:gd name="connsiteX220" fmla="*/ 1189939 w 1766620"/>
                <a:gd name="connsiteY220" fmla="*/ 7925 h 1285646"/>
                <a:gd name="connsiteX221" fmla="*/ 1221028 w 1766620"/>
                <a:gd name="connsiteY221" fmla="*/ 1219 h 1285646"/>
                <a:gd name="connsiteX222" fmla="*/ 1258824 w 1766620"/>
                <a:gd name="connsiteY222" fmla="*/ 0 h 1285646"/>
                <a:gd name="connsiteX223" fmla="*/ 1311250 w 1766620"/>
                <a:gd name="connsiteY223" fmla="*/ 11582 h 1285646"/>
                <a:gd name="connsiteX224" fmla="*/ 1347826 w 1766620"/>
                <a:gd name="connsiteY224" fmla="*/ 24994 h 1285646"/>
                <a:gd name="connsiteX225" fmla="*/ 1394764 w 1766620"/>
                <a:gd name="connsiteY225" fmla="*/ 62789 h 1285646"/>
                <a:gd name="connsiteX226" fmla="*/ 1417930 w 1766620"/>
                <a:gd name="connsiteY226" fmla="*/ 79248 h 1285646"/>
                <a:gd name="connsiteX227" fmla="*/ 1445362 w 1766620"/>
                <a:gd name="connsiteY227" fmla="*/ 102413 h 1285646"/>
                <a:gd name="connsiteX228" fmla="*/ 1483156 w 1766620"/>
                <a:gd name="connsiteY228" fmla="*/ 138989 h 1285646"/>
                <a:gd name="connsiteX229" fmla="*/ 1544116 w 1766620"/>
                <a:gd name="connsiteY229" fmla="*/ 151181 h 12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766620" h="1285646">
                  <a:moveTo>
                    <a:pt x="1544116" y="151181"/>
                  </a:moveTo>
                  <a:lnTo>
                    <a:pt x="1598980" y="178613"/>
                  </a:lnTo>
                  <a:lnTo>
                    <a:pt x="1635556" y="213970"/>
                  </a:lnTo>
                  <a:lnTo>
                    <a:pt x="1681886" y="213970"/>
                  </a:lnTo>
                  <a:lnTo>
                    <a:pt x="1697736" y="199339"/>
                  </a:lnTo>
                  <a:lnTo>
                    <a:pt x="1739798" y="187757"/>
                  </a:lnTo>
                  <a:lnTo>
                    <a:pt x="1747723" y="222504"/>
                  </a:lnTo>
                  <a:lnTo>
                    <a:pt x="1745894" y="236525"/>
                  </a:lnTo>
                  <a:lnTo>
                    <a:pt x="1762963" y="277978"/>
                  </a:lnTo>
                  <a:lnTo>
                    <a:pt x="1766620" y="315773"/>
                  </a:lnTo>
                  <a:lnTo>
                    <a:pt x="1724558" y="309067"/>
                  </a:lnTo>
                  <a:lnTo>
                    <a:pt x="1706880" y="322478"/>
                  </a:lnTo>
                  <a:lnTo>
                    <a:pt x="1735531" y="355397"/>
                  </a:lnTo>
                  <a:lnTo>
                    <a:pt x="1759306" y="401117"/>
                  </a:lnTo>
                  <a:lnTo>
                    <a:pt x="1744066" y="401726"/>
                  </a:lnTo>
                  <a:lnTo>
                    <a:pt x="1755648" y="421843"/>
                  </a:lnTo>
                  <a:lnTo>
                    <a:pt x="1722120" y="398678"/>
                  </a:lnTo>
                  <a:lnTo>
                    <a:pt x="1722120" y="420624"/>
                  </a:lnTo>
                  <a:lnTo>
                    <a:pt x="1683106" y="437083"/>
                  </a:lnTo>
                  <a:lnTo>
                    <a:pt x="1700174" y="457810"/>
                  </a:lnTo>
                  <a:lnTo>
                    <a:pt x="1672132" y="455981"/>
                  </a:lnTo>
                  <a:lnTo>
                    <a:pt x="1650187" y="443789"/>
                  </a:lnTo>
                  <a:lnTo>
                    <a:pt x="1643482" y="471830"/>
                  </a:lnTo>
                  <a:lnTo>
                    <a:pt x="1619707" y="492557"/>
                  </a:lnTo>
                  <a:lnTo>
                    <a:pt x="1606906" y="517550"/>
                  </a:lnTo>
                  <a:lnTo>
                    <a:pt x="1568500" y="528523"/>
                  </a:lnTo>
                  <a:lnTo>
                    <a:pt x="1553870" y="546811"/>
                  </a:lnTo>
                  <a:lnTo>
                    <a:pt x="1524610" y="557784"/>
                  </a:lnTo>
                  <a:lnTo>
                    <a:pt x="1532534" y="539496"/>
                  </a:lnTo>
                  <a:lnTo>
                    <a:pt x="1518514" y="524256"/>
                  </a:lnTo>
                  <a:lnTo>
                    <a:pt x="1530706" y="498043"/>
                  </a:lnTo>
                  <a:lnTo>
                    <a:pt x="1503274" y="477926"/>
                  </a:lnTo>
                  <a:lnTo>
                    <a:pt x="1482547" y="491338"/>
                  </a:lnTo>
                  <a:lnTo>
                    <a:pt x="1460602" y="518770"/>
                  </a:lnTo>
                  <a:lnTo>
                    <a:pt x="1452676" y="543763"/>
                  </a:lnTo>
                  <a:lnTo>
                    <a:pt x="1422196" y="545592"/>
                  </a:lnTo>
                  <a:lnTo>
                    <a:pt x="1414272" y="563880"/>
                  </a:lnTo>
                  <a:lnTo>
                    <a:pt x="1443532" y="590093"/>
                  </a:lnTo>
                  <a:lnTo>
                    <a:pt x="1472794" y="596798"/>
                  </a:lnTo>
                  <a:lnTo>
                    <a:pt x="1481328" y="613867"/>
                  </a:lnTo>
                  <a:lnTo>
                    <a:pt x="1512418" y="625450"/>
                  </a:lnTo>
                  <a:lnTo>
                    <a:pt x="1535582" y="597408"/>
                  </a:lnTo>
                  <a:lnTo>
                    <a:pt x="1571548" y="612648"/>
                  </a:lnTo>
                  <a:lnTo>
                    <a:pt x="1592884" y="613867"/>
                  </a:lnTo>
                  <a:lnTo>
                    <a:pt x="1606906" y="633984"/>
                  </a:lnTo>
                  <a:lnTo>
                    <a:pt x="1566062" y="644957"/>
                  </a:lnTo>
                  <a:lnTo>
                    <a:pt x="1559966" y="666293"/>
                  </a:lnTo>
                  <a:lnTo>
                    <a:pt x="1536802" y="685800"/>
                  </a:lnTo>
                  <a:lnTo>
                    <a:pt x="1531315" y="713232"/>
                  </a:lnTo>
                  <a:lnTo>
                    <a:pt x="1574596" y="734568"/>
                  </a:lnTo>
                  <a:lnTo>
                    <a:pt x="1602638" y="772973"/>
                  </a:lnTo>
                  <a:lnTo>
                    <a:pt x="1636166" y="808939"/>
                  </a:lnTo>
                  <a:lnTo>
                    <a:pt x="1669694" y="838810"/>
                  </a:lnTo>
                  <a:lnTo>
                    <a:pt x="1679448" y="868070"/>
                  </a:lnTo>
                  <a:lnTo>
                    <a:pt x="1662379" y="879043"/>
                  </a:lnTo>
                  <a:lnTo>
                    <a:pt x="1677010" y="899770"/>
                  </a:lnTo>
                  <a:lnTo>
                    <a:pt x="1700784" y="911962"/>
                  </a:lnTo>
                  <a:lnTo>
                    <a:pt x="1705660" y="943661"/>
                  </a:lnTo>
                  <a:lnTo>
                    <a:pt x="1706270" y="974750"/>
                  </a:lnTo>
                  <a:lnTo>
                    <a:pt x="1689202" y="978408"/>
                  </a:lnTo>
                  <a:lnTo>
                    <a:pt x="1676400" y="1020470"/>
                  </a:lnTo>
                  <a:lnTo>
                    <a:pt x="1662379" y="1072287"/>
                  </a:lnTo>
                  <a:lnTo>
                    <a:pt x="1641652" y="1118616"/>
                  </a:lnTo>
                  <a:lnTo>
                    <a:pt x="1602638" y="1154583"/>
                  </a:lnTo>
                  <a:lnTo>
                    <a:pt x="1562404" y="1188111"/>
                  </a:lnTo>
                  <a:lnTo>
                    <a:pt x="1525219" y="1192378"/>
                  </a:lnTo>
                  <a:lnTo>
                    <a:pt x="1507540" y="1209447"/>
                  </a:lnTo>
                  <a:lnTo>
                    <a:pt x="1493520" y="1197255"/>
                  </a:lnTo>
                  <a:lnTo>
                    <a:pt x="1478280" y="1216152"/>
                  </a:lnTo>
                  <a:lnTo>
                    <a:pt x="1434388" y="1236269"/>
                  </a:lnTo>
                  <a:lnTo>
                    <a:pt x="1399032" y="1241755"/>
                  </a:lnTo>
                  <a:lnTo>
                    <a:pt x="1394764" y="1283208"/>
                  </a:lnTo>
                  <a:lnTo>
                    <a:pt x="1375867" y="1285647"/>
                  </a:lnTo>
                  <a:lnTo>
                    <a:pt x="1362456" y="1256995"/>
                  </a:lnTo>
                  <a:lnTo>
                    <a:pt x="1367942" y="1242365"/>
                  </a:lnTo>
                  <a:lnTo>
                    <a:pt x="1320394" y="1229563"/>
                  </a:lnTo>
                  <a:lnTo>
                    <a:pt x="1305763" y="1236269"/>
                  </a:lnTo>
                  <a:lnTo>
                    <a:pt x="1269796" y="1225906"/>
                  </a:lnTo>
                  <a:lnTo>
                    <a:pt x="1250899" y="1210056"/>
                  </a:lnTo>
                  <a:lnTo>
                    <a:pt x="1252728" y="1187501"/>
                  </a:lnTo>
                  <a:lnTo>
                    <a:pt x="1220419" y="1180186"/>
                  </a:lnTo>
                  <a:lnTo>
                    <a:pt x="1201522" y="1165555"/>
                  </a:lnTo>
                  <a:lnTo>
                    <a:pt x="1176528" y="1186282"/>
                  </a:lnTo>
                  <a:lnTo>
                    <a:pt x="1144219" y="1191159"/>
                  </a:lnTo>
                  <a:lnTo>
                    <a:pt x="1117396" y="1190549"/>
                  </a:lnTo>
                  <a:lnTo>
                    <a:pt x="1100938" y="1200303"/>
                  </a:lnTo>
                  <a:lnTo>
                    <a:pt x="1084478" y="1205789"/>
                  </a:lnTo>
                  <a:lnTo>
                    <a:pt x="1096670" y="1250899"/>
                  </a:lnTo>
                  <a:lnTo>
                    <a:pt x="1078382" y="1249680"/>
                  </a:lnTo>
                  <a:lnTo>
                    <a:pt x="1073506" y="1240536"/>
                  </a:lnTo>
                  <a:lnTo>
                    <a:pt x="1070458" y="1224077"/>
                  </a:lnTo>
                  <a:lnTo>
                    <a:pt x="1047292" y="1235659"/>
                  </a:lnTo>
                  <a:lnTo>
                    <a:pt x="1031443" y="1228344"/>
                  </a:lnTo>
                  <a:lnTo>
                    <a:pt x="1004011" y="1213714"/>
                  </a:lnTo>
                  <a:lnTo>
                    <a:pt x="1008888" y="1181405"/>
                  </a:lnTo>
                  <a:lnTo>
                    <a:pt x="986332" y="1173480"/>
                  </a:lnTo>
                  <a:lnTo>
                    <a:pt x="971702" y="1137514"/>
                  </a:lnTo>
                  <a:lnTo>
                    <a:pt x="937564" y="1144219"/>
                  </a:lnTo>
                  <a:lnTo>
                    <a:pt x="933297" y="1097890"/>
                  </a:lnTo>
                  <a:lnTo>
                    <a:pt x="958900" y="1064971"/>
                  </a:lnTo>
                  <a:lnTo>
                    <a:pt x="953414" y="1032662"/>
                  </a:lnTo>
                  <a:lnTo>
                    <a:pt x="945489" y="1002792"/>
                  </a:lnTo>
                  <a:lnTo>
                    <a:pt x="929030" y="993648"/>
                  </a:lnTo>
                  <a:lnTo>
                    <a:pt x="912571" y="970483"/>
                  </a:lnTo>
                  <a:lnTo>
                    <a:pt x="893673" y="973531"/>
                  </a:lnTo>
                  <a:lnTo>
                    <a:pt x="856488" y="967435"/>
                  </a:lnTo>
                  <a:lnTo>
                    <a:pt x="863803" y="950976"/>
                  </a:lnTo>
                  <a:lnTo>
                    <a:pt x="841857" y="926592"/>
                  </a:lnTo>
                  <a:lnTo>
                    <a:pt x="822350" y="943051"/>
                  </a:lnTo>
                  <a:lnTo>
                    <a:pt x="792480" y="933907"/>
                  </a:lnTo>
                  <a:lnTo>
                    <a:pt x="759561" y="958291"/>
                  </a:lnTo>
                  <a:lnTo>
                    <a:pt x="735787" y="987552"/>
                  </a:lnTo>
                  <a:lnTo>
                    <a:pt x="710184" y="992429"/>
                  </a:lnTo>
                  <a:lnTo>
                    <a:pt x="693115" y="982066"/>
                  </a:lnTo>
                  <a:lnTo>
                    <a:pt x="675436" y="980846"/>
                  </a:lnTo>
                  <a:lnTo>
                    <a:pt x="649224" y="972312"/>
                  </a:lnTo>
                  <a:lnTo>
                    <a:pt x="633374" y="982066"/>
                  </a:lnTo>
                  <a:lnTo>
                    <a:pt x="617524" y="1011326"/>
                  </a:lnTo>
                  <a:lnTo>
                    <a:pt x="608380" y="980237"/>
                  </a:lnTo>
                  <a:lnTo>
                    <a:pt x="589483" y="988771"/>
                  </a:lnTo>
                  <a:lnTo>
                    <a:pt x="549859" y="984504"/>
                  </a:lnTo>
                  <a:lnTo>
                    <a:pt x="510235" y="975970"/>
                  </a:lnTo>
                  <a:lnTo>
                    <a:pt x="479755" y="958291"/>
                  </a:lnTo>
                  <a:lnTo>
                    <a:pt x="452323" y="950976"/>
                  </a:lnTo>
                  <a:lnTo>
                    <a:pt x="437083" y="932078"/>
                  </a:lnTo>
                  <a:lnTo>
                    <a:pt x="416966" y="926592"/>
                  </a:lnTo>
                  <a:lnTo>
                    <a:pt x="377952" y="900989"/>
                  </a:lnTo>
                  <a:lnTo>
                    <a:pt x="348691" y="888797"/>
                  </a:lnTo>
                  <a:lnTo>
                    <a:pt x="337108" y="897941"/>
                  </a:lnTo>
                  <a:lnTo>
                    <a:pt x="284683" y="870509"/>
                  </a:lnTo>
                  <a:lnTo>
                    <a:pt x="246888" y="846125"/>
                  </a:lnTo>
                  <a:lnTo>
                    <a:pt x="227380" y="802843"/>
                  </a:lnTo>
                  <a:lnTo>
                    <a:pt x="252374" y="808330"/>
                  </a:lnTo>
                  <a:lnTo>
                    <a:pt x="248716" y="788213"/>
                  </a:lnTo>
                  <a:lnTo>
                    <a:pt x="230428" y="768096"/>
                  </a:lnTo>
                  <a:lnTo>
                    <a:pt x="225552" y="736397"/>
                  </a:lnTo>
                  <a:lnTo>
                    <a:pt x="178612" y="690067"/>
                  </a:lnTo>
                  <a:lnTo>
                    <a:pt x="120700" y="674827"/>
                  </a:lnTo>
                  <a:lnTo>
                    <a:pt x="103022" y="644347"/>
                  </a:lnTo>
                  <a:lnTo>
                    <a:pt x="74371" y="626059"/>
                  </a:lnTo>
                  <a:lnTo>
                    <a:pt x="65227" y="615086"/>
                  </a:lnTo>
                  <a:lnTo>
                    <a:pt x="54254" y="593141"/>
                  </a:lnTo>
                  <a:lnTo>
                    <a:pt x="51206" y="577901"/>
                  </a:lnTo>
                  <a:lnTo>
                    <a:pt x="28651" y="568757"/>
                  </a:lnTo>
                  <a:lnTo>
                    <a:pt x="19507" y="573024"/>
                  </a:lnTo>
                  <a:lnTo>
                    <a:pt x="609" y="536448"/>
                  </a:lnTo>
                  <a:lnTo>
                    <a:pt x="7315" y="527914"/>
                  </a:lnTo>
                  <a:lnTo>
                    <a:pt x="0" y="518770"/>
                  </a:lnTo>
                  <a:lnTo>
                    <a:pt x="24993" y="500482"/>
                  </a:lnTo>
                  <a:lnTo>
                    <a:pt x="44500" y="492557"/>
                  </a:lnTo>
                  <a:lnTo>
                    <a:pt x="79857" y="498043"/>
                  </a:lnTo>
                  <a:lnTo>
                    <a:pt x="83515" y="473050"/>
                  </a:lnTo>
                  <a:lnTo>
                    <a:pt x="122529" y="468782"/>
                  </a:lnTo>
                  <a:lnTo>
                    <a:pt x="128625" y="452933"/>
                  </a:lnTo>
                  <a:lnTo>
                    <a:pt x="170688" y="432206"/>
                  </a:lnTo>
                  <a:lnTo>
                    <a:pt x="171907" y="423672"/>
                  </a:lnTo>
                  <a:lnTo>
                    <a:pt x="161544" y="401117"/>
                  </a:lnTo>
                  <a:lnTo>
                    <a:pt x="179222" y="391363"/>
                  </a:lnTo>
                  <a:lnTo>
                    <a:pt x="125577" y="324307"/>
                  </a:lnTo>
                  <a:lnTo>
                    <a:pt x="181051" y="309067"/>
                  </a:lnTo>
                  <a:lnTo>
                    <a:pt x="193243" y="300533"/>
                  </a:lnTo>
                  <a:lnTo>
                    <a:pt x="187147" y="231648"/>
                  </a:lnTo>
                  <a:lnTo>
                    <a:pt x="252984" y="244450"/>
                  </a:lnTo>
                  <a:lnTo>
                    <a:pt x="262737" y="226771"/>
                  </a:lnTo>
                  <a:lnTo>
                    <a:pt x="247497" y="188976"/>
                  </a:lnTo>
                  <a:lnTo>
                    <a:pt x="270662" y="185318"/>
                  </a:lnTo>
                  <a:lnTo>
                    <a:pt x="282244" y="159715"/>
                  </a:lnTo>
                  <a:lnTo>
                    <a:pt x="292608" y="156667"/>
                  </a:lnTo>
                  <a:lnTo>
                    <a:pt x="312724" y="183490"/>
                  </a:lnTo>
                  <a:lnTo>
                    <a:pt x="347472" y="203606"/>
                  </a:lnTo>
                  <a:lnTo>
                    <a:pt x="397459" y="217627"/>
                  </a:lnTo>
                  <a:lnTo>
                    <a:pt x="432816" y="248717"/>
                  </a:lnTo>
                  <a:lnTo>
                    <a:pt x="441350" y="293218"/>
                  </a:lnTo>
                  <a:lnTo>
                    <a:pt x="459638" y="310286"/>
                  </a:lnTo>
                  <a:lnTo>
                    <a:pt x="499262" y="316992"/>
                  </a:lnTo>
                  <a:lnTo>
                    <a:pt x="543153" y="321869"/>
                  </a:lnTo>
                  <a:lnTo>
                    <a:pt x="591921" y="346253"/>
                  </a:lnTo>
                  <a:lnTo>
                    <a:pt x="612648" y="350520"/>
                  </a:lnTo>
                  <a:lnTo>
                    <a:pt x="643128" y="385877"/>
                  </a:lnTo>
                  <a:lnTo>
                    <a:pt x="671779" y="409042"/>
                  </a:lnTo>
                  <a:lnTo>
                    <a:pt x="705916" y="407822"/>
                  </a:lnTo>
                  <a:lnTo>
                    <a:pt x="774801" y="416966"/>
                  </a:lnTo>
                  <a:lnTo>
                    <a:pt x="813816" y="411480"/>
                  </a:lnTo>
                  <a:lnTo>
                    <a:pt x="847953" y="416966"/>
                  </a:lnTo>
                  <a:lnTo>
                    <a:pt x="905256" y="440741"/>
                  </a:lnTo>
                  <a:lnTo>
                    <a:pt x="943051" y="440741"/>
                  </a:lnTo>
                  <a:lnTo>
                    <a:pt x="963168" y="452323"/>
                  </a:lnTo>
                  <a:lnTo>
                    <a:pt x="989990" y="431597"/>
                  </a:lnTo>
                  <a:lnTo>
                    <a:pt x="1033881" y="418186"/>
                  </a:lnTo>
                  <a:lnTo>
                    <a:pt x="1080211" y="416966"/>
                  </a:lnTo>
                  <a:lnTo>
                    <a:pt x="1110082" y="403555"/>
                  </a:lnTo>
                  <a:lnTo>
                    <a:pt x="1122274" y="382829"/>
                  </a:lnTo>
                  <a:lnTo>
                    <a:pt x="1136904" y="369418"/>
                  </a:lnTo>
                  <a:lnTo>
                    <a:pt x="1125322" y="356616"/>
                  </a:lnTo>
                  <a:lnTo>
                    <a:pt x="1107643" y="341986"/>
                  </a:lnTo>
                  <a:lnTo>
                    <a:pt x="1110691" y="316992"/>
                  </a:lnTo>
                  <a:lnTo>
                    <a:pt x="1130198" y="320650"/>
                  </a:lnTo>
                  <a:lnTo>
                    <a:pt x="1166164" y="328574"/>
                  </a:lnTo>
                  <a:lnTo>
                    <a:pt x="1185672" y="307848"/>
                  </a:lnTo>
                  <a:lnTo>
                    <a:pt x="1224686" y="293218"/>
                  </a:lnTo>
                  <a:lnTo>
                    <a:pt x="1232611" y="267614"/>
                  </a:lnTo>
                  <a:lnTo>
                    <a:pt x="1247851" y="256642"/>
                  </a:lnTo>
                  <a:lnTo>
                    <a:pt x="1289304" y="251765"/>
                  </a:lnTo>
                  <a:lnTo>
                    <a:pt x="1316126" y="256032"/>
                  </a:lnTo>
                  <a:lnTo>
                    <a:pt x="1311250" y="242621"/>
                  </a:lnTo>
                  <a:lnTo>
                    <a:pt x="1267358" y="215798"/>
                  </a:lnTo>
                  <a:lnTo>
                    <a:pt x="1235659" y="203606"/>
                  </a:lnTo>
                  <a:lnTo>
                    <a:pt x="1220419" y="217627"/>
                  </a:lnTo>
                  <a:lnTo>
                    <a:pt x="1186891" y="211531"/>
                  </a:lnTo>
                  <a:lnTo>
                    <a:pt x="1172870" y="216408"/>
                  </a:lnTo>
                  <a:lnTo>
                    <a:pt x="1155802" y="201168"/>
                  </a:lnTo>
                  <a:lnTo>
                    <a:pt x="1153972" y="162763"/>
                  </a:lnTo>
                  <a:lnTo>
                    <a:pt x="1150315" y="134112"/>
                  </a:lnTo>
                  <a:lnTo>
                    <a:pt x="1195426" y="148742"/>
                  </a:lnTo>
                  <a:lnTo>
                    <a:pt x="1222248" y="124968"/>
                  </a:lnTo>
                  <a:lnTo>
                    <a:pt x="1210666" y="107899"/>
                  </a:lnTo>
                  <a:lnTo>
                    <a:pt x="1209446" y="68275"/>
                  </a:lnTo>
                  <a:lnTo>
                    <a:pt x="1217371" y="56083"/>
                  </a:lnTo>
                  <a:lnTo>
                    <a:pt x="1202131" y="35357"/>
                  </a:lnTo>
                  <a:lnTo>
                    <a:pt x="1179576" y="26822"/>
                  </a:lnTo>
                  <a:lnTo>
                    <a:pt x="1189939" y="7925"/>
                  </a:lnTo>
                  <a:lnTo>
                    <a:pt x="1221028" y="1219"/>
                  </a:lnTo>
                  <a:lnTo>
                    <a:pt x="1258824" y="0"/>
                  </a:lnTo>
                  <a:lnTo>
                    <a:pt x="1311250" y="11582"/>
                  </a:lnTo>
                  <a:lnTo>
                    <a:pt x="1347826" y="24994"/>
                  </a:lnTo>
                  <a:lnTo>
                    <a:pt x="1394764" y="62789"/>
                  </a:lnTo>
                  <a:lnTo>
                    <a:pt x="1417930" y="79248"/>
                  </a:lnTo>
                  <a:lnTo>
                    <a:pt x="1445362" y="102413"/>
                  </a:lnTo>
                  <a:lnTo>
                    <a:pt x="1483156" y="138989"/>
                  </a:lnTo>
                  <a:lnTo>
                    <a:pt x="1544116" y="15118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7" name="Forme libre : forme 65">
              <a:extLst>
                <a:ext uri="{FF2B5EF4-FFF2-40B4-BE49-F238E27FC236}">
                  <a16:creationId xmlns:a16="http://schemas.microsoft.com/office/drawing/2014/main" id="{199C260D-B57D-E939-E8BC-DEF9A892C56C}"/>
                </a:ext>
              </a:extLst>
            </p:cNvPr>
            <p:cNvSpPr/>
            <p:nvPr/>
          </p:nvSpPr>
          <p:spPr>
            <a:xfrm>
              <a:off x="5716219" y="4005680"/>
              <a:ext cx="208483" cy="242011"/>
            </a:xfrm>
            <a:custGeom>
              <a:avLst/>
              <a:gdLst>
                <a:gd name="connsiteX0" fmla="*/ 110947 w 208483"/>
                <a:gd name="connsiteY0" fmla="*/ 5487 h 242011"/>
                <a:gd name="connsiteX1" fmla="*/ 126187 w 208483"/>
                <a:gd name="connsiteY1" fmla="*/ 14021 h 242011"/>
                <a:gd name="connsiteX2" fmla="*/ 132283 w 208483"/>
                <a:gd name="connsiteY2" fmla="*/ 27432 h 242011"/>
                <a:gd name="connsiteX3" fmla="*/ 147523 w 208483"/>
                <a:gd name="connsiteY3" fmla="*/ 35357 h 242011"/>
                <a:gd name="connsiteX4" fmla="*/ 159715 w 208483"/>
                <a:gd name="connsiteY4" fmla="*/ 25603 h 242011"/>
                <a:gd name="connsiteX5" fmla="*/ 175565 w 208483"/>
                <a:gd name="connsiteY5" fmla="*/ 24384 h 242011"/>
                <a:gd name="connsiteX6" fmla="*/ 199339 w 208483"/>
                <a:gd name="connsiteY6" fmla="*/ 34138 h 242011"/>
                <a:gd name="connsiteX7" fmla="*/ 208483 w 208483"/>
                <a:gd name="connsiteY7" fmla="*/ 90221 h 242011"/>
                <a:gd name="connsiteX8" fmla="*/ 193853 w 208483"/>
                <a:gd name="connsiteY8" fmla="*/ 122530 h 242011"/>
                <a:gd name="connsiteX9" fmla="*/ 184709 w 208483"/>
                <a:gd name="connsiteY9" fmla="*/ 167031 h 242011"/>
                <a:gd name="connsiteX10" fmla="*/ 199339 w 208483"/>
                <a:gd name="connsiteY10" fmla="*/ 200559 h 242011"/>
                <a:gd name="connsiteX11" fmla="*/ 198120 w 208483"/>
                <a:gd name="connsiteY11" fmla="*/ 216408 h 242011"/>
                <a:gd name="connsiteX12" fmla="*/ 182270 w 208483"/>
                <a:gd name="connsiteY12" fmla="*/ 216408 h 242011"/>
                <a:gd name="connsiteX13" fmla="*/ 158496 w 208483"/>
                <a:gd name="connsiteY13" fmla="*/ 209093 h 242011"/>
                <a:gd name="connsiteX14" fmla="*/ 135941 w 208483"/>
                <a:gd name="connsiteY14" fmla="*/ 209093 h 242011"/>
                <a:gd name="connsiteX15" fmla="*/ 95097 w 208483"/>
                <a:gd name="connsiteY15" fmla="*/ 216408 h 242011"/>
                <a:gd name="connsiteX16" fmla="*/ 71323 w 208483"/>
                <a:gd name="connsiteY16" fmla="*/ 227381 h 242011"/>
                <a:gd name="connsiteX17" fmla="*/ 37185 w 208483"/>
                <a:gd name="connsiteY17" fmla="*/ 242011 h 242011"/>
                <a:gd name="connsiteX18" fmla="*/ 30480 w 208483"/>
                <a:gd name="connsiteY18" fmla="*/ 240792 h 242011"/>
                <a:gd name="connsiteX19" fmla="*/ 32918 w 208483"/>
                <a:gd name="connsiteY19" fmla="*/ 208483 h 242011"/>
                <a:gd name="connsiteX20" fmla="*/ 36576 w 208483"/>
                <a:gd name="connsiteY20" fmla="*/ 203607 h 242011"/>
                <a:gd name="connsiteX21" fmla="*/ 35357 w 208483"/>
                <a:gd name="connsiteY21" fmla="*/ 188367 h 242011"/>
                <a:gd name="connsiteX22" fmla="*/ 20726 w 208483"/>
                <a:gd name="connsiteY22" fmla="*/ 171907 h 242011"/>
                <a:gd name="connsiteX23" fmla="*/ 9753 w 208483"/>
                <a:gd name="connsiteY23" fmla="*/ 169469 h 242011"/>
                <a:gd name="connsiteX24" fmla="*/ 0 w 208483"/>
                <a:gd name="connsiteY24" fmla="*/ 158496 h 242011"/>
                <a:gd name="connsiteX25" fmla="*/ 7315 w 208483"/>
                <a:gd name="connsiteY25" fmla="*/ 140818 h 242011"/>
                <a:gd name="connsiteX26" fmla="*/ 4267 w 208483"/>
                <a:gd name="connsiteY26" fmla="*/ 121920 h 242011"/>
                <a:gd name="connsiteX27" fmla="*/ 5486 w 208483"/>
                <a:gd name="connsiteY27" fmla="*/ 110947 h 242011"/>
                <a:gd name="connsiteX28" fmla="*/ 10973 w 208483"/>
                <a:gd name="connsiteY28" fmla="*/ 110947 h 242011"/>
                <a:gd name="connsiteX29" fmla="*/ 13411 w 208483"/>
                <a:gd name="connsiteY29" fmla="*/ 93879 h 242011"/>
                <a:gd name="connsiteX30" fmla="*/ 10973 w 208483"/>
                <a:gd name="connsiteY30" fmla="*/ 85954 h 242011"/>
                <a:gd name="connsiteX31" fmla="*/ 14021 w 208483"/>
                <a:gd name="connsiteY31" fmla="*/ 80467 h 242011"/>
                <a:gd name="connsiteX32" fmla="*/ 26822 w 208483"/>
                <a:gd name="connsiteY32" fmla="*/ 76200 h 242011"/>
                <a:gd name="connsiteX33" fmla="*/ 18288 w 208483"/>
                <a:gd name="connsiteY33" fmla="*/ 44501 h 242011"/>
                <a:gd name="connsiteX34" fmla="*/ 10363 w 208483"/>
                <a:gd name="connsiteY34" fmla="*/ 28651 h 242011"/>
                <a:gd name="connsiteX35" fmla="*/ 13411 w 208483"/>
                <a:gd name="connsiteY35" fmla="*/ 15240 h 242011"/>
                <a:gd name="connsiteX36" fmla="*/ 20117 w 208483"/>
                <a:gd name="connsiteY36" fmla="*/ 12192 h 242011"/>
                <a:gd name="connsiteX37" fmla="*/ 24993 w 208483"/>
                <a:gd name="connsiteY37" fmla="*/ 8535 h 242011"/>
                <a:gd name="connsiteX38" fmla="*/ 34137 w 208483"/>
                <a:gd name="connsiteY38" fmla="*/ 14631 h 242011"/>
                <a:gd name="connsiteX39" fmla="*/ 60960 w 208483"/>
                <a:gd name="connsiteY39" fmla="*/ 14631 h 242011"/>
                <a:gd name="connsiteX40" fmla="*/ 67056 w 208483"/>
                <a:gd name="connsiteY40" fmla="*/ 3658 h 242011"/>
                <a:gd name="connsiteX41" fmla="*/ 73152 w 208483"/>
                <a:gd name="connsiteY41" fmla="*/ 4267 h 242011"/>
                <a:gd name="connsiteX42" fmla="*/ 82905 w 208483"/>
                <a:gd name="connsiteY42" fmla="*/ 0 h 242011"/>
                <a:gd name="connsiteX43" fmla="*/ 88392 w 208483"/>
                <a:gd name="connsiteY43" fmla="*/ 16459 h 242011"/>
                <a:gd name="connsiteX44" fmla="*/ 96317 w 208483"/>
                <a:gd name="connsiteY44" fmla="*/ 11583 h 242011"/>
                <a:gd name="connsiteX45" fmla="*/ 110947 w 208483"/>
                <a:gd name="connsiteY45" fmla="*/ 5487 h 24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2011">
                  <a:moveTo>
                    <a:pt x="110947" y="5487"/>
                  </a:moveTo>
                  <a:lnTo>
                    <a:pt x="126187" y="14021"/>
                  </a:lnTo>
                  <a:lnTo>
                    <a:pt x="132283" y="27432"/>
                  </a:lnTo>
                  <a:lnTo>
                    <a:pt x="147523" y="35357"/>
                  </a:lnTo>
                  <a:lnTo>
                    <a:pt x="159715" y="25603"/>
                  </a:lnTo>
                  <a:lnTo>
                    <a:pt x="175565" y="24384"/>
                  </a:lnTo>
                  <a:lnTo>
                    <a:pt x="199339" y="34138"/>
                  </a:lnTo>
                  <a:lnTo>
                    <a:pt x="208483" y="90221"/>
                  </a:lnTo>
                  <a:lnTo>
                    <a:pt x="193853" y="122530"/>
                  </a:lnTo>
                  <a:lnTo>
                    <a:pt x="184709" y="167031"/>
                  </a:lnTo>
                  <a:lnTo>
                    <a:pt x="199339" y="200559"/>
                  </a:lnTo>
                  <a:lnTo>
                    <a:pt x="198120" y="216408"/>
                  </a:lnTo>
                  <a:lnTo>
                    <a:pt x="182270" y="216408"/>
                  </a:lnTo>
                  <a:lnTo>
                    <a:pt x="158496" y="209093"/>
                  </a:lnTo>
                  <a:lnTo>
                    <a:pt x="135941" y="209093"/>
                  </a:lnTo>
                  <a:lnTo>
                    <a:pt x="95097" y="216408"/>
                  </a:lnTo>
                  <a:lnTo>
                    <a:pt x="71323" y="227381"/>
                  </a:lnTo>
                  <a:lnTo>
                    <a:pt x="37185" y="242011"/>
                  </a:lnTo>
                  <a:lnTo>
                    <a:pt x="30480" y="240792"/>
                  </a:lnTo>
                  <a:lnTo>
                    <a:pt x="32918" y="208483"/>
                  </a:lnTo>
                  <a:lnTo>
                    <a:pt x="36576" y="203607"/>
                  </a:lnTo>
                  <a:lnTo>
                    <a:pt x="35357" y="188367"/>
                  </a:lnTo>
                  <a:lnTo>
                    <a:pt x="20726" y="171907"/>
                  </a:lnTo>
                  <a:lnTo>
                    <a:pt x="9753" y="169469"/>
                  </a:lnTo>
                  <a:lnTo>
                    <a:pt x="0" y="158496"/>
                  </a:lnTo>
                  <a:lnTo>
                    <a:pt x="7315" y="140818"/>
                  </a:lnTo>
                  <a:lnTo>
                    <a:pt x="4267" y="121920"/>
                  </a:lnTo>
                  <a:lnTo>
                    <a:pt x="5486" y="110947"/>
                  </a:lnTo>
                  <a:lnTo>
                    <a:pt x="10973" y="110947"/>
                  </a:lnTo>
                  <a:lnTo>
                    <a:pt x="13411" y="93879"/>
                  </a:lnTo>
                  <a:lnTo>
                    <a:pt x="10973" y="85954"/>
                  </a:lnTo>
                  <a:lnTo>
                    <a:pt x="14021" y="80467"/>
                  </a:lnTo>
                  <a:lnTo>
                    <a:pt x="26822" y="76200"/>
                  </a:lnTo>
                  <a:lnTo>
                    <a:pt x="18288" y="44501"/>
                  </a:lnTo>
                  <a:lnTo>
                    <a:pt x="10363" y="28651"/>
                  </a:lnTo>
                  <a:lnTo>
                    <a:pt x="13411" y="15240"/>
                  </a:lnTo>
                  <a:lnTo>
                    <a:pt x="20117" y="12192"/>
                  </a:lnTo>
                  <a:lnTo>
                    <a:pt x="24993" y="8535"/>
                  </a:lnTo>
                  <a:lnTo>
                    <a:pt x="34137" y="14631"/>
                  </a:lnTo>
                  <a:lnTo>
                    <a:pt x="60960" y="14631"/>
                  </a:lnTo>
                  <a:lnTo>
                    <a:pt x="67056" y="3658"/>
                  </a:lnTo>
                  <a:lnTo>
                    <a:pt x="73152" y="4267"/>
                  </a:lnTo>
                  <a:lnTo>
                    <a:pt x="82905" y="0"/>
                  </a:lnTo>
                  <a:lnTo>
                    <a:pt x="88392" y="16459"/>
                  </a:lnTo>
                  <a:lnTo>
                    <a:pt x="96317" y="11583"/>
                  </a:lnTo>
                  <a:lnTo>
                    <a:pt x="110947" y="548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8" name="Forme libre : forme 66">
              <a:extLst>
                <a:ext uri="{FF2B5EF4-FFF2-40B4-BE49-F238E27FC236}">
                  <a16:creationId xmlns:a16="http://schemas.microsoft.com/office/drawing/2014/main" id="{6B738DEA-B573-28C0-CD86-AC87E03D25FF}"/>
                </a:ext>
              </a:extLst>
            </p:cNvPr>
            <p:cNvSpPr/>
            <p:nvPr/>
          </p:nvSpPr>
          <p:spPr>
            <a:xfrm>
              <a:off x="6305702" y="3914240"/>
              <a:ext cx="260298" cy="435254"/>
            </a:xfrm>
            <a:custGeom>
              <a:avLst/>
              <a:gdLst>
                <a:gd name="connsiteX0" fmla="*/ 234087 w 260298"/>
                <a:gd name="connsiteY0" fmla="*/ 212751 h 435254"/>
                <a:gd name="connsiteX1" fmla="*/ 217017 w 260298"/>
                <a:gd name="connsiteY1" fmla="*/ 252375 h 435254"/>
                <a:gd name="connsiteX2" fmla="*/ 208483 w 260298"/>
                <a:gd name="connsiteY2" fmla="*/ 259080 h 435254"/>
                <a:gd name="connsiteX3" fmla="*/ 206044 w 260298"/>
                <a:gd name="connsiteY3" fmla="*/ 289560 h 435254"/>
                <a:gd name="connsiteX4" fmla="*/ 209703 w 260298"/>
                <a:gd name="connsiteY4" fmla="*/ 306019 h 435254"/>
                <a:gd name="connsiteX5" fmla="*/ 206655 w 260298"/>
                <a:gd name="connsiteY5" fmla="*/ 317602 h 435254"/>
                <a:gd name="connsiteX6" fmla="*/ 223113 w 260298"/>
                <a:gd name="connsiteY6" fmla="*/ 338328 h 435254"/>
                <a:gd name="connsiteX7" fmla="*/ 226161 w 260298"/>
                <a:gd name="connsiteY7" fmla="*/ 352349 h 435254"/>
                <a:gd name="connsiteX8" fmla="*/ 238963 w 260298"/>
                <a:gd name="connsiteY8" fmla="*/ 372466 h 435254"/>
                <a:gd name="connsiteX9" fmla="*/ 254812 w 260298"/>
                <a:gd name="connsiteY9" fmla="*/ 385267 h 435254"/>
                <a:gd name="connsiteX10" fmla="*/ 256641 w 260298"/>
                <a:gd name="connsiteY10" fmla="*/ 402946 h 435254"/>
                <a:gd name="connsiteX11" fmla="*/ 260299 w 260298"/>
                <a:gd name="connsiteY11" fmla="*/ 414528 h 435254"/>
                <a:gd name="connsiteX12" fmla="*/ 257860 w 260298"/>
                <a:gd name="connsiteY12" fmla="*/ 435255 h 435254"/>
                <a:gd name="connsiteX13" fmla="*/ 230428 w 260298"/>
                <a:gd name="connsiteY13" fmla="*/ 426111 h 435254"/>
                <a:gd name="connsiteX14" fmla="*/ 202387 w 260298"/>
                <a:gd name="connsiteY14" fmla="*/ 415747 h 435254"/>
                <a:gd name="connsiteX15" fmla="*/ 159105 w 260298"/>
                <a:gd name="connsiteY15" fmla="*/ 414528 h 435254"/>
                <a:gd name="connsiteX16" fmla="*/ 154839 w 260298"/>
                <a:gd name="connsiteY16" fmla="*/ 412090 h 435254"/>
                <a:gd name="connsiteX17" fmla="*/ 134112 w 260298"/>
                <a:gd name="connsiteY17" fmla="*/ 416967 h 435254"/>
                <a:gd name="connsiteX18" fmla="*/ 113385 w 260298"/>
                <a:gd name="connsiteY18" fmla="*/ 412090 h 435254"/>
                <a:gd name="connsiteX19" fmla="*/ 96927 w 260298"/>
                <a:gd name="connsiteY19" fmla="*/ 414528 h 435254"/>
                <a:gd name="connsiteX20" fmla="*/ 40233 w 260298"/>
                <a:gd name="connsiteY20" fmla="*/ 413919 h 435254"/>
                <a:gd name="connsiteX21" fmla="*/ 45720 w 260298"/>
                <a:gd name="connsiteY21" fmla="*/ 382829 h 435254"/>
                <a:gd name="connsiteX22" fmla="*/ 31699 w 260298"/>
                <a:gd name="connsiteY22" fmla="*/ 356616 h 435254"/>
                <a:gd name="connsiteX23" fmla="*/ 15849 w 260298"/>
                <a:gd name="connsiteY23" fmla="*/ 350520 h 435254"/>
                <a:gd name="connsiteX24" fmla="*/ 9144 w 260298"/>
                <a:gd name="connsiteY24" fmla="*/ 332842 h 435254"/>
                <a:gd name="connsiteX25" fmla="*/ 0 w 260298"/>
                <a:gd name="connsiteY25" fmla="*/ 327355 h 435254"/>
                <a:gd name="connsiteX26" fmla="*/ 609 w 260298"/>
                <a:gd name="connsiteY26" fmla="*/ 316383 h 435254"/>
                <a:gd name="connsiteX27" fmla="*/ 9144 w 260298"/>
                <a:gd name="connsiteY27" fmla="*/ 288341 h 435254"/>
                <a:gd name="connsiteX28" fmla="*/ 25603 w 260298"/>
                <a:gd name="connsiteY28" fmla="*/ 250546 h 435254"/>
                <a:gd name="connsiteX29" fmla="*/ 35356 w 260298"/>
                <a:gd name="connsiteY29" fmla="*/ 250546 h 435254"/>
                <a:gd name="connsiteX30" fmla="*/ 56083 w 260298"/>
                <a:gd name="connsiteY30" fmla="*/ 227381 h 435254"/>
                <a:gd name="connsiteX31" fmla="*/ 68884 w 260298"/>
                <a:gd name="connsiteY31" fmla="*/ 226771 h 435254"/>
                <a:gd name="connsiteX32" fmla="*/ 88392 w 260298"/>
                <a:gd name="connsiteY32" fmla="*/ 243231 h 435254"/>
                <a:gd name="connsiteX33" fmla="*/ 112167 w 260298"/>
                <a:gd name="connsiteY33" fmla="*/ 229819 h 435254"/>
                <a:gd name="connsiteX34" fmla="*/ 115215 w 260298"/>
                <a:gd name="connsiteY34" fmla="*/ 213360 h 435254"/>
                <a:gd name="connsiteX35" fmla="*/ 123139 w 260298"/>
                <a:gd name="connsiteY35" fmla="*/ 197511 h 435254"/>
                <a:gd name="connsiteX36" fmla="*/ 128016 w 260298"/>
                <a:gd name="connsiteY36" fmla="*/ 178003 h 435254"/>
                <a:gd name="connsiteX37" fmla="*/ 146304 w 260298"/>
                <a:gd name="connsiteY37" fmla="*/ 162154 h 435254"/>
                <a:gd name="connsiteX38" fmla="*/ 153009 w 260298"/>
                <a:gd name="connsiteY38" fmla="*/ 134722 h 435254"/>
                <a:gd name="connsiteX39" fmla="*/ 160324 w 260298"/>
                <a:gd name="connsiteY39" fmla="*/ 125578 h 435254"/>
                <a:gd name="connsiteX40" fmla="*/ 165201 w 260298"/>
                <a:gd name="connsiteY40" fmla="*/ 105461 h 435254"/>
                <a:gd name="connsiteX41" fmla="*/ 173736 w 260298"/>
                <a:gd name="connsiteY41" fmla="*/ 80467 h 435254"/>
                <a:gd name="connsiteX42" fmla="*/ 202387 w 260298"/>
                <a:gd name="connsiteY42" fmla="*/ 49987 h 435254"/>
                <a:gd name="connsiteX43" fmla="*/ 204216 w 260298"/>
                <a:gd name="connsiteY43" fmla="*/ 37186 h 435254"/>
                <a:gd name="connsiteX44" fmla="*/ 207873 w 260298"/>
                <a:gd name="connsiteY44" fmla="*/ 29871 h 435254"/>
                <a:gd name="connsiteX45" fmla="*/ 193852 w 260298"/>
                <a:gd name="connsiteY45" fmla="*/ 14631 h 435254"/>
                <a:gd name="connsiteX46" fmla="*/ 195072 w 260298"/>
                <a:gd name="connsiteY46" fmla="*/ 1829 h 435254"/>
                <a:gd name="connsiteX47" fmla="*/ 204216 w 260298"/>
                <a:gd name="connsiteY47" fmla="*/ 0 h 435254"/>
                <a:gd name="connsiteX48" fmla="*/ 218236 w 260298"/>
                <a:gd name="connsiteY48" fmla="*/ 24994 h 435254"/>
                <a:gd name="connsiteX49" fmla="*/ 221284 w 260298"/>
                <a:gd name="connsiteY49" fmla="*/ 50597 h 435254"/>
                <a:gd name="connsiteX50" fmla="*/ 220065 w 260298"/>
                <a:gd name="connsiteY50" fmla="*/ 76810 h 435254"/>
                <a:gd name="connsiteX51" fmla="*/ 239572 w 260298"/>
                <a:gd name="connsiteY51" fmla="*/ 112167 h 435254"/>
                <a:gd name="connsiteX52" fmla="*/ 220065 w 260298"/>
                <a:gd name="connsiteY52" fmla="*/ 112167 h 435254"/>
                <a:gd name="connsiteX53" fmla="*/ 210312 w 260298"/>
                <a:gd name="connsiteY53" fmla="*/ 114605 h 435254"/>
                <a:gd name="connsiteX54" fmla="*/ 194463 w 260298"/>
                <a:gd name="connsiteY54" fmla="*/ 110947 h 435254"/>
                <a:gd name="connsiteX55" fmla="*/ 187147 w 260298"/>
                <a:gd name="connsiteY55" fmla="*/ 129235 h 435254"/>
                <a:gd name="connsiteX56" fmla="*/ 207873 w 260298"/>
                <a:gd name="connsiteY56" fmla="*/ 152400 h 435254"/>
                <a:gd name="connsiteX57" fmla="*/ 223113 w 260298"/>
                <a:gd name="connsiteY57" fmla="*/ 159106 h 435254"/>
                <a:gd name="connsiteX58" fmla="*/ 227991 w 260298"/>
                <a:gd name="connsiteY58" fmla="*/ 174955 h 435254"/>
                <a:gd name="connsiteX59" fmla="*/ 238963 w 260298"/>
                <a:gd name="connsiteY59" fmla="*/ 201778 h 435254"/>
                <a:gd name="connsiteX60" fmla="*/ 234087 w 260298"/>
                <a:gd name="connsiteY60" fmla="*/ 212751 h 4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5254">
                  <a:moveTo>
                    <a:pt x="234087" y="212751"/>
                  </a:moveTo>
                  <a:lnTo>
                    <a:pt x="217017" y="252375"/>
                  </a:lnTo>
                  <a:lnTo>
                    <a:pt x="208483" y="259080"/>
                  </a:lnTo>
                  <a:lnTo>
                    <a:pt x="206044" y="289560"/>
                  </a:lnTo>
                  <a:lnTo>
                    <a:pt x="209703" y="306019"/>
                  </a:lnTo>
                  <a:lnTo>
                    <a:pt x="206655" y="317602"/>
                  </a:lnTo>
                  <a:lnTo>
                    <a:pt x="223113" y="338328"/>
                  </a:lnTo>
                  <a:lnTo>
                    <a:pt x="226161" y="352349"/>
                  </a:lnTo>
                  <a:lnTo>
                    <a:pt x="238963" y="372466"/>
                  </a:lnTo>
                  <a:lnTo>
                    <a:pt x="254812" y="385267"/>
                  </a:lnTo>
                  <a:lnTo>
                    <a:pt x="256641" y="402946"/>
                  </a:lnTo>
                  <a:lnTo>
                    <a:pt x="260299" y="414528"/>
                  </a:lnTo>
                  <a:lnTo>
                    <a:pt x="257860" y="435255"/>
                  </a:lnTo>
                  <a:lnTo>
                    <a:pt x="230428" y="426111"/>
                  </a:lnTo>
                  <a:lnTo>
                    <a:pt x="202387" y="415747"/>
                  </a:lnTo>
                  <a:lnTo>
                    <a:pt x="159105" y="414528"/>
                  </a:lnTo>
                  <a:lnTo>
                    <a:pt x="154839" y="412090"/>
                  </a:lnTo>
                  <a:lnTo>
                    <a:pt x="134112" y="416967"/>
                  </a:lnTo>
                  <a:lnTo>
                    <a:pt x="113385" y="412090"/>
                  </a:lnTo>
                  <a:lnTo>
                    <a:pt x="96927" y="414528"/>
                  </a:lnTo>
                  <a:lnTo>
                    <a:pt x="40233" y="413919"/>
                  </a:lnTo>
                  <a:lnTo>
                    <a:pt x="45720" y="382829"/>
                  </a:lnTo>
                  <a:lnTo>
                    <a:pt x="31699" y="356616"/>
                  </a:lnTo>
                  <a:lnTo>
                    <a:pt x="15849" y="350520"/>
                  </a:lnTo>
                  <a:lnTo>
                    <a:pt x="9144" y="332842"/>
                  </a:lnTo>
                  <a:lnTo>
                    <a:pt x="0" y="327355"/>
                  </a:lnTo>
                  <a:lnTo>
                    <a:pt x="609" y="316383"/>
                  </a:lnTo>
                  <a:lnTo>
                    <a:pt x="9144" y="288341"/>
                  </a:lnTo>
                  <a:lnTo>
                    <a:pt x="25603" y="250546"/>
                  </a:lnTo>
                  <a:lnTo>
                    <a:pt x="35356" y="250546"/>
                  </a:lnTo>
                  <a:lnTo>
                    <a:pt x="56083" y="227381"/>
                  </a:lnTo>
                  <a:lnTo>
                    <a:pt x="68884" y="226771"/>
                  </a:lnTo>
                  <a:lnTo>
                    <a:pt x="88392" y="243231"/>
                  </a:lnTo>
                  <a:lnTo>
                    <a:pt x="112167" y="229819"/>
                  </a:lnTo>
                  <a:lnTo>
                    <a:pt x="115215" y="213360"/>
                  </a:lnTo>
                  <a:lnTo>
                    <a:pt x="123139" y="197511"/>
                  </a:lnTo>
                  <a:lnTo>
                    <a:pt x="128016" y="178003"/>
                  </a:lnTo>
                  <a:lnTo>
                    <a:pt x="146304" y="162154"/>
                  </a:lnTo>
                  <a:lnTo>
                    <a:pt x="153009" y="134722"/>
                  </a:lnTo>
                  <a:lnTo>
                    <a:pt x="160324" y="125578"/>
                  </a:lnTo>
                  <a:lnTo>
                    <a:pt x="165201" y="105461"/>
                  </a:lnTo>
                  <a:lnTo>
                    <a:pt x="173736" y="80467"/>
                  </a:lnTo>
                  <a:lnTo>
                    <a:pt x="202387" y="49987"/>
                  </a:lnTo>
                  <a:lnTo>
                    <a:pt x="204216" y="37186"/>
                  </a:lnTo>
                  <a:lnTo>
                    <a:pt x="207873" y="29871"/>
                  </a:lnTo>
                  <a:lnTo>
                    <a:pt x="193852" y="14631"/>
                  </a:lnTo>
                  <a:lnTo>
                    <a:pt x="195072" y="1829"/>
                  </a:lnTo>
                  <a:lnTo>
                    <a:pt x="204216" y="0"/>
                  </a:lnTo>
                  <a:lnTo>
                    <a:pt x="218236" y="24994"/>
                  </a:lnTo>
                  <a:lnTo>
                    <a:pt x="221284" y="50597"/>
                  </a:lnTo>
                  <a:lnTo>
                    <a:pt x="220065" y="76810"/>
                  </a:lnTo>
                  <a:lnTo>
                    <a:pt x="239572" y="112167"/>
                  </a:lnTo>
                  <a:lnTo>
                    <a:pt x="220065" y="112167"/>
                  </a:lnTo>
                  <a:lnTo>
                    <a:pt x="210312" y="114605"/>
                  </a:lnTo>
                  <a:lnTo>
                    <a:pt x="194463" y="110947"/>
                  </a:lnTo>
                  <a:lnTo>
                    <a:pt x="187147" y="129235"/>
                  </a:lnTo>
                  <a:lnTo>
                    <a:pt x="207873" y="152400"/>
                  </a:lnTo>
                  <a:lnTo>
                    <a:pt x="223113" y="159106"/>
                  </a:lnTo>
                  <a:lnTo>
                    <a:pt x="227991" y="174955"/>
                  </a:lnTo>
                  <a:lnTo>
                    <a:pt x="238963" y="201778"/>
                  </a:lnTo>
                  <a:lnTo>
                    <a:pt x="234087" y="21275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09" name="Forme libre : forme 67">
              <a:extLst>
                <a:ext uri="{FF2B5EF4-FFF2-40B4-BE49-F238E27FC236}">
                  <a16:creationId xmlns:a16="http://schemas.microsoft.com/office/drawing/2014/main" id="{4A8D639A-5603-563B-5F68-2B549E6B5516}"/>
                </a:ext>
              </a:extLst>
            </p:cNvPr>
            <p:cNvSpPr/>
            <p:nvPr/>
          </p:nvSpPr>
          <p:spPr>
            <a:xfrm>
              <a:off x="6433109" y="4211725"/>
              <a:ext cx="657148" cy="724204"/>
            </a:xfrm>
            <a:custGeom>
              <a:avLst/>
              <a:gdLst>
                <a:gd name="connsiteX0" fmla="*/ 524256 w 657148"/>
                <a:gd name="connsiteY0" fmla="*/ 610 h 724204"/>
                <a:gd name="connsiteX1" fmla="*/ 545592 w 657148"/>
                <a:gd name="connsiteY1" fmla="*/ 32918 h 724204"/>
                <a:gd name="connsiteX2" fmla="*/ 561441 w 657148"/>
                <a:gd name="connsiteY2" fmla="*/ 37795 h 724204"/>
                <a:gd name="connsiteX3" fmla="*/ 570585 w 657148"/>
                <a:gd name="connsiteY3" fmla="*/ 31090 h 724204"/>
                <a:gd name="connsiteX4" fmla="*/ 586435 w 657148"/>
                <a:gd name="connsiteY4" fmla="*/ 33528 h 724204"/>
                <a:gd name="connsiteX5" fmla="*/ 605332 w 657148"/>
                <a:gd name="connsiteY5" fmla="*/ 25603 h 724204"/>
                <a:gd name="connsiteX6" fmla="*/ 613867 w 657148"/>
                <a:gd name="connsiteY6" fmla="*/ 42062 h 724204"/>
                <a:gd name="connsiteX7" fmla="*/ 644956 w 657148"/>
                <a:gd name="connsiteY7" fmla="*/ 68275 h 724204"/>
                <a:gd name="connsiteX8" fmla="*/ 643128 w 657148"/>
                <a:gd name="connsiteY8" fmla="*/ 113995 h 724204"/>
                <a:gd name="connsiteX9" fmla="*/ 657148 w 657148"/>
                <a:gd name="connsiteY9" fmla="*/ 119482 h 724204"/>
                <a:gd name="connsiteX10" fmla="*/ 645566 w 657148"/>
                <a:gd name="connsiteY10" fmla="*/ 132893 h 724204"/>
                <a:gd name="connsiteX11" fmla="*/ 632764 w 657148"/>
                <a:gd name="connsiteY11" fmla="*/ 143866 h 724204"/>
                <a:gd name="connsiteX12" fmla="*/ 619353 w 657148"/>
                <a:gd name="connsiteY12" fmla="*/ 163982 h 724204"/>
                <a:gd name="connsiteX13" fmla="*/ 612038 w 657148"/>
                <a:gd name="connsiteY13" fmla="*/ 182270 h 724204"/>
                <a:gd name="connsiteX14" fmla="*/ 610209 w 657148"/>
                <a:gd name="connsiteY14" fmla="*/ 213360 h 724204"/>
                <a:gd name="connsiteX15" fmla="*/ 602284 w 657148"/>
                <a:gd name="connsiteY15" fmla="*/ 228600 h 724204"/>
                <a:gd name="connsiteX16" fmla="*/ 601675 w 657148"/>
                <a:gd name="connsiteY16" fmla="*/ 257861 h 724204"/>
                <a:gd name="connsiteX17" fmla="*/ 591921 w 657148"/>
                <a:gd name="connsiteY17" fmla="*/ 268834 h 724204"/>
                <a:gd name="connsiteX18" fmla="*/ 590702 w 657148"/>
                <a:gd name="connsiteY18" fmla="*/ 291998 h 724204"/>
                <a:gd name="connsiteX19" fmla="*/ 585825 w 657148"/>
                <a:gd name="connsiteY19" fmla="*/ 295046 h 724204"/>
                <a:gd name="connsiteX20" fmla="*/ 582168 w 657148"/>
                <a:gd name="connsiteY20" fmla="*/ 316992 h 724204"/>
                <a:gd name="connsiteX21" fmla="*/ 590702 w 657148"/>
                <a:gd name="connsiteY21" fmla="*/ 334670 h 724204"/>
                <a:gd name="connsiteX22" fmla="*/ 591312 w 657148"/>
                <a:gd name="connsiteY22" fmla="*/ 340766 h 724204"/>
                <a:gd name="connsiteX23" fmla="*/ 583996 w 657148"/>
                <a:gd name="connsiteY23" fmla="*/ 403555 h 724204"/>
                <a:gd name="connsiteX24" fmla="*/ 593140 w 657148"/>
                <a:gd name="connsiteY24" fmla="*/ 425501 h 724204"/>
                <a:gd name="connsiteX25" fmla="*/ 587044 w 657148"/>
                <a:gd name="connsiteY25" fmla="*/ 441960 h 724204"/>
                <a:gd name="connsiteX26" fmla="*/ 598017 w 657148"/>
                <a:gd name="connsiteY26" fmla="*/ 470002 h 724204"/>
                <a:gd name="connsiteX27" fmla="*/ 618744 w 657148"/>
                <a:gd name="connsiteY27" fmla="*/ 491338 h 724204"/>
                <a:gd name="connsiteX28" fmla="*/ 623011 w 657148"/>
                <a:gd name="connsiteY28" fmla="*/ 512674 h 724204"/>
                <a:gd name="connsiteX29" fmla="*/ 632764 w 657148"/>
                <a:gd name="connsiteY29" fmla="*/ 523037 h 724204"/>
                <a:gd name="connsiteX30" fmla="*/ 630936 w 657148"/>
                <a:gd name="connsiteY30" fmla="*/ 529742 h 724204"/>
                <a:gd name="connsiteX31" fmla="*/ 625449 w 657148"/>
                <a:gd name="connsiteY31" fmla="*/ 527914 h 724204"/>
                <a:gd name="connsiteX32" fmla="*/ 578510 w 657148"/>
                <a:gd name="connsiteY32" fmla="*/ 534619 h 724204"/>
                <a:gd name="connsiteX33" fmla="*/ 569366 w 657148"/>
                <a:gd name="connsiteY33" fmla="*/ 539496 h 724204"/>
                <a:gd name="connsiteX34" fmla="*/ 559003 w 657148"/>
                <a:gd name="connsiteY34" fmla="*/ 564490 h 724204"/>
                <a:gd name="connsiteX35" fmla="*/ 566318 w 657148"/>
                <a:gd name="connsiteY35" fmla="*/ 581558 h 724204"/>
                <a:gd name="connsiteX36" fmla="*/ 559612 w 657148"/>
                <a:gd name="connsiteY36" fmla="*/ 627888 h 724204"/>
                <a:gd name="connsiteX37" fmla="*/ 554126 w 657148"/>
                <a:gd name="connsiteY37" fmla="*/ 666902 h 724204"/>
                <a:gd name="connsiteX38" fmla="*/ 563270 w 657148"/>
                <a:gd name="connsiteY38" fmla="*/ 674218 h 724204"/>
                <a:gd name="connsiteX39" fmla="*/ 587044 w 657148"/>
                <a:gd name="connsiteY39" fmla="*/ 689458 h 724204"/>
                <a:gd name="connsiteX40" fmla="*/ 596798 w 657148"/>
                <a:gd name="connsiteY40" fmla="*/ 682142 h 724204"/>
                <a:gd name="connsiteX41" fmla="*/ 598017 w 657148"/>
                <a:gd name="connsiteY41" fmla="*/ 724205 h 724204"/>
                <a:gd name="connsiteX42" fmla="*/ 571804 w 657148"/>
                <a:gd name="connsiteY42" fmla="*/ 724205 h 724204"/>
                <a:gd name="connsiteX43" fmla="*/ 558393 w 657148"/>
                <a:gd name="connsiteY43" fmla="*/ 702869 h 724204"/>
                <a:gd name="connsiteX44" fmla="*/ 546201 w 657148"/>
                <a:gd name="connsiteY44" fmla="*/ 685800 h 724204"/>
                <a:gd name="connsiteX45" fmla="*/ 519988 w 657148"/>
                <a:gd name="connsiteY45" fmla="*/ 680314 h 724204"/>
                <a:gd name="connsiteX46" fmla="*/ 512673 w 657148"/>
                <a:gd name="connsiteY46" fmla="*/ 660197 h 724204"/>
                <a:gd name="connsiteX47" fmla="*/ 491337 w 657148"/>
                <a:gd name="connsiteY47" fmla="*/ 672389 h 724204"/>
                <a:gd name="connsiteX48" fmla="*/ 464515 w 657148"/>
                <a:gd name="connsiteY48" fmla="*/ 666902 h 724204"/>
                <a:gd name="connsiteX49" fmla="*/ 452932 w 657148"/>
                <a:gd name="connsiteY49" fmla="*/ 649224 h 724204"/>
                <a:gd name="connsiteX50" fmla="*/ 431596 w 657148"/>
                <a:gd name="connsiteY50" fmla="*/ 645566 h 724204"/>
                <a:gd name="connsiteX51" fmla="*/ 415137 w 657148"/>
                <a:gd name="connsiteY51" fmla="*/ 646176 h 724204"/>
                <a:gd name="connsiteX52" fmla="*/ 413308 w 657148"/>
                <a:gd name="connsiteY52" fmla="*/ 633984 h 724204"/>
                <a:gd name="connsiteX53" fmla="*/ 401726 w 657148"/>
                <a:gd name="connsiteY53" fmla="*/ 633374 h 724204"/>
                <a:gd name="connsiteX54" fmla="*/ 385876 w 657148"/>
                <a:gd name="connsiteY54" fmla="*/ 630936 h 724204"/>
                <a:gd name="connsiteX55" fmla="*/ 364540 w 657148"/>
                <a:gd name="connsiteY55" fmla="*/ 637032 h 724204"/>
                <a:gd name="connsiteX56" fmla="*/ 349910 w 657148"/>
                <a:gd name="connsiteY56" fmla="*/ 635813 h 724204"/>
                <a:gd name="connsiteX57" fmla="*/ 341376 w 657148"/>
                <a:gd name="connsiteY57" fmla="*/ 639470 h 724204"/>
                <a:gd name="connsiteX58" fmla="*/ 343814 w 657148"/>
                <a:gd name="connsiteY58" fmla="*/ 593141 h 724204"/>
                <a:gd name="connsiteX59" fmla="*/ 332841 w 657148"/>
                <a:gd name="connsiteY59" fmla="*/ 578510 h 724204"/>
                <a:gd name="connsiteX60" fmla="*/ 330403 w 657148"/>
                <a:gd name="connsiteY60" fmla="*/ 554126 h 724204"/>
                <a:gd name="connsiteX61" fmla="*/ 335889 w 657148"/>
                <a:gd name="connsiteY61" fmla="*/ 530352 h 724204"/>
                <a:gd name="connsiteX62" fmla="*/ 329184 w 657148"/>
                <a:gd name="connsiteY62" fmla="*/ 515722 h 724204"/>
                <a:gd name="connsiteX63" fmla="*/ 328574 w 657148"/>
                <a:gd name="connsiteY63" fmla="*/ 490728 h 724204"/>
                <a:gd name="connsiteX64" fmla="*/ 287121 w 657148"/>
                <a:gd name="connsiteY64" fmla="*/ 491338 h 724204"/>
                <a:gd name="connsiteX65" fmla="*/ 290169 w 657148"/>
                <a:gd name="connsiteY65" fmla="*/ 477317 h 724204"/>
                <a:gd name="connsiteX66" fmla="*/ 272491 w 657148"/>
                <a:gd name="connsiteY66" fmla="*/ 477317 h 724204"/>
                <a:gd name="connsiteX67" fmla="*/ 270662 w 657148"/>
                <a:gd name="connsiteY67" fmla="*/ 484022 h 724204"/>
                <a:gd name="connsiteX68" fmla="*/ 249326 w 657148"/>
                <a:gd name="connsiteY68" fmla="*/ 485851 h 724204"/>
                <a:gd name="connsiteX69" fmla="*/ 240182 w 657148"/>
                <a:gd name="connsiteY69" fmla="*/ 508406 h 724204"/>
                <a:gd name="connsiteX70" fmla="*/ 234696 w 657148"/>
                <a:gd name="connsiteY70" fmla="*/ 518160 h 724204"/>
                <a:gd name="connsiteX71" fmla="*/ 215798 w 657148"/>
                <a:gd name="connsiteY71" fmla="*/ 512674 h 724204"/>
                <a:gd name="connsiteX72" fmla="*/ 204825 w 657148"/>
                <a:gd name="connsiteY72" fmla="*/ 518160 h 724204"/>
                <a:gd name="connsiteX73" fmla="*/ 181660 w 657148"/>
                <a:gd name="connsiteY73" fmla="*/ 521208 h 724204"/>
                <a:gd name="connsiteX74" fmla="*/ 168859 w 657148"/>
                <a:gd name="connsiteY74" fmla="*/ 501091 h 724204"/>
                <a:gd name="connsiteX75" fmla="*/ 160934 w 657148"/>
                <a:gd name="connsiteY75" fmla="*/ 488290 h 724204"/>
                <a:gd name="connsiteX76" fmla="*/ 151180 w 657148"/>
                <a:gd name="connsiteY76" fmla="*/ 464515 h 724204"/>
                <a:gd name="connsiteX77" fmla="*/ 143256 w 657148"/>
                <a:gd name="connsiteY77" fmla="*/ 435864 h 724204"/>
                <a:gd name="connsiteX78" fmla="*/ 41452 w 657148"/>
                <a:gd name="connsiteY78" fmla="*/ 435254 h 724204"/>
                <a:gd name="connsiteX79" fmla="*/ 29260 w 657148"/>
                <a:gd name="connsiteY79" fmla="*/ 439522 h 724204"/>
                <a:gd name="connsiteX80" fmla="*/ 18897 w 657148"/>
                <a:gd name="connsiteY80" fmla="*/ 438912 h 724204"/>
                <a:gd name="connsiteX81" fmla="*/ 4876 w 657148"/>
                <a:gd name="connsiteY81" fmla="*/ 444398 h 724204"/>
                <a:gd name="connsiteX82" fmla="*/ 0 w 657148"/>
                <a:gd name="connsiteY82" fmla="*/ 432206 h 724204"/>
                <a:gd name="connsiteX83" fmla="*/ 8534 w 657148"/>
                <a:gd name="connsiteY83" fmla="*/ 427939 h 724204"/>
                <a:gd name="connsiteX84" fmla="*/ 9753 w 657148"/>
                <a:gd name="connsiteY84" fmla="*/ 410870 h 724204"/>
                <a:gd name="connsiteX85" fmla="*/ 15849 w 657148"/>
                <a:gd name="connsiteY85" fmla="*/ 401117 h 724204"/>
                <a:gd name="connsiteX86" fmla="*/ 28041 w 657148"/>
                <a:gd name="connsiteY86" fmla="*/ 392582 h 724204"/>
                <a:gd name="connsiteX87" fmla="*/ 37185 w 657148"/>
                <a:gd name="connsiteY87" fmla="*/ 396850 h 724204"/>
                <a:gd name="connsiteX88" fmla="*/ 49377 w 657148"/>
                <a:gd name="connsiteY88" fmla="*/ 381610 h 724204"/>
                <a:gd name="connsiteX89" fmla="*/ 68275 w 657148"/>
                <a:gd name="connsiteY89" fmla="*/ 382219 h 724204"/>
                <a:gd name="connsiteX90" fmla="*/ 70104 w 657148"/>
                <a:gd name="connsiteY90" fmla="*/ 393192 h 724204"/>
                <a:gd name="connsiteX91" fmla="*/ 82905 w 657148"/>
                <a:gd name="connsiteY91" fmla="*/ 399898 h 724204"/>
                <a:gd name="connsiteX92" fmla="*/ 103632 w 657148"/>
                <a:gd name="connsiteY92" fmla="*/ 375514 h 724204"/>
                <a:gd name="connsiteX93" fmla="*/ 123748 w 657148"/>
                <a:gd name="connsiteY93" fmla="*/ 356616 h 724204"/>
                <a:gd name="connsiteX94" fmla="*/ 132283 w 657148"/>
                <a:gd name="connsiteY94" fmla="*/ 343814 h 724204"/>
                <a:gd name="connsiteX95" fmla="*/ 131673 w 657148"/>
                <a:gd name="connsiteY95" fmla="*/ 311506 h 724204"/>
                <a:gd name="connsiteX96" fmla="*/ 146913 w 657148"/>
                <a:gd name="connsiteY96" fmla="*/ 273710 h 724204"/>
                <a:gd name="connsiteX97" fmla="*/ 162763 w 657148"/>
                <a:gd name="connsiteY97" fmla="*/ 253594 h 724204"/>
                <a:gd name="connsiteX98" fmla="*/ 185318 w 657148"/>
                <a:gd name="connsiteY98" fmla="*/ 234696 h 724204"/>
                <a:gd name="connsiteX99" fmla="*/ 189585 w 657148"/>
                <a:gd name="connsiteY99" fmla="*/ 222504 h 724204"/>
                <a:gd name="connsiteX100" fmla="*/ 190195 w 657148"/>
                <a:gd name="connsiteY100" fmla="*/ 207874 h 724204"/>
                <a:gd name="connsiteX101" fmla="*/ 195681 w 657148"/>
                <a:gd name="connsiteY101" fmla="*/ 194462 h 724204"/>
                <a:gd name="connsiteX102" fmla="*/ 193852 w 657148"/>
                <a:gd name="connsiteY102" fmla="*/ 171907 h 724204"/>
                <a:gd name="connsiteX103" fmla="*/ 198120 w 657148"/>
                <a:gd name="connsiteY103" fmla="*/ 137160 h 724204"/>
                <a:gd name="connsiteX104" fmla="*/ 204825 w 657148"/>
                <a:gd name="connsiteY104" fmla="*/ 112776 h 724204"/>
                <a:gd name="connsiteX105" fmla="*/ 215188 w 657148"/>
                <a:gd name="connsiteY105" fmla="*/ 92050 h 724204"/>
                <a:gd name="connsiteX106" fmla="*/ 217017 w 657148"/>
                <a:gd name="connsiteY106" fmla="*/ 68275 h 724204"/>
                <a:gd name="connsiteX107" fmla="*/ 220065 w 657148"/>
                <a:gd name="connsiteY107" fmla="*/ 40843 h 724204"/>
                <a:gd name="connsiteX108" fmla="*/ 233476 w 657148"/>
                <a:gd name="connsiteY108" fmla="*/ 21336 h 724204"/>
                <a:gd name="connsiteX109" fmla="*/ 251764 w 657148"/>
                <a:gd name="connsiteY109" fmla="*/ 8534 h 724204"/>
                <a:gd name="connsiteX110" fmla="*/ 280416 w 657148"/>
                <a:gd name="connsiteY110" fmla="*/ 21946 h 724204"/>
                <a:gd name="connsiteX111" fmla="*/ 302361 w 657148"/>
                <a:gd name="connsiteY111" fmla="*/ 36576 h 724204"/>
                <a:gd name="connsiteX112" fmla="*/ 327355 w 657148"/>
                <a:gd name="connsiteY112" fmla="*/ 40234 h 724204"/>
                <a:gd name="connsiteX113" fmla="*/ 353568 w 657148"/>
                <a:gd name="connsiteY113" fmla="*/ 48158 h 724204"/>
                <a:gd name="connsiteX114" fmla="*/ 363321 w 657148"/>
                <a:gd name="connsiteY114" fmla="*/ 24384 h 724204"/>
                <a:gd name="connsiteX115" fmla="*/ 368198 w 657148"/>
                <a:gd name="connsiteY115" fmla="*/ 21336 h 724204"/>
                <a:gd name="connsiteX116" fmla="*/ 384048 w 657148"/>
                <a:gd name="connsiteY116" fmla="*/ 24994 h 724204"/>
                <a:gd name="connsiteX117" fmla="*/ 422452 w 657148"/>
                <a:gd name="connsiteY117" fmla="*/ 5486 h 724204"/>
                <a:gd name="connsiteX118" fmla="*/ 435864 w 657148"/>
                <a:gd name="connsiteY118" fmla="*/ 14021 h 724204"/>
                <a:gd name="connsiteX119" fmla="*/ 446836 w 657148"/>
                <a:gd name="connsiteY119" fmla="*/ 12802 h 724204"/>
                <a:gd name="connsiteX120" fmla="*/ 452323 w 657148"/>
                <a:gd name="connsiteY120" fmla="*/ 3048 h 724204"/>
                <a:gd name="connsiteX121" fmla="*/ 465124 w 657148"/>
                <a:gd name="connsiteY121" fmla="*/ 0 h 724204"/>
                <a:gd name="connsiteX122" fmla="*/ 490728 w 657148"/>
                <a:gd name="connsiteY122" fmla="*/ 4267 h 724204"/>
                <a:gd name="connsiteX123" fmla="*/ 513283 w 657148"/>
                <a:gd name="connsiteY123" fmla="*/ 4877 h 724204"/>
                <a:gd name="connsiteX124" fmla="*/ 524256 w 657148"/>
                <a:gd name="connsiteY124" fmla="*/ 610 h 7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4204">
                  <a:moveTo>
                    <a:pt x="524256" y="610"/>
                  </a:moveTo>
                  <a:lnTo>
                    <a:pt x="545592" y="32918"/>
                  </a:lnTo>
                  <a:lnTo>
                    <a:pt x="561441" y="37795"/>
                  </a:lnTo>
                  <a:lnTo>
                    <a:pt x="570585" y="31090"/>
                  </a:lnTo>
                  <a:lnTo>
                    <a:pt x="586435" y="33528"/>
                  </a:lnTo>
                  <a:lnTo>
                    <a:pt x="605332" y="25603"/>
                  </a:lnTo>
                  <a:lnTo>
                    <a:pt x="613867" y="42062"/>
                  </a:lnTo>
                  <a:lnTo>
                    <a:pt x="644956" y="68275"/>
                  </a:lnTo>
                  <a:lnTo>
                    <a:pt x="643128" y="113995"/>
                  </a:lnTo>
                  <a:lnTo>
                    <a:pt x="657148" y="119482"/>
                  </a:lnTo>
                  <a:lnTo>
                    <a:pt x="645566" y="132893"/>
                  </a:lnTo>
                  <a:lnTo>
                    <a:pt x="632764" y="143866"/>
                  </a:lnTo>
                  <a:lnTo>
                    <a:pt x="619353" y="163982"/>
                  </a:lnTo>
                  <a:lnTo>
                    <a:pt x="612038" y="182270"/>
                  </a:lnTo>
                  <a:lnTo>
                    <a:pt x="610209" y="213360"/>
                  </a:lnTo>
                  <a:lnTo>
                    <a:pt x="602284" y="228600"/>
                  </a:lnTo>
                  <a:lnTo>
                    <a:pt x="601675" y="257861"/>
                  </a:lnTo>
                  <a:lnTo>
                    <a:pt x="591921" y="268834"/>
                  </a:lnTo>
                  <a:lnTo>
                    <a:pt x="590702" y="291998"/>
                  </a:lnTo>
                  <a:lnTo>
                    <a:pt x="585825" y="295046"/>
                  </a:lnTo>
                  <a:lnTo>
                    <a:pt x="582168" y="316992"/>
                  </a:lnTo>
                  <a:lnTo>
                    <a:pt x="590702" y="334670"/>
                  </a:lnTo>
                  <a:lnTo>
                    <a:pt x="591312" y="340766"/>
                  </a:lnTo>
                  <a:lnTo>
                    <a:pt x="583996" y="403555"/>
                  </a:lnTo>
                  <a:lnTo>
                    <a:pt x="593140" y="425501"/>
                  </a:lnTo>
                  <a:lnTo>
                    <a:pt x="587044" y="441960"/>
                  </a:lnTo>
                  <a:lnTo>
                    <a:pt x="598017" y="470002"/>
                  </a:lnTo>
                  <a:lnTo>
                    <a:pt x="618744" y="491338"/>
                  </a:lnTo>
                  <a:lnTo>
                    <a:pt x="623011" y="512674"/>
                  </a:lnTo>
                  <a:lnTo>
                    <a:pt x="632764" y="523037"/>
                  </a:lnTo>
                  <a:lnTo>
                    <a:pt x="630936" y="529742"/>
                  </a:lnTo>
                  <a:lnTo>
                    <a:pt x="625449" y="527914"/>
                  </a:lnTo>
                  <a:lnTo>
                    <a:pt x="578510" y="534619"/>
                  </a:lnTo>
                  <a:lnTo>
                    <a:pt x="569366" y="539496"/>
                  </a:lnTo>
                  <a:lnTo>
                    <a:pt x="559003" y="564490"/>
                  </a:lnTo>
                  <a:lnTo>
                    <a:pt x="566318" y="581558"/>
                  </a:lnTo>
                  <a:lnTo>
                    <a:pt x="559612" y="627888"/>
                  </a:lnTo>
                  <a:lnTo>
                    <a:pt x="554126" y="666902"/>
                  </a:lnTo>
                  <a:lnTo>
                    <a:pt x="563270" y="674218"/>
                  </a:lnTo>
                  <a:lnTo>
                    <a:pt x="587044" y="689458"/>
                  </a:lnTo>
                  <a:lnTo>
                    <a:pt x="596798" y="682142"/>
                  </a:lnTo>
                  <a:lnTo>
                    <a:pt x="598017" y="724205"/>
                  </a:lnTo>
                  <a:lnTo>
                    <a:pt x="571804" y="724205"/>
                  </a:lnTo>
                  <a:lnTo>
                    <a:pt x="558393" y="702869"/>
                  </a:lnTo>
                  <a:lnTo>
                    <a:pt x="546201" y="685800"/>
                  </a:lnTo>
                  <a:lnTo>
                    <a:pt x="519988" y="680314"/>
                  </a:lnTo>
                  <a:lnTo>
                    <a:pt x="512673" y="660197"/>
                  </a:lnTo>
                  <a:lnTo>
                    <a:pt x="491337" y="672389"/>
                  </a:lnTo>
                  <a:lnTo>
                    <a:pt x="464515" y="666902"/>
                  </a:lnTo>
                  <a:lnTo>
                    <a:pt x="452932" y="649224"/>
                  </a:lnTo>
                  <a:lnTo>
                    <a:pt x="431596" y="645566"/>
                  </a:lnTo>
                  <a:lnTo>
                    <a:pt x="415137" y="646176"/>
                  </a:lnTo>
                  <a:lnTo>
                    <a:pt x="413308" y="633984"/>
                  </a:lnTo>
                  <a:lnTo>
                    <a:pt x="401726" y="633374"/>
                  </a:lnTo>
                  <a:lnTo>
                    <a:pt x="385876" y="630936"/>
                  </a:lnTo>
                  <a:lnTo>
                    <a:pt x="364540" y="637032"/>
                  </a:lnTo>
                  <a:lnTo>
                    <a:pt x="349910" y="635813"/>
                  </a:lnTo>
                  <a:lnTo>
                    <a:pt x="341376" y="639470"/>
                  </a:lnTo>
                  <a:lnTo>
                    <a:pt x="343814" y="593141"/>
                  </a:lnTo>
                  <a:lnTo>
                    <a:pt x="332841" y="578510"/>
                  </a:lnTo>
                  <a:lnTo>
                    <a:pt x="330403" y="554126"/>
                  </a:lnTo>
                  <a:lnTo>
                    <a:pt x="335889" y="530352"/>
                  </a:lnTo>
                  <a:lnTo>
                    <a:pt x="329184" y="515722"/>
                  </a:lnTo>
                  <a:lnTo>
                    <a:pt x="328574" y="490728"/>
                  </a:lnTo>
                  <a:lnTo>
                    <a:pt x="287121" y="491338"/>
                  </a:lnTo>
                  <a:lnTo>
                    <a:pt x="290169" y="477317"/>
                  </a:lnTo>
                  <a:lnTo>
                    <a:pt x="272491" y="477317"/>
                  </a:lnTo>
                  <a:lnTo>
                    <a:pt x="270662" y="484022"/>
                  </a:lnTo>
                  <a:lnTo>
                    <a:pt x="249326" y="485851"/>
                  </a:lnTo>
                  <a:lnTo>
                    <a:pt x="240182" y="508406"/>
                  </a:lnTo>
                  <a:lnTo>
                    <a:pt x="234696" y="518160"/>
                  </a:lnTo>
                  <a:lnTo>
                    <a:pt x="215798" y="512674"/>
                  </a:lnTo>
                  <a:lnTo>
                    <a:pt x="204825" y="518160"/>
                  </a:lnTo>
                  <a:lnTo>
                    <a:pt x="181660" y="521208"/>
                  </a:lnTo>
                  <a:lnTo>
                    <a:pt x="168859" y="501091"/>
                  </a:lnTo>
                  <a:lnTo>
                    <a:pt x="160934" y="488290"/>
                  </a:lnTo>
                  <a:lnTo>
                    <a:pt x="151180" y="464515"/>
                  </a:lnTo>
                  <a:lnTo>
                    <a:pt x="143256" y="435864"/>
                  </a:lnTo>
                  <a:lnTo>
                    <a:pt x="41452" y="435254"/>
                  </a:lnTo>
                  <a:lnTo>
                    <a:pt x="29260" y="439522"/>
                  </a:lnTo>
                  <a:lnTo>
                    <a:pt x="18897" y="438912"/>
                  </a:lnTo>
                  <a:lnTo>
                    <a:pt x="4876" y="444398"/>
                  </a:lnTo>
                  <a:lnTo>
                    <a:pt x="0" y="432206"/>
                  </a:lnTo>
                  <a:lnTo>
                    <a:pt x="8534" y="427939"/>
                  </a:lnTo>
                  <a:lnTo>
                    <a:pt x="9753" y="410870"/>
                  </a:lnTo>
                  <a:lnTo>
                    <a:pt x="15849" y="401117"/>
                  </a:lnTo>
                  <a:lnTo>
                    <a:pt x="28041" y="392582"/>
                  </a:lnTo>
                  <a:lnTo>
                    <a:pt x="37185" y="396850"/>
                  </a:lnTo>
                  <a:lnTo>
                    <a:pt x="49377" y="381610"/>
                  </a:lnTo>
                  <a:lnTo>
                    <a:pt x="68275" y="382219"/>
                  </a:lnTo>
                  <a:lnTo>
                    <a:pt x="70104" y="393192"/>
                  </a:lnTo>
                  <a:lnTo>
                    <a:pt x="82905" y="399898"/>
                  </a:lnTo>
                  <a:lnTo>
                    <a:pt x="103632" y="375514"/>
                  </a:lnTo>
                  <a:lnTo>
                    <a:pt x="123748" y="356616"/>
                  </a:lnTo>
                  <a:lnTo>
                    <a:pt x="132283" y="343814"/>
                  </a:lnTo>
                  <a:lnTo>
                    <a:pt x="131673" y="311506"/>
                  </a:lnTo>
                  <a:lnTo>
                    <a:pt x="146913" y="273710"/>
                  </a:lnTo>
                  <a:lnTo>
                    <a:pt x="162763" y="253594"/>
                  </a:lnTo>
                  <a:lnTo>
                    <a:pt x="185318" y="234696"/>
                  </a:lnTo>
                  <a:lnTo>
                    <a:pt x="189585" y="222504"/>
                  </a:lnTo>
                  <a:lnTo>
                    <a:pt x="190195" y="207874"/>
                  </a:lnTo>
                  <a:lnTo>
                    <a:pt x="195681" y="194462"/>
                  </a:lnTo>
                  <a:lnTo>
                    <a:pt x="193852" y="171907"/>
                  </a:lnTo>
                  <a:lnTo>
                    <a:pt x="198120" y="137160"/>
                  </a:lnTo>
                  <a:lnTo>
                    <a:pt x="204825" y="112776"/>
                  </a:lnTo>
                  <a:lnTo>
                    <a:pt x="215188" y="92050"/>
                  </a:lnTo>
                  <a:lnTo>
                    <a:pt x="217017" y="68275"/>
                  </a:lnTo>
                  <a:lnTo>
                    <a:pt x="220065" y="40843"/>
                  </a:lnTo>
                  <a:lnTo>
                    <a:pt x="233476" y="21336"/>
                  </a:lnTo>
                  <a:lnTo>
                    <a:pt x="251764" y="8534"/>
                  </a:lnTo>
                  <a:lnTo>
                    <a:pt x="280416" y="21946"/>
                  </a:lnTo>
                  <a:lnTo>
                    <a:pt x="302361" y="36576"/>
                  </a:lnTo>
                  <a:lnTo>
                    <a:pt x="327355" y="40234"/>
                  </a:lnTo>
                  <a:lnTo>
                    <a:pt x="353568" y="48158"/>
                  </a:lnTo>
                  <a:lnTo>
                    <a:pt x="363321" y="24384"/>
                  </a:lnTo>
                  <a:lnTo>
                    <a:pt x="368198" y="21336"/>
                  </a:lnTo>
                  <a:lnTo>
                    <a:pt x="384048" y="24994"/>
                  </a:lnTo>
                  <a:lnTo>
                    <a:pt x="422452" y="5486"/>
                  </a:lnTo>
                  <a:lnTo>
                    <a:pt x="435864" y="14021"/>
                  </a:lnTo>
                  <a:lnTo>
                    <a:pt x="446836" y="12802"/>
                  </a:lnTo>
                  <a:lnTo>
                    <a:pt x="452323" y="3048"/>
                  </a:lnTo>
                  <a:lnTo>
                    <a:pt x="465124" y="0"/>
                  </a:lnTo>
                  <a:lnTo>
                    <a:pt x="490728" y="4267"/>
                  </a:lnTo>
                  <a:lnTo>
                    <a:pt x="513283" y="4877"/>
                  </a:lnTo>
                  <a:lnTo>
                    <a:pt x="524256"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0" name="Forme libre : forme 68">
              <a:extLst>
                <a:ext uri="{FF2B5EF4-FFF2-40B4-BE49-F238E27FC236}">
                  <a16:creationId xmlns:a16="http://schemas.microsoft.com/office/drawing/2014/main" id="{D89D4F71-3410-7F20-6B86-845C688BD032}"/>
                </a:ext>
              </a:extLst>
            </p:cNvPr>
            <p:cNvSpPr/>
            <p:nvPr/>
          </p:nvSpPr>
          <p:spPr>
            <a:xfrm>
              <a:off x="6395922" y="4271466"/>
              <a:ext cx="254203" cy="343204"/>
            </a:xfrm>
            <a:custGeom>
              <a:avLst/>
              <a:gdLst>
                <a:gd name="connsiteX0" fmla="*/ 254204 w 254203"/>
                <a:gd name="connsiteY0" fmla="*/ 8534 h 343204"/>
                <a:gd name="connsiteX1" fmla="*/ 252375 w 254203"/>
                <a:gd name="connsiteY1" fmla="*/ 32309 h 343204"/>
                <a:gd name="connsiteX2" fmla="*/ 242012 w 254203"/>
                <a:gd name="connsiteY2" fmla="*/ 53035 h 343204"/>
                <a:gd name="connsiteX3" fmla="*/ 235306 w 254203"/>
                <a:gd name="connsiteY3" fmla="*/ 77419 h 343204"/>
                <a:gd name="connsiteX4" fmla="*/ 231039 w 254203"/>
                <a:gd name="connsiteY4" fmla="*/ 112166 h 343204"/>
                <a:gd name="connsiteX5" fmla="*/ 232868 w 254203"/>
                <a:gd name="connsiteY5" fmla="*/ 134722 h 343204"/>
                <a:gd name="connsiteX6" fmla="*/ 227381 w 254203"/>
                <a:gd name="connsiteY6" fmla="*/ 148133 h 343204"/>
                <a:gd name="connsiteX7" fmla="*/ 226772 w 254203"/>
                <a:gd name="connsiteY7" fmla="*/ 162763 h 343204"/>
                <a:gd name="connsiteX8" fmla="*/ 222504 w 254203"/>
                <a:gd name="connsiteY8" fmla="*/ 174955 h 343204"/>
                <a:gd name="connsiteX9" fmla="*/ 199949 w 254203"/>
                <a:gd name="connsiteY9" fmla="*/ 193853 h 343204"/>
                <a:gd name="connsiteX10" fmla="*/ 184100 w 254203"/>
                <a:gd name="connsiteY10" fmla="*/ 213970 h 343204"/>
                <a:gd name="connsiteX11" fmla="*/ 168860 w 254203"/>
                <a:gd name="connsiteY11" fmla="*/ 251765 h 343204"/>
                <a:gd name="connsiteX12" fmla="*/ 169469 w 254203"/>
                <a:gd name="connsiteY12" fmla="*/ 284074 h 343204"/>
                <a:gd name="connsiteX13" fmla="*/ 160935 w 254203"/>
                <a:gd name="connsiteY13" fmla="*/ 296875 h 343204"/>
                <a:gd name="connsiteX14" fmla="*/ 140818 w 254203"/>
                <a:gd name="connsiteY14" fmla="*/ 315773 h 343204"/>
                <a:gd name="connsiteX15" fmla="*/ 120092 w 254203"/>
                <a:gd name="connsiteY15" fmla="*/ 340157 h 343204"/>
                <a:gd name="connsiteX16" fmla="*/ 107290 w 254203"/>
                <a:gd name="connsiteY16" fmla="*/ 333451 h 343204"/>
                <a:gd name="connsiteX17" fmla="*/ 105461 w 254203"/>
                <a:gd name="connsiteY17" fmla="*/ 322478 h 343204"/>
                <a:gd name="connsiteX18" fmla="*/ 86564 w 254203"/>
                <a:gd name="connsiteY18" fmla="*/ 321869 h 343204"/>
                <a:gd name="connsiteX19" fmla="*/ 74372 w 254203"/>
                <a:gd name="connsiteY19" fmla="*/ 337109 h 343204"/>
                <a:gd name="connsiteX20" fmla="*/ 65228 w 254203"/>
                <a:gd name="connsiteY20" fmla="*/ 332842 h 343204"/>
                <a:gd name="connsiteX21" fmla="*/ 52426 w 254203"/>
                <a:gd name="connsiteY21" fmla="*/ 319430 h 343204"/>
                <a:gd name="connsiteX22" fmla="*/ 42063 w 254203"/>
                <a:gd name="connsiteY22" fmla="*/ 326136 h 343204"/>
                <a:gd name="connsiteX23" fmla="*/ 28042 w 254203"/>
                <a:gd name="connsiteY23" fmla="*/ 343205 h 343204"/>
                <a:gd name="connsiteX24" fmla="*/ 0 w 254203"/>
                <a:gd name="connsiteY24" fmla="*/ 301752 h 343204"/>
                <a:gd name="connsiteX25" fmla="*/ 26213 w 254203"/>
                <a:gd name="connsiteY25" fmla="*/ 279806 h 343204"/>
                <a:gd name="connsiteX26" fmla="*/ 13412 w 254203"/>
                <a:gd name="connsiteY26" fmla="*/ 254203 h 343204"/>
                <a:gd name="connsiteX27" fmla="*/ 25604 w 254203"/>
                <a:gd name="connsiteY27" fmla="*/ 244450 h 343204"/>
                <a:gd name="connsiteX28" fmla="*/ 48768 w 254203"/>
                <a:gd name="connsiteY28" fmla="*/ 239573 h 343204"/>
                <a:gd name="connsiteX29" fmla="*/ 51207 w 254203"/>
                <a:gd name="connsiteY29" fmla="*/ 221894 h 343204"/>
                <a:gd name="connsiteX30" fmla="*/ 70104 w 254203"/>
                <a:gd name="connsiteY30" fmla="*/ 240792 h 343204"/>
                <a:gd name="connsiteX31" fmla="*/ 100584 w 254203"/>
                <a:gd name="connsiteY31" fmla="*/ 242621 h 343204"/>
                <a:gd name="connsiteX32" fmla="*/ 110948 w 254203"/>
                <a:gd name="connsiteY32" fmla="*/ 224333 h 343204"/>
                <a:gd name="connsiteX33" fmla="*/ 115215 w 254203"/>
                <a:gd name="connsiteY33" fmla="*/ 198120 h 343204"/>
                <a:gd name="connsiteX34" fmla="*/ 111557 w 254203"/>
                <a:gd name="connsiteY34" fmla="*/ 167640 h 343204"/>
                <a:gd name="connsiteX35" fmla="*/ 95098 w 254203"/>
                <a:gd name="connsiteY35" fmla="*/ 144475 h 343204"/>
                <a:gd name="connsiteX36" fmla="*/ 110338 w 254203"/>
                <a:gd name="connsiteY36" fmla="*/ 98755 h 343204"/>
                <a:gd name="connsiteX37" fmla="*/ 101804 w 254203"/>
                <a:gd name="connsiteY37" fmla="*/ 91440 h 343204"/>
                <a:gd name="connsiteX38" fmla="*/ 76200 w 254203"/>
                <a:gd name="connsiteY38" fmla="*/ 94488 h 343204"/>
                <a:gd name="connsiteX39" fmla="*/ 66447 w 254203"/>
                <a:gd name="connsiteY39" fmla="*/ 74371 h 343204"/>
                <a:gd name="connsiteX40" fmla="*/ 68885 w 254203"/>
                <a:gd name="connsiteY40" fmla="*/ 57302 h 343204"/>
                <a:gd name="connsiteX41" fmla="*/ 112167 w 254203"/>
                <a:gd name="connsiteY41" fmla="*/ 58522 h 343204"/>
                <a:gd name="connsiteX42" fmla="*/ 140208 w 254203"/>
                <a:gd name="connsiteY42" fmla="*/ 68885 h 343204"/>
                <a:gd name="connsiteX43" fmla="*/ 167640 w 254203"/>
                <a:gd name="connsiteY43" fmla="*/ 78029 h 343204"/>
                <a:gd name="connsiteX44" fmla="*/ 170079 w 254203"/>
                <a:gd name="connsiteY44" fmla="*/ 57302 h 343204"/>
                <a:gd name="connsiteX45" fmla="*/ 188367 w 254203"/>
                <a:gd name="connsiteY45" fmla="*/ 20726 h 343204"/>
                <a:gd name="connsiteX46" fmla="*/ 208484 w 254203"/>
                <a:gd name="connsiteY46" fmla="*/ 0 h 343204"/>
                <a:gd name="connsiteX47" fmla="*/ 232258 w 254203"/>
                <a:gd name="connsiteY47" fmla="*/ 6706 h 343204"/>
                <a:gd name="connsiteX48" fmla="*/ 254204 w 254203"/>
                <a:gd name="connsiteY48" fmla="*/ 8534 h 3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3204">
                  <a:moveTo>
                    <a:pt x="254204" y="8534"/>
                  </a:moveTo>
                  <a:lnTo>
                    <a:pt x="252375" y="32309"/>
                  </a:lnTo>
                  <a:lnTo>
                    <a:pt x="242012" y="53035"/>
                  </a:lnTo>
                  <a:lnTo>
                    <a:pt x="235306" y="77419"/>
                  </a:lnTo>
                  <a:lnTo>
                    <a:pt x="231039" y="112166"/>
                  </a:lnTo>
                  <a:lnTo>
                    <a:pt x="232868" y="134722"/>
                  </a:lnTo>
                  <a:lnTo>
                    <a:pt x="227381" y="148133"/>
                  </a:lnTo>
                  <a:lnTo>
                    <a:pt x="226772" y="162763"/>
                  </a:lnTo>
                  <a:lnTo>
                    <a:pt x="222504" y="174955"/>
                  </a:lnTo>
                  <a:lnTo>
                    <a:pt x="199949" y="193853"/>
                  </a:lnTo>
                  <a:lnTo>
                    <a:pt x="184100" y="213970"/>
                  </a:lnTo>
                  <a:lnTo>
                    <a:pt x="168860" y="251765"/>
                  </a:lnTo>
                  <a:lnTo>
                    <a:pt x="169469" y="284074"/>
                  </a:lnTo>
                  <a:lnTo>
                    <a:pt x="160935" y="296875"/>
                  </a:lnTo>
                  <a:lnTo>
                    <a:pt x="140818" y="315773"/>
                  </a:lnTo>
                  <a:lnTo>
                    <a:pt x="120092" y="340157"/>
                  </a:lnTo>
                  <a:lnTo>
                    <a:pt x="107290" y="333451"/>
                  </a:lnTo>
                  <a:lnTo>
                    <a:pt x="105461" y="322478"/>
                  </a:lnTo>
                  <a:lnTo>
                    <a:pt x="86564" y="321869"/>
                  </a:lnTo>
                  <a:lnTo>
                    <a:pt x="74372" y="337109"/>
                  </a:lnTo>
                  <a:lnTo>
                    <a:pt x="65228" y="332842"/>
                  </a:lnTo>
                  <a:lnTo>
                    <a:pt x="52426" y="319430"/>
                  </a:lnTo>
                  <a:lnTo>
                    <a:pt x="42063" y="326136"/>
                  </a:lnTo>
                  <a:lnTo>
                    <a:pt x="28042" y="343205"/>
                  </a:lnTo>
                  <a:lnTo>
                    <a:pt x="0" y="301752"/>
                  </a:lnTo>
                  <a:lnTo>
                    <a:pt x="26213" y="279806"/>
                  </a:lnTo>
                  <a:lnTo>
                    <a:pt x="13412" y="254203"/>
                  </a:lnTo>
                  <a:lnTo>
                    <a:pt x="25604" y="244450"/>
                  </a:lnTo>
                  <a:lnTo>
                    <a:pt x="48768" y="239573"/>
                  </a:lnTo>
                  <a:lnTo>
                    <a:pt x="51207" y="221894"/>
                  </a:lnTo>
                  <a:lnTo>
                    <a:pt x="70104" y="240792"/>
                  </a:lnTo>
                  <a:lnTo>
                    <a:pt x="100584" y="242621"/>
                  </a:lnTo>
                  <a:lnTo>
                    <a:pt x="110948" y="224333"/>
                  </a:lnTo>
                  <a:lnTo>
                    <a:pt x="115215" y="198120"/>
                  </a:lnTo>
                  <a:lnTo>
                    <a:pt x="111557" y="167640"/>
                  </a:lnTo>
                  <a:lnTo>
                    <a:pt x="95098" y="144475"/>
                  </a:lnTo>
                  <a:lnTo>
                    <a:pt x="110338" y="98755"/>
                  </a:lnTo>
                  <a:lnTo>
                    <a:pt x="101804" y="91440"/>
                  </a:lnTo>
                  <a:lnTo>
                    <a:pt x="76200" y="94488"/>
                  </a:lnTo>
                  <a:lnTo>
                    <a:pt x="66447" y="74371"/>
                  </a:lnTo>
                  <a:lnTo>
                    <a:pt x="68885" y="57302"/>
                  </a:lnTo>
                  <a:lnTo>
                    <a:pt x="112167" y="58522"/>
                  </a:lnTo>
                  <a:lnTo>
                    <a:pt x="140208" y="68885"/>
                  </a:lnTo>
                  <a:lnTo>
                    <a:pt x="167640" y="78029"/>
                  </a:lnTo>
                  <a:lnTo>
                    <a:pt x="170079" y="57302"/>
                  </a:lnTo>
                  <a:lnTo>
                    <a:pt x="188367" y="20726"/>
                  </a:lnTo>
                  <a:lnTo>
                    <a:pt x="208484" y="0"/>
                  </a:lnTo>
                  <a:lnTo>
                    <a:pt x="232258" y="6706"/>
                  </a:lnTo>
                  <a:lnTo>
                    <a:pt x="254204" y="853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1" name="Forme libre : forme 69">
              <a:extLst>
                <a:ext uri="{FF2B5EF4-FFF2-40B4-BE49-F238E27FC236}">
                  <a16:creationId xmlns:a16="http://schemas.microsoft.com/office/drawing/2014/main" id="{E7BDD972-F593-B6BB-E967-CABAE2EB64EF}"/>
                </a:ext>
              </a:extLst>
            </p:cNvPr>
            <p:cNvSpPr/>
            <p:nvPr/>
          </p:nvSpPr>
          <p:spPr>
            <a:xfrm>
              <a:off x="3283305" y="3930700"/>
              <a:ext cx="418185" cy="654710"/>
            </a:xfrm>
            <a:custGeom>
              <a:avLst/>
              <a:gdLst>
                <a:gd name="connsiteX0" fmla="*/ 279197 w 418185"/>
                <a:gd name="connsiteY0" fmla="*/ 25603 h 654710"/>
                <a:gd name="connsiteX1" fmla="*/ 256642 w 418185"/>
                <a:gd name="connsiteY1" fmla="*/ 32309 h 654710"/>
                <a:gd name="connsiteX2" fmla="*/ 246888 w 418185"/>
                <a:gd name="connsiteY2" fmla="*/ 51816 h 654710"/>
                <a:gd name="connsiteX3" fmla="*/ 232867 w 418185"/>
                <a:gd name="connsiteY3" fmla="*/ 62789 h 654710"/>
                <a:gd name="connsiteX4" fmla="*/ 221895 w 418185"/>
                <a:gd name="connsiteY4" fmla="*/ 77419 h 654710"/>
                <a:gd name="connsiteX5" fmla="*/ 216408 w 418185"/>
                <a:gd name="connsiteY5" fmla="*/ 105461 h 654710"/>
                <a:gd name="connsiteX6" fmla="*/ 205435 w 418185"/>
                <a:gd name="connsiteY6" fmla="*/ 128626 h 654710"/>
                <a:gd name="connsiteX7" fmla="*/ 223114 w 418185"/>
                <a:gd name="connsiteY7" fmla="*/ 131064 h 654710"/>
                <a:gd name="connsiteX8" fmla="*/ 226771 w 418185"/>
                <a:gd name="connsiteY8" fmla="*/ 148742 h 654710"/>
                <a:gd name="connsiteX9" fmla="*/ 234087 w 418185"/>
                <a:gd name="connsiteY9" fmla="*/ 157886 h 654710"/>
                <a:gd name="connsiteX10" fmla="*/ 235915 w 418185"/>
                <a:gd name="connsiteY10" fmla="*/ 173126 h 654710"/>
                <a:gd name="connsiteX11" fmla="*/ 231648 w 418185"/>
                <a:gd name="connsiteY11" fmla="*/ 187757 h 654710"/>
                <a:gd name="connsiteX12" fmla="*/ 232258 w 418185"/>
                <a:gd name="connsiteY12" fmla="*/ 196291 h 654710"/>
                <a:gd name="connsiteX13" fmla="*/ 240792 w 418185"/>
                <a:gd name="connsiteY13" fmla="*/ 199339 h 654710"/>
                <a:gd name="connsiteX14" fmla="*/ 248107 w 418185"/>
                <a:gd name="connsiteY14" fmla="*/ 212750 h 654710"/>
                <a:gd name="connsiteX15" fmla="*/ 292608 w 418185"/>
                <a:gd name="connsiteY15" fmla="*/ 209093 h 654710"/>
                <a:gd name="connsiteX16" fmla="*/ 312725 w 418185"/>
                <a:gd name="connsiteY16" fmla="*/ 213970 h 654710"/>
                <a:gd name="connsiteX17" fmla="*/ 335890 w 418185"/>
                <a:gd name="connsiteY17" fmla="*/ 248107 h 654710"/>
                <a:gd name="connsiteX18" fmla="*/ 349911 w 418185"/>
                <a:gd name="connsiteY18" fmla="*/ 243840 h 654710"/>
                <a:gd name="connsiteX19" fmla="*/ 374904 w 418185"/>
                <a:gd name="connsiteY19" fmla="*/ 245669 h 654710"/>
                <a:gd name="connsiteX20" fmla="*/ 394411 w 418185"/>
                <a:gd name="connsiteY20" fmla="*/ 241402 h 654710"/>
                <a:gd name="connsiteX21" fmla="*/ 406603 w 418185"/>
                <a:gd name="connsiteY21" fmla="*/ 248107 h 654710"/>
                <a:gd name="connsiteX22" fmla="*/ 399288 w 418185"/>
                <a:gd name="connsiteY22" fmla="*/ 268834 h 654710"/>
                <a:gd name="connsiteX23" fmla="*/ 391363 w 418185"/>
                <a:gd name="connsiteY23" fmla="*/ 282245 h 654710"/>
                <a:gd name="connsiteX24" fmla="*/ 387706 w 418185"/>
                <a:gd name="connsiteY24" fmla="*/ 310286 h 654710"/>
                <a:gd name="connsiteX25" fmla="*/ 394411 w 418185"/>
                <a:gd name="connsiteY25" fmla="*/ 336499 h 654710"/>
                <a:gd name="connsiteX26" fmla="*/ 403555 w 418185"/>
                <a:gd name="connsiteY26" fmla="*/ 348082 h 654710"/>
                <a:gd name="connsiteX27" fmla="*/ 404775 w 418185"/>
                <a:gd name="connsiteY27" fmla="*/ 356616 h 654710"/>
                <a:gd name="connsiteX28" fmla="*/ 387096 w 418185"/>
                <a:gd name="connsiteY28" fmla="*/ 376123 h 654710"/>
                <a:gd name="connsiteX29" fmla="*/ 399288 w 418185"/>
                <a:gd name="connsiteY29" fmla="*/ 384658 h 654710"/>
                <a:gd name="connsiteX30" fmla="*/ 408432 w 418185"/>
                <a:gd name="connsiteY30" fmla="*/ 398678 h 654710"/>
                <a:gd name="connsiteX31" fmla="*/ 418186 w 418185"/>
                <a:gd name="connsiteY31" fmla="*/ 437693 h 654710"/>
                <a:gd name="connsiteX32" fmla="*/ 411480 w 418185"/>
                <a:gd name="connsiteY32" fmla="*/ 442570 h 654710"/>
                <a:gd name="connsiteX33" fmla="*/ 405384 w 418185"/>
                <a:gd name="connsiteY33" fmla="*/ 419405 h 654710"/>
                <a:gd name="connsiteX34" fmla="*/ 395631 w 418185"/>
                <a:gd name="connsiteY34" fmla="*/ 406603 h 654710"/>
                <a:gd name="connsiteX35" fmla="*/ 384048 w 418185"/>
                <a:gd name="connsiteY35" fmla="*/ 420624 h 654710"/>
                <a:gd name="connsiteX36" fmla="*/ 316992 w 418185"/>
                <a:gd name="connsiteY36" fmla="*/ 419405 h 654710"/>
                <a:gd name="connsiteX37" fmla="*/ 316992 w 418185"/>
                <a:gd name="connsiteY37" fmla="*/ 443789 h 654710"/>
                <a:gd name="connsiteX38" fmla="*/ 337109 w 418185"/>
                <a:gd name="connsiteY38" fmla="*/ 448056 h 654710"/>
                <a:gd name="connsiteX39" fmla="*/ 335890 w 418185"/>
                <a:gd name="connsiteY39" fmla="*/ 463296 h 654710"/>
                <a:gd name="connsiteX40" fmla="*/ 329184 w 418185"/>
                <a:gd name="connsiteY40" fmla="*/ 459029 h 654710"/>
                <a:gd name="connsiteX41" fmla="*/ 309677 w 418185"/>
                <a:gd name="connsiteY41" fmla="*/ 465125 h 654710"/>
                <a:gd name="connsiteX42" fmla="*/ 309067 w 418185"/>
                <a:gd name="connsiteY42" fmla="*/ 493776 h 654710"/>
                <a:gd name="connsiteX43" fmla="*/ 324917 w 418185"/>
                <a:gd name="connsiteY43" fmla="*/ 508406 h 654710"/>
                <a:gd name="connsiteX44" fmla="*/ 330403 w 418185"/>
                <a:gd name="connsiteY44" fmla="*/ 530352 h 654710"/>
                <a:gd name="connsiteX45" fmla="*/ 329794 w 418185"/>
                <a:gd name="connsiteY45" fmla="*/ 547421 h 654710"/>
                <a:gd name="connsiteX46" fmla="*/ 316383 w 418185"/>
                <a:gd name="connsiteY46" fmla="*/ 654711 h 654710"/>
                <a:gd name="connsiteX47" fmla="*/ 298704 w 418185"/>
                <a:gd name="connsiteY47" fmla="*/ 633984 h 654710"/>
                <a:gd name="connsiteX48" fmla="*/ 288341 w 418185"/>
                <a:gd name="connsiteY48" fmla="*/ 633375 h 654710"/>
                <a:gd name="connsiteX49" fmla="*/ 309677 w 418185"/>
                <a:gd name="connsiteY49" fmla="*/ 593141 h 654710"/>
                <a:gd name="connsiteX50" fmla="*/ 282855 w 418185"/>
                <a:gd name="connsiteY50" fmla="*/ 574853 h 654710"/>
                <a:gd name="connsiteX51" fmla="*/ 262128 w 418185"/>
                <a:gd name="connsiteY51" fmla="*/ 578511 h 654710"/>
                <a:gd name="connsiteX52" fmla="*/ 249327 w 418185"/>
                <a:gd name="connsiteY52" fmla="*/ 571805 h 654710"/>
                <a:gd name="connsiteX53" fmla="*/ 230429 w 418185"/>
                <a:gd name="connsiteY53" fmla="*/ 582168 h 654710"/>
                <a:gd name="connsiteX54" fmla="*/ 204826 w 418185"/>
                <a:gd name="connsiteY54" fmla="*/ 576681 h 654710"/>
                <a:gd name="connsiteX55" fmla="*/ 183490 w 418185"/>
                <a:gd name="connsiteY55" fmla="*/ 535838 h 654710"/>
                <a:gd name="connsiteX56" fmla="*/ 167640 w 418185"/>
                <a:gd name="connsiteY56" fmla="*/ 526085 h 654710"/>
                <a:gd name="connsiteX57" fmla="*/ 156667 w 418185"/>
                <a:gd name="connsiteY57" fmla="*/ 507187 h 654710"/>
                <a:gd name="connsiteX58" fmla="*/ 133503 w 418185"/>
                <a:gd name="connsiteY58" fmla="*/ 488899 h 654710"/>
                <a:gd name="connsiteX59" fmla="*/ 124359 w 418185"/>
                <a:gd name="connsiteY59" fmla="*/ 492557 h 654710"/>
                <a:gd name="connsiteX60" fmla="*/ 109728 w 418185"/>
                <a:gd name="connsiteY60" fmla="*/ 483413 h 654710"/>
                <a:gd name="connsiteX61" fmla="*/ 92659 w 418185"/>
                <a:gd name="connsiteY61" fmla="*/ 470611 h 654710"/>
                <a:gd name="connsiteX62" fmla="*/ 82906 w 418185"/>
                <a:gd name="connsiteY62" fmla="*/ 476707 h 654710"/>
                <a:gd name="connsiteX63" fmla="*/ 53645 w 418185"/>
                <a:gd name="connsiteY63" fmla="*/ 471221 h 654710"/>
                <a:gd name="connsiteX64" fmla="*/ 45111 w 418185"/>
                <a:gd name="connsiteY64" fmla="*/ 454152 h 654710"/>
                <a:gd name="connsiteX65" fmla="*/ 38405 w 418185"/>
                <a:gd name="connsiteY65" fmla="*/ 454762 h 654710"/>
                <a:gd name="connsiteX66" fmla="*/ 4267 w 418185"/>
                <a:gd name="connsiteY66" fmla="*/ 432816 h 654710"/>
                <a:gd name="connsiteX67" fmla="*/ 0 w 418185"/>
                <a:gd name="connsiteY67" fmla="*/ 420624 h 654710"/>
                <a:gd name="connsiteX68" fmla="*/ 12802 w 418185"/>
                <a:gd name="connsiteY68" fmla="*/ 417576 h 654710"/>
                <a:gd name="connsiteX69" fmla="*/ 11583 w 418185"/>
                <a:gd name="connsiteY69" fmla="*/ 398069 h 654710"/>
                <a:gd name="connsiteX70" fmla="*/ 20117 w 418185"/>
                <a:gd name="connsiteY70" fmla="*/ 383438 h 654710"/>
                <a:gd name="connsiteX71" fmla="*/ 37186 w 418185"/>
                <a:gd name="connsiteY71" fmla="*/ 381000 h 654710"/>
                <a:gd name="connsiteX72" fmla="*/ 52426 w 418185"/>
                <a:gd name="connsiteY72" fmla="*/ 356616 h 654710"/>
                <a:gd name="connsiteX73" fmla="*/ 65837 w 418185"/>
                <a:gd name="connsiteY73" fmla="*/ 335890 h 654710"/>
                <a:gd name="connsiteX74" fmla="*/ 53645 w 418185"/>
                <a:gd name="connsiteY74" fmla="*/ 326746 h 654710"/>
                <a:gd name="connsiteX75" fmla="*/ 60960 w 418185"/>
                <a:gd name="connsiteY75" fmla="*/ 304190 h 654710"/>
                <a:gd name="connsiteX76" fmla="*/ 54255 w 418185"/>
                <a:gd name="connsiteY76" fmla="*/ 268224 h 654710"/>
                <a:gd name="connsiteX77" fmla="*/ 62179 w 418185"/>
                <a:gd name="connsiteY77" fmla="*/ 257861 h 654710"/>
                <a:gd name="connsiteX78" fmla="*/ 57912 w 418185"/>
                <a:gd name="connsiteY78" fmla="*/ 224942 h 654710"/>
                <a:gd name="connsiteX79" fmla="*/ 44501 w 418185"/>
                <a:gd name="connsiteY79" fmla="*/ 203606 h 654710"/>
                <a:gd name="connsiteX80" fmla="*/ 49987 w 418185"/>
                <a:gd name="connsiteY80" fmla="*/ 184709 h 654710"/>
                <a:gd name="connsiteX81" fmla="*/ 60960 w 418185"/>
                <a:gd name="connsiteY81" fmla="*/ 187757 h 654710"/>
                <a:gd name="connsiteX82" fmla="*/ 67666 w 418185"/>
                <a:gd name="connsiteY82" fmla="*/ 176174 h 654710"/>
                <a:gd name="connsiteX83" fmla="*/ 60960 w 418185"/>
                <a:gd name="connsiteY83" fmla="*/ 153010 h 654710"/>
                <a:gd name="connsiteX84" fmla="*/ 65227 w 418185"/>
                <a:gd name="connsiteY84" fmla="*/ 147523 h 654710"/>
                <a:gd name="connsiteX85" fmla="*/ 82906 w 418185"/>
                <a:gd name="connsiteY85" fmla="*/ 148742 h 654710"/>
                <a:gd name="connsiteX86" fmla="*/ 110338 w 418185"/>
                <a:gd name="connsiteY86" fmla="*/ 121310 h 654710"/>
                <a:gd name="connsiteX87" fmla="*/ 124968 w 418185"/>
                <a:gd name="connsiteY87" fmla="*/ 117043 h 654710"/>
                <a:gd name="connsiteX88" fmla="*/ 125578 w 418185"/>
                <a:gd name="connsiteY88" fmla="*/ 104242 h 654710"/>
                <a:gd name="connsiteX89" fmla="*/ 134112 w 418185"/>
                <a:gd name="connsiteY89" fmla="*/ 70714 h 654710"/>
                <a:gd name="connsiteX90" fmla="*/ 154839 w 418185"/>
                <a:gd name="connsiteY90" fmla="*/ 53035 h 654710"/>
                <a:gd name="connsiteX91" fmla="*/ 176175 w 418185"/>
                <a:gd name="connsiteY91" fmla="*/ 51816 h 654710"/>
                <a:gd name="connsiteX92" fmla="*/ 179832 w 418185"/>
                <a:gd name="connsiteY92" fmla="*/ 43891 h 654710"/>
                <a:gd name="connsiteX93" fmla="*/ 206655 w 418185"/>
                <a:gd name="connsiteY93" fmla="*/ 46939 h 654710"/>
                <a:gd name="connsiteX94" fmla="*/ 234696 w 418185"/>
                <a:gd name="connsiteY94" fmla="*/ 27432 h 654710"/>
                <a:gd name="connsiteX95" fmla="*/ 248717 w 418185"/>
                <a:gd name="connsiteY95" fmla="*/ 18898 h 654710"/>
                <a:gd name="connsiteX96" fmla="*/ 266395 w 418185"/>
                <a:gd name="connsiteY96" fmla="*/ 0 h 654710"/>
                <a:gd name="connsiteX97" fmla="*/ 278587 w 418185"/>
                <a:gd name="connsiteY97" fmla="*/ 2438 h 654710"/>
                <a:gd name="connsiteX98" fmla="*/ 286512 w 418185"/>
                <a:gd name="connsiteY98" fmla="*/ 12802 h 654710"/>
                <a:gd name="connsiteX99" fmla="*/ 279197 w 418185"/>
                <a:gd name="connsiteY99" fmla="*/ 25603 h 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18185" h="654710">
                  <a:moveTo>
                    <a:pt x="279197" y="25603"/>
                  </a:moveTo>
                  <a:lnTo>
                    <a:pt x="256642" y="32309"/>
                  </a:lnTo>
                  <a:lnTo>
                    <a:pt x="246888" y="51816"/>
                  </a:lnTo>
                  <a:lnTo>
                    <a:pt x="232867" y="62789"/>
                  </a:lnTo>
                  <a:lnTo>
                    <a:pt x="221895" y="77419"/>
                  </a:lnTo>
                  <a:lnTo>
                    <a:pt x="216408" y="105461"/>
                  </a:lnTo>
                  <a:lnTo>
                    <a:pt x="205435" y="128626"/>
                  </a:lnTo>
                  <a:lnTo>
                    <a:pt x="223114" y="131064"/>
                  </a:lnTo>
                  <a:lnTo>
                    <a:pt x="226771" y="148742"/>
                  </a:lnTo>
                  <a:lnTo>
                    <a:pt x="234087" y="157886"/>
                  </a:lnTo>
                  <a:lnTo>
                    <a:pt x="235915" y="173126"/>
                  </a:lnTo>
                  <a:lnTo>
                    <a:pt x="231648" y="187757"/>
                  </a:lnTo>
                  <a:lnTo>
                    <a:pt x="232258" y="196291"/>
                  </a:lnTo>
                  <a:lnTo>
                    <a:pt x="240792" y="199339"/>
                  </a:lnTo>
                  <a:lnTo>
                    <a:pt x="248107" y="212750"/>
                  </a:lnTo>
                  <a:lnTo>
                    <a:pt x="292608" y="209093"/>
                  </a:lnTo>
                  <a:lnTo>
                    <a:pt x="312725" y="213970"/>
                  </a:lnTo>
                  <a:lnTo>
                    <a:pt x="335890" y="248107"/>
                  </a:lnTo>
                  <a:lnTo>
                    <a:pt x="349911" y="243840"/>
                  </a:lnTo>
                  <a:lnTo>
                    <a:pt x="374904" y="245669"/>
                  </a:lnTo>
                  <a:lnTo>
                    <a:pt x="394411" y="241402"/>
                  </a:lnTo>
                  <a:lnTo>
                    <a:pt x="406603" y="248107"/>
                  </a:lnTo>
                  <a:lnTo>
                    <a:pt x="399288" y="268834"/>
                  </a:lnTo>
                  <a:lnTo>
                    <a:pt x="391363" y="282245"/>
                  </a:lnTo>
                  <a:lnTo>
                    <a:pt x="387706" y="310286"/>
                  </a:lnTo>
                  <a:lnTo>
                    <a:pt x="394411" y="336499"/>
                  </a:lnTo>
                  <a:lnTo>
                    <a:pt x="403555" y="348082"/>
                  </a:lnTo>
                  <a:lnTo>
                    <a:pt x="404775" y="356616"/>
                  </a:lnTo>
                  <a:lnTo>
                    <a:pt x="387096" y="376123"/>
                  </a:lnTo>
                  <a:lnTo>
                    <a:pt x="399288" y="384658"/>
                  </a:lnTo>
                  <a:lnTo>
                    <a:pt x="408432" y="398678"/>
                  </a:lnTo>
                  <a:lnTo>
                    <a:pt x="418186" y="437693"/>
                  </a:lnTo>
                  <a:lnTo>
                    <a:pt x="411480" y="442570"/>
                  </a:lnTo>
                  <a:lnTo>
                    <a:pt x="405384" y="419405"/>
                  </a:lnTo>
                  <a:lnTo>
                    <a:pt x="395631" y="406603"/>
                  </a:lnTo>
                  <a:lnTo>
                    <a:pt x="384048" y="420624"/>
                  </a:lnTo>
                  <a:lnTo>
                    <a:pt x="316992" y="419405"/>
                  </a:lnTo>
                  <a:lnTo>
                    <a:pt x="316992" y="443789"/>
                  </a:lnTo>
                  <a:lnTo>
                    <a:pt x="337109" y="448056"/>
                  </a:lnTo>
                  <a:lnTo>
                    <a:pt x="335890" y="463296"/>
                  </a:lnTo>
                  <a:lnTo>
                    <a:pt x="329184" y="459029"/>
                  </a:lnTo>
                  <a:lnTo>
                    <a:pt x="309677" y="465125"/>
                  </a:lnTo>
                  <a:lnTo>
                    <a:pt x="309067" y="493776"/>
                  </a:lnTo>
                  <a:lnTo>
                    <a:pt x="324917" y="508406"/>
                  </a:lnTo>
                  <a:lnTo>
                    <a:pt x="330403" y="530352"/>
                  </a:lnTo>
                  <a:lnTo>
                    <a:pt x="329794" y="547421"/>
                  </a:lnTo>
                  <a:lnTo>
                    <a:pt x="316383" y="654711"/>
                  </a:lnTo>
                  <a:lnTo>
                    <a:pt x="298704" y="633984"/>
                  </a:lnTo>
                  <a:lnTo>
                    <a:pt x="288341" y="633375"/>
                  </a:lnTo>
                  <a:lnTo>
                    <a:pt x="309677" y="593141"/>
                  </a:lnTo>
                  <a:lnTo>
                    <a:pt x="282855" y="574853"/>
                  </a:lnTo>
                  <a:lnTo>
                    <a:pt x="262128" y="578511"/>
                  </a:lnTo>
                  <a:lnTo>
                    <a:pt x="249327" y="571805"/>
                  </a:lnTo>
                  <a:lnTo>
                    <a:pt x="230429" y="582168"/>
                  </a:lnTo>
                  <a:lnTo>
                    <a:pt x="204826" y="576681"/>
                  </a:lnTo>
                  <a:lnTo>
                    <a:pt x="183490" y="535838"/>
                  </a:lnTo>
                  <a:lnTo>
                    <a:pt x="167640" y="526085"/>
                  </a:lnTo>
                  <a:lnTo>
                    <a:pt x="156667" y="507187"/>
                  </a:lnTo>
                  <a:lnTo>
                    <a:pt x="133503" y="488899"/>
                  </a:lnTo>
                  <a:lnTo>
                    <a:pt x="124359" y="492557"/>
                  </a:lnTo>
                  <a:lnTo>
                    <a:pt x="109728" y="483413"/>
                  </a:lnTo>
                  <a:lnTo>
                    <a:pt x="92659" y="470611"/>
                  </a:lnTo>
                  <a:lnTo>
                    <a:pt x="82906" y="476707"/>
                  </a:lnTo>
                  <a:lnTo>
                    <a:pt x="53645" y="471221"/>
                  </a:lnTo>
                  <a:lnTo>
                    <a:pt x="45111" y="454152"/>
                  </a:lnTo>
                  <a:lnTo>
                    <a:pt x="38405" y="454762"/>
                  </a:lnTo>
                  <a:lnTo>
                    <a:pt x="4267" y="432816"/>
                  </a:lnTo>
                  <a:lnTo>
                    <a:pt x="0" y="420624"/>
                  </a:lnTo>
                  <a:lnTo>
                    <a:pt x="12802" y="417576"/>
                  </a:lnTo>
                  <a:lnTo>
                    <a:pt x="11583" y="398069"/>
                  </a:lnTo>
                  <a:lnTo>
                    <a:pt x="20117" y="383438"/>
                  </a:lnTo>
                  <a:lnTo>
                    <a:pt x="37186" y="381000"/>
                  </a:lnTo>
                  <a:lnTo>
                    <a:pt x="52426" y="356616"/>
                  </a:lnTo>
                  <a:lnTo>
                    <a:pt x="65837" y="335890"/>
                  </a:lnTo>
                  <a:lnTo>
                    <a:pt x="53645" y="326746"/>
                  </a:lnTo>
                  <a:lnTo>
                    <a:pt x="60960" y="304190"/>
                  </a:lnTo>
                  <a:lnTo>
                    <a:pt x="54255" y="268224"/>
                  </a:lnTo>
                  <a:lnTo>
                    <a:pt x="62179" y="257861"/>
                  </a:lnTo>
                  <a:lnTo>
                    <a:pt x="57912" y="224942"/>
                  </a:lnTo>
                  <a:lnTo>
                    <a:pt x="44501" y="203606"/>
                  </a:lnTo>
                  <a:lnTo>
                    <a:pt x="49987" y="184709"/>
                  </a:lnTo>
                  <a:lnTo>
                    <a:pt x="60960" y="187757"/>
                  </a:lnTo>
                  <a:lnTo>
                    <a:pt x="67666" y="176174"/>
                  </a:lnTo>
                  <a:lnTo>
                    <a:pt x="60960" y="153010"/>
                  </a:lnTo>
                  <a:lnTo>
                    <a:pt x="65227" y="147523"/>
                  </a:lnTo>
                  <a:lnTo>
                    <a:pt x="82906" y="148742"/>
                  </a:lnTo>
                  <a:lnTo>
                    <a:pt x="110338" y="121310"/>
                  </a:lnTo>
                  <a:lnTo>
                    <a:pt x="124968" y="117043"/>
                  </a:lnTo>
                  <a:lnTo>
                    <a:pt x="125578" y="104242"/>
                  </a:lnTo>
                  <a:lnTo>
                    <a:pt x="134112" y="70714"/>
                  </a:lnTo>
                  <a:lnTo>
                    <a:pt x="154839" y="53035"/>
                  </a:lnTo>
                  <a:lnTo>
                    <a:pt x="176175" y="51816"/>
                  </a:lnTo>
                  <a:lnTo>
                    <a:pt x="179832" y="43891"/>
                  </a:lnTo>
                  <a:lnTo>
                    <a:pt x="206655" y="46939"/>
                  </a:lnTo>
                  <a:lnTo>
                    <a:pt x="234696" y="27432"/>
                  </a:lnTo>
                  <a:lnTo>
                    <a:pt x="248717" y="18898"/>
                  </a:lnTo>
                  <a:lnTo>
                    <a:pt x="266395" y="0"/>
                  </a:lnTo>
                  <a:lnTo>
                    <a:pt x="278587" y="2438"/>
                  </a:lnTo>
                  <a:lnTo>
                    <a:pt x="286512" y="12802"/>
                  </a:lnTo>
                  <a:lnTo>
                    <a:pt x="279197" y="2560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2" name="Forme libre : forme 70">
              <a:extLst>
                <a:ext uri="{FF2B5EF4-FFF2-40B4-BE49-F238E27FC236}">
                  <a16:creationId xmlns:a16="http://schemas.microsoft.com/office/drawing/2014/main" id="{DED3F075-E6CD-67C0-0037-0BDECF2B1011}"/>
                </a:ext>
              </a:extLst>
            </p:cNvPr>
            <p:cNvSpPr/>
            <p:nvPr/>
          </p:nvSpPr>
          <p:spPr>
            <a:xfrm>
              <a:off x="3058363" y="3978248"/>
              <a:ext cx="113385" cy="117043"/>
            </a:xfrm>
            <a:custGeom>
              <a:avLst/>
              <a:gdLst>
                <a:gd name="connsiteX0" fmla="*/ 78638 w 113385"/>
                <a:gd name="connsiteY0" fmla="*/ 10973 h 117043"/>
                <a:gd name="connsiteX1" fmla="*/ 85953 w 113385"/>
                <a:gd name="connsiteY1" fmla="*/ 32309 h 117043"/>
                <a:gd name="connsiteX2" fmla="*/ 98145 w 113385"/>
                <a:gd name="connsiteY2" fmla="*/ 48159 h 117043"/>
                <a:gd name="connsiteX3" fmla="*/ 113385 w 113385"/>
                <a:gd name="connsiteY3" fmla="*/ 64618 h 117043"/>
                <a:gd name="connsiteX4" fmla="*/ 99974 w 113385"/>
                <a:gd name="connsiteY4" fmla="*/ 68275 h 117043"/>
                <a:gd name="connsiteX5" fmla="*/ 99365 w 113385"/>
                <a:gd name="connsiteY5" fmla="*/ 84125 h 117043"/>
                <a:gd name="connsiteX6" fmla="*/ 106070 w 113385"/>
                <a:gd name="connsiteY6" fmla="*/ 89611 h 117043"/>
                <a:gd name="connsiteX7" fmla="*/ 100584 w 113385"/>
                <a:gd name="connsiteY7" fmla="*/ 94488 h 117043"/>
                <a:gd name="connsiteX8" fmla="*/ 101803 w 113385"/>
                <a:gd name="connsiteY8" fmla="*/ 101194 h 117043"/>
                <a:gd name="connsiteX9" fmla="*/ 98145 w 113385"/>
                <a:gd name="connsiteY9" fmla="*/ 109119 h 117043"/>
                <a:gd name="connsiteX10" fmla="*/ 96317 w 113385"/>
                <a:gd name="connsiteY10" fmla="*/ 117043 h 117043"/>
                <a:gd name="connsiteX11" fmla="*/ 78029 w 113385"/>
                <a:gd name="connsiteY11" fmla="*/ 108509 h 117043"/>
                <a:gd name="connsiteX12" fmla="*/ 71323 w 113385"/>
                <a:gd name="connsiteY12" fmla="*/ 99975 h 117043"/>
                <a:gd name="connsiteX13" fmla="*/ 75590 w 113385"/>
                <a:gd name="connsiteY13" fmla="*/ 93269 h 117043"/>
                <a:gd name="connsiteX14" fmla="*/ 74981 w 113385"/>
                <a:gd name="connsiteY14" fmla="*/ 84735 h 117043"/>
                <a:gd name="connsiteX15" fmla="*/ 65837 w 113385"/>
                <a:gd name="connsiteY15" fmla="*/ 75591 h 117043"/>
                <a:gd name="connsiteX16" fmla="*/ 52425 w 113385"/>
                <a:gd name="connsiteY16" fmla="*/ 67666 h 117043"/>
                <a:gd name="connsiteX17" fmla="*/ 41453 w 113385"/>
                <a:gd name="connsiteY17" fmla="*/ 62789 h 117043"/>
                <a:gd name="connsiteX18" fmla="*/ 39624 w 113385"/>
                <a:gd name="connsiteY18" fmla="*/ 51207 h 117043"/>
                <a:gd name="connsiteX19" fmla="*/ 31089 w 113385"/>
                <a:gd name="connsiteY19" fmla="*/ 44501 h 117043"/>
                <a:gd name="connsiteX20" fmla="*/ 32309 w 113385"/>
                <a:gd name="connsiteY20" fmla="*/ 55474 h 117043"/>
                <a:gd name="connsiteX21" fmla="*/ 24993 w 113385"/>
                <a:gd name="connsiteY21" fmla="*/ 65227 h 117043"/>
                <a:gd name="connsiteX22" fmla="*/ 17678 w 113385"/>
                <a:gd name="connsiteY22" fmla="*/ 54255 h 117043"/>
                <a:gd name="connsiteX23" fmla="*/ 7315 w 113385"/>
                <a:gd name="connsiteY23" fmla="*/ 49987 h 117043"/>
                <a:gd name="connsiteX24" fmla="*/ 3048 w 113385"/>
                <a:gd name="connsiteY24" fmla="*/ 42672 h 117043"/>
                <a:gd name="connsiteX25" fmla="*/ 3657 w 113385"/>
                <a:gd name="connsiteY25" fmla="*/ 30480 h 117043"/>
                <a:gd name="connsiteX26" fmla="*/ 9144 w 113385"/>
                <a:gd name="connsiteY26" fmla="*/ 18288 h 117043"/>
                <a:gd name="connsiteX27" fmla="*/ 0 w 113385"/>
                <a:gd name="connsiteY27" fmla="*/ 12802 h 117043"/>
                <a:gd name="connsiteX28" fmla="*/ 8534 w 113385"/>
                <a:gd name="connsiteY28" fmla="*/ 4877 h 117043"/>
                <a:gd name="connsiteX29" fmla="*/ 14021 w 113385"/>
                <a:gd name="connsiteY29" fmla="*/ 0 h 117043"/>
                <a:gd name="connsiteX30" fmla="*/ 35966 w 113385"/>
                <a:gd name="connsiteY30" fmla="*/ 10363 h 117043"/>
                <a:gd name="connsiteX31" fmla="*/ 43891 w 113385"/>
                <a:gd name="connsiteY31" fmla="*/ 5487 h 117043"/>
                <a:gd name="connsiteX32" fmla="*/ 54864 w 113385"/>
                <a:gd name="connsiteY32" fmla="*/ 8535 h 117043"/>
                <a:gd name="connsiteX33" fmla="*/ 59741 w 113385"/>
                <a:gd name="connsiteY33" fmla="*/ 16459 h 117043"/>
                <a:gd name="connsiteX34" fmla="*/ 70104 w 113385"/>
                <a:gd name="connsiteY34" fmla="*/ 19507 h 117043"/>
                <a:gd name="connsiteX35" fmla="*/ 78638 w 113385"/>
                <a:gd name="connsiteY35" fmla="*/ 10973 h 1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385" h="117043">
                  <a:moveTo>
                    <a:pt x="78638" y="10973"/>
                  </a:moveTo>
                  <a:lnTo>
                    <a:pt x="85953" y="32309"/>
                  </a:lnTo>
                  <a:lnTo>
                    <a:pt x="98145" y="48159"/>
                  </a:lnTo>
                  <a:lnTo>
                    <a:pt x="113385" y="64618"/>
                  </a:lnTo>
                  <a:lnTo>
                    <a:pt x="99974" y="68275"/>
                  </a:lnTo>
                  <a:lnTo>
                    <a:pt x="99365" y="84125"/>
                  </a:lnTo>
                  <a:lnTo>
                    <a:pt x="106070" y="89611"/>
                  </a:lnTo>
                  <a:lnTo>
                    <a:pt x="100584" y="94488"/>
                  </a:lnTo>
                  <a:lnTo>
                    <a:pt x="101803" y="101194"/>
                  </a:lnTo>
                  <a:lnTo>
                    <a:pt x="98145" y="109119"/>
                  </a:lnTo>
                  <a:lnTo>
                    <a:pt x="96317" y="117043"/>
                  </a:lnTo>
                  <a:lnTo>
                    <a:pt x="78029" y="108509"/>
                  </a:lnTo>
                  <a:lnTo>
                    <a:pt x="71323" y="99975"/>
                  </a:lnTo>
                  <a:lnTo>
                    <a:pt x="75590" y="93269"/>
                  </a:lnTo>
                  <a:lnTo>
                    <a:pt x="74981" y="84735"/>
                  </a:lnTo>
                  <a:lnTo>
                    <a:pt x="65837" y="75591"/>
                  </a:lnTo>
                  <a:lnTo>
                    <a:pt x="52425" y="67666"/>
                  </a:lnTo>
                  <a:lnTo>
                    <a:pt x="41453" y="62789"/>
                  </a:lnTo>
                  <a:lnTo>
                    <a:pt x="39624" y="51207"/>
                  </a:lnTo>
                  <a:lnTo>
                    <a:pt x="31089" y="44501"/>
                  </a:lnTo>
                  <a:lnTo>
                    <a:pt x="32309" y="55474"/>
                  </a:lnTo>
                  <a:lnTo>
                    <a:pt x="24993" y="65227"/>
                  </a:lnTo>
                  <a:lnTo>
                    <a:pt x="17678" y="54255"/>
                  </a:lnTo>
                  <a:lnTo>
                    <a:pt x="7315" y="49987"/>
                  </a:lnTo>
                  <a:lnTo>
                    <a:pt x="3048" y="42672"/>
                  </a:lnTo>
                  <a:lnTo>
                    <a:pt x="3657" y="30480"/>
                  </a:lnTo>
                  <a:lnTo>
                    <a:pt x="9144" y="18288"/>
                  </a:lnTo>
                  <a:lnTo>
                    <a:pt x="0" y="12802"/>
                  </a:lnTo>
                  <a:lnTo>
                    <a:pt x="8534" y="4877"/>
                  </a:lnTo>
                  <a:lnTo>
                    <a:pt x="14021" y="0"/>
                  </a:lnTo>
                  <a:lnTo>
                    <a:pt x="35966" y="10363"/>
                  </a:lnTo>
                  <a:lnTo>
                    <a:pt x="43891" y="5487"/>
                  </a:lnTo>
                  <a:lnTo>
                    <a:pt x="54864" y="8535"/>
                  </a:lnTo>
                  <a:lnTo>
                    <a:pt x="59741" y="16459"/>
                  </a:lnTo>
                  <a:lnTo>
                    <a:pt x="70104" y="19507"/>
                  </a:lnTo>
                  <a:lnTo>
                    <a:pt x="78638" y="1097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3" name="Forme libre : forme 71">
              <a:extLst>
                <a:ext uri="{FF2B5EF4-FFF2-40B4-BE49-F238E27FC236}">
                  <a16:creationId xmlns:a16="http://schemas.microsoft.com/office/drawing/2014/main" id="{E2741BBC-1A4A-E707-4904-FC5A0ACF3942}"/>
                </a:ext>
              </a:extLst>
            </p:cNvPr>
            <p:cNvSpPr/>
            <p:nvPr/>
          </p:nvSpPr>
          <p:spPr>
            <a:xfrm>
              <a:off x="3137611" y="3509466"/>
              <a:ext cx="357835" cy="130454"/>
            </a:xfrm>
            <a:custGeom>
              <a:avLst/>
              <a:gdLst>
                <a:gd name="connsiteX0" fmla="*/ 183489 w 357835"/>
                <a:gd name="connsiteY0" fmla="*/ 17069 h 130454"/>
                <a:gd name="connsiteX1" fmla="*/ 195072 w 357835"/>
                <a:gd name="connsiteY1" fmla="*/ 31090 h 130454"/>
                <a:gd name="connsiteX2" fmla="*/ 226771 w 357835"/>
                <a:gd name="connsiteY2" fmla="*/ 26822 h 130454"/>
                <a:gd name="connsiteX3" fmla="*/ 237744 w 357835"/>
                <a:gd name="connsiteY3" fmla="*/ 35966 h 130454"/>
                <a:gd name="connsiteX4" fmla="*/ 263347 w 357835"/>
                <a:gd name="connsiteY4" fmla="*/ 60350 h 130454"/>
                <a:gd name="connsiteX5" fmla="*/ 282854 w 357835"/>
                <a:gd name="connsiteY5" fmla="*/ 78029 h 130454"/>
                <a:gd name="connsiteX6" fmla="*/ 293827 w 357835"/>
                <a:gd name="connsiteY6" fmla="*/ 77419 h 130454"/>
                <a:gd name="connsiteX7" fmla="*/ 313334 w 357835"/>
                <a:gd name="connsiteY7" fmla="*/ 85344 h 130454"/>
                <a:gd name="connsiteX8" fmla="*/ 309677 w 357835"/>
                <a:gd name="connsiteY8" fmla="*/ 96317 h 130454"/>
                <a:gd name="connsiteX9" fmla="*/ 334061 w 357835"/>
                <a:gd name="connsiteY9" fmla="*/ 98146 h 130454"/>
                <a:gd name="connsiteX10" fmla="*/ 357835 w 357835"/>
                <a:gd name="connsiteY10" fmla="*/ 113995 h 130454"/>
                <a:gd name="connsiteX11" fmla="*/ 352958 w 357835"/>
                <a:gd name="connsiteY11" fmla="*/ 123139 h 130454"/>
                <a:gd name="connsiteX12" fmla="*/ 329793 w 357835"/>
                <a:gd name="connsiteY12" fmla="*/ 128016 h 130454"/>
                <a:gd name="connsiteX13" fmla="*/ 306629 w 357835"/>
                <a:gd name="connsiteY13" fmla="*/ 129845 h 130454"/>
                <a:gd name="connsiteX14" fmla="*/ 284073 w 357835"/>
                <a:gd name="connsiteY14" fmla="*/ 126797 h 130454"/>
                <a:gd name="connsiteX15" fmla="*/ 234696 w 357835"/>
                <a:gd name="connsiteY15" fmla="*/ 130454 h 130454"/>
                <a:gd name="connsiteX16" fmla="*/ 260299 w 357835"/>
                <a:gd name="connsiteY16" fmla="*/ 109118 h 130454"/>
                <a:gd name="connsiteX17" fmla="*/ 247497 w 357835"/>
                <a:gd name="connsiteY17" fmla="*/ 98755 h 130454"/>
                <a:gd name="connsiteX18" fmla="*/ 225552 w 357835"/>
                <a:gd name="connsiteY18" fmla="*/ 96317 h 130454"/>
                <a:gd name="connsiteX19" fmla="*/ 215189 w 357835"/>
                <a:gd name="connsiteY19" fmla="*/ 84734 h 130454"/>
                <a:gd name="connsiteX20" fmla="*/ 210312 w 357835"/>
                <a:gd name="connsiteY20" fmla="*/ 62789 h 130454"/>
                <a:gd name="connsiteX21" fmla="*/ 190805 w 357835"/>
                <a:gd name="connsiteY21" fmla="*/ 64008 h 130454"/>
                <a:gd name="connsiteX22" fmla="*/ 160325 w 357835"/>
                <a:gd name="connsiteY22" fmla="*/ 53645 h 130454"/>
                <a:gd name="connsiteX23" fmla="*/ 151181 w 357835"/>
                <a:gd name="connsiteY23" fmla="*/ 45110 h 130454"/>
                <a:gd name="connsiteX24" fmla="*/ 107899 w 357835"/>
                <a:gd name="connsiteY24" fmla="*/ 39014 h 130454"/>
                <a:gd name="connsiteX25" fmla="*/ 96926 w 357835"/>
                <a:gd name="connsiteY25" fmla="*/ 31699 h 130454"/>
                <a:gd name="connsiteX26" fmla="*/ 110947 w 357835"/>
                <a:gd name="connsiteY26" fmla="*/ 21946 h 130454"/>
                <a:gd name="connsiteX27" fmla="*/ 78029 w 357835"/>
                <a:gd name="connsiteY27" fmla="*/ 20117 h 130454"/>
                <a:gd name="connsiteX28" fmla="*/ 51206 w 357835"/>
                <a:gd name="connsiteY28" fmla="*/ 40234 h 130454"/>
                <a:gd name="connsiteX29" fmla="*/ 37185 w 357835"/>
                <a:gd name="connsiteY29" fmla="*/ 40843 h 130454"/>
                <a:gd name="connsiteX30" fmla="*/ 31089 w 357835"/>
                <a:gd name="connsiteY30" fmla="*/ 50597 h 130454"/>
                <a:gd name="connsiteX31" fmla="*/ 14021 w 357835"/>
                <a:gd name="connsiteY31" fmla="*/ 54864 h 130454"/>
                <a:gd name="connsiteX32" fmla="*/ 0 w 357835"/>
                <a:gd name="connsiteY32" fmla="*/ 50597 h 130454"/>
                <a:gd name="connsiteX33" fmla="*/ 19507 w 357835"/>
                <a:gd name="connsiteY33" fmla="*/ 39014 h 130454"/>
                <a:gd name="connsiteX34" fmla="*/ 28651 w 357835"/>
                <a:gd name="connsiteY34" fmla="*/ 24384 h 130454"/>
                <a:gd name="connsiteX35" fmla="*/ 45110 w 357835"/>
                <a:gd name="connsiteY35" fmla="*/ 15850 h 130454"/>
                <a:gd name="connsiteX36" fmla="*/ 63398 w 357835"/>
                <a:gd name="connsiteY36" fmla="*/ 8534 h 130454"/>
                <a:gd name="connsiteX37" fmla="*/ 89611 w 357835"/>
                <a:gd name="connsiteY37" fmla="*/ 4877 h 130454"/>
                <a:gd name="connsiteX38" fmla="*/ 98145 w 357835"/>
                <a:gd name="connsiteY38" fmla="*/ 0 h 130454"/>
                <a:gd name="connsiteX39" fmla="*/ 126797 w 357835"/>
                <a:gd name="connsiteY39" fmla="*/ 3048 h 130454"/>
                <a:gd name="connsiteX40" fmla="*/ 153619 w 357835"/>
                <a:gd name="connsiteY40" fmla="*/ 3658 h 130454"/>
                <a:gd name="connsiteX41" fmla="*/ 183489 w 357835"/>
                <a:gd name="connsiteY41" fmla="*/ 17069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7835" h="130454">
                  <a:moveTo>
                    <a:pt x="183489" y="17069"/>
                  </a:moveTo>
                  <a:lnTo>
                    <a:pt x="195072" y="31090"/>
                  </a:lnTo>
                  <a:lnTo>
                    <a:pt x="226771" y="26822"/>
                  </a:lnTo>
                  <a:lnTo>
                    <a:pt x="237744" y="35966"/>
                  </a:lnTo>
                  <a:lnTo>
                    <a:pt x="263347" y="60350"/>
                  </a:lnTo>
                  <a:lnTo>
                    <a:pt x="282854" y="78029"/>
                  </a:lnTo>
                  <a:lnTo>
                    <a:pt x="293827" y="77419"/>
                  </a:lnTo>
                  <a:lnTo>
                    <a:pt x="313334" y="85344"/>
                  </a:lnTo>
                  <a:lnTo>
                    <a:pt x="309677" y="96317"/>
                  </a:lnTo>
                  <a:lnTo>
                    <a:pt x="334061" y="98146"/>
                  </a:lnTo>
                  <a:lnTo>
                    <a:pt x="357835" y="113995"/>
                  </a:lnTo>
                  <a:lnTo>
                    <a:pt x="352958" y="123139"/>
                  </a:lnTo>
                  <a:lnTo>
                    <a:pt x="329793" y="128016"/>
                  </a:lnTo>
                  <a:lnTo>
                    <a:pt x="306629" y="129845"/>
                  </a:lnTo>
                  <a:lnTo>
                    <a:pt x="284073" y="126797"/>
                  </a:lnTo>
                  <a:lnTo>
                    <a:pt x="234696" y="130454"/>
                  </a:lnTo>
                  <a:lnTo>
                    <a:pt x="260299" y="109118"/>
                  </a:lnTo>
                  <a:lnTo>
                    <a:pt x="247497" y="98755"/>
                  </a:lnTo>
                  <a:lnTo>
                    <a:pt x="225552" y="96317"/>
                  </a:lnTo>
                  <a:lnTo>
                    <a:pt x="215189" y="84734"/>
                  </a:lnTo>
                  <a:lnTo>
                    <a:pt x="210312" y="62789"/>
                  </a:lnTo>
                  <a:lnTo>
                    <a:pt x="190805" y="64008"/>
                  </a:lnTo>
                  <a:lnTo>
                    <a:pt x="160325" y="53645"/>
                  </a:lnTo>
                  <a:lnTo>
                    <a:pt x="151181" y="45110"/>
                  </a:lnTo>
                  <a:lnTo>
                    <a:pt x="107899" y="39014"/>
                  </a:lnTo>
                  <a:lnTo>
                    <a:pt x="96926" y="31699"/>
                  </a:lnTo>
                  <a:lnTo>
                    <a:pt x="110947" y="21946"/>
                  </a:lnTo>
                  <a:lnTo>
                    <a:pt x="78029" y="20117"/>
                  </a:lnTo>
                  <a:lnTo>
                    <a:pt x="51206" y="40234"/>
                  </a:lnTo>
                  <a:lnTo>
                    <a:pt x="37185" y="40843"/>
                  </a:lnTo>
                  <a:lnTo>
                    <a:pt x="31089" y="50597"/>
                  </a:lnTo>
                  <a:lnTo>
                    <a:pt x="14021" y="54864"/>
                  </a:lnTo>
                  <a:lnTo>
                    <a:pt x="0" y="50597"/>
                  </a:lnTo>
                  <a:lnTo>
                    <a:pt x="19507" y="39014"/>
                  </a:lnTo>
                  <a:lnTo>
                    <a:pt x="28651" y="24384"/>
                  </a:lnTo>
                  <a:lnTo>
                    <a:pt x="45110" y="15850"/>
                  </a:lnTo>
                  <a:lnTo>
                    <a:pt x="63398" y="8534"/>
                  </a:lnTo>
                  <a:lnTo>
                    <a:pt x="89611" y="4877"/>
                  </a:lnTo>
                  <a:lnTo>
                    <a:pt x="98145" y="0"/>
                  </a:lnTo>
                  <a:lnTo>
                    <a:pt x="126797" y="3048"/>
                  </a:lnTo>
                  <a:lnTo>
                    <a:pt x="153619" y="3658"/>
                  </a:lnTo>
                  <a:lnTo>
                    <a:pt x="183489" y="1706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4" name="Forme libre : forme 72">
              <a:extLst>
                <a:ext uri="{FF2B5EF4-FFF2-40B4-BE49-F238E27FC236}">
                  <a16:creationId xmlns:a16="http://schemas.microsoft.com/office/drawing/2014/main" id="{DB856CC5-01F0-6294-A9ED-E8427351EB8D}"/>
                </a:ext>
              </a:extLst>
            </p:cNvPr>
            <p:cNvSpPr/>
            <p:nvPr/>
          </p:nvSpPr>
          <p:spPr>
            <a:xfrm>
              <a:off x="6379464" y="2425597"/>
              <a:ext cx="201168" cy="97536"/>
            </a:xfrm>
            <a:custGeom>
              <a:avLst/>
              <a:gdLst>
                <a:gd name="connsiteX0" fmla="*/ 80467 w 201168"/>
                <a:gd name="connsiteY0" fmla="*/ 610 h 97536"/>
                <a:gd name="connsiteX1" fmla="*/ 95707 w 201168"/>
                <a:gd name="connsiteY1" fmla="*/ 12802 h 97536"/>
                <a:gd name="connsiteX2" fmla="*/ 118263 w 201168"/>
                <a:gd name="connsiteY2" fmla="*/ 15850 h 97536"/>
                <a:gd name="connsiteX3" fmla="*/ 117043 w 201168"/>
                <a:gd name="connsiteY3" fmla="*/ 26213 h 97536"/>
                <a:gd name="connsiteX4" fmla="*/ 134112 w 201168"/>
                <a:gd name="connsiteY4" fmla="*/ 34138 h 97536"/>
                <a:gd name="connsiteX5" fmla="*/ 137769 w 201168"/>
                <a:gd name="connsiteY5" fmla="*/ 24384 h 97536"/>
                <a:gd name="connsiteX6" fmla="*/ 158496 w 201168"/>
                <a:gd name="connsiteY6" fmla="*/ 28651 h 97536"/>
                <a:gd name="connsiteX7" fmla="*/ 162763 w 201168"/>
                <a:gd name="connsiteY7" fmla="*/ 40843 h 97536"/>
                <a:gd name="connsiteX8" fmla="*/ 185319 w 201168"/>
                <a:gd name="connsiteY8" fmla="*/ 42672 h 97536"/>
                <a:gd name="connsiteX9" fmla="*/ 201168 w 201168"/>
                <a:gd name="connsiteY9" fmla="*/ 61570 h 97536"/>
                <a:gd name="connsiteX10" fmla="*/ 192024 w 201168"/>
                <a:gd name="connsiteY10" fmla="*/ 61570 h 97536"/>
                <a:gd name="connsiteX11" fmla="*/ 187757 w 201168"/>
                <a:gd name="connsiteY11" fmla="*/ 68275 h 97536"/>
                <a:gd name="connsiteX12" fmla="*/ 181051 w 201168"/>
                <a:gd name="connsiteY12" fmla="*/ 70104 h 97536"/>
                <a:gd name="connsiteX13" fmla="*/ 179832 w 201168"/>
                <a:gd name="connsiteY13" fmla="*/ 78638 h 97536"/>
                <a:gd name="connsiteX14" fmla="*/ 174345 w 201168"/>
                <a:gd name="connsiteY14" fmla="*/ 80467 h 97536"/>
                <a:gd name="connsiteX15" fmla="*/ 173736 w 201168"/>
                <a:gd name="connsiteY15" fmla="*/ 84125 h 97536"/>
                <a:gd name="connsiteX16" fmla="*/ 163983 w 201168"/>
                <a:gd name="connsiteY16" fmla="*/ 87782 h 97536"/>
                <a:gd name="connsiteX17" fmla="*/ 150571 w 201168"/>
                <a:gd name="connsiteY17" fmla="*/ 87173 h 97536"/>
                <a:gd name="connsiteX18" fmla="*/ 146913 w 201168"/>
                <a:gd name="connsiteY18" fmla="*/ 95707 h 97536"/>
                <a:gd name="connsiteX19" fmla="*/ 132283 w 201168"/>
                <a:gd name="connsiteY19" fmla="*/ 88392 h 97536"/>
                <a:gd name="connsiteX20" fmla="*/ 118263 w 201168"/>
                <a:gd name="connsiteY20" fmla="*/ 90221 h 97536"/>
                <a:gd name="connsiteX21" fmla="*/ 93879 w 201168"/>
                <a:gd name="connsiteY21" fmla="*/ 78638 h 97536"/>
                <a:gd name="connsiteX22" fmla="*/ 83515 w 201168"/>
                <a:gd name="connsiteY22" fmla="*/ 81686 h 97536"/>
                <a:gd name="connsiteX23" fmla="*/ 67665 w 201168"/>
                <a:gd name="connsiteY23" fmla="*/ 97536 h 97536"/>
                <a:gd name="connsiteX24" fmla="*/ 44501 w 201168"/>
                <a:gd name="connsiteY24" fmla="*/ 84734 h 97536"/>
                <a:gd name="connsiteX25" fmla="*/ 26213 w 201168"/>
                <a:gd name="connsiteY25" fmla="*/ 68885 h 97536"/>
                <a:gd name="connsiteX26" fmla="*/ 10363 w 201168"/>
                <a:gd name="connsiteY26" fmla="*/ 59741 h 97536"/>
                <a:gd name="connsiteX27" fmla="*/ 6096 w 201168"/>
                <a:gd name="connsiteY27" fmla="*/ 43282 h 97536"/>
                <a:gd name="connsiteX28" fmla="*/ 0 w 201168"/>
                <a:gd name="connsiteY28" fmla="*/ 32309 h 97536"/>
                <a:gd name="connsiteX29" fmla="*/ 20727 w 201168"/>
                <a:gd name="connsiteY29" fmla="*/ 24384 h 97536"/>
                <a:gd name="connsiteX30" fmla="*/ 31089 w 201168"/>
                <a:gd name="connsiteY30" fmla="*/ 14630 h 97536"/>
                <a:gd name="connsiteX31" fmla="*/ 52425 w 201168"/>
                <a:gd name="connsiteY31" fmla="*/ 7315 h 97536"/>
                <a:gd name="connsiteX32" fmla="*/ 59131 w 201168"/>
                <a:gd name="connsiteY32" fmla="*/ 0 h 97536"/>
                <a:gd name="connsiteX33" fmla="*/ 67056 w 201168"/>
                <a:gd name="connsiteY33" fmla="*/ 4267 h 97536"/>
                <a:gd name="connsiteX34" fmla="*/ 80467 w 201168"/>
                <a:gd name="connsiteY34" fmla="*/ 610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168" h="97536">
                  <a:moveTo>
                    <a:pt x="80467" y="610"/>
                  </a:moveTo>
                  <a:lnTo>
                    <a:pt x="95707" y="12802"/>
                  </a:lnTo>
                  <a:lnTo>
                    <a:pt x="118263" y="15850"/>
                  </a:lnTo>
                  <a:lnTo>
                    <a:pt x="117043" y="26213"/>
                  </a:lnTo>
                  <a:lnTo>
                    <a:pt x="134112" y="34138"/>
                  </a:lnTo>
                  <a:lnTo>
                    <a:pt x="137769" y="24384"/>
                  </a:lnTo>
                  <a:lnTo>
                    <a:pt x="158496" y="28651"/>
                  </a:lnTo>
                  <a:lnTo>
                    <a:pt x="162763" y="40843"/>
                  </a:lnTo>
                  <a:lnTo>
                    <a:pt x="185319" y="42672"/>
                  </a:lnTo>
                  <a:lnTo>
                    <a:pt x="201168" y="61570"/>
                  </a:lnTo>
                  <a:lnTo>
                    <a:pt x="192024" y="61570"/>
                  </a:lnTo>
                  <a:lnTo>
                    <a:pt x="187757" y="68275"/>
                  </a:lnTo>
                  <a:lnTo>
                    <a:pt x="181051" y="70104"/>
                  </a:lnTo>
                  <a:lnTo>
                    <a:pt x="179832" y="78638"/>
                  </a:lnTo>
                  <a:lnTo>
                    <a:pt x="174345" y="80467"/>
                  </a:lnTo>
                  <a:lnTo>
                    <a:pt x="173736" y="84125"/>
                  </a:lnTo>
                  <a:lnTo>
                    <a:pt x="163983" y="87782"/>
                  </a:lnTo>
                  <a:lnTo>
                    <a:pt x="150571" y="87173"/>
                  </a:lnTo>
                  <a:lnTo>
                    <a:pt x="146913" y="95707"/>
                  </a:lnTo>
                  <a:lnTo>
                    <a:pt x="132283" y="88392"/>
                  </a:lnTo>
                  <a:lnTo>
                    <a:pt x="118263" y="90221"/>
                  </a:lnTo>
                  <a:lnTo>
                    <a:pt x="93879" y="78638"/>
                  </a:lnTo>
                  <a:lnTo>
                    <a:pt x="83515" y="81686"/>
                  </a:lnTo>
                  <a:lnTo>
                    <a:pt x="67665" y="97536"/>
                  </a:lnTo>
                  <a:lnTo>
                    <a:pt x="44501" y="84734"/>
                  </a:lnTo>
                  <a:lnTo>
                    <a:pt x="26213" y="68885"/>
                  </a:lnTo>
                  <a:lnTo>
                    <a:pt x="10363" y="59741"/>
                  </a:lnTo>
                  <a:lnTo>
                    <a:pt x="6096" y="43282"/>
                  </a:lnTo>
                  <a:lnTo>
                    <a:pt x="0" y="32309"/>
                  </a:lnTo>
                  <a:lnTo>
                    <a:pt x="20727" y="24384"/>
                  </a:lnTo>
                  <a:lnTo>
                    <a:pt x="31089" y="14630"/>
                  </a:lnTo>
                  <a:lnTo>
                    <a:pt x="52425" y="7315"/>
                  </a:lnTo>
                  <a:lnTo>
                    <a:pt x="59131" y="0"/>
                  </a:lnTo>
                  <a:lnTo>
                    <a:pt x="67056" y="4267"/>
                  </a:lnTo>
                  <a:lnTo>
                    <a:pt x="8046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5" name="Forme libre : forme 73">
              <a:extLst>
                <a:ext uri="{FF2B5EF4-FFF2-40B4-BE49-F238E27FC236}">
                  <a16:creationId xmlns:a16="http://schemas.microsoft.com/office/drawing/2014/main" id="{C7024637-3DB5-1937-0A6D-E44F1AA65782}"/>
                </a:ext>
              </a:extLst>
            </p:cNvPr>
            <p:cNvSpPr/>
            <p:nvPr/>
          </p:nvSpPr>
          <p:spPr>
            <a:xfrm>
              <a:off x="6189878" y="2281732"/>
              <a:ext cx="270052" cy="288950"/>
            </a:xfrm>
            <a:custGeom>
              <a:avLst/>
              <a:gdLst>
                <a:gd name="connsiteX0" fmla="*/ 234696 w 270052"/>
                <a:gd name="connsiteY0" fmla="*/ 45110 h 288950"/>
                <a:gd name="connsiteX1" fmla="*/ 243231 w 270052"/>
                <a:gd name="connsiteY1" fmla="*/ 64008 h 288950"/>
                <a:gd name="connsiteX2" fmla="*/ 235915 w 270052"/>
                <a:gd name="connsiteY2" fmla="*/ 74371 h 288950"/>
                <a:gd name="connsiteX3" fmla="*/ 247497 w 270052"/>
                <a:gd name="connsiteY3" fmla="*/ 87173 h 288950"/>
                <a:gd name="connsiteX4" fmla="*/ 256641 w 270052"/>
                <a:gd name="connsiteY4" fmla="*/ 107290 h 288950"/>
                <a:gd name="connsiteX5" fmla="*/ 255423 w 270052"/>
                <a:gd name="connsiteY5" fmla="*/ 120701 h 288950"/>
                <a:gd name="connsiteX6" fmla="*/ 270052 w 270052"/>
                <a:gd name="connsiteY6" fmla="*/ 144475 h 288950"/>
                <a:gd name="connsiteX7" fmla="*/ 256641 w 270052"/>
                <a:gd name="connsiteY7" fmla="*/ 148133 h 288950"/>
                <a:gd name="connsiteX8" fmla="*/ 248716 w 270052"/>
                <a:gd name="connsiteY8" fmla="*/ 143866 h 288950"/>
                <a:gd name="connsiteX9" fmla="*/ 242011 w 270052"/>
                <a:gd name="connsiteY9" fmla="*/ 151181 h 288950"/>
                <a:gd name="connsiteX10" fmla="*/ 220675 w 270052"/>
                <a:gd name="connsiteY10" fmla="*/ 158496 h 288950"/>
                <a:gd name="connsiteX11" fmla="*/ 210312 w 270052"/>
                <a:gd name="connsiteY11" fmla="*/ 168250 h 288950"/>
                <a:gd name="connsiteX12" fmla="*/ 189585 w 270052"/>
                <a:gd name="connsiteY12" fmla="*/ 176174 h 288950"/>
                <a:gd name="connsiteX13" fmla="*/ 195681 w 270052"/>
                <a:gd name="connsiteY13" fmla="*/ 187147 h 288950"/>
                <a:gd name="connsiteX14" fmla="*/ 199948 w 270052"/>
                <a:gd name="connsiteY14" fmla="*/ 203606 h 288950"/>
                <a:gd name="connsiteX15" fmla="*/ 215799 w 270052"/>
                <a:gd name="connsiteY15" fmla="*/ 212750 h 288950"/>
                <a:gd name="connsiteX16" fmla="*/ 234087 w 270052"/>
                <a:gd name="connsiteY16" fmla="*/ 228600 h 288950"/>
                <a:gd name="connsiteX17" fmla="*/ 224332 w 270052"/>
                <a:gd name="connsiteY17" fmla="*/ 246278 h 288950"/>
                <a:gd name="connsiteX18" fmla="*/ 213969 w 270052"/>
                <a:gd name="connsiteY18" fmla="*/ 251155 h 288950"/>
                <a:gd name="connsiteX19" fmla="*/ 220065 w 270052"/>
                <a:gd name="connsiteY19" fmla="*/ 276149 h 288950"/>
                <a:gd name="connsiteX20" fmla="*/ 217627 w 270052"/>
                <a:gd name="connsiteY20" fmla="*/ 282854 h 288950"/>
                <a:gd name="connsiteX21" fmla="*/ 207264 w 270052"/>
                <a:gd name="connsiteY21" fmla="*/ 274930 h 288950"/>
                <a:gd name="connsiteX22" fmla="*/ 192633 w 270052"/>
                <a:gd name="connsiteY22" fmla="*/ 273710 h 288950"/>
                <a:gd name="connsiteX23" fmla="*/ 171297 w 270052"/>
                <a:gd name="connsiteY23" fmla="*/ 280416 h 288950"/>
                <a:gd name="connsiteX24" fmla="*/ 144475 w 270052"/>
                <a:gd name="connsiteY24" fmla="*/ 278587 h 288950"/>
                <a:gd name="connsiteX25" fmla="*/ 140817 w 270052"/>
                <a:gd name="connsiteY25" fmla="*/ 288950 h 288950"/>
                <a:gd name="connsiteX26" fmla="*/ 124359 w 270052"/>
                <a:gd name="connsiteY26" fmla="*/ 278587 h 288950"/>
                <a:gd name="connsiteX27" fmla="*/ 115824 w 270052"/>
                <a:gd name="connsiteY27" fmla="*/ 280416 h 288950"/>
                <a:gd name="connsiteX28" fmla="*/ 82296 w 270052"/>
                <a:gd name="connsiteY28" fmla="*/ 268834 h 288950"/>
                <a:gd name="connsiteX29" fmla="*/ 76200 w 270052"/>
                <a:gd name="connsiteY29" fmla="*/ 276758 h 288950"/>
                <a:gd name="connsiteX30" fmla="*/ 50597 w 270052"/>
                <a:gd name="connsiteY30" fmla="*/ 276758 h 288950"/>
                <a:gd name="connsiteX31" fmla="*/ 53035 w 270052"/>
                <a:gd name="connsiteY31" fmla="*/ 249326 h 288950"/>
                <a:gd name="connsiteX32" fmla="*/ 67665 w 270052"/>
                <a:gd name="connsiteY32" fmla="*/ 223723 h 288950"/>
                <a:gd name="connsiteX33" fmla="*/ 23774 w 270052"/>
                <a:gd name="connsiteY33" fmla="*/ 216408 h 288950"/>
                <a:gd name="connsiteX34" fmla="*/ 9144 w 270052"/>
                <a:gd name="connsiteY34" fmla="*/ 206654 h 288950"/>
                <a:gd name="connsiteX35" fmla="*/ 10363 w 270052"/>
                <a:gd name="connsiteY35" fmla="*/ 190195 h 288950"/>
                <a:gd name="connsiteX36" fmla="*/ 4267 w 270052"/>
                <a:gd name="connsiteY36" fmla="*/ 181661 h 288950"/>
                <a:gd name="connsiteX37" fmla="*/ 6705 w 270052"/>
                <a:gd name="connsiteY37" fmla="*/ 156058 h 288950"/>
                <a:gd name="connsiteX38" fmla="*/ 0 w 270052"/>
                <a:gd name="connsiteY38" fmla="*/ 116434 h 288950"/>
                <a:gd name="connsiteX39" fmla="*/ 17678 w 270052"/>
                <a:gd name="connsiteY39" fmla="*/ 116434 h 288950"/>
                <a:gd name="connsiteX40" fmla="*/ 24993 w 270052"/>
                <a:gd name="connsiteY40" fmla="*/ 102413 h 288950"/>
                <a:gd name="connsiteX41" fmla="*/ 30480 w 270052"/>
                <a:gd name="connsiteY41" fmla="*/ 68275 h 288950"/>
                <a:gd name="connsiteX42" fmla="*/ 24993 w 270052"/>
                <a:gd name="connsiteY42" fmla="*/ 55474 h 288950"/>
                <a:gd name="connsiteX43" fmla="*/ 29870 w 270052"/>
                <a:gd name="connsiteY43" fmla="*/ 47549 h 288950"/>
                <a:gd name="connsiteX44" fmla="*/ 54255 w 270052"/>
                <a:gd name="connsiteY44" fmla="*/ 45720 h 288950"/>
                <a:gd name="connsiteX45" fmla="*/ 60351 w 270052"/>
                <a:gd name="connsiteY45" fmla="*/ 53645 h 288950"/>
                <a:gd name="connsiteX46" fmla="*/ 79248 w 270052"/>
                <a:gd name="connsiteY46" fmla="*/ 35357 h 288950"/>
                <a:gd name="connsiteX47" fmla="*/ 71323 w 270052"/>
                <a:gd name="connsiteY47" fmla="*/ 21336 h 288950"/>
                <a:gd name="connsiteX48" fmla="*/ 68884 w 270052"/>
                <a:gd name="connsiteY48" fmla="*/ 610 h 288950"/>
                <a:gd name="connsiteX49" fmla="*/ 91440 w 270052"/>
                <a:gd name="connsiteY49" fmla="*/ 5486 h 288950"/>
                <a:gd name="connsiteX50" fmla="*/ 109119 w 270052"/>
                <a:gd name="connsiteY50" fmla="*/ 0 h 288950"/>
                <a:gd name="connsiteX51" fmla="*/ 110947 w 270052"/>
                <a:gd name="connsiteY51" fmla="*/ 14021 h 288950"/>
                <a:gd name="connsiteX52" fmla="*/ 140817 w 270052"/>
                <a:gd name="connsiteY52" fmla="*/ 22555 h 288950"/>
                <a:gd name="connsiteX53" fmla="*/ 141427 w 270052"/>
                <a:gd name="connsiteY53" fmla="*/ 35966 h 288950"/>
                <a:gd name="connsiteX54" fmla="*/ 170079 w 270052"/>
                <a:gd name="connsiteY54" fmla="*/ 28651 h 288950"/>
                <a:gd name="connsiteX55" fmla="*/ 185928 w 270052"/>
                <a:gd name="connsiteY55" fmla="*/ 18898 h 288950"/>
                <a:gd name="connsiteX56" fmla="*/ 220065 w 270052"/>
                <a:gd name="connsiteY56" fmla="*/ 33528 h 288950"/>
                <a:gd name="connsiteX57" fmla="*/ 234696 w 270052"/>
                <a:gd name="connsiteY57" fmla="*/ 45110 h 2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052" h="288950">
                  <a:moveTo>
                    <a:pt x="234696" y="45110"/>
                  </a:moveTo>
                  <a:lnTo>
                    <a:pt x="243231" y="64008"/>
                  </a:lnTo>
                  <a:lnTo>
                    <a:pt x="235915" y="74371"/>
                  </a:lnTo>
                  <a:lnTo>
                    <a:pt x="247497" y="87173"/>
                  </a:lnTo>
                  <a:lnTo>
                    <a:pt x="256641" y="107290"/>
                  </a:lnTo>
                  <a:lnTo>
                    <a:pt x="255423" y="120701"/>
                  </a:lnTo>
                  <a:lnTo>
                    <a:pt x="270052" y="144475"/>
                  </a:lnTo>
                  <a:lnTo>
                    <a:pt x="256641" y="148133"/>
                  </a:lnTo>
                  <a:lnTo>
                    <a:pt x="248716" y="143866"/>
                  </a:lnTo>
                  <a:lnTo>
                    <a:pt x="242011" y="151181"/>
                  </a:lnTo>
                  <a:lnTo>
                    <a:pt x="220675" y="158496"/>
                  </a:lnTo>
                  <a:lnTo>
                    <a:pt x="210312" y="168250"/>
                  </a:lnTo>
                  <a:lnTo>
                    <a:pt x="189585" y="176174"/>
                  </a:lnTo>
                  <a:lnTo>
                    <a:pt x="195681" y="187147"/>
                  </a:lnTo>
                  <a:lnTo>
                    <a:pt x="199948" y="203606"/>
                  </a:lnTo>
                  <a:lnTo>
                    <a:pt x="215799" y="212750"/>
                  </a:lnTo>
                  <a:lnTo>
                    <a:pt x="234087" y="228600"/>
                  </a:lnTo>
                  <a:lnTo>
                    <a:pt x="224332" y="246278"/>
                  </a:lnTo>
                  <a:lnTo>
                    <a:pt x="213969" y="251155"/>
                  </a:lnTo>
                  <a:lnTo>
                    <a:pt x="220065" y="276149"/>
                  </a:lnTo>
                  <a:lnTo>
                    <a:pt x="217627" y="282854"/>
                  </a:lnTo>
                  <a:lnTo>
                    <a:pt x="207264" y="274930"/>
                  </a:lnTo>
                  <a:lnTo>
                    <a:pt x="192633" y="273710"/>
                  </a:lnTo>
                  <a:lnTo>
                    <a:pt x="171297" y="280416"/>
                  </a:lnTo>
                  <a:lnTo>
                    <a:pt x="144475" y="278587"/>
                  </a:lnTo>
                  <a:lnTo>
                    <a:pt x="140817" y="288950"/>
                  </a:lnTo>
                  <a:lnTo>
                    <a:pt x="124359" y="278587"/>
                  </a:lnTo>
                  <a:lnTo>
                    <a:pt x="115824" y="280416"/>
                  </a:lnTo>
                  <a:lnTo>
                    <a:pt x="82296" y="268834"/>
                  </a:lnTo>
                  <a:lnTo>
                    <a:pt x="76200" y="276758"/>
                  </a:lnTo>
                  <a:lnTo>
                    <a:pt x="50597" y="276758"/>
                  </a:lnTo>
                  <a:lnTo>
                    <a:pt x="53035" y="249326"/>
                  </a:lnTo>
                  <a:lnTo>
                    <a:pt x="67665" y="223723"/>
                  </a:lnTo>
                  <a:lnTo>
                    <a:pt x="23774" y="216408"/>
                  </a:lnTo>
                  <a:lnTo>
                    <a:pt x="9144" y="206654"/>
                  </a:lnTo>
                  <a:lnTo>
                    <a:pt x="10363" y="190195"/>
                  </a:lnTo>
                  <a:lnTo>
                    <a:pt x="4267" y="181661"/>
                  </a:lnTo>
                  <a:lnTo>
                    <a:pt x="6705" y="156058"/>
                  </a:lnTo>
                  <a:lnTo>
                    <a:pt x="0" y="116434"/>
                  </a:lnTo>
                  <a:lnTo>
                    <a:pt x="17678" y="116434"/>
                  </a:lnTo>
                  <a:lnTo>
                    <a:pt x="24993" y="102413"/>
                  </a:lnTo>
                  <a:lnTo>
                    <a:pt x="30480" y="68275"/>
                  </a:lnTo>
                  <a:lnTo>
                    <a:pt x="24993" y="55474"/>
                  </a:lnTo>
                  <a:lnTo>
                    <a:pt x="29870" y="47549"/>
                  </a:lnTo>
                  <a:lnTo>
                    <a:pt x="54255" y="45720"/>
                  </a:lnTo>
                  <a:lnTo>
                    <a:pt x="60351" y="53645"/>
                  </a:lnTo>
                  <a:lnTo>
                    <a:pt x="79248" y="35357"/>
                  </a:lnTo>
                  <a:lnTo>
                    <a:pt x="71323" y="21336"/>
                  </a:lnTo>
                  <a:lnTo>
                    <a:pt x="68884" y="610"/>
                  </a:lnTo>
                  <a:lnTo>
                    <a:pt x="91440" y="5486"/>
                  </a:lnTo>
                  <a:lnTo>
                    <a:pt x="109119" y="0"/>
                  </a:lnTo>
                  <a:lnTo>
                    <a:pt x="110947" y="14021"/>
                  </a:lnTo>
                  <a:lnTo>
                    <a:pt x="140817" y="22555"/>
                  </a:lnTo>
                  <a:lnTo>
                    <a:pt x="141427" y="35966"/>
                  </a:lnTo>
                  <a:lnTo>
                    <a:pt x="170079" y="28651"/>
                  </a:lnTo>
                  <a:lnTo>
                    <a:pt x="185928" y="18898"/>
                  </a:lnTo>
                  <a:lnTo>
                    <a:pt x="220065" y="33528"/>
                  </a:lnTo>
                  <a:lnTo>
                    <a:pt x="234696" y="451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6" name="Forme libre : forme 74">
              <a:extLst>
                <a:ext uri="{FF2B5EF4-FFF2-40B4-BE49-F238E27FC236}">
                  <a16:creationId xmlns:a16="http://schemas.microsoft.com/office/drawing/2014/main" id="{B555559E-CC44-CCAF-BFF4-B2612C2A3B62}"/>
                </a:ext>
              </a:extLst>
            </p:cNvPr>
            <p:cNvSpPr/>
            <p:nvPr/>
          </p:nvSpPr>
          <p:spPr>
            <a:xfrm>
              <a:off x="7443825" y="3920336"/>
              <a:ext cx="56083" cy="69494"/>
            </a:xfrm>
            <a:custGeom>
              <a:avLst/>
              <a:gdLst>
                <a:gd name="connsiteX0" fmla="*/ 51207 w 56083"/>
                <a:gd name="connsiteY0" fmla="*/ 48159 h 69494"/>
                <a:gd name="connsiteX1" fmla="*/ 39624 w 56083"/>
                <a:gd name="connsiteY1" fmla="*/ 69495 h 69494"/>
                <a:gd name="connsiteX2" fmla="*/ 31700 w 56083"/>
                <a:gd name="connsiteY2" fmla="*/ 62179 h 69494"/>
                <a:gd name="connsiteX3" fmla="*/ 23775 w 56083"/>
                <a:gd name="connsiteY3" fmla="*/ 65227 h 69494"/>
                <a:gd name="connsiteX4" fmla="*/ 4268 w 56083"/>
                <a:gd name="connsiteY4" fmla="*/ 64618 h 69494"/>
                <a:gd name="connsiteX5" fmla="*/ 3048 w 56083"/>
                <a:gd name="connsiteY5" fmla="*/ 52426 h 69494"/>
                <a:gd name="connsiteX6" fmla="*/ 0 w 56083"/>
                <a:gd name="connsiteY6" fmla="*/ 41453 h 69494"/>
                <a:gd name="connsiteX7" fmla="*/ 10973 w 56083"/>
                <a:gd name="connsiteY7" fmla="*/ 23165 h 69494"/>
                <a:gd name="connsiteX8" fmla="*/ 22556 w 56083"/>
                <a:gd name="connsiteY8" fmla="*/ 6096 h 69494"/>
                <a:gd name="connsiteX9" fmla="*/ 37185 w 56083"/>
                <a:gd name="connsiteY9" fmla="*/ 9754 h 69494"/>
                <a:gd name="connsiteX10" fmla="*/ 47549 w 56083"/>
                <a:gd name="connsiteY10" fmla="*/ 0 h 69494"/>
                <a:gd name="connsiteX11" fmla="*/ 56084 w 56083"/>
                <a:gd name="connsiteY11" fmla="*/ 12192 h 69494"/>
                <a:gd name="connsiteX12" fmla="*/ 55473 w 56083"/>
                <a:gd name="connsiteY12" fmla="*/ 28042 h 69494"/>
                <a:gd name="connsiteX13" fmla="*/ 36576 w 56083"/>
                <a:gd name="connsiteY13" fmla="*/ 37795 h 69494"/>
                <a:gd name="connsiteX14" fmla="*/ 51207 w 56083"/>
                <a:gd name="connsiteY14" fmla="*/ 48159 h 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94">
                  <a:moveTo>
                    <a:pt x="51207" y="48159"/>
                  </a:moveTo>
                  <a:lnTo>
                    <a:pt x="39624" y="69495"/>
                  </a:lnTo>
                  <a:lnTo>
                    <a:pt x="31700" y="62179"/>
                  </a:lnTo>
                  <a:lnTo>
                    <a:pt x="23775" y="65227"/>
                  </a:lnTo>
                  <a:lnTo>
                    <a:pt x="4268" y="64618"/>
                  </a:lnTo>
                  <a:lnTo>
                    <a:pt x="3048" y="52426"/>
                  </a:lnTo>
                  <a:lnTo>
                    <a:pt x="0" y="41453"/>
                  </a:lnTo>
                  <a:lnTo>
                    <a:pt x="10973" y="23165"/>
                  </a:lnTo>
                  <a:lnTo>
                    <a:pt x="22556" y="6096"/>
                  </a:lnTo>
                  <a:lnTo>
                    <a:pt x="37185" y="9754"/>
                  </a:lnTo>
                  <a:lnTo>
                    <a:pt x="47549" y="0"/>
                  </a:lnTo>
                  <a:lnTo>
                    <a:pt x="56084" y="12192"/>
                  </a:lnTo>
                  <a:lnTo>
                    <a:pt x="55473" y="28042"/>
                  </a:lnTo>
                  <a:lnTo>
                    <a:pt x="36576" y="37795"/>
                  </a:lnTo>
                  <a:lnTo>
                    <a:pt x="51207" y="4815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7" name="Forme libre : forme 75">
              <a:extLst>
                <a:ext uri="{FF2B5EF4-FFF2-40B4-BE49-F238E27FC236}">
                  <a16:creationId xmlns:a16="http://schemas.microsoft.com/office/drawing/2014/main" id="{32201020-C1FF-1355-1C20-882F5C00FA97}"/>
                </a:ext>
              </a:extLst>
            </p:cNvPr>
            <p:cNvSpPr/>
            <p:nvPr/>
          </p:nvSpPr>
          <p:spPr>
            <a:xfrm>
              <a:off x="6325209" y="2239669"/>
              <a:ext cx="51816" cy="48768"/>
            </a:xfrm>
            <a:custGeom>
              <a:avLst/>
              <a:gdLst>
                <a:gd name="connsiteX0" fmla="*/ 51816 w 51816"/>
                <a:gd name="connsiteY0" fmla="*/ 18898 h 48768"/>
                <a:gd name="connsiteX1" fmla="*/ 37185 w 51816"/>
                <a:gd name="connsiteY1" fmla="*/ 48768 h 48768"/>
                <a:gd name="connsiteX2" fmla="*/ 5487 w 51816"/>
                <a:gd name="connsiteY2" fmla="*/ 27432 h 48768"/>
                <a:gd name="connsiteX3" fmla="*/ 0 w 51816"/>
                <a:gd name="connsiteY3" fmla="*/ 12192 h 48768"/>
                <a:gd name="connsiteX4" fmla="*/ 41453 w 51816"/>
                <a:gd name="connsiteY4" fmla="*/ 0 h 48768"/>
                <a:gd name="connsiteX5" fmla="*/ 51816 w 51816"/>
                <a:gd name="connsiteY5" fmla="*/ 18898 h 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 h="48768">
                  <a:moveTo>
                    <a:pt x="51816" y="18898"/>
                  </a:moveTo>
                  <a:lnTo>
                    <a:pt x="37185" y="48768"/>
                  </a:lnTo>
                  <a:lnTo>
                    <a:pt x="5487" y="27432"/>
                  </a:lnTo>
                  <a:lnTo>
                    <a:pt x="0" y="12192"/>
                  </a:lnTo>
                  <a:lnTo>
                    <a:pt x="41453" y="0"/>
                  </a:lnTo>
                  <a:lnTo>
                    <a:pt x="51816" y="1889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8" name="Forme libre : forme 76">
              <a:extLst>
                <a:ext uri="{FF2B5EF4-FFF2-40B4-BE49-F238E27FC236}">
                  <a16:creationId xmlns:a16="http://schemas.microsoft.com/office/drawing/2014/main" id="{B0AB51EB-6AC0-D56E-2738-6DA7A3679730}"/>
                </a:ext>
              </a:extLst>
            </p:cNvPr>
            <p:cNvSpPr/>
            <p:nvPr/>
          </p:nvSpPr>
          <p:spPr>
            <a:xfrm>
              <a:off x="6243522" y="2180538"/>
              <a:ext cx="80467" cy="106680"/>
            </a:xfrm>
            <a:custGeom>
              <a:avLst/>
              <a:gdLst>
                <a:gd name="connsiteX0" fmla="*/ 55474 w 80467"/>
                <a:gd name="connsiteY0" fmla="*/ 101194 h 106680"/>
                <a:gd name="connsiteX1" fmla="*/ 37796 w 80467"/>
                <a:gd name="connsiteY1" fmla="*/ 106680 h 106680"/>
                <a:gd name="connsiteX2" fmla="*/ 15240 w 80467"/>
                <a:gd name="connsiteY2" fmla="*/ 101803 h 106680"/>
                <a:gd name="connsiteX3" fmla="*/ 2439 w 80467"/>
                <a:gd name="connsiteY3" fmla="*/ 81077 h 106680"/>
                <a:gd name="connsiteX4" fmla="*/ 0 w 80467"/>
                <a:gd name="connsiteY4" fmla="*/ 43891 h 106680"/>
                <a:gd name="connsiteX5" fmla="*/ 3658 w 80467"/>
                <a:gd name="connsiteY5" fmla="*/ 33528 h 106680"/>
                <a:gd name="connsiteX6" fmla="*/ 11583 w 80467"/>
                <a:gd name="connsiteY6" fmla="*/ 22555 h 106680"/>
                <a:gd name="connsiteX7" fmla="*/ 35967 w 80467"/>
                <a:gd name="connsiteY7" fmla="*/ 20726 h 106680"/>
                <a:gd name="connsiteX8" fmla="*/ 45720 w 80467"/>
                <a:gd name="connsiteY8" fmla="*/ 10363 h 106680"/>
                <a:gd name="connsiteX9" fmla="*/ 67666 w 80467"/>
                <a:gd name="connsiteY9" fmla="*/ 0 h 106680"/>
                <a:gd name="connsiteX10" fmla="*/ 67666 w 80467"/>
                <a:gd name="connsiteY10" fmla="*/ 18898 h 106680"/>
                <a:gd name="connsiteX11" fmla="*/ 60351 w 80467"/>
                <a:gd name="connsiteY11" fmla="*/ 31090 h 106680"/>
                <a:gd name="connsiteX12" fmla="*/ 64618 w 80467"/>
                <a:gd name="connsiteY12" fmla="*/ 40843 h 106680"/>
                <a:gd name="connsiteX13" fmla="*/ 80468 w 80467"/>
                <a:gd name="connsiteY13" fmla="*/ 46330 h 106680"/>
                <a:gd name="connsiteX14" fmla="*/ 74372 w 80467"/>
                <a:gd name="connsiteY14" fmla="*/ 60350 h 106680"/>
                <a:gd name="connsiteX15" fmla="*/ 65837 w 80467"/>
                <a:gd name="connsiteY15" fmla="*/ 56693 h 106680"/>
                <a:gd name="connsiteX16" fmla="*/ 46940 w 80467"/>
                <a:gd name="connsiteY16" fmla="*/ 82906 h 106680"/>
                <a:gd name="connsiteX17" fmla="*/ 55474 w 80467"/>
                <a:gd name="connsiteY17" fmla="*/ 101194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67" h="106680">
                  <a:moveTo>
                    <a:pt x="55474" y="101194"/>
                  </a:moveTo>
                  <a:lnTo>
                    <a:pt x="37796" y="106680"/>
                  </a:lnTo>
                  <a:lnTo>
                    <a:pt x="15240" y="101803"/>
                  </a:lnTo>
                  <a:lnTo>
                    <a:pt x="2439" y="81077"/>
                  </a:lnTo>
                  <a:lnTo>
                    <a:pt x="0" y="43891"/>
                  </a:lnTo>
                  <a:lnTo>
                    <a:pt x="3658" y="33528"/>
                  </a:lnTo>
                  <a:lnTo>
                    <a:pt x="11583" y="22555"/>
                  </a:lnTo>
                  <a:lnTo>
                    <a:pt x="35967" y="20726"/>
                  </a:lnTo>
                  <a:lnTo>
                    <a:pt x="45720" y="10363"/>
                  </a:lnTo>
                  <a:lnTo>
                    <a:pt x="67666" y="0"/>
                  </a:lnTo>
                  <a:lnTo>
                    <a:pt x="67666" y="18898"/>
                  </a:lnTo>
                  <a:lnTo>
                    <a:pt x="60351" y="31090"/>
                  </a:lnTo>
                  <a:lnTo>
                    <a:pt x="64618" y="40843"/>
                  </a:lnTo>
                  <a:lnTo>
                    <a:pt x="80468" y="46330"/>
                  </a:lnTo>
                  <a:lnTo>
                    <a:pt x="74372" y="60350"/>
                  </a:lnTo>
                  <a:lnTo>
                    <a:pt x="65837" y="56693"/>
                  </a:lnTo>
                  <a:lnTo>
                    <a:pt x="46940" y="82906"/>
                  </a:lnTo>
                  <a:lnTo>
                    <a:pt x="55474" y="10119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19" name="Forme libre : forme 77">
              <a:extLst>
                <a:ext uri="{FF2B5EF4-FFF2-40B4-BE49-F238E27FC236}">
                  <a16:creationId xmlns:a16="http://schemas.microsoft.com/office/drawing/2014/main" id="{DBE18BE7-C10F-35F5-5230-558BFD89D623}"/>
                </a:ext>
              </a:extLst>
            </p:cNvPr>
            <p:cNvSpPr/>
            <p:nvPr/>
          </p:nvSpPr>
          <p:spPr>
            <a:xfrm>
              <a:off x="3564331" y="3639311"/>
              <a:ext cx="123748" cy="89001"/>
            </a:xfrm>
            <a:custGeom>
              <a:avLst/>
              <a:gdLst>
                <a:gd name="connsiteX0" fmla="*/ 6096 w 123748"/>
                <a:gd name="connsiteY0" fmla="*/ 71933 h 89001"/>
                <a:gd name="connsiteX1" fmla="*/ 7925 w 123748"/>
                <a:gd name="connsiteY1" fmla="*/ 60960 h 89001"/>
                <a:gd name="connsiteX2" fmla="*/ 0 w 123748"/>
                <a:gd name="connsiteY2" fmla="*/ 49377 h 89001"/>
                <a:gd name="connsiteX3" fmla="*/ 9144 w 123748"/>
                <a:gd name="connsiteY3" fmla="*/ 42672 h 89001"/>
                <a:gd name="connsiteX4" fmla="*/ 13411 w 123748"/>
                <a:gd name="connsiteY4" fmla="*/ 27432 h 89001"/>
                <a:gd name="connsiteX5" fmla="*/ 12801 w 123748"/>
                <a:gd name="connsiteY5" fmla="*/ 6705 h 89001"/>
                <a:gd name="connsiteX6" fmla="*/ 17678 w 123748"/>
                <a:gd name="connsiteY6" fmla="*/ 0 h 89001"/>
                <a:gd name="connsiteX7" fmla="*/ 43891 w 123748"/>
                <a:gd name="connsiteY7" fmla="*/ 0 h 89001"/>
                <a:gd name="connsiteX8" fmla="*/ 63398 w 123748"/>
                <a:gd name="connsiteY8" fmla="*/ 9753 h 89001"/>
                <a:gd name="connsiteX9" fmla="*/ 72542 w 123748"/>
                <a:gd name="connsiteY9" fmla="*/ 9144 h 89001"/>
                <a:gd name="connsiteX10" fmla="*/ 76809 w 123748"/>
                <a:gd name="connsiteY10" fmla="*/ 23165 h 89001"/>
                <a:gd name="connsiteX11" fmla="*/ 95707 w 123748"/>
                <a:gd name="connsiteY11" fmla="*/ 21945 h 89001"/>
                <a:gd name="connsiteX12" fmla="*/ 93269 w 123748"/>
                <a:gd name="connsiteY12" fmla="*/ 33528 h 89001"/>
                <a:gd name="connsiteX13" fmla="*/ 108509 w 123748"/>
                <a:gd name="connsiteY13" fmla="*/ 35357 h 89001"/>
                <a:gd name="connsiteX14" fmla="*/ 123749 w 123748"/>
                <a:gd name="connsiteY14" fmla="*/ 49377 h 89001"/>
                <a:gd name="connsiteX15" fmla="*/ 109728 w 123748"/>
                <a:gd name="connsiteY15" fmla="*/ 65227 h 89001"/>
                <a:gd name="connsiteX16" fmla="*/ 93878 w 123748"/>
                <a:gd name="connsiteY16" fmla="*/ 56693 h 89001"/>
                <a:gd name="connsiteX17" fmla="*/ 78029 w 123748"/>
                <a:gd name="connsiteY17" fmla="*/ 58521 h 89001"/>
                <a:gd name="connsiteX18" fmla="*/ 67056 w 123748"/>
                <a:gd name="connsiteY18" fmla="*/ 56693 h 89001"/>
                <a:gd name="connsiteX19" fmla="*/ 60350 w 123748"/>
                <a:gd name="connsiteY19" fmla="*/ 64008 h 89001"/>
                <a:gd name="connsiteX20" fmla="*/ 46939 w 123748"/>
                <a:gd name="connsiteY20" fmla="*/ 66446 h 89001"/>
                <a:gd name="connsiteX21" fmla="*/ 42672 w 123748"/>
                <a:gd name="connsiteY21" fmla="*/ 56693 h 89001"/>
                <a:gd name="connsiteX22" fmla="*/ 31089 w 123748"/>
                <a:gd name="connsiteY22" fmla="*/ 62179 h 89001"/>
                <a:gd name="connsiteX23" fmla="*/ 14630 w 123748"/>
                <a:gd name="connsiteY23" fmla="*/ 89001 h 89001"/>
                <a:gd name="connsiteX24" fmla="*/ 6705 w 123748"/>
                <a:gd name="connsiteY24" fmla="*/ 82905 h 89001"/>
                <a:gd name="connsiteX25" fmla="*/ 6096 w 123748"/>
                <a:gd name="connsiteY25" fmla="*/ 71933 h 8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748" h="89001">
                  <a:moveTo>
                    <a:pt x="6096" y="71933"/>
                  </a:moveTo>
                  <a:lnTo>
                    <a:pt x="7925" y="60960"/>
                  </a:lnTo>
                  <a:lnTo>
                    <a:pt x="0" y="49377"/>
                  </a:lnTo>
                  <a:lnTo>
                    <a:pt x="9144" y="42672"/>
                  </a:lnTo>
                  <a:lnTo>
                    <a:pt x="13411" y="27432"/>
                  </a:lnTo>
                  <a:lnTo>
                    <a:pt x="12801" y="6705"/>
                  </a:lnTo>
                  <a:lnTo>
                    <a:pt x="17678" y="0"/>
                  </a:lnTo>
                  <a:lnTo>
                    <a:pt x="43891" y="0"/>
                  </a:lnTo>
                  <a:lnTo>
                    <a:pt x="63398" y="9753"/>
                  </a:lnTo>
                  <a:lnTo>
                    <a:pt x="72542" y="9144"/>
                  </a:lnTo>
                  <a:lnTo>
                    <a:pt x="76809" y="23165"/>
                  </a:lnTo>
                  <a:lnTo>
                    <a:pt x="95707" y="21945"/>
                  </a:lnTo>
                  <a:lnTo>
                    <a:pt x="93269" y="33528"/>
                  </a:lnTo>
                  <a:lnTo>
                    <a:pt x="108509" y="35357"/>
                  </a:lnTo>
                  <a:lnTo>
                    <a:pt x="123749" y="49377"/>
                  </a:lnTo>
                  <a:lnTo>
                    <a:pt x="109728" y="65227"/>
                  </a:lnTo>
                  <a:lnTo>
                    <a:pt x="93878" y="56693"/>
                  </a:lnTo>
                  <a:lnTo>
                    <a:pt x="78029" y="58521"/>
                  </a:lnTo>
                  <a:lnTo>
                    <a:pt x="67056" y="56693"/>
                  </a:lnTo>
                  <a:lnTo>
                    <a:pt x="60350" y="64008"/>
                  </a:lnTo>
                  <a:lnTo>
                    <a:pt x="46939" y="66446"/>
                  </a:lnTo>
                  <a:lnTo>
                    <a:pt x="42672" y="56693"/>
                  </a:lnTo>
                  <a:lnTo>
                    <a:pt x="31089" y="62179"/>
                  </a:lnTo>
                  <a:lnTo>
                    <a:pt x="14630" y="89001"/>
                  </a:lnTo>
                  <a:lnTo>
                    <a:pt x="6705" y="82905"/>
                  </a:lnTo>
                  <a:lnTo>
                    <a:pt x="6096" y="7193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0" name="Forme libre : forme 78">
              <a:extLst>
                <a:ext uri="{FF2B5EF4-FFF2-40B4-BE49-F238E27FC236}">
                  <a16:creationId xmlns:a16="http://schemas.microsoft.com/office/drawing/2014/main" id="{A70AD2CB-5164-F4F1-1143-76A0E6F72CD7}"/>
                </a:ext>
              </a:extLst>
            </p:cNvPr>
            <p:cNvSpPr/>
            <p:nvPr/>
          </p:nvSpPr>
          <p:spPr>
            <a:xfrm>
              <a:off x="5722315" y="2964484"/>
              <a:ext cx="695553" cy="707136"/>
            </a:xfrm>
            <a:custGeom>
              <a:avLst/>
              <a:gdLst>
                <a:gd name="connsiteX0" fmla="*/ 562661 w 695553"/>
                <a:gd name="connsiteY0" fmla="*/ 6706 h 707136"/>
                <a:gd name="connsiteX1" fmla="*/ 556565 w 695553"/>
                <a:gd name="connsiteY1" fmla="*/ 26822 h 707136"/>
                <a:gd name="connsiteX2" fmla="*/ 562661 w 695553"/>
                <a:gd name="connsiteY2" fmla="*/ 64008 h 707136"/>
                <a:gd name="connsiteX3" fmla="*/ 555955 w 695553"/>
                <a:gd name="connsiteY3" fmla="*/ 96317 h 707136"/>
                <a:gd name="connsiteX4" fmla="*/ 536448 w 695553"/>
                <a:gd name="connsiteY4" fmla="*/ 118262 h 707136"/>
                <a:gd name="connsiteX5" fmla="*/ 540106 w 695553"/>
                <a:gd name="connsiteY5" fmla="*/ 147523 h 707136"/>
                <a:gd name="connsiteX6" fmla="*/ 567538 w 695553"/>
                <a:gd name="connsiteY6" fmla="*/ 171298 h 707136"/>
                <a:gd name="connsiteX7" fmla="*/ 568147 w 695553"/>
                <a:gd name="connsiteY7" fmla="*/ 180442 h 707136"/>
                <a:gd name="connsiteX8" fmla="*/ 588874 w 695553"/>
                <a:gd name="connsiteY8" fmla="*/ 196291 h 707136"/>
                <a:gd name="connsiteX9" fmla="*/ 604723 w 695553"/>
                <a:gd name="connsiteY9" fmla="*/ 266395 h 707136"/>
                <a:gd name="connsiteX10" fmla="*/ 616306 w 695553"/>
                <a:gd name="connsiteY10" fmla="*/ 301142 h 707136"/>
                <a:gd name="connsiteX11" fmla="*/ 618744 w 695553"/>
                <a:gd name="connsiteY11" fmla="*/ 319430 h 707136"/>
                <a:gd name="connsiteX12" fmla="*/ 613867 w 695553"/>
                <a:gd name="connsiteY12" fmla="*/ 351130 h 707136"/>
                <a:gd name="connsiteX13" fmla="*/ 616306 w 695553"/>
                <a:gd name="connsiteY13" fmla="*/ 369418 h 707136"/>
                <a:gd name="connsiteX14" fmla="*/ 612648 w 695553"/>
                <a:gd name="connsiteY14" fmla="*/ 390754 h 707136"/>
                <a:gd name="connsiteX15" fmla="*/ 616306 w 695553"/>
                <a:gd name="connsiteY15" fmla="*/ 415138 h 707136"/>
                <a:gd name="connsiteX16" fmla="*/ 602894 w 695553"/>
                <a:gd name="connsiteY16" fmla="*/ 431597 h 707136"/>
                <a:gd name="connsiteX17" fmla="*/ 623621 w 695553"/>
                <a:gd name="connsiteY17" fmla="*/ 460248 h 707136"/>
                <a:gd name="connsiteX18" fmla="*/ 624840 w 695553"/>
                <a:gd name="connsiteY18" fmla="*/ 476707 h 707136"/>
                <a:gd name="connsiteX19" fmla="*/ 637642 w 695553"/>
                <a:gd name="connsiteY19" fmla="*/ 498653 h 707136"/>
                <a:gd name="connsiteX20" fmla="*/ 652882 w 695553"/>
                <a:gd name="connsiteY20" fmla="*/ 491338 h 707136"/>
                <a:gd name="connsiteX21" fmla="*/ 680314 w 695553"/>
                <a:gd name="connsiteY21" fmla="*/ 509626 h 707136"/>
                <a:gd name="connsiteX22" fmla="*/ 695554 w 695553"/>
                <a:gd name="connsiteY22" fmla="*/ 534010 h 707136"/>
                <a:gd name="connsiteX23" fmla="*/ 580949 w 695553"/>
                <a:gd name="connsiteY23" fmla="*/ 608990 h 707136"/>
                <a:gd name="connsiteX24" fmla="*/ 483413 w 695553"/>
                <a:gd name="connsiteY24" fmla="*/ 685800 h 707136"/>
                <a:gd name="connsiteX25" fmla="*/ 435864 w 695553"/>
                <a:gd name="connsiteY25" fmla="*/ 702869 h 707136"/>
                <a:gd name="connsiteX26" fmla="*/ 398069 w 695553"/>
                <a:gd name="connsiteY26" fmla="*/ 707136 h 707136"/>
                <a:gd name="connsiteX27" fmla="*/ 397459 w 695553"/>
                <a:gd name="connsiteY27" fmla="*/ 682142 h 707136"/>
                <a:gd name="connsiteX28" fmla="*/ 381609 w 695553"/>
                <a:gd name="connsiteY28" fmla="*/ 675437 h 707136"/>
                <a:gd name="connsiteX29" fmla="*/ 360273 w 695553"/>
                <a:gd name="connsiteY29" fmla="*/ 664464 h 707136"/>
                <a:gd name="connsiteX30" fmla="*/ 352349 w 695553"/>
                <a:gd name="connsiteY30" fmla="*/ 646176 h 707136"/>
                <a:gd name="connsiteX31" fmla="*/ 238353 w 695553"/>
                <a:gd name="connsiteY31" fmla="*/ 560832 h 707136"/>
                <a:gd name="connsiteX32" fmla="*/ 124968 w 695553"/>
                <a:gd name="connsiteY32" fmla="*/ 475488 h 707136"/>
                <a:gd name="connsiteX33" fmla="*/ 0 w 695553"/>
                <a:gd name="connsiteY33" fmla="*/ 380390 h 707136"/>
                <a:gd name="connsiteX34" fmla="*/ 609 w 695553"/>
                <a:gd name="connsiteY34" fmla="*/ 373075 h 707136"/>
                <a:gd name="connsiteX35" fmla="*/ 1219 w 695553"/>
                <a:gd name="connsiteY35" fmla="*/ 370637 h 707136"/>
                <a:gd name="connsiteX36" fmla="*/ 1829 w 695553"/>
                <a:gd name="connsiteY36" fmla="*/ 324307 h 707136"/>
                <a:gd name="connsiteX37" fmla="*/ 56083 w 695553"/>
                <a:gd name="connsiteY37" fmla="*/ 295046 h 707136"/>
                <a:gd name="connsiteX38" fmla="*/ 89001 w 695553"/>
                <a:gd name="connsiteY38" fmla="*/ 288950 h 707136"/>
                <a:gd name="connsiteX39" fmla="*/ 116433 w 695553"/>
                <a:gd name="connsiteY39" fmla="*/ 278587 h 707136"/>
                <a:gd name="connsiteX40" fmla="*/ 129235 w 695553"/>
                <a:gd name="connsiteY40" fmla="*/ 259080 h 707136"/>
                <a:gd name="connsiteX41" fmla="*/ 168249 w 695553"/>
                <a:gd name="connsiteY41" fmla="*/ 243840 h 707136"/>
                <a:gd name="connsiteX42" fmla="*/ 170078 w 695553"/>
                <a:gd name="connsiteY42" fmla="*/ 214579 h 707136"/>
                <a:gd name="connsiteX43" fmla="*/ 188976 w 695553"/>
                <a:gd name="connsiteY43" fmla="*/ 210922 h 707136"/>
                <a:gd name="connsiteX44" fmla="*/ 204216 w 695553"/>
                <a:gd name="connsiteY44" fmla="*/ 196901 h 707136"/>
                <a:gd name="connsiteX45" fmla="*/ 247497 w 695553"/>
                <a:gd name="connsiteY45" fmla="*/ 190195 h 707136"/>
                <a:gd name="connsiteX46" fmla="*/ 253593 w 695553"/>
                <a:gd name="connsiteY46" fmla="*/ 174955 h 707136"/>
                <a:gd name="connsiteX47" fmla="*/ 245059 w 695553"/>
                <a:gd name="connsiteY47" fmla="*/ 166421 h 707136"/>
                <a:gd name="connsiteX48" fmla="*/ 233477 w 695553"/>
                <a:gd name="connsiteY48" fmla="*/ 124968 h 707136"/>
                <a:gd name="connsiteX49" fmla="*/ 231648 w 695553"/>
                <a:gd name="connsiteY49" fmla="*/ 101194 h 707136"/>
                <a:gd name="connsiteX50" fmla="*/ 220065 w 695553"/>
                <a:gd name="connsiteY50" fmla="*/ 76200 h 707136"/>
                <a:gd name="connsiteX51" fmla="*/ 251155 w 695553"/>
                <a:gd name="connsiteY51" fmla="*/ 54864 h 707136"/>
                <a:gd name="connsiteX52" fmla="*/ 286512 w 695553"/>
                <a:gd name="connsiteY52" fmla="*/ 48158 h 707136"/>
                <a:gd name="connsiteX53" fmla="*/ 306629 w 695553"/>
                <a:gd name="connsiteY53" fmla="*/ 32309 h 707136"/>
                <a:gd name="connsiteX54" fmla="*/ 337718 w 695553"/>
                <a:gd name="connsiteY54" fmla="*/ 20117 h 707136"/>
                <a:gd name="connsiteX55" fmla="*/ 392582 w 695553"/>
                <a:gd name="connsiteY55" fmla="*/ 13411 h 707136"/>
                <a:gd name="connsiteX56" fmla="*/ 446227 w 695553"/>
                <a:gd name="connsiteY56" fmla="*/ 10363 h 707136"/>
                <a:gd name="connsiteX57" fmla="*/ 462686 w 695553"/>
                <a:gd name="connsiteY57" fmla="*/ 15850 h 707136"/>
                <a:gd name="connsiteX58" fmla="*/ 492557 w 695553"/>
                <a:gd name="connsiteY58" fmla="*/ 610 h 707136"/>
                <a:gd name="connsiteX59" fmla="*/ 527304 w 695553"/>
                <a:gd name="connsiteY59" fmla="*/ 0 h 707136"/>
                <a:gd name="connsiteX60" fmla="*/ 540715 w 695553"/>
                <a:gd name="connsiteY60" fmla="*/ 9144 h 707136"/>
                <a:gd name="connsiteX61" fmla="*/ 562661 w 695553"/>
                <a:gd name="connsiteY61" fmla="*/ 6706 h 70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7136">
                  <a:moveTo>
                    <a:pt x="562661" y="6706"/>
                  </a:moveTo>
                  <a:lnTo>
                    <a:pt x="556565" y="26822"/>
                  </a:lnTo>
                  <a:lnTo>
                    <a:pt x="562661" y="64008"/>
                  </a:lnTo>
                  <a:lnTo>
                    <a:pt x="555955" y="96317"/>
                  </a:lnTo>
                  <a:lnTo>
                    <a:pt x="536448" y="118262"/>
                  </a:lnTo>
                  <a:lnTo>
                    <a:pt x="540106" y="147523"/>
                  </a:lnTo>
                  <a:lnTo>
                    <a:pt x="567538" y="171298"/>
                  </a:lnTo>
                  <a:lnTo>
                    <a:pt x="568147" y="180442"/>
                  </a:lnTo>
                  <a:lnTo>
                    <a:pt x="588874" y="196291"/>
                  </a:lnTo>
                  <a:lnTo>
                    <a:pt x="604723" y="266395"/>
                  </a:lnTo>
                  <a:lnTo>
                    <a:pt x="616306" y="301142"/>
                  </a:lnTo>
                  <a:lnTo>
                    <a:pt x="618744" y="319430"/>
                  </a:lnTo>
                  <a:lnTo>
                    <a:pt x="613867" y="351130"/>
                  </a:lnTo>
                  <a:lnTo>
                    <a:pt x="616306" y="369418"/>
                  </a:lnTo>
                  <a:lnTo>
                    <a:pt x="612648" y="390754"/>
                  </a:lnTo>
                  <a:lnTo>
                    <a:pt x="616306" y="415138"/>
                  </a:lnTo>
                  <a:lnTo>
                    <a:pt x="602894" y="431597"/>
                  </a:lnTo>
                  <a:lnTo>
                    <a:pt x="623621" y="460248"/>
                  </a:lnTo>
                  <a:lnTo>
                    <a:pt x="624840" y="476707"/>
                  </a:lnTo>
                  <a:lnTo>
                    <a:pt x="637642" y="498653"/>
                  </a:lnTo>
                  <a:lnTo>
                    <a:pt x="652882" y="491338"/>
                  </a:lnTo>
                  <a:lnTo>
                    <a:pt x="680314" y="509626"/>
                  </a:lnTo>
                  <a:lnTo>
                    <a:pt x="695554" y="534010"/>
                  </a:lnTo>
                  <a:lnTo>
                    <a:pt x="580949" y="608990"/>
                  </a:lnTo>
                  <a:lnTo>
                    <a:pt x="483413" y="685800"/>
                  </a:lnTo>
                  <a:lnTo>
                    <a:pt x="435864" y="702869"/>
                  </a:lnTo>
                  <a:lnTo>
                    <a:pt x="398069" y="707136"/>
                  </a:lnTo>
                  <a:lnTo>
                    <a:pt x="397459" y="682142"/>
                  </a:lnTo>
                  <a:lnTo>
                    <a:pt x="381609" y="675437"/>
                  </a:lnTo>
                  <a:lnTo>
                    <a:pt x="360273" y="664464"/>
                  </a:lnTo>
                  <a:lnTo>
                    <a:pt x="352349" y="646176"/>
                  </a:lnTo>
                  <a:lnTo>
                    <a:pt x="238353" y="560832"/>
                  </a:lnTo>
                  <a:lnTo>
                    <a:pt x="124968" y="475488"/>
                  </a:lnTo>
                  <a:lnTo>
                    <a:pt x="0" y="380390"/>
                  </a:lnTo>
                  <a:lnTo>
                    <a:pt x="609" y="373075"/>
                  </a:lnTo>
                  <a:lnTo>
                    <a:pt x="1219" y="370637"/>
                  </a:lnTo>
                  <a:lnTo>
                    <a:pt x="1829" y="324307"/>
                  </a:lnTo>
                  <a:lnTo>
                    <a:pt x="56083" y="295046"/>
                  </a:lnTo>
                  <a:lnTo>
                    <a:pt x="89001" y="288950"/>
                  </a:lnTo>
                  <a:lnTo>
                    <a:pt x="116433" y="278587"/>
                  </a:lnTo>
                  <a:lnTo>
                    <a:pt x="129235" y="259080"/>
                  </a:lnTo>
                  <a:lnTo>
                    <a:pt x="168249" y="243840"/>
                  </a:lnTo>
                  <a:lnTo>
                    <a:pt x="170078" y="214579"/>
                  </a:lnTo>
                  <a:lnTo>
                    <a:pt x="188976" y="210922"/>
                  </a:lnTo>
                  <a:lnTo>
                    <a:pt x="204216" y="196901"/>
                  </a:lnTo>
                  <a:lnTo>
                    <a:pt x="247497" y="190195"/>
                  </a:lnTo>
                  <a:lnTo>
                    <a:pt x="253593" y="174955"/>
                  </a:lnTo>
                  <a:lnTo>
                    <a:pt x="245059" y="166421"/>
                  </a:lnTo>
                  <a:lnTo>
                    <a:pt x="233477" y="124968"/>
                  </a:lnTo>
                  <a:lnTo>
                    <a:pt x="231648" y="101194"/>
                  </a:lnTo>
                  <a:lnTo>
                    <a:pt x="220065" y="76200"/>
                  </a:lnTo>
                  <a:lnTo>
                    <a:pt x="251155" y="54864"/>
                  </a:lnTo>
                  <a:lnTo>
                    <a:pt x="286512" y="48158"/>
                  </a:lnTo>
                  <a:lnTo>
                    <a:pt x="306629" y="32309"/>
                  </a:lnTo>
                  <a:lnTo>
                    <a:pt x="337718" y="20117"/>
                  </a:lnTo>
                  <a:lnTo>
                    <a:pt x="392582" y="13411"/>
                  </a:lnTo>
                  <a:lnTo>
                    <a:pt x="446227" y="10363"/>
                  </a:lnTo>
                  <a:lnTo>
                    <a:pt x="462686" y="15850"/>
                  </a:lnTo>
                  <a:lnTo>
                    <a:pt x="492557" y="610"/>
                  </a:lnTo>
                  <a:lnTo>
                    <a:pt x="527304" y="0"/>
                  </a:lnTo>
                  <a:lnTo>
                    <a:pt x="540715" y="9144"/>
                  </a:lnTo>
                  <a:lnTo>
                    <a:pt x="562661"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1" name="Forme libre : forme 79">
              <a:extLst>
                <a:ext uri="{FF2B5EF4-FFF2-40B4-BE49-F238E27FC236}">
                  <a16:creationId xmlns:a16="http://schemas.microsoft.com/office/drawing/2014/main" id="{B005937F-66C0-6DB8-1D6E-87D747794473}"/>
                </a:ext>
              </a:extLst>
            </p:cNvPr>
            <p:cNvSpPr/>
            <p:nvPr/>
          </p:nvSpPr>
          <p:spPr>
            <a:xfrm>
              <a:off x="3215030" y="4363516"/>
              <a:ext cx="197510" cy="248107"/>
            </a:xfrm>
            <a:custGeom>
              <a:avLst/>
              <a:gdLst>
                <a:gd name="connsiteX0" fmla="*/ 192633 w 197510"/>
                <a:gd name="connsiteY0" fmla="*/ 59741 h 248107"/>
                <a:gd name="connsiteX1" fmla="*/ 197510 w 197510"/>
                <a:gd name="connsiteY1" fmla="*/ 89611 h 248107"/>
                <a:gd name="connsiteX2" fmla="*/ 187147 w 197510"/>
                <a:gd name="connsiteY2" fmla="*/ 114605 h 248107"/>
                <a:gd name="connsiteX3" fmla="*/ 149961 w 197510"/>
                <a:gd name="connsiteY3" fmla="*/ 156057 h 248107"/>
                <a:gd name="connsiteX4" fmla="*/ 109118 w 197510"/>
                <a:gd name="connsiteY4" fmla="*/ 171297 h 248107"/>
                <a:gd name="connsiteX5" fmla="*/ 88392 w 197510"/>
                <a:gd name="connsiteY5" fmla="*/ 205435 h 248107"/>
                <a:gd name="connsiteX6" fmla="*/ 82905 w 197510"/>
                <a:gd name="connsiteY6" fmla="*/ 231648 h 248107"/>
                <a:gd name="connsiteX7" fmla="*/ 64008 w 197510"/>
                <a:gd name="connsiteY7" fmla="*/ 248107 h 248107"/>
                <a:gd name="connsiteX8" fmla="*/ 48768 w 197510"/>
                <a:gd name="connsiteY8" fmla="*/ 227991 h 248107"/>
                <a:gd name="connsiteX9" fmla="*/ 34747 w 197510"/>
                <a:gd name="connsiteY9" fmla="*/ 223723 h 248107"/>
                <a:gd name="connsiteX10" fmla="*/ 20726 w 197510"/>
                <a:gd name="connsiteY10" fmla="*/ 226771 h 248107"/>
                <a:gd name="connsiteX11" fmla="*/ 18897 w 197510"/>
                <a:gd name="connsiteY11" fmla="*/ 212751 h 248107"/>
                <a:gd name="connsiteX12" fmla="*/ 28651 w 197510"/>
                <a:gd name="connsiteY12" fmla="*/ 203607 h 248107"/>
                <a:gd name="connsiteX13" fmla="*/ 24384 w 197510"/>
                <a:gd name="connsiteY13" fmla="*/ 187147 h 248107"/>
                <a:gd name="connsiteX14" fmla="*/ 42062 w 197510"/>
                <a:gd name="connsiteY14" fmla="*/ 157887 h 248107"/>
                <a:gd name="connsiteX15" fmla="*/ 34137 w 197510"/>
                <a:gd name="connsiteY15" fmla="*/ 140817 h 248107"/>
                <a:gd name="connsiteX16" fmla="*/ 21336 w 197510"/>
                <a:gd name="connsiteY16" fmla="*/ 159105 h 248107"/>
                <a:gd name="connsiteX17" fmla="*/ 0 w 197510"/>
                <a:gd name="connsiteY17" fmla="*/ 141427 h 248107"/>
                <a:gd name="connsiteX18" fmla="*/ 6705 w 197510"/>
                <a:gd name="connsiteY18" fmla="*/ 130455 h 248107"/>
                <a:gd name="connsiteX19" fmla="*/ 609 w 197510"/>
                <a:gd name="connsiteY19" fmla="*/ 95098 h 248107"/>
                <a:gd name="connsiteX20" fmla="*/ 12801 w 197510"/>
                <a:gd name="connsiteY20" fmla="*/ 89002 h 248107"/>
                <a:gd name="connsiteX21" fmla="*/ 18897 w 197510"/>
                <a:gd name="connsiteY21" fmla="*/ 64618 h 248107"/>
                <a:gd name="connsiteX22" fmla="*/ 31699 w 197510"/>
                <a:gd name="connsiteY22" fmla="*/ 39624 h 248107"/>
                <a:gd name="connsiteX23" fmla="*/ 29870 w 197510"/>
                <a:gd name="connsiteY23" fmla="*/ 23774 h 248107"/>
                <a:gd name="connsiteX24" fmla="*/ 48768 w 197510"/>
                <a:gd name="connsiteY24" fmla="*/ 15240 h 248107"/>
                <a:gd name="connsiteX25" fmla="*/ 72542 w 197510"/>
                <a:gd name="connsiteY25" fmla="*/ 0 h 248107"/>
                <a:gd name="connsiteX26" fmla="*/ 106680 w 197510"/>
                <a:gd name="connsiteY26" fmla="*/ 21946 h 248107"/>
                <a:gd name="connsiteX27" fmla="*/ 113385 w 197510"/>
                <a:gd name="connsiteY27" fmla="*/ 21336 h 248107"/>
                <a:gd name="connsiteX28" fmla="*/ 121920 w 197510"/>
                <a:gd name="connsiteY28" fmla="*/ 38405 h 248107"/>
                <a:gd name="connsiteX29" fmla="*/ 151181 w 197510"/>
                <a:gd name="connsiteY29" fmla="*/ 43891 h 248107"/>
                <a:gd name="connsiteX30" fmla="*/ 160934 w 197510"/>
                <a:gd name="connsiteY30" fmla="*/ 37795 h 248107"/>
                <a:gd name="connsiteX31" fmla="*/ 178003 w 197510"/>
                <a:gd name="connsiteY31" fmla="*/ 50597 h 248107"/>
                <a:gd name="connsiteX32" fmla="*/ 192633 w 197510"/>
                <a:gd name="connsiteY32" fmla="*/ 59741 h 2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7510" h="248107">
                  <a:moveTo>
                    <a:pt x="192633" y="59741"/>
                  </a:moveTo>
                  <a:lnTo>
                    <a:pt x="197510" y="89611"/>
                  </a:lnTo>
                  <a:lnTo>
                    <a:pt x="187147" y="114605"/>
                  </a:lnTo>
                  <a:lnTo>
                    <a:pt x="149961" y="156057"/>
                  </a:lnTo>
                  <a:lnTo>
                    <a:pt x="109118" y="171297"/>
                  </a:lnTo>
                  <a:lnTo>
                    <a:pt x="88392" y="205435"/>
                  </a:lnTo>
                  <a:lnTo>
                    <a:pt x="82905" y="231648"/>
                  </a:lnTo>
                  <a:lnTo>
                    <a:pt x="64008" y="248107"/>
                  </a:lnTo>
                  <a:lnTo>
                    <a:pt x="48768" y="227991"/>
                  </a:lnTo>
                  <a:lnTo>
                    <a:pt x="34747" y="223723"/>
                  </a:lnTo>
                  <a:lnTo>
                    <a:pt x="20726" y="226771"/>
                  </a:lnTo>
                  <a:lnTo>
                    <a:pt x="18897" y="212751"/>
                  </a:lnTo>
                  <a:lnTo>
                    <a:pt x="28651" y="203607"/>
                  </a:lnTo>
                  <a:lnTo>
                    <a:pt x="24384" y="187147"/>
                  </a:lnTo>
                  <a:lnTo>
                    <a:pt x="42062" y="157887"/>
                  </a:lnTo>
                  <a:lnTo>
                    <a:pt x="34137" y="140817"/>
                  </a:lnTo>
                  <a:lnTo>
                    <a:pt x="21336" y="159105"/>
                  </a:lnTo>
                  <a:lnTo>
                    <a:pt x="0" y="141427"/>
                  </a:lnTo>
                  <a:lnTo>
                    <a:pt x="6705" y="130455"/>
                  </a:lnTo>
                  <a:lnTo>
                    <a:pt x="609" y="95098"/>
                  </a:lnTo>
                  <a:lnTo>
                    <a:pt x="12801" y="89002"/>
                  </a:lnTo>
                  <a:lnTo>
                    <a:pt x="18897" y="64618"/>
                  </a:lnTo>
                  <a:lnTo>
                    <a:pt x="31699" y="39624"/>
                  </a:lnTo>
                  <a:lnTo>
                    <a:pt x="29870" y="23774"/>
                  </a:lnTo>
                  <a:lnTo>
                    <a:pt x="48768" y="15240"/>
                  </a:lnTo>
                  <a:lnTo>
                    <a:pt x="72542" y="0"/>
                  </a:lnTo>
                  <a:lnTo>
                    <a:pt x="106680" y="21946"/>
                  </a:lnTo>
                  <a:lnTo>
                    <a:pt x="113385" y="21336"/>
                  </a:lnTo>
                  <a:lnTo>
                    <a:pt x="121920" y="38405"/>
                  </a:lnTo>
                  <a:lnTo>
                    <a:pt x="151181" y="43891"/>
                  </a:lnTo>
                  <a:lnTo>
                    <a:pt x="160934" y="37795"/>
                  </a:lnTo>
                  <a:lnTo>
                    <a:pt x="178003" y="50597"/>
                  </a:lnTo>
                  <a:lnTo>
                    <a:pt x="192633" y="5974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2" name="Forme libre : forme 80">
              <a:extLst>
                <a:ext uri="{FF2B5EF4-FFF2-40B4-BE49-F238E27FC236}">
                  <a16:creationId xmlns:a16="http://schemas.microsoft.com/office/drawing/2014/main" id="{E787D6DE-8B61-800E-9741-D829808E104E}"/>
                </a:ext>
              </a:extLst>
            </p:cNvPr>
            <p:cNvSpPr/>
            <p:nvPr/>
          </p:nvSpPr>
          <p:spPr>
            <a:xfrm>
              <a:off x="6832397" y="3180892"/>
              <a:ext cx="427938" cy="375513"/>
            </a:xfrm>
            <a:custGeom>
              <a:avLst/>
              <a:gdLst>
                <a:gd name="connsiteX0" fmla="*/ 312724 w 427938"/>
                <a:gd name="connsiteY0" fmla="*/ 14630 h 375513"/>
                <a:gd name="connsiteX1" fmla="*/ 336499 w 427938"/>
                <a:gd name="connsiteY1" fmla="*/ 71933 h 375513"/>
                <a:gd name="connsiteX2" fmla="*/ 340766 w 427938"/>
                <a:gd name="connsiteY2" fmla="*/ 81686 h 375513"/>
                <a:gd name="connsiteX3" fmla="*/ 332841 w 427938"/>
                <a:gd name="connsiteY3" fmla="*/ 97536 h 375513"/>
                <a:gd name="connsiteX4" fmla="*/ 328574 w 427938"/>
                <a:gd name="connsiteY4" fmla="*/ 126797 h 375513"/>
                <a:gd name="connsiteX5" fmla="*/ 321259 w 427938"/>
                <a:gd name="connsiteY5" fmla="*/ 147523 h 375513"/>
                <a:gd name="connsiteX6" fmla="*/ 313944 w 427938"/>
                <a:gd name="connsiteY6" fmla="*/ 154229 h 375513"/>
                <a:gd name="connsiteX7" fmla="*/ 301752 w 427938"/>
                <a:gd name="connsiteY7" fmla="*/ 141427 h 375513"/>
                <a:gd name="connsiteX8" fmla="*/ 285292 w 427938"/>
                <a:gd name="connsiteY8" fmla="*/ 124358 h 375513"/>
                <a:gd name="connsiteX9" fmla="*/ 256641 w 427938"/>
                <a:gd name="connsiteY9" fmla="*/ 68275 h 375513"/>
                <a:gd name="connsiteX10" fmla="*/ 253593 w 427938"/>
                <a:gd name="connsiteY10" fmla="*/ 71933 h 375513"/>
                <a:gd name="connsiteX11" fmla="*/ 270662 w 427938"/>
                <a:gd name="connsiteY11" fmla="*/ 112776 h 375513"/>
                <a:gd name="connsiteX12" fmla="*/ 294436 w 427938"/>
                <a:gd name="connsiteY12" fmla="*/ 152400 h 375513"/>
                <a:gd name="connsiteX13" fmla="*/ 324307 w 427938"/>
                <a:gd name="connsiteY13" fmla="*/ 213360 h 375513"/>
                <a:gd name="connsiteX14" fmla="*/ 338328 w 427938"/>
                <a:gd name="connsiteY14" fmla="*/ 234696 h 375513"/>
                <a:gd name="connsiteX15" fmla="*/ 350520 w 427938"/>
                <a:gd name="connsiteY15" fmla="*/ 256642 h 375513"/>
                <a:gd name="connsiteX16" fmla="*/ 383438 w 427938"/>
                <a:gd name="connsiteY16" fmla="*/ 299923 h 375513"/>
                <a:gd name="connsiteX17" fmla="*/ 377342 w 427938"/>
                <a:gd name="connsiteY17" fmla="*/ 306629 h 375513"/>
                <a:gd name="connsiteX18" fmla="*/ 379780 w 427938"/>
                <a:gd name="connsiteY18" fmla="*/ 332232 h 375513"/>
                <a:gd name="connsiteX19" fmla="*/ 421233 w 427938"/>
                <a:gd name="connsiteY19" fmla="*/ 367589 h 375513"/>
                <a:gd name="connsiteX20" fmla="*/ 427939 w 427938"/>
                <a:gd name="connsiteY20" fmla="*/ 375514 h 375513"/>
                <a:gd name="connsiteX21" fmla="*/ 293217 w 427938"/>
                <a:gd name="connsiteY21" fmla="*/ 375514 h 375513"/>
                <a:gd name="connsiteX22" fmla="*/ 162153 w 427938"/>
                <a:gd name="connsiteY22" fmla="*/ 375514 h 375513"/>
                <a:gd name="connsiteX23" fmla="*/ 26212 w 427938"/>
                <a:gd name="connsiteY23" fmla="*/ 375514 h 375513"/>
                <a:gd name="connsiteX24" fmla="*/ 20116 w 427938"/>
                <a:gd name="connsiteY24" fmla="*/ 231038 h 375513"/>
                <a:gd name="connsiteX25" fmla="*/ 12192 w 427938"/>
                <a:gd name="connsiteY25" fmla="*/ 92050 h 375513"/>
                <a:gd name="connsiteX26" fmla="*/ 0 w 427938"/>
                <a:gd name="connsiteY26" fmla="*/ 60350 h 375513"/>
                <a:gd name="connsiteX27" fmla="*/ 6705 w 427938"/>
                <a:gd name="connsiteY27" fmla="*/ 36576 h 375513"/>
                <a:gd name="connsiteX28" fmla="*/ 609 w 427938"/>
                <a:gd name="connsiteY28" fmla="*/ 19507 h 375513"/>
                <a:gd name="connsiteX29" fmla="*/ 10972 w 427938"/>
                <a:gd name="connsiteY29" fmla="*/ 610 h 375513"/>
                <a:gd name="connsiteX30" fmla="*/ 54864 w 427938"/>
                <a:gd name="connsiteY30" fmla="*/ 0 h 375513"/>
                <a:gd name="connsiteX31" fmla="*/ 87782 w 427938"/>
                <a:gd name="connsiteY31" fmla="*/ 10363 h 375513"/>
                <a:gd name="connsiteX32" fmla="*/ 121310 w 427938"/>
                <a:gd name="connsiteY32" fmla="*/ 21946 h 375513"/>
                <a:gd name="connsiteX33" fmla="*/ 137160 w 427938"/>
                <a:gd name="connsiteY33" fmla="*/ 28042 h 375513"/>
                <a:gd name="connsiteX34" fmla="*/ 161544 w 427938"/>
                <a:gd name="connsiteY34" fmla="*/ 15850 h 375513"/>
                <a:gd name="connsiteX35" fmla="*/ 174345 w 427938"/>
                <a:gd name="connsiteY35" fmla="*/ 4877 h 375513"/>
                <a:gd name="connsiteX36" fmla="*/ 202996 w 427938"/>
                <a:gd name="connsiteY36" fmla="*/ 1219 h 375513"/>
                <a:gd name="connsiteX37" fmla="*/ 226771 w 427938"/>
                <a:gd name="connsiteY37" fmla="*/ 6096 h 375513"/>
                <a:gd name="connsiteX38" fmla="*/ 237744 w 427938"/>
                <a:gd name="connsiteY38" fmla="*/ 25603 h 375513"/>
                <a:gd name="connsiteX39" fmla="*/ 244449 w 427938"/>
                <a:gd name="connsiteY39" fmla="*/ 12802 h 375513"/>
                <a:gd name="connsiteX40" fmla="*/ 271272 w 427938"/>
                <a:gd name="connsiteY40" fmla="*/ 21946 h 375513"/>
                <a:gd name="connsiteX41" fmla="*/ 297484 w 427938"/>
                <a:gd name="connsiteY41" fmla="*/ 24384 h 375513"/>
                <a:gd name="connsiteX42" fmla="*/ 312724 w 427938"/>
                <a:gd name="connsiteY42" fmla="*/ 14630 h 3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513">
                  <a:moveTo>
                    <a:pt x="312724" y="14630"/>
                  </a:moveTo>
                  <a:lnTo>
                    <a:pt x="336499" y="71933"/>
                  </a:lnTo>
                  <a:lnTo>
                    <a:pt x="340766" y="81686"/>
                  </a:lnTo>
                  <a:lnTo>
                    <a:pt x="332841" y="97536"/>
                  </a:lnTo>
                  <a:lnTo>
                    <a:pt x="328574" y="126797"/>
                  </a:lnTo>
                  <a:lnTo>
                    <a:pt x="321259" y="147523"/>
                  </a:lnTo>
                  <a:lnTo>
                    <a:pt x="313944" y="154229"/>
                  </a:lnTo>
                  <a:lnTo>
                    <a:pt x="301752" y="141427"/>
                  </a:lnTo>
                  <a:lnTo>
                    <a:pt x="285292" y="124358"/>
                  </a:lnTo>
                  <a:lnTo>
                    <a:pt x="256641" y="68275"/>
                  </a:lnTo>
                  <a:lnTo>
                    <a:pt x="253593" y="71933"/>
                  </a:lnTo>
                  <a:lnTo>
                    <a:pt x="270662" y="112776"/>
                  </a:lnTo>
                  <a:lnTo>
                    <a:pt x="294436" y="152400"/>
                  </a:lnTo>
                  <a:lnTo>
                    <a:pt x="324307" y="213360"/>
                  </a:lnTo>
                  <a:lnTo>
                    <a:pt x="338328" y="234696"/>
                  </a:lnTo>
                  <a:lnTo>
                    <a:pt x="350520" y="256642"/>
                  </a:lnTo>
                  <a:lnTo>
                    <a:pt x="383438" y="299923"/>
                  </a:lnTo>
                  <a:lnTo>
                    <a:pt x="377342" y="306629"/>
                  </a:lnTo>
                  <a:lnTo>
                    <a:pt x="379780" y="332232"/>
                  </a:lnTo>
                  <a:lnTo>
                    <a:pt x="421233" y="367589"/>
                  </a:lnTo>
                  <a:lnTo>
                    <a:pt x="427939" y="375514"/>
                  </a:lnTo>
                  <a:lnTo>
                    <a:pt x="293217" y="375514"/>
                  </a:lnTo>
                  <a:lnTo>
                    <a:pt x="162153" y="375514"/>
                  </a:lnTo>
                  <a:lnTo>
                    <a:pt x="26212" y="375514"/>
                  </a:lnTo>
                  <a:lnTo>
                    <a:pt x="20116" y="231038"/>
                  </a:lnTo>
                  <a:lnTo>
                    <a:pt x="12192" y="92050"/>
                  </a:lnTo>
                  <a:lnTo>
                    <a:pt x="0" y="60350"/>
                  </a:lnTo>
                  <a:lnTo>
                    <a:pt x="6705" y="36576"/>
                  </a:lnTo>
                  <a:lnTo>
                    <a:pt x="609" y="19507"/>
                  </a:lnTo>
                  <a:lnTo>
                    <a:pt x="10972" y="610"/>
                  </a:lnTo>
                  <a:lnTo>
                    <a:pt x="54864" y="0"/>
                  </a:lnTo>
                  <a:lnTo>
                    <a:pt x="87782" y="10363"/>
                  </a:lnTo>
                  <a:lnTo>
                    <a:pt x="121310" y="21946"/>
                  </a:lnTo>
                  <a:lnTo>
                    <a:pt x="137160" y="28042"/>
                  </a:lnTo>
                  <a:lnTo>
                    <a:pt x="161544" y="15850"/>
                  </a:lnTo>
                  <a:lnTo>
                    <a:pt x="174345" y="4877"/>
                  </a:lnTo>
                  <a:lnTo>
                    <a:pt x="202996" y="1219"/>
                  </a:lnTo>
                  <a:lnTo>
                    <a:pt x="226771" y="6096"/>
                  </a:lnTo>
                  <a:lnTo>
                    <a:pt x="237744" y="25603"/>
                  </a:lnTo>
                  <a:lnTo>
                    <a:pt x="244449" y="12802"/>
                  </a:lnTo>
                  <a:lnTo>
                    <a:pt x="271272" y="21946"/>
                  </a:lnTo>
                  <a:lnTo>
                    <a:pt x="297484" y="24384"/>
                  </a:lnTo>
                  <a:lnTo>
                    <a:pt x="312724" y="1463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3" name="Forme libre : forme 82">
              <a:extLst>
                <a:ext uri="{FF2B5EF4-FFF2-40B4-BE49-F238E27FC236}">
                  <a16:creationId xmlns:a16="http://schemas.microsoft.com/office/drawing/2014/main" id="{71CDA47D-FC0E-AAAD-3092-6B0F6D570147}"/>
                </a:ext>
              </a:extLst>
            </p:cNvPr>
            <p:cNvSpPr/>
            <p:nvPr/>
          </p:nvSpPr>
          <p:spPr>
            <a:xfrm>
              <a:off x="7256069" y="3713072"/>
              <a:ext cx="235305" cy="217017"/>
            </a:xfrm>
            <a:custGeom>
              <a:avLst/>
              <a:gdLst>
                <a:gd name="connsiteX0" fmla="*/ 235305 w 235305"/>
                <a:gd name="connsiteY0" fmla="*/ 207264 h 217017"/>
                <a:gd name="connsiteX1" fmla="*/ 224942 w 235305"/>
                <a:gd name="connsiteY1" fmla="*/ 217018 h 217017"/>
                <a:gd name="connsiteX2" fmla="*/ 210312 w 235305"/>
                <a:gd name="connsiteY2" fmla="*/ 213360 h 217017"/>
                <a:gd name="connsiteX3" fmla="*/ 198120 w 235305"/>
                <a:gd name="connsiteY3" fmla="*/ 200559 h 217017"/>
                <a:gd name="connsiteX4" fmla="*/ 182880 w 235305"/>
                <a:gd name="connsiteY4" fmla="*/ 178003 h 217017"/>
                <a:gd name="connsiteX5" fmla="*/ 167030 w 235305"/>
                <a:gd name="connsiteY5" fmla="*/ 165202 h 217017"/>
                <a:gd name="connsiteX6" fmla="*/ 157886 w 235305"/>
                <a:gd name="connsiteY6" fmla="*/ 151791 h 217017"/>
                <a:gd name="connsiteX7" fmla="*/ 127406 w 235305"/>
                <a:gd name="connsiteY7" fmla="*/ 135941 h 217017"/>
                <a:gd name="connsiteX8" fmla="*/ 103632 w 235305"/>
                <a:gd name="connsiteY8" fmla="*/ 135331 h 217017"/>
                <a:gd name="connsiteX9" fmla="*/ 95097 w 235305"/>
                <a:gd name="connsiteY9" fmla="*/ 127407 h 217017"/>
                <a:gd name="connsiteX10" fmla="*/ 75590 w 235305"/>
                <a:gd name="connsiteY10" fmla="*/ 136551 h 217017"/>
                <a:gd name="connsiteX11" fmla="*/ 53644 w 235305"/>
                <a:gd name="connsiteY11" fmla="*/ 118872 h 217017"/>
                <a:gd name="connsiteX12" fmla="*/ 44500 w 235305"/>
                <a:gd name="connsiteY12" fmla="*/ 148133 h 217017"/>
                <a:gd name="connsiteX13" fmla="*/ 4267 w 235305"/>
                <a:gd name="connsiteY13" fmla="*/ 139599 h 217017"/>
                <a:gd name="connsiteX14" fmla="*/ 0 w 235305"/>
                <a:gd name="connsiteY14" fmla="*/ 124359 h 217017"/>
                <a:gd name="connsiteX15" fmla="*/ 12192 w 235305"/>
                <a:gd name="connsiteY15" fmla="*/ 66447 h 217017"/>
                <a:gd name="connsiteX16" fmla="*/ 14020 w 235305"/>
                <a:gd name="connsiteY16" fmla="*/ 40843 h 217017"/>
                <a:gd name="connsiteX17" fmla="*/ 24384 w 235305"/>
                <a:gd name="connsiteY17" fmla="*/ 28651 h 217017"/>
                <a:gd name="connsiteX18" fmla="*/ 48768 w 235305"/>
                <a:gd name="connsiteY18" fmla="*/ 21946 h 217017"/>
                <a:gd name="connsiteX19" fmla="*/ 65227 w 235305"/>
                <a:gd name="connsiteY19" fmla="*/ 0 h 217017"/>
                <a:gd name="connsiteX20" fmla="*/ 87172 w 235305"/>
                <a:gd name="connsiteY20" fmla="*/ 45111 h 217017"/>
                <a:gd name="connsiteX21" fmla="*/ 98755 w 235305"/>
                <a:gd name="connsiteY21" fmla="*/ 81077 h 217017"/>
                <a:gd name="connsiteX22" fmla="*/ 118262 w 235305"/>
                <a:gd name="connsiteY22" fmla="*/ 99975 h 217017"/>
                <a:gd name="connsiteX23" fmla="*/ 167030 w 235305"/>
                <a:gd name="connsiteY23" fmla="*/ 137160 h 217017"/>
                <a:gd name="connsiteX24" fmla="*/ 187147 w 235305"/>
                <a:gd name="connsiteY24" fmla="*/ 159106 h 217017"/>
                <a:gd name="connsiteX25" fmla="*/ 206654 w 235305"/>
                <a:gd name="connsiteY25" fmla="*/ 182271 h 217017"/>
                <a:gd name="connsiteX26" fmla="*/ 217627 w 235305"/>
                <a:gd name="connsiteY26" fmla="*/ 195682 h 217017"/>
                <a:gd name="connsiteX27" fmla="*/ 235305 w 235305"/>
                <a:gd name="connsiteY27" fmla="*/ 207264 h 21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7017">
                  <a:moveTo>
                    <a:pt x="235305" y="207264"/>
                  </a:moveTo>
                  <a:lnTo>
                    <a:pt x="224942" y="217018"/>
                  </a:lnTo>
                  <a:lnTo>
                    <a:pt x="210312" y="213360"/>
                  </a:lnTo>
                  <a:lnTo>
                    <a:pt x="198120" y="200559"/>
                  </a:lnTo>
                  <a:lnTo>
                    <a:pt x="182880" y="178003"/>
                  </a:lnTo>
                  <a:lnTo>
                    <a:pt x="167030" y="165202"/>
                  </a:lnTo>
                  <a:lnTo>
                    <a:pt x="157886" y="151791"/>
                  </a:lnTo>
                  <a:lnTo>
                    <a:pt x="127406" y="135941"/>
                  </a:lnTo>
                  <a:lnTo>
                    <a:pt x="103632" y="135331"/>
                  </a:lnTo>
                  <a:lnTo>
                    <a:pt x="95097" y="127407"/>
                  </a:lnTo>
                  <a:lnTo>
                    <a:pt x="75590" y="136551"/>
                  </a:lnTo>
                  <a:lnTo>
                    <a:pt x="53644" y="118872"/>
                  </a:lnTo>
                  <a:lnTo>
                    <a:pt x="44500" y="148133"/>
                  </a:lnTo>
                  <a:lnTo>
                    <a:pt x="4267" y="139599"/>
                  </a:lnTo>
                  <a:lnTo>
                    <a:pt x="0" y="124359"/>
                  </a:lnTo>
                  <a:lnTo>
                    <a:pt x="12192" y="66447"/>
                  </a:lnTo>
                  <a:lnTo>
                    <a:pt x="14020" y="40843"/>
                  </a:lnTo>
                  <a:lnTo>
                    <a:pt x="24384" y="28651"/>
                  </a:lnTo>
                  <a:lnTo>
                    <a:pt x="48768" y="21946"/>
                  </a:lnTo>
                  <a:lnTo>
                    <a:pt x="65227" y="0"/>
                  </a:lnTo>
                  <a:lnTo>
                    <a:pt x="87172" y="45111"/>
                  </a:lnTo>
                  <a:lnTo>
                    <a:pt x="98755" y="81077"/>
                  </a:lnTo>
                  <a:lnTo>
                    <a:pt x="118262" y="99975"/>
                  </a:lnTo>
                  <a:lnTo>
                    <a:pt x="167030" y="137160"/>
                  </a:lnTo>
                  <a:lnTo>
                    <a:pt x="187147" y="159106"/>
                  </a:lnTo>
                  <a:lnTo>
                    <a:pt x="206654" y="182271"/>
                  </a:lnTo>
                  <a:lnTo>
                    <a:pt x="217627" y="195682"/>
                  </a:lnTo>
                  <a:lnTo>
                    <a:pt x="235305" y="20726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4" name="Forme libre : forme 83">
              <a:extLst>
                <a:ext uri="{FF2B5EF4-FFF2-40B4-BE49-F238E27FC236}">
                  <a16:creationId xmlns:a16="http://schemas.microsoft.com/office/drawing/2014/main" id="{D3D7BBB4-B0F9-F073-BCCB-F3768D0300D9}"/>
                </a:ext>
              </a:extLst>
            </p:cNvPr>
            <p:cNvSpPr/>
            <p:nvPr/>
          </p:nvSpPr>
          <p:spPr>
            <a:xfrm>
              <a:off x="6661709" y="2112872"/>
              <a:ext cx="132892" cy="77419"/>
            </a:xfrm>
            <a:custGeom>
              <a:avLst/>
              <a:gdLst>
                <a:gd name="connsiteX0" fmla="*/ 127406 w 132892"/>
                <a:gd name="connsiteY0" fmla="*/ 4877 h 77419"/>
                <a:gd name="connsiteX1" fmla="*/ 132892 w 132892"/>
                <a:gd name="connsiteY1" fmla="*/ 10973 h 77419"/>
                <a:gd name="connsiteX2" fmla="*/ 117043 w 132892"/>
                <a:gd name="connsiteY2" fmla="*/ 31699 h 77419"/>
                <a:gd name="connsiteX3" fmla="*/ 131673 w 132892"/>
                <a:gd name="connsiteY3" fmla="*/ 65837 h 77419"/>
                <a:gd name="connsiteX4" fmla="*/ 121920 w 132892"/>
                <a:gd name="connsiteY4" fmla="*/ 77419 h 77419"/>
                <a:gd name="connsiteX5" fmla="*/ 98755 w 132892"/>
                <a:gd name="connsiteY5" fmla="*/ 76810 h 77419"/>
                <a:gd name="connsiteX6" fmla="*/ 71932 w 132892"/>
                <a:gd name="connsiteY6" fmla="*/ 63398 h 77419"/>
                <a:gd name="connsiteX7" fmla="*/ 59131 w 132892"/>
                <a:gd name="connsiteY7" fmla="*/ 59131 h 77419"/>
                <a:gd name="connsiteX8" fmla="*/ 35966 w 132892"/>
                <a:gd name="connsiteY8" fmla="*/ 65227 h 77419"/>
                <a:gd name="connsiteX9" fmla="*/ 35356 w 132892"/>
                <a:gd name="connsiteY9" fmla="*/ 43891 h 77419"/>
                <a:gd name="connsiteX10" fmla="*/ 26212 w 132892"/>
                <a:gd name="connsiteY10" fmla="*/ 48768 h 77419"/>
                <a:gd name="connsiteX11" fmla="*/ 6096 w 132892"/>
                <a:gd name="connsiteY11" fmla="*/ 35966 h 77419"/>
                <a:gd name="connsiteX12" fmla="*/ 0 w 132892"/>
                <a:gd name="connsiteY12" fmla="*/ 15240 h 77419"/>
                <a:gd name="connsiteX13" fmla="*/ 33528 w 132892"/>
                <a:gd name="connsiteY13" fmla="*/ 4877 h 77419"/>
                <a:gd name="connsiteX14" fmla="*/ 67665 w 132892"/>
                <a:gd name="connsiteY14" fmla="*/ 0 h 77419"/>
                <a:gd name="connsiteX15" fmla="*/ 98755 w 132892"/>
                <a:gd name="connsiteY15" fmla="*/ 5486 h 77419"/>
                <a:gd name="connsiteX16" fmla="*/ 127406 w 132892"/>
                <a:gd name="connsiteY16" fmla="*/ 4877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892" h="77419">
                  <a:moveTo>
                    <a:pt x="127406" y="4877"/>
                  </a:moveTo>
                  <a:lnTo>
                    <a:pt x="132892" y="10973"/>
                  </a:lnTo>
                  <a:lnTo>
                    <a:pt x="117043" y="31699"/>
                  </a:lnTo>
                  <a:lnTo>
                    <a:pt x="131673" y="65837"/>
                  </a:lnTo>
                  <a:lnTo>
                    <a:pt x="121920" y="77419"/>
                  </a:lnTo>
                  <a:lnTo>
                    <a:pt x="98755" y="76810"/>
                  </a:lnTo>
                  <a:lnTo>
                    <a:pt x="71932" y="63398"/>
                  </a:lnTo>
                  <a:lnTo>
                    <a:pt x="59131" y="59131"/>
                  </a:lnTo>
                  <a:lnTo>
                    <a:pt x="35966" y="65227"/>
                  </a:lnTo>
                  <a:lnTo>
                    <a:pt x="35356" y="43891"/>
                  </a:lnTo>
                  <a:lnTo>
                    <a:pt x="26212" y="48768"/>
                  </a:lnTo>
                  <a:lnTo>
                    <a:pt x="6096" y="35966"/>
                  </a:lnTo>
                  <a:lnTo>
                    <a:pt x="0" y="15240"/>
                  </a:lnTo>
                  <a:lnTo>
                    <a:pt x="33528" y="4877"/>
                  </a:lnTo>
                  <a:lnTo>
                    <a:pt x="67665" y="0"/>
                  </a:lnTo>
                  <a:lnTo>
                    <a:pt x="98755" y="5486"/>
                  </a:lnTo>
                  <a:lnTo>
                    <a:pt x="127406"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5" name="Forme libre : forme 84">
              <a:extLst>
                <a:ext uri="{FF2B5EF4-FFF2-40B4-BE49-F238E27FC236}">
                  <a16:creationId xmlns:a16="http://schemas.microsoft.com/office/drawing/2014/main" id="{29268E5F-DBEE-80A8-6B0A-E0766B307325}"/>
                </a:ext>
              </a:extLst>
            </p:cNvPr>
            <p:cNvSpPr/>
            <p:nvPr/>
          </p:nvSpPr>
          <p:spPr>
            <a:xfrm>
              <a:off x="7148169" y="3831944"/>
              <a:ext cx="511454" cy="451713"/>
            </a:xfrm>
            <a:custGeom>
              <a:avLst/>
              <a:gdLst>
                <a:gd name="connsiteX0" fmla="*/ 211532 w 511454"/>
                <a:gd name="connsiteY0" fmla="*/ 16459 h 451713"/>
                <a:gd name="connsiteX1" fmla="*/ 235305 w 511454"/>
                <a:gd name="connsiteY1" fmla="*/ 17069 h 451713"/>
                <a:gd name="connsiteX2" fmla="*/ 265785 w 511454"/>
                <a:gd name="connsiteY2" fmla="*/ 32919 h 451713"/>
                <a:gd name="connsiteX3" fmla="*/ 274929 w 511454"/>
                <a:gd name="connsiteY3" fmla="*/ 46330 h 451713"/>
                <a:gd name="connsiteX4" fmla="*/ 290780 w 511454"/>
                <a:gd name="connsiteY4" fmla="*/ 59131 h 451713"/>
                <a:gd name="connsiteX5" fmla="*/ 306020 w 511454"/>
                <a:gd name="connsiteY5" fmla="*/ 81687 h 451713"/>
                <a:gd name="connsiteX6" fmla="*/ 318212 w 511454"/>
                <a:gd name="connsiteY6" fmla="*/ 94488 h 451713"/>
                <a:gd name="connsiteX7" fmla="*/ 306629 w 511454"/>
                <a:gd name="connsiteY7" fmla="*/ 111557 h 451713"/>
                <a:gd name="connsiteX8" fmla="*/ 295656 w 511454"/>
                <a:gd name="connsiteY8" fmla="*/ 129845 h 451713"/>
                <a:gd name="connsiteX9" fmla="*/ 298704 w 511454"/>
                <a:gd name="connsiteY9" fmla="*/ 140818 h 451713"/>
                <a:gd name="connsiteX10" fmla="*/ 299924 w 511454"/>
                <a:gd name="connsiteY10" fmla="*/ 153010 h 451713"/>
                <a:gd name="connsiteX11" fmla="*/ 319431 w 511454"/>
                <a:gd name="connsiteY11" fmla="*/ 153619 h 451713"/>
                <a:gd name="connsiteX12" fmla="*/ 327356 w 511454"/>
                <a:gd name="connsiteY12" fmla="*/ 150571 h 451713"/>
                <a:gd name="connsiteX13" fmla="*/ 335280 w 511454"/>
                <a:gd name="connsiteY13" fmla="*/ 157887 h 451713"/>
                <a:gd name="connsiteX14" fmla="*/ 327965 w 511454"/>
                <a:gd name="connsiteY14" fmla="*/ 171298 h 451713"/>
                <a:gd name="connsiteX15" fmla="*/ 341376 w 511454"/>
                <a:gd name="connsiteY15" fmla="*/ 193243 h 451713"/>
                <a:gd name="connsiteX16" fmla="*/ 354788 w 511454"/>
                <a:gd name="connsiteY16" fmla="*/ 212141 h 451713"/>
                <a:gd name="connsiteX17" fmla="*/ 368199 w 511454"/>
                <a:gd name="connsiteY17" fmla="*/ 226162 h 451713"/>
                <a:gd name="connsiteX18" fmla="*/ 482193 w 511454"/>
                <a:gd name="connsiteY18" fmla="*/ 272491 h 451713"/>
                <a:gd name="connsiteX19" fmla="*/ 511455 w 511454"/>
                <a:gd name="connsiteY19" fmla="*/ 271882 h 451713"/>
                <a:gd name="connsiteX20" fmla="*/ 416357 w 511454"/>
                <a:gd name="connsiteY20" fmla="*/ 389535 h 451713"/>
                <a:gd name="connsiteX21" fmla="*/ 371856 w 511454"/>
                <a:gd name="connsiteY21" fmla="*/ 391363 h 451713"/>
                <a:gd name="connsiteX22" fmla="*/ 341376 w 511454"/>
                <a:gd name="connsiteY22" fmla="*/ 418795 h 451713"/>
                <a:gd name="connsiteX23" fmla="*/ 319431 w 511454"/>
                <a:gd name="connsiteY23" fmla="*/ 419405 h 451713"/>
                <a:gd name="connsiteX24" fmla="*/ 310287 w 511454"/>
                <a:gd name="connsiteY24" fmla="*/ 432207 h 451713"/>
                <a:gd name="connsiteX25" fmla="*/ 286512 w 511454"/>
                <a:gd name="connsiteY25" fmla="*/ 432207 h 451713"/>
                <a:gd name="connsiteX26" fmla="*/ 272492 w 511454"/>
                <a:gd name="connsiteY26" fmla="*/ 418795 h 451713"/>
                <a:gd name="connsiteX27" fmla="*/ 240792 w 511454"/>
                <a:gd name="connsiteY27" fmla="*/ 435255 h 451713"/>
                <a:gd name="connsiteX28" fmla="*/ 231039 w 511454"/>
                <a:gd name="connsiteY28" fmla="*/ 451714 h 451713"/>
                <a:gd name="connsiteX29" fmla="*/ 207873 w 511454"/>
                <a:gd name="connsiteY29" fmla="*/ 448056 h 451713"/>
                <a:gd name="connsiteX30" fmla="*/ 199949 w 511454"/>
                <a:gd name="connsiteY30" fmla="*/ 443789 h 451713"/>
                <a:gd name="connsiteX31" fmla="*/ 192024 w 511454"/>
                <a:gd name="connsiteY31" fmla="*/ 445008 h 451713"/>
                <a:gd name="connsiteX32" fmla="*/ 181052 w 511454"/>
                <a:gd name="connsiteY32" fmla="*/ 444399 h 451713"/>
                <a:gd name="connsiteX33" fmla="*/ 137160 w 511454"/>
                <a:gd name="connsiteY33" fmla="*/ 411480 h 451713"/>
                <a:gd name="connsiteX34" fmla="*/ 112776 w 511454"/>
                <a:gd name="connsiteY34" fmla="*/ 411480 h 451713"/>
                <a:gd name="connsiteX35" fmla="*/ 101193 w 511454"/>
                <a:gd name="connsiteY35" fmla="*/ 398679 h 451713"/>
                <a:gd name="connsiteX36" fmla="*/ 100584 w 511454"/>
                <a:gd name="connsiteY36" fmla="*/ 376733 h 451713"/>
                <a:gd name="connsiteX37" fmla="*/ 82905 w 511454"/>
                <a:gd name="connsiteY37" fmla="*/ 370027 h 451713"/>
                <a:gd name="connsiteX38" fmla="*/ 61569 w 511454"/>
                <a:gd name="connsiteY38" fmla="*/ 327355 h 451713"/>
                <a:gd name="connsiteX39" fmla="*/ 45720 w 511454"/>
                <a:gd name="connsiteY39" fmla="*/ 318211 h 451713"/>
                <a:gd name="connsiteX40" fmla="*/ 39624 w 511454"/>
                <a:gd name="connsiteY40" fmla="*/ 302362 h 451713"/>
                <a:gd name="connsiteX41" fmla="*/ 21336 w 511454"/>
                <a:gd name="connsiteY41" fmla="*/ 283464 h 451713"/>
                <a:gd name="connsiteX42" fmla="*/ 0 w 511454"/>
                <a:gd name="connsiteY42" fmla="*/ 280416 h 451713"/>
                <a:gd name="connsiteX43" fmla="*/ 11583 w 511454"/>
                <a:gd name="connsiteY43" fmla="*/ 258471 h 451713"/>
                <a:gd name="connsiteX44" fmla="*/ 29871 w 511454"/>
                <a:gd name="connsiteY44" fmla="*/ 257251 h 451713"/>
                <a:gd name="connsiteX45" fmla="*/ 34748 w 511454"/>
                <a:gd name="connsiteY45" fmla="*/ 245669 h 451713"/>
                <a:gd name="connsiteX46" fmla="*/ 33528 w 511454"/>
                <a:gd name="connsiteY46" fmla="*/ 215189 h 451713"/>
                <a:gd name="connsiteX47" fmla="*/ 33528 w 511454"/>
                <a:gd name="connsiteY47" fmla="*/ 210312 h 451713"/>
                <a:gd name="connsiteX48" fmla="*/ 42672 w 511454"/>
                <a:gd name="connsiteY48" fmla="*/ 169469 h 451713"/>
                <a:gd name="connsiteX49" fmla="*/ 58521 w 511454"/>
                <a:gd name="connsiteY49" fmla="*/ 158496 h 451713"/>
                <a:gd name="connsiteX50" fmla="*/ 61569 w 511454"/>
                <a:gd name="connsiteY50" fmla="*/ 142647 h 451713"/>
                <a:gd name="connsiteX51" fmla="*/ 75591 w 511454"/>
                <a:gd name="connsiteY51" fmla="*/ 112167 h 451713"/>
                <a:gd name="connsiteX52" fmla="*/ 95708 w 511454"/>
                <a:gd name="connsiteY52" fmla="*/ 93269 h 451713"/>
                <a:gd name="connsiteX53" fmla="*/ 107900 w 511454"/>
                <a:gd name="connsiteY53" fmla="*/ 54255 h 451713"/>
                <a:gd name="connsiteX54" fmla="*/ 112167 w 511454"/>
                <a:gd name="connsiteY54" fmla="*/ 20727 h 451713"/>
                <a:gd name="connsiteX55" fmla="*/ 152400 w 511454"/>
                <a:gd name="connsiteY55" fmla="*/ 29261 h 451713"/>
                <a:gd name="connsiteX56" fmla="*/ 161544 w 511454"/>
                <a:gd name="connsiteY56" fmla="*/ 0 h 451713"/>
                <a:gd name="connsiteX57" fmla="*/ 183489 w 511454"/>
                <a:gd name="connsiteY57" fmla="*/ 17679 h 451713"/>
                <a:gd name="connsiteX58" fmla="*/ 202997 w 511454"/>
                <a:gd name="connsiteY58" fmla="*/ 8535 h 451713"/>
                <a:gd name="connsiteX59" fmla="*/ 211532 w 511454"/>
                <a:gd name="connsiteY59" fmla="*/ 16459 h 45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713">
                  <a:moveTo>
                    <a:pt x="211532" y="16459"/>
                  </a:moveTo>
                  <a:lnTo>
                    <a:pt x="235305" y="17069"/>
                  </a:lnTo>
                  <a:lnTo>
                    <a:pt x="265785" y="32919"/>
                  </a:lnTo>
                  <a:lnTo>
                    <a:pt x="274929" y="46330"/>
                  </a:lnTo>
                  <a:lnTo>
                    <a:pt x="290780" y="59131"/>
                  </a:lnTo>
                  <a:lnTo>
                    <a:pt x="306020" y="81687"/>
                  </a:lnTo>
                  <a:lnTo>
                    <a:pt x="318212" y="94488"/>
                  </a:lnTo>
                  <a:lnTo>
                    <a:pt x="306629" y="111557"/>
                  </a:lnTo>
                  <a:lnTo>
                    <a:pt x="295656" y="129845"/>
                  </a:lnTo>
                  <a:lnTo>
                    <a:pt x="298704" y="140818"/>
                  </a:lnTo>
                  <a:lnTo>
                    <a:pt x="299924" y="153010"/>
                  </a:lnTo>
                  <a:lnTo>
                    <a:pt x="319431" y="153619"/>
                  </a:lnTo>
                  <a:lnTo>
                    <a:pt x="327356" y="150571"/>
                  </a:lnTo>
                  <a:lnTo>
                    <a:pt x="335280" y="157887"/>
                  </a:lnTo>
                  <a:lnTo>
                    <a:pt x="327965" y="171298"/>
                  </a:lnTo>
                  <a:lnTo>
                    <a:pt x="341376" y="193243"/>
                  </a:lnTo>
                  <a:lnTo>
                    <a:pt x="354788" y="212141"/>
                  </a:lnTo>
                  <a:lnTo>
                    <a:pt x="368199" y="226162"/>
                  </a:lnTo>
                  <a:lnTo>
                    <a:pt x="482193" y="272491"/>
                  </a:lnTo>
                  <a:lnTo>
                    <a:pt x="511455" y="271882"/>
                  </a:lnTo>
                  <a:lnTo>
                    <a:pt x="416357" y="389535"/>
                  </a:lnTo>
                  <a:lnTo>
                    <a:pt x="371856" y="391363"/>
                  </a:lnTo>
                  <a:lnTo>
                    <a:pt x="341376" y="418795"/>
                  </a:lnTo>
                  <a:lnTo>
                    <a:pt x="319431" y="419405"/>
                  </a:lnTo>
                  <a:lnTo>
                    <a:pt x="310287" y="432207"/>
                  </a:lnTo>
                  <a:lnTo>
                    <a:pt x="286512" y="432207"/>
                  </a:lnTo>
                  <a:lnTo>
                    <a:pt x="272492" y="418795"/>
                  </a:lnTo>
                  <a:lnTo>
                    <a:pt x="240792" y="435255"/>
                  </a:lnTo>
                  <a:lnTo>
                    <a:pt x="231039" y="451714"/>
                  </a:lnTo>
                  <a:lnTo>
                    <a:pt x="207873" y="448056"/>
                  </a:lnTo>
                  <a:lnTo>
                    <a:pt x="199949" y="443789"/>
                  </a:lnTo>
                  <a:lnTo>
                    <a:pt x="192024" y="445008"/>
                  </a:lnTo>
                  <a:lnTo>
                    <a:pt x="181052" y="444399"/>
                  </a:lnTo>
                  <a:lnTo>
                    <a:pt x="137160" y="411480"/>
                  </a:lnTo>
                  <a:lnTo>
                    <a:pt x="112776" y="411480"/>
                  </a:lnTo>
                  <a:lnTo>
                    <a:pt x="101193" y="398679"/>
                  </a:lnTo>
                  <a:lnTo>
                    <a:pt x="100584" y="376733"/>
                  </a:lnTo>
                  <a:lnTo>
                    <a:pt x="82905" y="370027"/>
                  </a:lnTo>
                  <a:lnTo>
                    <a:pt x="61569" y="327355"/>
                  </a:lnTo>
                  <a:lnTo>
                    <a:pt x="45720" y="318211"/>
                  </a:lnTo>
                  <a:lnTo>
                    <a:pt x="39624" y="302362"/>
                  </a:lnTo>
                  <a:lnTo>
                    <a:pt x="21336" y="283464"/>
                  </a:lnTo>
                  <a:lnTo>
                    <a:pt x="0" y="280416"/>
                  </a:lnTo>
                  <a:lnTo>
                    <a:pt x="11583" y="258471"/>
                  </a:lnTo>
                  <a:lnTo>
                    <a:pt x="29871" y="257251"/>
                  </a:lnTo>
                  <a:lnTo>
                    <a:pt x="34748" y="245669"/>
                  </a:lnTo>
                  <a:lnTo>
                    <a:pt x="33528" y="215189"/>
                  </a:lnTo>
                  <a:lnTo>
                    <a:pt x="33528" y="210312"/>
                  </a:lnTo>
                  <a:lnTo>
                    <a:pt x="42672" y="169469"/>
                  </a:lnTo>
                  <a:lnTo>
                    <a:pt x="58521" y="158496"/>
                  </a:lnTo>
                  <a:lnTo>
                    <a:pt x="61569" y="142647"/>
                  </a:lnTo>
                  <a:lnTo>
                    <a:pt x="75591" y="112167"/>
                  </a:lnTo>
                  <a:lnTo>
                    <a:pt x="95708" y="93269"/>
                  </a:lnTo>
                  <a:lnTo>
                    <a:pt x="107900" y="54255"/>
                  </a:lnTo>
                  <a:lnTo>
                    <a:pt x="112167" y="20727"/>
                  </a:lnTo>
                  <a:lnTo>
                    <a:pt x="152400" y="29261"/>
                  </a:lnTo>
                  <a:lnTo>
                    <a:pt x="161544" y="0"/>
                  </a:lnTo>
                  <a:lnTo>
                    <a:pt x="183489" y="17679"/>
                  </a:lnTo>
                  <a:lnTo>
                    <a:pt x="202997" y="8535"/>
                  </a:lnTo>
                  <a:lnTo>
                    <a:pt x="211532" y="1645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6" name="Forme libre : forme 85">
              <a:extLst>
                <a:ext uri="{FF2B5EF4-FFF2-40B4-BE49-F238E27FC236}">
                  <a16:creationId xmlns:a16="http://schemas.microsoft.com/office/drawing/2014/main" id="{29901BCA-9E40-3041-A38A-7A7AEE65F3EB}"/>
                </a:ext>
              </a:extLst>
            </p:cNvPr>
            <p:cNvSpPr/>
            <p:nvPr/>
          </p:nvSpPr>
          <p:spPr>
            <a:xfrm>
              <a:off x="6531254" y="1749551"/>
              <a:ext cx="327354" cy="354787"/>
            </a:xfrm>
            <a:custGeom>
              <a:avLst/>
              <a:gdLst>
                <a:gd name="connsiteX0" fmla="*/ 199339 w 327354"/>
                <a:gd name="connsiteY0" fmla="*/ 35966 h 354787"/>
                <a:gd name="connsiteX1" fmla="*/ 201777 w 327354"/>
                <a:gd name="connsiteY1" fmla="*/ 59131 h 354787"/>
                <a:gd name="connsiteX2" fmla="*/ 246279 w 327354"/>
                <a:gd name="connsiteY2" fmla="*/ 81686 h 354787"/>
                <a:gd name="connsiteX3" fmla="*/ 228600 w 327354"/>
                <a:gd name="connsiteY3" fmla="*/ 107290 h 354787"/>
                <a:gd name="connsiteX4" fmla="*/ 268224 w 327354"/>
                <a:gd name="connsiteY4" fmla="*/ 145694 h 354787"/>
                <a:gd name="connsiteX5" fmla="*/ 257860 w 327354"/>
                <a:gd name="connsiteY5" fmla="*/ 174955 h 354787"/>
                <a:gd name="connsiteX6" fmla="*/ 287731 w 327354"/>
                <a:gd name="connsiteY6" fmla="*/ 200558 h 354787"/>
                <a:gd name="connsiteX7" fmla="*/ 282244 w 327354"/>
                <a:gd name="connsiteY7" fmla="*/ 223723 h 354787"/>
                <a:gd name="connsiteX8" fmla="*/ 327355 w 327354"/>
                <a:gd name="connsiteY8" fmla="*/ 247498 h 354787"/>
                <a:gd name="connsiteX9" fmla="*/ 321868 w 327354"/>
                <a:gd name="connsiteY9" fmla="*/ 265176 h 354787"/>
                <a:gd name="connsiteX10" fmla="*/ 301143 w 327354"/>
                <a:gd name="connsiteY10" fmla="*/ 285902 h 354787"/>
                <a:gd name="connsiteX11" fmla="*/ 252375 w 327354"/>
                <a:gd name="connsiteY11" fmla="*/ 331013 h 354787"/>
                <a:gd name="connsiteX12" fmla="*/ 203607 w 327354"/>
                <a:gd name="connsiteY12" fmla="*/ 334061 h 354787"/>
                <a:gd name="connsiteX13" fmla="*/ 157276 w 327354"/>
                <a:gd name="connsiteY13" fmla="*/ 346862 h 354787"/>
                <a:gd name="connsiteX14" fmla="*/ 113995 w 327354"/>
                <a:gd name="connsiteY14" fmla="*/ 354787 h 354787"/>
                <a:gd name="connsiteX15" fmla="*/ 94488 w 327354"/>
                <a:gd name="connsiteY15" fmla="*/ 335280 h 354787"/>
                <a:gd name="connsiteX16" fmla="*/ 65836 w 327354"/>
                <a:gd name="connsiteY16" fmla="*/ 323698 h 354787"/>
                <a:gd name="connsiteX17" fmla="*/ 66447 w 327354"/>
                <a:gd name="connsiteY17" fmla="*/ 288341 h 354787"/>
                <a:gd name="connsiteX18" fmla="*/ 48159 w 327354"/>
                <a:gd name="connsiteY18" fmla="*/ 256642 h 354787"/>
                <a:gd name="connsiteX19" fmla="*/ 57912 w 327354"/>
                <a:gd name="connsiteY19" fmla="*/ 235915 h 354787"/>
                <a:gd name="connsiteX20" fmla="*/ 78028 w 327354"/>
                <a:gd name="connsiteY20" fmla="*/ 214579 h 354787"/>
                <a:gd name="connsiteX21" fmla="*/ 131673 w 327354"/>
                <a:gd name="connsiteY21" fmla="*/ 176784 h 354787"/>
                <a:gd name="connsiteX22" fmla="*/ 147523 w 327354"/>
                <a:gd name="connsiteY22" fmla="*/ 169469 h 354787"/>
                <a:gd name="connsiteX23" fmla="*/ 142036 w 327354"/>
                <a:gd name="connsiteY23" fmla="*/ 154838 h 354787"/>
                <a:gd name="connsiteX24" fmla="*/ 102412 w 327354"/>
                <a:gd name="connsiteY24" fmla="*/ 138989 h 354787"/>
                <a:gd name="connsiteX25" fmla="*/ 91440 w 327354"/>
                <a:gd name="connsiteY25" fmla="*/ 125578 h 354787"/>
                <a:gd name="connsiteX26" fmla="*/ 80467 w 327354"/>
                <a:gd name="connsiteY26" fmla="*/ 73762 h 354787"/>
                <a:gd name="connsiteX27" fmla="*/ 36576 w 327354"/>
                <a:gd name="connsiteY27" fmla="*/ 51206 h 354787"/>
                <a:gd name="connsiteX28" fmla="*/ 0 w 327354"/>
                <a:gd name="connsiteY28" fmla="*/ 34747 h 354787"/>
                <a:gd name="connsiteX29" fmla="*/ 13411 w 327354"/>
                <a:gd name="connsiteY29" fmla="*/ 26213 h 354787"/>
                <a:gd name="connsiteX30" fmla="*/ 44500 w 327354"/>
                <a:gd name="connsiteY30" fmla="*/ 43282 h 354787"/>
                <a:gd name="connsiteX31" fmla="*/ 76809 w 327354"/>
                <a:gd name="connsiteY31" fmla="*/ 42062 h 354787"/>
                <a:gd name="connsiteX32" fmla="*/ 105460 w 327354"/>
                <a:gd name="connsiteY32" fmla="*/ 49987 h 354787"/>
                <a:gd name="connsiteX33" fmla="*/ 126187 w 327354"/>
                <a:gd name="connsiteY33" fmla="*/ 35357 h 354787"/>
                <a:gd name="connsiteX34" fmla="*/ 132892 w 327354"/>
                <a:gd name="connsiteY34" fmla="*/ 10973 h 354787"/>
                <a:gd name="connsiteX35" fmla="*/ 168859 w 327354"/>
                <a:gd name="connsiteY35" fmla="*/ 0 h 354787"/>
                <a:gd name="connsiteX36" fmla="*/ 204216 w 327354"/>
                <a:gd name="connsiteY36" fmla="*/ 12802 h 354787"/>
                <a:gd name="connsiteX37" fmla="*/ 199339 w 327354"/>
                <a:gd name="connsiteY37" fmla="*/ 35966 h 3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7354" h="354787">
                  <a:moveTo>
                    <a:pt x="199339" y="35966"/>
                  </a:moveTo>
                  <a:lnTo>
                    <a:pt x="201777" y="59131"/>
                  </a:lnTo>
                  <a:lnTo>
                    <a:pt x="246279" y="81686"/>
                  </a:lnTo>
                  <a:lnTo>
                    <a:pt x="228600" y="107290"/>
                  </a:lnTo>
                  <a:lnTo>
                    <a:pt x="268224" y="145694"/>
                  </a:lnTo>
                  <a:lnTo>
                    <a:pt x="257860" y="174955"/>
                  </a:lnTo>
                  <a:lnTo>
                    <a:pt x="287731" y="200558"/>
                  </a:lnTo>
                  <a:lnTo>
                    <a:pt x="282244" y="223723"/>
                  </a:lnTo>
                  <a:lnTo>
                    <a:pt x="327355" y="247498"/>
                  </a:lnTo>
                  <a:lnTo>
                    <a:pt x="321868" y="265176"/>
                  </a:lnTo>
                  <a:lnTo>
                    <a:pt x="301143" y="285902"/>
                  </a:lnTo>
                  <a:lnTo>
                    <a:pt x="252375" y="331013"/>
                  </a:lnTo>
                  <a:lnTo>
                    <a:pt x="203607" y="334061"/>
                  </a:lnTo>
                  <a:lnTo>
                    <a:pt x="157276" y="346862"/>
                  </a:lnTo>
                  <a:lnTo>
                    <a:pt x="113995" y="354787"/>
                  </a:lnTo>
                  <a:lnTo>
                    <a:pt x="94488" y="335280"/>
                  </a:lnTo>
                  <a:lnTo>
                    <a:pt x="65836" y="323698"/>
                  </a:lnTo>
                  <a:lnTo>
                    <a:pt x="66447" y="288341"/>
                  </a:lnTo>
                  <a:lnTo>
                    <a:pt x="48159" y="256642"/>
                  </a:lnTo>
                  <a:lnTo>
                    <a:pt x="57912" y="235915"/>
                  </a:lnTo>
                  <a:lnTo>
                    <a:pt x="78028" y="214579"/>
                  </a:lnTo>
                  <a:lnTo>
                    <a:pt x="131673" y="176784"/>
                  </a:lnTo>
                  <a:lnTo>
                    <a:pt x="147523" y="169469"/>
                  </a:lnTo>
                  <a:lnTo>
                    <a:pt x="142036" y="154838"/>
                  </a:lnTo>
                  <a:lnTo>
                    <a:pt x="102412" y="138989"/>
                  </a:lnTo>
                  <a:lnTo>
                    <a:pt x="91440" y="125578"/>
                  </a:lnTo>
                  <a:lnTo>
                    <a:pt x="80467" y="73762"/>
                  </a:lnTo>
                  <a:lnTo>
                    <a:pt x="36576" y="51206"/>
                  </a:lnTo>
                  <a:lnTo>
                    <a:pt x="0" y="34747"/>
                  </a:lnTo>
                  <a:lnTo>
                    <a:pt x="13411" y="26213"/>
                  </a:lnTo>
                  <a:lnTo>
                    <a:pt x="44500" y="43282"/>
                  </a:lnTo>
                  <a:lnTo>
                    <a:pt x="76809" y="42062"/>
                  </a:lnTo>
                  <a:lnTo>
                    <a:pt x="105460" y="49987"/>
                  </a:lnTo>
                  <a:lnTo>
                    <a:pt x="126187" y="35357"/>
                  </a:lnTo>
                  <a:lnTo>
                    <a:pt x="132892" y="10973"/>
                  </a:lnTo>
                  <a:lnTo>
                    <a:pt x="168859" y="0"/>
                  </a:lnTo>
                  <a:lnTo>
                    <a:pt x="204216" y="12802"/>
                  </a:lnTo>
                  <a:lnTo>
                    <a:pt x="199339" y="3596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7" name="Forme libre : forme 86">
              <a:extLst>
                <a:ext uri="{FF2B5EF4-FFF2-40B4-BE49-F238E27FC236}">
                  <a16:creationId xmlns:a16="http://schemas.microsoft.com/office/drawing/2014/main" id="{BEF6D6CF-EDF9-66B2-1A4E-7608840D2150}"/>
                </a:ext>
              </a:extLst>
            </p:cNvPr>
            <p:cNvSpPr/>
            <p:nvPr/>
          </p:nvSpPr>
          <p:spPr>
            <a:xfrm>
              <a:off x="6316674" y="4326330"/>
              <a:ext cx="194462" cy="246888"/>
            </a:xfrm>
            <a:custGeom>
              <a:avLst/>
              <a:gdLst>
                <a:gd name="connsiteX0" fmla="*/ 148133 w 194462"/>
                <a:gd name="connsiteY0" fmla="*/ 2438 h 246888"/>
                <a:gd name="connsiteX1" fmla="*/ 145695 w 194462"/>
                <a:gd name="connsiteY1" fmla="*/ 19507 h 246888"/>
                <a:gd name="connsiteX2" fmla="*/ 155448 w 194462"/>
                <a:gd name="connsiteY2" fmla="*/ 39624 h 246888"/>
                <a:gd name="connsiteX3" fmla="*/ 181052 w 194462"/>
                <a:gd name="connsiteY3" fmla="*/ 36576 h 246888"/>
                <a:gd name="connsiteX4" fmla="*/ 189586 w 194462"/>
                <a:gd name="connsiteY4" fmla="*/ 43891 h 246888"/>
                <a:gd name="connsiteX5" fmla="*/ 174346 w 194462"/>
                <a:gd name="connsiteY5" fmla="*/ 89611 h 246888"/>
                <a:gd name="connsiteX6" fmla="*/ 190805 w 194462"/>
                <a:gd name="connsiteY6" fmla="*/ 112776 h 246888"/>
                <a:gd name="connsiteX7" fmla="*/ 194463 w 194462"/>
                <a:gd name="connsiteY7" fmla="*/ 143256 h 246888"/>
                <a:gd name="connsiteX8" fmla="*/ 190196 w 194462"/>
                <a:gd name="connsiteY8" fmla="*/ 169469 h 246888"/>
                <a:gd name="connsiteX9" fmla="*/ 179832 w 194462"/>
                <a:gd name="connsiteY9" fmla="*/ 187757 h 246888"/>
                <a:gd name="connsiteX10" fmla="*/ 149352 w 194462"/>
                <a:gd name="connsiteY10" fmla="*/ 185928 h 246888"/>
                <a:gd name="connsiteX11" fmla="*/ 130455 w 194462"/>
                <a:gd name="connsiteY11" fmla="*/ 167030 h 246888"/>
                <a:gd name="connsiteX12" fmla="*/ 128016 w 194462"/>
                <a:gd name="connsiteY12" fmla="*/ 184709 h 246888"/>
                <a:gd name="connsiteX13" fmla="*/ 104852 w 194462"/>
                <a:gd name="connsiteY13" fmla="*/ 189586 h 246888"/>
                <a:gd name="connsiteX14" fmla="*/ 92660 w 194462"/>
                <a:gd name="connsiteY14" fmla="*/ 199339 h 246888"/>
                <a:gd name="connsiteX15" fmla="*/ 105461 w 194462"/>
                <a:gd name="connsiteY15" fmla="*/ 224942 h 246888"/>
                <a:gd name="connsiteX16" fmla="*/ 79248 w 194462"/>
                <a:gd name="connsiteY16" fmla="*/ 246888 h 246888"/>
                <a:gd name="connsiteX17" fmla="*/ 43892 w 194462"/>
                <a:gd name="connsiteY17" fmla="*/ 207264 h 246888"/>
                <a:gd name="connsiteX18" fmla="*/ 21336 w 194462"/>
                <a:gd name="connsiteY18" fmla="*/ 174955 h 246888"/>
                <a:gd name="connsiteX19" fmla="*/ 0 w 194462"/>
                <a:gd name="connsiteY19" fmla="*/ 134722 h 246888"/>
                <a:gd name="connsiteX20" fmla="*/ 1220 w 194462"/>
                <a:gd name="connsiteY20" fmla="*/ 121310 h 246888"/>
                <a:gd name="connsiteX21" fmla="*/ 9144 w 194462"/>
                <a:gd name="connsiteY21" fmla="*/ 109118 h 246888"/>
                <a:gd name="connsiteX22" fmla="*/ 17069 w 194462"/>
                <a:gd name="connsiteY22" fmla="*/ 80467 h 246888"/>
                <a:gd name="connsiteX23" fmla="*/ 24384 w 194462"/>
                <a:gd name="connsiteY23" fmla="*/ 51206 h 246888"/>
                <a:gd name="connsiteX24" fmla="*/ 35967 w 194462"/>
                <a:gd name="connsiteY24" fmla="*/ 49378 h 246888"/>
                <a:gd name="connsiteX25" fmla="*/ 85954 w 194462"/>
                <a:gd name="connsiteY25" fmla="*/ 49378 h 246888"/>
                <a:gd name="connsiteX26" fmla="*/ 85954 w 194462"/>
                <a:gd name="connsiteY26" fmla="*/ 2438 h 246888"/>
                <a:gd name="connsiteX27" fmla="*/ 102413 w 194462"/>
                <a:gd name="connsiteY27" fmla="*/ 0 h 246888"/>
                <a:gd name="connsiteX28" fmla="*/ 123140 w 194462"/>
                <a:gd name="connsiteY28" fmla="*/ 4877 h 246888"/>
                <a:gd name="connsiteX29" fmla="*/ 143866 w 194462"/>
                <a:gd name="connsiteY29" fmla="*/ 0 h 246888"/>
                <a:gd name="connsiteX30" fmla="*/ 148133 w 194462"/>
                <a:gd name="connsiteY30" fmla="*/ 2438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888">
                  <a:moveTo>
                    <a:pt x="148133" y="2438"/>
                  </a:moveTo>
                  <a:lnTo>
                    <a:pt x="145695" y="19507"/>
                  </a:lnTo>
                  <a:lnTo>
                    <a:pt x="155448" y="39624"/>
                  </a:lnTo>
                  <a:lnTo>
                    <a:pt x="181052" y="36576"/>
                  </a:lnTo>
                  <a:lnTo>
                    <a:pt x="189586" y="43891"/>
                  </a:lnTo>
                  <a:lnTo>
                    <a:pt x="174346" y="89611"/>
                  </a:lnTo>
                  <a:lnTo>
                    <a:pt x="190805" y="112776"/>
                  </a:lnTo>
                  <a:lnTo>
                    <a:pt x="194463" y="143256"/>
                  </a:lnTo>
                  <a:lnTo>
                    <a:pt x="190196" y="169469"/>
                  </a:lnTo>
                  <a:lnTo>
                    <a:pt x="179832" y="187757"/>
                  </a:lnTo>
                  <a:lnTo>
                    <a:pt x="149352" y="185928"/>
                  </a:lnTo>
                  <a:lnTo>
                    <a:pt x="130455" y="167030"/>
                  </a:lnTo>
                  <a:lnTo>
                    <a:pt x="128016" y="184709"/>
                  </a:lnTo>
                  <a:lnTo>
                    <a:pt x="104852" y="189586"/>
                  </a:lnTo>
                  <a:lnTo>
                    <a:pt x="92660" y="199339"/>
                  </a:lnTo>
                  <a:lnTo>
                    <a:pt x="105461" y="224942"/>
                  </a:lnTo>
                  <a:lnTo>
                    <a:pt x="79248" y="246888"/>
                  </a:lnTo>
                  <a:lnTo>
                    <a:pt x="43892" y="207264"/>
                  </a:lnTo>
                  <a:lnTo>
                    <a:pt x="21336" y="174955"/>
                  </a:lnTo>
                  <a:lnTo>
                    <a:pt x="0" y="134722"/>
                  </a:lnTo>
                  <a:lnTo>
                    <a:pt x="1220" y="121310"/>
                  </a:lnTo>
                  <a:lnTo>
                    <a:pt x="9144" y="109118"/>
                  </a:lnTo>
                  <a:lnTo>
                    <a:pt x="17069" y="80467"/>
                  </a:lnTo>
                  <a:lnTo>
                    <a:pt x="24384" y="51206"/>
                  </a:lnTo>
                  <a:lnTo>
                    <a:pt x="35967" y="49378"/>
                  </a:lnTo>
                  <a:lnTo>
                    <a:pt x="85954" y="49378"/>
                  </a:lnTo>
                  <a:lnTo>
                    <a:pt x="85954" y="2438"/>
                  </a:lnTo>
                  <a:lnTo>
                    <a:pt x="102413" y="0"/>
                  </a:lnTo>
                  <a:lnTo>
                    <a:pt x="123140" y="4877"/>
                  </a:lnTo>
                  <a:lnTo>
                    <a:pt x="143866" y="0"/>
                  </a:lnTo>
                  <a:lnTo>
                    <a:pt x="148133"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8" name="Forme libre : forme 87">
              <a:extLst>
                <a:ext uri="{FF2B5EF4-FFF2-40B4-BE49-F238E27FC236}">
                  <a16:creationId xmlns:a16="http://schemas.microsoft.com/office/drawing/2014/main" id="{6F4BA2AD-F5AA-43E7-6373-8590E9395B30}"/>
                </a:ext>
              </a:extLst>
            </p:cNvPr>
            <p:cNvSpPr/>
            <p:nvPr/>
          </p:nvSpPr>
          <p:spPr>
            <a:xfrm>
              <a:off x="5792419" y="2274416"/>
              <a:ext cx="56083" cy="48158"/>
            </a:xfrm>
            <a:custGeom>
              <a:avLst/>
              <a:gdLst>
                <a:gd name="connsiteX0" fmla="*/ 39624 w 56083"/>
                <a:gd name="connsiteY0" fmla="*/ 48158 h 48158"/>
                <a:gd name="connsiteX1" fmla="*/ 18288 w 56083"/>
                <a:gd name="connsiteY1" fmla="*/ 40843 h 48158"/>
                <a:gd name="connsiteX2" fmla="*/ 0 w 56083"/>
                <a:gd name="connsiteY2" fmla="*/ 41453 h 48158"/>
                <a:gd name="connsiteX3" fmla="*/ 7315 w 56083"/>
                <a:gd name="connsiteY3" fmla="*/ 21336 h 48158"/>
                <a:gd name="connsiteX4" fmla="*/ 1829 w 56083"/>
                <a:gd name="connsiteY4" fmla="*/ 1829 h 48158"/>
                <a:gd name="connsiteX5" fmla="*/ 26213 w 56083"/>
                <a:gd name="connsiteY5" fmla="*/ 0 h 48158"/>
                <a:gd name="connsiteX6" fmla="*/ 56083 w 56083"/>
                <a:gd name="connsiteY6" fmla="*/ 23165 h 48158"/>
                <a:gd name="connsiteX7" fmla="*/ 39624 w 56083"/>
                <a:gd name="connsiteY7" fmla="*/ 48158 h 4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3" h="48158">
                  <a:moveTo>
                    <a:pt x="39624" y="48158"/>
                  </a:moveTo>
                  <a:lnTo>
                    <a:pt x="18288" y="40843"/>
                  </a:lnTo>
                  <a:lnTo>
                    <a:pt x="0" y="41453"/>
                  </a:lnTo>
                  <a:lnTo>
                    <a:pt x="7315" y="21336"/>
                  </a:lnTo>
                  <a:lnTo>
                    <a:pt x="1829" y="1829"/>
                  </a:lnTo>
                  <a:lnTo>
                    <a:pt x="26213" y="0"/>
                  </a:lnTo>
                  <a:lnTo>
                    <a:pt x="56083" y="23165"/>
                  </a:lnTo>
                  <a:lnTo>
                    <a:pt x="39624" y="481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29" name="Forme libre : forme 88">
              <a:extLst>
                <a:ext uri="{FF2B5EF4-FFF2-40B4-BE49-F238E27FC236}">
                  <a16:creationId xmlns:a16="http://schemas.microsoft.com/office/drawing/2014/main" id="{71FDE88D-441F-FA86-CD41-87A9F159960A}"/>
                </a:ext>
              </a:extLst>
            </p:cNvPr>
            <p:cNvSpPr/>
            <p:nvPr/>
          </p:nvSpPr>
          <p:spPr>
            <a:xfrm>
              <a:off x="5838139" y="2147620"/>
              <a:ext cx="224332" cy="321868"/>
            </a:xfrm>
            <a:custGeom>
              <a:avLst/>
              <a:gdLst>
                <a:gd name="connsiteX0" fmla="*/ 90830 w 224332"/>
                <a:gd name="connsiteY0" fmla="*/ 0 h 321868"/>
                <a:gd name="connsiteX1" fmla="*/ 59741 w 224332"/>
                <a:gd name="connsiteY1" fmla="*/ 39624 h 321868"/>
                <a:gd name="connsiteX2" fmla="*/ 88392 w 224332"/>
                <a:gd name="connsiteY2" fmla="*/ 34747 h 321868"/>
                <a:gd name="connsiteX3" fmla="*/ 119481 w 224332"/>
                <a:gd name="connsiteY3" fmla="*/ 34747 h 321868"/>
                <a:gd name="connsiteX4" fmla="*/ 111557 w 224332"/>
                <a:gd name="connsiteY4" fmla="*/ 64618 h 321868"/>
                <a:gd name="connsiteX5" fmla="*/ 85344 w 224332"/>
                <a:gd name="connsiteY5" fmla="*/ 97536 h 321868"/>
                <a:gd name="connsiteX6" fmla="*/ 115214 w 224332"/>
                <a:gd name="connsiteY6" fmla="*/ 99365 h 321868"/>
                <a:gd name="connsiteX7" fmla="*/ 117043 w 224332"/>
                <a:gd name="connsiteY7" fmla="*/ 103632 h 321868"/>
                <a:gd name="connsiteX8" fmla="*/ 142646 w 224332"/>
                <a:gd name="connsiteY8" fmla="*/ 146914 h 321868"/>
                <a:gd name="connsiteX9" fmla="*/ 162153 w 224332"/>
                <a:gd name="connsiteY9" fmla="*/ 153010 h 321868"/>
                <a:gd name="connsiteX10" fmla="*/ 179832 w 224332"/>
                <a:gd name="connsiteY10" fmla="*/ 195682 h 321868"/>
                <a:gd name="connsiteX11" fmla="*/ 188366 w 224332"/>
                <a:gd name="connsiteY11" fmla="*/ 210312 h 321868"/>
                <a:gd name="connsiteX12" fmla="*/ 224333 w 224332"/>
                <a:gd name="connsiteY12" fmla="*/ 217018 h 321868"/>
                <a:gd name="connsiteX13" fmla="*/ 220675 w 224332"/>
                <a:gd name="connsiteY13" fmla="*/ 241402 h 321868"/>
                <a:gd name="connsiteX14" fmla="*/ 206045 w 224332"/>
                <a:gd name="connsiteY14" fmla="*/ 252374 h 321868"/>
                <a:gd name="connsiteX15" fmla="*/ 217627 w 224332"/>
                <a:gd name="connsiteY15" fmla="*/ 271882 h 321868"/>
                <a:gd name="connsiteX16" fmla="*/ 190805 w 224332"/>
                <a:gd name="connsiteY16" fmla="*/ 291389 h 321868"/>
                <a:gd name="connsiteX17" fmla="*/ 151181 w 224332"/>
                <a:gd name="connsiteY17" fmla="*/ 290779 h 321868"/>
                <a:gd name="connsiteX18" fmla="*/ 99974 w 224332"/>
                <a:gd name="connsiteY18" fmla="*/ 301752 h 321868"/>
                <a:gd name="connsiteX19" fmla="*/ 86563 w 224332"/>
                <a:gd name="connsiteY19" fmla="*/ 293827 h 321868"/>
                <a:gd name="connsiteX20" fmla="*/ 66446 w 224332"/>
                <a:gd name="connsiteY20" fmla="*/ 311506 h 321868"/>
                <a:gd name="connsiteX21" fmla="*/ 39014 w 224332"/>
                <a:gd name="connsiteY21" fmla="*/ 307238 h 321868"/>
                <a:gd name="connsiteX22" fmla="*/ 17069 w 224332"/>
                <a:gd name="connsiteY22" fmla="*/ 321869 h 321868"/>
                <a:gd name="connsiteX23" fmla="*/ 1829 w 224332"/>
                <a:gd name="connsiteY23" fmla="*/ 314554 h 321868"/>
                <a:gd name="connsiteX24" fmla="*/ 46329 w 224332"/>
                <a:gd name="connsiteY24" fmla="*/ 274930 h 321868"/>
                <a:gd name="connsiteX25" fmla="*/ 73152 w 224332"/>
                <a:gd name="connsiteY25" fmla="*/ 266395 h 321868"/>
                <a:gd name="connsiteX26" fmla="*/ 26822 w 224332"/>
                <a:gd name="connsiteY26" fmla="*/ 260299 h 321868"/>
                <a:gd name="connsiteX27" fmla="*/ 18897 w 224332"/>
                <a:gd name="connsiteY27" fmla="*/ 245059 h 321868"/>
                <a:gd name="connsiteX28" fmla="*/ 49987 w 224332"/>
                <a:gd name="connsiteY28" fmla="*/ 233477 h 321868"/>
                <a:gd name="connsiteX29" fmla="*/ 34747 w 224332"/>
                <a:gd name="connsiteY29" fmla="*/ 213360 h 321868"/>
                <a:gd name="connsiteX30" fmla="*/ 40843 w 224332"/>
                <a:gd name="connsiteY30" fmla="*/ 188976 h 321868"/>
                <a:gd name="connsiteX31" fmla="*/ 84125 w 224332"/>
                <a:gd name="connsiteY31" fmla="*/ 192634 h 321868"/>
                <a:gd name="connsiteX32" fmla="*/ 89001 w 224332"/>
                <a:gd name="connsiteY32" fmla="*/ 170688 h 321868"/>
                <a:gd name="connsiteX33" fmla="*/ 70104 w 224332"/>
                <a:gd name="connsiteY33" fmla="*/ 148133 h 321868"/>
                <a:gd name="connsiteX34" fmla="*/ 69494 w 224332"/>
                <a:gd name="connsiteY34" fmla="*/ 147523 h 321868"/>
                <a:gd name="connsiteX35" fmla="*/ 34747 w 224332"/>
                <a:gd name="connsiteY35" fmla="*/ 140818 h 321868"/>
                <a:gd name="connsiteX36" fmla="*/ 28041 w 224332"/>
                <a:gd name="connsiteY36" fmla="*/ 131064 h 321868"/>
                <a:gd name="connsiteX37" fmla="*/ 39014 w 224332"/>
                <a:gd name="connsiteY37" fmla="*/ 114605 h 321868"/>
                <a:gd name="connsiteX38" fmla="*/ 29870 w 224332"/>
                <a:gd name="connsiteY38" fmla="*/ 104242 h 321868"/>
                <a:gd name="connsiteX39" fmla="*/ 14021 w 224332"/>
                <a:gd name="connsiteY39" fmla="*/ 121920 h 321868"/>
                <a:gd name="connsiteX40" fmla="*/ 13411 w 224332"/>
                <a:gd name="connsiteY40" fmla="*/ 85954 h 321868"/>
                <a:gd name="connsiteX41" fmla="*/ 0 w 224332"/>
                <a:gd name="connsiteY41" fmla="*/ 67666 h 321868"/>
                <a:gd name="connsiteX42" fmla="*/ 11582 w 224332"/>
                <a:gd name="connsiteY42" fmla="*/ 29870 h 321868"/>
                <a:gd name="connsiteX43" fmla="*/ 34747 w 224332"/>
                <a:gd name="connsiteY43" fmla="*/ 610 h 321868"/>
                <a:gd name="connsiteX44" fmla="*/ 56693 w 224332"/>
                <a:gd name="connsiteY44" fmla="*/ 3048 h 321868"/>
                <a:gd name="connsiteX45" fmla="*/ 90830 w 224332"/>
                <a:gd name="connsiteY45" fmla="*/ 0 h 3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4332" h="321868">
                  <a:moveTo>
                    <a:pt x="90830" y="0"/>
                  </a:moveTo>
                  <a:lnTo>
                    <a:pt x="59741" y="39624"/>
                  </a:lnTo>
                  <a:lnTo>
                    <a:pt x="88392" y="34747"/>
                  </a:lnTo>
                  <a:lnTo>
                    <a:pt x="119481" y="34747"/>
                  </a:lnTo>
                  <a:lnTo>
                    <a:pt x="111557" y="64618"/>
                  </a:lnTo>
                  <a:lnTo>
                    <a:pt x="85344" y="97536"/>
                  </a:lnTo>
                  <a:lnTo>
                    <a:pt x="115214" y="99365"/>
                  </a:lnTo>
                  <a:lnTo>
                    <a:pt x="117043" y="103632"/>
                  </a:lnTo>
                  <a:lnTo>
                    <a:pt x="142646" y="146914"/>
                  </a:lnTo>
                  <a:lnTo>
                    <a:pt x="162153" y="153010"/>
                  </a:lnTo>
                  <a:lnTo>
                    <a:pt x="179832" y="195682"/>
                  </a:lnTo>
                  <a:lnTo>
                    <a:pt x="188366" y="210312"/>
                  </a:lnTo>
                  <a:lnTo>
                    <a:pt x="224333" y="217018"/>
                  </a:lnTo>
                  <a:lnTo>
                    <a:pt x="220675" y="241402"/>
                  </a:lnTo>
                  <a:lnTo>
                    <a:pt x="206045" y="252374"/>
                  </a:lnTo>
                  <a:lnTo>
                    <a:pt x="217627" y="271882"/>
                  </a:lnTo>
                  <a:lnTo>
                    <a:pt x="190805" y="291389"/>
                  </a:lnTo>
                  <a:lnTo>
                    <a:pt x="151181" y="290779"/>
                  </a:lnTo>
                  <a:lnTo>
                    <a:pt x="99974" y="301752"/>
                  </a:lnTo>
                  <a:lnTo>
                    <a:pt x="86563" y="293827"/>
                  </a:lnTo>
                  <a:lnTo>
                    <a:pt x="66446" y="311506"/>
                  </a:lnTo>
                  <a:lnTo>
                    <a:pt x="39014" y="307238"/>
                  </a:lnTo>
                  <a:lnTo>
                    <a:pt x="17069" y="321869"/>
                  </a:lnTo>
                  <a:lnTo>
                    <a:pt x="1829" y="314554"/>
                  </a:lnTo>
                  <a:lnTo>
                    <a:pt x="46329" y="274930"/>
                  </a:lnTo>
                  <a:lnTo>
                    <a:pt x="73152" y="266395"/>
                  </a:lnTo>
                  <a:lnTo>
                    <a:pt x="26822" y="260299"/>
                  </a:lnTo>
                  <a:lnTo>
                    <a:pt x="18897" y="245059"/>
                  </a:lnTo>
                  <a:lnTo>
                    <a:pt x="49987" y="233477"/>
                  </a:lnTo>
                  <a:lnTo>
                    <a:pt x="34747" y="213360"/>
                  </a:lnTo>
                  <a:lnTo>
                    <a:pt x="40843" y="188976"/>
                  </a:lnTo>
                  <a:lnTo>
                    <a:pt x="84125" y="192634"/>
                  </a:lnTo>
                  <a:lnTo>
                    <a:pt x="89001" y="170688"/>
                  </a:lnTo>
                  <a:lnTo>
                    <a:pt x="70104" y="148133"/>
                  </a:lnTo>
                  <a:lnTo>
                    <a:pt x="69494" y="147523"/>
                  </a:lnTo>
                  <a:lnTo>
                    <a:pt x="34747" y="140818"/>
                  </a:lnTo>
                  <a:lnTo>
                    <a:pt x="28041" y="131064"/>
                  </a:lnTo>
                  <a:lnTo>
                    <a:pt x="39014" y="114605"/>
                  </a:lnTo>
                  <a:lnTo>
                    <a:pt x="29870" y="104242"/>
                  </a:lnTo>
                  <a:lnTo>
                    <a:pt x="14021" y="121920"/>
                  </a:lnTo>
                  <a:lnTo>
                    <a:pt x="13411" y="85954"/>
                  </a:lnTo>
                  <a:lnTo>
                    <a:pt x="0" y="67666"/>
                  </a:lnTo>
                  <a:lnTo>
                    <a:pt x="11582" y="29870"/>
                  </a:lnTo>
                  <a:lnTo>
                    <a:pt x="34747" y="610"/>
                  </a:lnTo>
                  <a:lnTo>
                    <a:pt x="56693" y="3048"/>
                  </a:lnTo>
                  <a:lnTo>
                    <a:pt x="9083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0" name="Forme libre : forme 89">
              <a:extLst>
                <a:ext uri="{FF2B5EF4-FFF2-40B4-BE49-F238E27FC236}">
                  <a16:creationId xmlns:a16="http://schemas.microsoft.com/office/drawing/2014/main" id="{A29EAEC7-E222-AC38-9560-74C7A099A0CA}"/>
                </a:ext>
              </a:extLst>
            </p:cNvPr>
            <p:cNvSpPr/>
            <p:nvPr/>
          </p:nvSpPr>
          <p:spPr>
            <a:xfrm>
              <a:off x="7262165" y="2714548"/>
              <a:ext cx="227380" cy="96316"/>
            </a:xfrm>
            <a:custGeom>
              <a:avLst/>
              <a:gdLst>
                <a:gd name="connsiteX0" fmla="*/ 148742 w 227380"/>
                <a:gd name="connsiteY0" fmla="*/ 32918 h 96316"/>
                <a:gd name="connsiteX1" fmla="*/ 179832 w 227380"/>
                <a:gd name="connsiteY1" fmla="*/ 40843 h 96316"/>
                <a:gd name="connsiteX2" fmla="*/ 192633 w 227380"/>
                <a:gd name="connsiteY2" fmla="*/ 56693 h 96316"/>
                <a:gd name="connsiteX3" fmla="*/ 214579 w 227380"/>
                <a:gd name="connsiteY3" fmla="*/ 65837 h 96316"/>
                <a:gd name="connsiteX4" fmla="*/ 207264 w 227380"/>
                <a:gd name="connsiteY4" fmla="*/ 70714 h 96316"/>
                <a:gd name="connsiteX5" fmla="*/ 227380 w 227380"/>
                <a:gd name="connsiteY5" fmla="*/ 92050 h 96316"/>
                <a:gd name="connsiteX6" fmla="*/ 223723 w 227380"/>
                <a:gd name="connsiteY6" fmla="*/ 96317 h 96316"/>
                <a:gd name="connsiteX7" fmla="*/ 206044 w 227380"/>
                <a:gd name="connsiteY7" fmla="*/ 94488 h 96316"/>
                <a:gd name="connsiteX8" fmla="*/ 180441 w 227380"/>
                <a:gd name="connsiteY8" fmla="*/ 82906 h 96316"/>
                <a:gd name="connsiteX9" fmla="*/ 173736 w 227380"/>
                <a:gd name="connsiteY9" fmla="*/ 89611 h 96316"/>
                <a:gd name="connsiteX10" fmla="*/ 131064 w 227380"/>
                <a:gd name="connsiteY10" fmla="*/ 95707 h 96316"/>
                <a:gd name="connsiteX11" fmla="*/ 96926 w 227380"/>
                <a:gd name="connsiteY11" fmla="*/ 76200 h 96316"/>
                <a:gd name="connsiteX12" fmla="*/ 63398 w 227380"/>
                <a:gd name="connsiteY12" fmla="*/ 78029 h 96316"/>
                <a:gd name="connsiteX13" fmla="*/ 65227 w 227380"/>
                <a:gd name="connsiteY13" fmla="*/ 61570 h 96316"/>
                <a:gd name="connsiteX14" fmla="*/ 52425 w 227380"/>
                <a:gd name="connsiteY14" fmla="*/ 35357 h 96316"/>
                <a:gd name="connsiteX15" fmla="*/ 31699 w 227380"/>
                <a:gd name="connsiteY15" fmla="*/ 20726 h 96316"/>
                <a:gd name="connsiteX16" fmla="*/ 13411 w 227380"/>
                <a:gd name="connsiteY16" fmla="*/ 16459 h 96316"/>
                <a:gd name="connsiteX17" fmla="*/ 0 w 227380"/>
                <a:gd name="connsiteY17" fmla="*/ 4877 h 96316"/>
                <a:gd name="connsiteX18" fmla="*/ 2438 w 227380"/>
                <a:gd name="connsiteY18" fmla="*/ 0 h 96316"/>
                <a:gd name="connsiteX19" fmla="*/ 30480 w 227380"/>
                <a:gd name="connsiteY19" fmla="*/ 6706 h 96316"/>
                <a:gd name="connsiteX20" fmla="*/ 77419 w 227380"/>
                <a:gd name="connsiteY20" fmla="*/ 12802 h 96316"/>
                <a:gd name="connsiteX21" fmla="*/ 123748 w 227380"/>
                <a:gd name="connsiteY21" fmla="*/ 31699 h 96316"/>
                <a:gd name="connsiteX22" fmla="*/ 131064 w 227380"/>
                <a:gd name="connsiteY22" fmla="*/ 39014 h 96316"/>
                <a:gd name="connsiteX23" fmla="*/ 148742 w 227380"/>
                <a:gd name="connsiteY23" fmla="*/ 32918 h 9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380" h="96316">
                  <a:moveTo>
                    <a:pt x="148742" y="32918"/>
                  </a:moveTo>
                  <a:lnTo>
                    <a:pt x="179832" y="40843"/>
                  </a:lnTo>
                  <a:lnTo>
                    <a:pt x="192633" y="56693"/>
                  </a:lnTo>
                  <a:lnTo>
                    <a:pt x="214579" y="65837"/>
                  </a:lnTo>
                  <a:lnTo>
                    <a:pt x="207264" y="70714"/>
                  </a:lnTo>
                  <a:lnTo>
                    <a:pt x="227380" y="92050"/>
                  </a:lnTo>
                  <a:lnTo>
                    <a:pt x="223723" y="96317"/>
                  </a:lnTo>
                  <a:lnTo>
                    <a:pt x="206044" y="94488"/>
                  </a:lnTo>
                  <a:lnTo>
                    <a:pt x="180441" y="82906"/>
                  </a:lnTo>
                  <a:lnTo>
                    <a:pt x="173736" y="89611"/>
                  </a:lnTo>
                  <a:lnTo>
                    <a:pt x="131064" y="95707"/>
                  </a:lnTo>
                  <a:lnTo>
                    <a:pt x="96926" y="76200"/>
                  </a:lnTo>
                  <a:lnTo>
                    <a:pt x="63398" y="78029"/>
                  </a:lnTo>
                  <a:lnTo>
                    <a:pt x="65227" y="61570"/>
                  </a:lnTo>
                  <a:lnTo>
                    <a:pt x="52425" y="35357"/>
                  </a:lnTo>
                  <a:lnTo>
                    <a:pt x="31699" y="20726"/>
                  </a:lnTo>
                  <a:lnTo>
                    <a:pt x="13411" y="16459"/>
                  </a:lnTo>
                  <a:lnTo>
                    <a:pt x="0" y="4877"/>
                  </a:lnTo>
                  <a:lnTo>
                    <a:pt x="2438" y="0"/>
                  </a:lnTo>
                  <a:lnTo>
                    <a:pt x="30480" y="6706"/>
                  </a:lnTo>
                  <a:lnTo>
                    <a:pt x="77419" y="12802"/>
                  </a:lnTo>
                  <a:lnTo>
                    <a:pt x="123748" y="31699"/>
                  </a:lnTo>
                  <a:lnTo>
                    <a:pt x="131064" y="39014"/>
                  </a:lnTo>
                  <a:lnTo>
                    <a:pt x="148742" y="3291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1" name="Forme libre : forme 90">
              <a:extLst>
                <a:ext uri="{FF2B5EF4-FFF2-40B4-BE49-F238E27FC236}">
                  <a16:creationId xmlns:a16="http://schemas.microsoft.com/office/drawing/2014/main" id="{EDFCFC00-36AD-5450-D64E-82BD3A8FF63E}"/>
                </a:ext>
              </a:extLst>
            </p:cNvPr>
            <p:cNvSpPr/>
            <p:nvPr/>
          </p:nvSpPr>
          <p:spPr>
            <a:xfrm>
              <a:off x="5900928" y="3983125"/>
              <a:ext cx="148742" cy="249936"/>
            </a:xfrm>
            <a:custGeom>
              <a:avLst/>
              <a:gdLst>
                <a:gd name="connsiteX0" fmla="*/ 112776 w 148742"/>
                <a:gd name="connsiteY0" fmla="*/ 3048 h 249936"/>
                <a:gd name="connsiteX1" fmla="*/ 110337 w 148742"/>
                <a:gd name="connsiteY1" fmla="*/ 15240 h 249936"/>
                <a:gd name="connsiteX2" fmla="*/ 124359 w 148742"/>
                <a:gd name="connsiteY2" fmla="*/ 35357 h 249936"/>
                <a:gd name="connsiteX3" fmla="*/ 124359 w 148742"/>
                <a:gd name="connsiteY3" fmla="*/ 64008 h 249936"/>
                <a:gd name="connsiteX4" fmla="*/ 128016 w 148742"/>
                <a:gd name="connsiteY4" fmla="*/ 94488 h 249936"/>
                <a:gd name="connsiteX5" fmla="*/ 136551 w 148742"/>
                <a:gd name="connsiteY5" fmla="*/ 109118 h 249936"/>
                <a:gd name="connsiteX6" fmla="*/ 128625 w 148742"/>
                <a:gd name="connsiteY6" fmla="*/ 143866 h 249936"/>
                <a:gd name="connsiteX7" fmla="*/ 131673 w 148742"/>
                <a:gd name="connsiteY7" fmla="*/ 163373 h 249936"/>
                <a:gd name="connsiteX8" fmla="*/ 140817 w 148742"/>
                <a:gd name="connsiteY8" fmla="*/ 188366 h 249936"/>
                <a:gd name="connsiteX9" fmla="*/ 148743 w 148742"/>
                <a:gd name="connsiteY9" fmla="*/ 202387 h 249936"/>
                <a:gd name="connsiteX10" fmla="*/ 94488 w 148742"/>
                <a:gd name="connsiteY10" fmla="*/ 224942 h 249936"/>
                <a:gd name="connsiteX11" fmla="*/ 74981 w 148742"/>
                <a:gd name="connsiteY11" fmla="*/ 238354 h 249936"/>
                <a:gd name="connsiteX12" fmla="*/ 43891 w 148742"/>
                <a:gd name="connsiteY12" fmla="*/ 249936 h 249936"/>
                <a:gd name="connsiteX13" fmla="*/ 13411 w 148742"/>
                <a:gd name="connsiteY13" fmla="*/ 238963 h 249936"/>
                <a:gd name="connsiteX14" fmla="*/ 14631 w 148742"/>
                <a:gd name="connsiteY14" fmla="*/ 223114 h 249936"/>
                <a:gd name="connsiteX15" fmla="*/ 0 w 148742"/>
                <a:gd name="connsiteY15" fmla="*/ 189586 h 249936"/>
                <a:gd name="connsiteX16" fmla="*/ 9144 w 148742"/>
                <a:gd name="connsiteY16" fmla="*/ 145085 h 249936"/>
                <a:gd name="connsiteX17" fmla="*/ 23775 w 148742"/>
                <a:gd name="connsiteY17" fmla="*/ 112776 h 249936"/>
                <a:gd name="connsiteX18" fmla="*/ 14631 w 148742"/>
                <a:gd name="connsiteY18" fmla="*/ 56693 h 249936"/>
                <a:gd name="connsiteX19" fmla="*/ 9753 w 148742"/>
                <a:gd name="connsiteY19" fmla="*/ 27432 h 249936"/>
                <a:gd name="connsiteX20" fmla="*/ 10973 w 148742"/>
                <a:gd name="connsiteY20" fmla="*/ 4877 h 249936"/>
                <a:gd name="connsiteX21" fmla="*/ 70713 w 148742"/>
                <a:gd name="connsiteY21" fmla="*/ 3048 h 249936"/>
                <a:gd name="connsiteX22" fmla="*/ 85953 w 148742"/>
                <a:gd name="connsiteY22" fmla="*/ 6096 h 249936"/>
                <a:gd name="connsiteX23" fmla="*/ 96927 w 148742"/>
                <a:gd name="connsiteY23" fmla="*/ 0 h 249936"/>
                <a:gd name="connsiteX24" fmla="*/ 112776 w 148742"/>
                <a:gd name="connsiteY24" fmla="*/ 3048 h 2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936">
                  <a:moveTo>
                    <a:pt x="112776" y="3048"/>
                  </a:moveTo>
                  <a:lnTo>
                    <a:pt x="110337" y="15240"/>
                  </a:lnTo>
                  <a:lnTo>
                    <a:pt x="124359" y="35357"/>
                  </a:lnTo>
                  <a:lnTo>
                    <a:pt x="124359" y="64008"/>
                  </a:lnTo>
                  <a:lnTo>
                    <a:pt x="128016" y="94488"/>
                  </a:lnTo>
                  <a:lnTo>
                    <a:pt x="136551" y="109118"/>
                  </a:lnTo>
                  <a:lnTo>
                    <a:pt x="128625" y="143866"/>
                  </a:lnTo>
                  <a:lnTo>
                    <a:pt x="131673" y="163373"/>
                  </a:lnTo>
                  <a:lnTo>
                    <a:pt x="140817" y="188366"/>
                  </a:lnTo>
                  <a:lnTo>
                    <a:pt x="148743" y="202387"/>
                  </a:lnTo>
                  <a:lnTo>
                    <a:pt x="94488" y="224942"/>
                  </a:lnTo>
                  <a:lnTo>
                    <a:pt x="74981" y="238354"/>
                  </a:lnTo>
                  <a:lnTo>
                    <a:pt x="43891" y="249936"/>
                  </a:lnTo>
                  <a:lnTo>
                    <a:pt x="13411" y="238963"/>
                  </a:lnTo>
                  <a:lnTo>
                    <a:pt x="14631" y="223114"/>
                  </a:lnTo>
                  <a:lnTo>
                    <a:pt x="0" y="189586"/>
                  </a:lnTo>
                  <a:lnTo>
                    <a:pt x="9144" y="145085"/>
                  </a:lnTo>
                  <a:lnTo>
                    <a:pt x="23775" y="112776"/>
                  </a:lnTo>
                  <a:lnTo>
                    <a:pt x="14631" y="56693"/>
                  </a:lnTo>
                  <a:lnTo>
                    <a:pt x="9753" y="27432"/>
                  </a:lnTo>
                  <a:lnTo>
                    <a:pt x="10973" y="4877"/>
                  </a:lnTo>
                  <a:lnTo>
                    <a:pt x="70713" y="3048"/>
                  </a:lnTo>
                  <a:lnTo>
                    <a:pt x="85953" y="6096"/>
                  </a:lnTo>
                  <a:lnTo>
                    <a:pt x="96927" y="0"/>
                  </a:lnTo>
                  <a:lnTo>
                    <a:pt x="112776"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2" name="Forme libre : forme 91">
              <a:extLst>
                <a:ext uri="{FF2B5EF4-FFF2-40B4-BE49-F238E27FC236}">
                  <a16:creationId xmlns:a16="http://schemas.microsoft.com/office/drawing/2014/main" id="{FBC13E50-D276-5745-10B5-72465C853772}"/>
                </a:ext>
              </a:extLst>
            </p:cNvPr>
            <p:cNvSpPr/>
            <p:nvPr/>
          </p:nvSpPr>
          <p:spPr>
            <a:xfrm>
              <a:off x="5492496" y="3924604"/>
              <a:ext cx="250545" cy="206654"/>
            </a:xfrm>
            <a:custGeom>
              <a:avLst/>
              <a:gdLst>
                <a:gd name="connsiteX0" fmla="*/ 124968 w 250545"/>
                <a:gd name="connsiteY0" fmla="*/ 5486 h 206654"/>
                <a:gd name="connsiteX1" fmla="*/ 126797 w 250545"/>
                <a:gd name="connsiteY1" fmla="*/ 20117 h 206654"/>
                <a:gd name="connsiteX2" fmla="*/ 132283 w 250545"/>
                <a:gd name="connsiteY2" fmla="*/ 20117 h 206654"/>
                <a:gd name="connsiteX3" fmla="*/ 141427 w 250545"/>
                <a:gd name="connsiteY3" fmla="*/ 14630 h 206654"/>
                <a:gd name="connsiteX4" fmla="*/ 146913 w 250545"/>
                <a:gd name="connsiteY4" fmla="*/ 15850 h 206654"/>
                <a:gd name="connsiteX5" fmla="*/ 156667 w 250545"/>
                <a:gd name="connsiteY5" fmla="*/ 26213 h 206654"/>
                <a:gd name="connsiteX6" fmla="*/ 171297 w 250545"/>
                <a:gd name="connsiteY6" fmla="*/ 29261 h 206654"/>
                <a:gd name="connsiteX7" fmla="*/ 180441 w 250545"/>
                <a:gd name="connsiteY7" fmla="*/ 20726 h 206654"/>
                <a:gd name="connsiteX8" fmla="*/ 192024 w 250545"/>
                <a:gd name="connsiteY8" fmla="*/ 15240 h 206654"/>
                <a:gd name="connsiteX9" fmla="*/ 199949 w 250545"/>
                <a:gd name="connsiteY9" fmla="*/ 9754 h 206654"/>
                <a:gd name="connsiteX10" fmla="*/ 206655 w 250545"/>
                <a:gd name="connsiteY10" fmla="*/ 10973 h 206654"/>
                <a:gd name="connsiteX11" fmla="*/ 214579 w 250545"/>
                <a:gd name="connsiteY11" fmla="*/ 19507 h 206654"/>
                <a:gd name="connsiteX12" fmla="*/ 218237 w 250545"/>
                <a:gd name="connsiteY12" fmla="*/ 30480 h 206654"/>
                <a:gd name="connsiteX13" fmla="*/ 232257 w 250545"/>
                <a:gd name="connsiteY13" fmla="*/ 46939 h 206654"/>
                <a:gd name="connsiteX14" fmla="*/ 225552 w 250545"/>
                <a:gd name="connsiteY14" fmla="*/ 56693 h 206654"/>
                <a:gd name="connsiteX15" fmla="*/ 223723 w 250545"/>
                <a:gd name="connsiteY15" fmla="*/ 69494 h 206654"/>
                <a:gd name="connsiteX16" fmla="*/ 231039 w 250545"/>
                <a:gd name="connsiteY16" fmla="*/ 65837 h 206654"/>
                <a:gd name="connsiteX17" fmla="*/ 235305 w 250545"/>
                <a:gd name="connsiteY17" fmla="*/ 70104 h 206654"/>
                <a:gd name="connsiteX18" fmla="*/ 233477 w 250545"/>
                <a:gd name="connsiteY18" fmla="*/ 81686 h 206654"/>
                <a:gd name="connsiteX19" fmla="*/ 243840 w 250545"/>
                <a:gd name="connsiteY19" fmla="*/ 93269 h 206654"/>
                <a:gd name="connsiteX20" fmla="*/ 237135 w 250545"/>
                <a:gd name="connsiteY20" fmla="*/ 96317 h 206654"/>
                <a:gd name="connsiteX21" fmla="*/ 234087 w 250545"/>
                <a:gd name="connsiteY21" fmla="*/ 109728 h 206654"/>
                <a:gd name="connsiteX22" fmla="*/ 242011 w 250545"/>
                <a:gd name="connsiteY22" fmla="*/ 125578 h 206654"/>
                <a:gd name="connsiteX23" fmla="*/ 250545 w 250545"/>
                <a:gd name="connsiteY23" fmla="*/ 157277 h 206654"/>
                <a:gd name="connsiteX24" fmla="*/ 237744 w 250545"/>
                <a:gd name="connsiteY24" fmla="*/ 161544 h 206654"/>
                <a:gd name="connsiteX25" fmla="*/ 234696 w 250545"/>
                <a:gd name="connsiteY25" fmla="*/ 167030 h 206654"/>
                <a:gd name="connsiteX26" fmla="*/ 237135 w 250545"/>
                <a:gd name="connsiteY26" fmla="*/ 174955 h 206654"/>
                <a:gd name="connsiteX27" fmla="*/ 234696 w 250545"/>
                <a:gd name="connsiteY27" fmla="*/ 192024 h 206654"/>
                <a:gd name="connsiteX28" fmla="*/ 229209 w 250545"/>
                <a:gd name="connsiteY28" fmla="*/ 192024 h 206654"/>
                <a:gd name="connsiteX29" fmla="*/ 219456 w 250545"/>
                <a:gd name="connsiteY29" fmla="*/ 190805 h 206654"/>
                <a:gd name="connsiteX30" fmla="*/ 212751 w 250545"/>
                <a:gd name="connsiteY30" fmla="*/ 206654 h 206654"/>
                <a:gd name="connsiteX31" fmla="*/ 202997 w 250545"/>
                <a:gd name="connsiteY31" fmla="*/ 206654 h 206654"/>
                <a:gd name="connsiteX32" fmla="*/ 196291 w 250545"/>
                <a:gd name="connsiteY32" fmla="*/ 198120 h 206654"/>
                <a:gd name="connsiteX33" fmla="*/ 198729 w 250545"/>
                <a:gd name="connsiteY33" fmla="*/ 182270 h 206654"/>
                <a:gd name="connsiteX34" fmla="*/ 184099 w 250545"/>
                <a:gd name="connsiteY34" fmla="*/ 158496 h 206654"/>
                <a:gd name="connsiteX35" fmla="*/ 175565 w 250545"/>
                <a:gd name="connsiteY35" fmla="*/ 162763 h 206654"/>
                <a:gd name="connsiteX36" fmla="*/ 167640 w 250545"/>
                <a:gd name="connsiteY36" fmla="*/ 163982 h 206654"/>
                <a:gd name="connsiteX37" fmla="*/ 158496 w 250545"/>
                <a:gd name="connsiteY37" fmla="*/ 165811 h 206654"/>
                <a:gd name="connsiteX38" fmla="*/ 159105 w 250545"/>
                <a:gd name="connsiteY38" fmla="*/ 151790 h 206654"/>
                <a:gd name="connsiteX39" fmla="*/ 153619 w 250545"/>
                <a:gd name="connsiteY39" fmla="*/ 141427 h 206654"/>
                <a:gd name="connsiteX40" fmla="*/ 154839 w 250545"/>
                <a:gd name="connsiteY40" fmla="*/ 129845 h 206654"/>
                <a:gd name="connsiteX41" fmla="*/ 147523 w 250545"/>
                <a:gd name="connsiteY41" fmla="*/ 113386 h 206654"/>
                <a:gd name="connsiteX42" fmla="*/ 137769 w 250545"/>
                <a:gd name="connsiteY42" fmla="*/ 99365 h 206654"/>
                <a:gd name="connsiteX43" fmla="*/ 110337 w 250545"/>
                <a:gd name="connsiteY43" fmla="*/ 99365 h 206654"/>
                <a:gd name="connsiteX44" fmla="*/ 102413 w 250545"/>
                <a:gd name="connsiteY44" fmla="*/ 106680 h 206654"/>
                <a:gd name="connsiteX45" fmla="*/ 92659 w 250545"/>
                <a:gd name="connsiteY45" fmla="*/ 107899 h 206654"/>
                <a:gd name="connsiteX46" fmla="*/ 86563 w 250545"/>
                <a:gd name="connsiteY46" fmla="*/ 116434 h 206654"/>
                <a:gd name="connsiteX47" fmla="*/ 82905 w 250545"/>
                <a:gd name="connsiteY47" fmla="*/ 126797 h 206654"/>
                <a:gd name="connsiteX48" fmla="*/ 64008 w 250545"/>
                <a:gd name="connsiteY48" fmla="*/ 144475 h 206654"/>
                <a:gd name="connsiteX49" fmla="*/ 49377 w 250545"/>
                <a:gd name="connsiteY49" fmla="*/ 121310 h 206654"/>
                <a:gd name="connsiteX50" fmla="*/ 35967 w 250545"/>
                <a:gd name="connsiteY50" fmla="*/ 106070 h 206654"/>
                <a:gd name="connsiteX51" fmla="*/ 27432 w 250545"/>
                <a:gd name="connsiteY51" fmla="*/ 100584 h 206654"/>
                <a:gd name="connsiteX52" fmla="*/ 18897 w 250545"/>
                <a:gd name="connsiteY52" fmla="*/ 92659 h 206654"/>
                <a:gd name="connsiteX53" fmla="*/ 15240 w 250545"/>
                <a:gd name="connsiteY53" fmla="*/ 75590 h 206654"/>
                <a:gd name="connsiteX54" fmla="*/ 10363 w 250545"/>
                <a:gd name="connsiteY54" fmla="*/ 67056 h 206654"/>
                <a:gd name="connsiteX55" fmla="*/ 0 w 250545"/>
                <a:gd name="connsiteY55" fmla="*/ 60350 h 206654"/>
                <a:gd name="connsiteX56" fmla="*/ 15849 w 250545"/>
                <a:gd name="connsiteY56" fmla="*/ 41453 h 206654"/>
                <a:gd name="connsiteX57" fmla="*/ 26213 w 250545"/>
                <a:gd name="connsiteY57" fmla="*/ 42062 h 206654"/>
                <a:gd name="connsiteX58" fmla="*/ 35357 w 250545"/>
                <a:gd name="connsiteY58" fmla="*/ 35966 h 206654"/>
                <a:gd name="connsiteX59" fmla="*/ 42672 w 250545"/>
                <a:gd name="connsiteY59" fmla="*/ 35357 h 206654"/>
                <a:gd name="connsiteX60" fmla="*/ 48159 w 250545"/>
                <a:gd name="connsiteY60" fmla="*/ 30480 h 206654"/>
                <a:gd name="connsiteX61" fmla="*/ 45720 w 250545"/>
                <a:gd name="connsiteY61" fmla="*/ 17678 h 206654"/>
                <a:gd name="connsiteX62" fmla="*/ 49377 w 250545"/>
                <a:gd name="connsiteY62" fmla="*/ 13411 h 206654"/>
                <a:gd name="connsiteX63" fmla="*/ 49987 w 250545"/>
                <a:gd name="connsiteY63" fmla="*/ 0 h 206654"/>
                <a:gd name="connsiteX64" fmla="*/ 66447 w 250545"/>
                <a:gd name="connsiteY64" fmla="*/ 610 h 206654"/>
                <a:gd name="connsiteX65" fmla="*/ 91440 w 250545"/>
                <a:gd name="connsiteY65" fmla="*/ 9754 h 206654"/>
                <a:gd name="connsiteX66" fmla="*/ 98755 w 250545"/>
                <a:gd name="connsiteY66" fmla="*/ 9144 h 206654"/>
                <a:gd name="connsiteX67" fmla="*/ 101193 w 250545"/>
                <a:gd name="connsiteY67" fmla="*/ 4877 h 206654"/>
                <a:gd name="connsiteX68" fmla="*/ 120091 w 250545"/>
                <a:gd name="connsiteY68" fmla="*/ 7925 h 206654"/>
                <a:gd name="connsiteX69" fmla="*/ 124968 w 250545"/>
                <a:gd name="connsiteY69" fmla="*/ 5486 h 20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654">
                  <a:moveTo>
                    <a:pt x="124968" y="5486"/>
                  </a:moveTo>
                  <a:lnTo>
                    <a:pt x="126797" y="20117"/>
                  </a:lnTo>
                  <a:lnTo>
                    <a:pt x="132283" y="20117"/>
                  </a:lnTo>
                  <a:lnTo>
                    <a:pt x="141427" y="14630"/>
                  </a:lnTo>
                  <a:lnTo>
                    <a:pt x="146913" y="15850"/>
                  </a:lnTo>
                  <a:lnTo>
                    <a:pt x="156667" y="26213"/>
                  </a:lnTo>
                  <a:lnTo>
                    <a:pt x="171297" y="29261"/>
                  </a:lnTo>
                  <a:lnTo>
                    <a:pt x="180441" y="20726"/>
                  </a:lnTo>
                  <a:lnTo>
                    <a:pt x="192024" y="15240"/>
                  </a:lnTo>
                  <a:lnTo>
                    <a:pt x="199949" y="9754"/>
                  </a:lnTo>
                  <a:lnTo>
                    <a:pt x="206655" y="10973"/>
                  </a:lnTo>
                  <a:lnTo>
                    <a:pt x="214579" y="19507"/>
                  </a:lnTo>
                  <a:lnTo>
                    <a:pt x="218237" y="30480"/>
                  </a:lnTo>
                  <a:lnTo>
                    <a:pt x="232257" y="46939"/>
                  </a:lnTo>
                  <a:lnTo>
                    <a:pt x="225552" y="56693"/>
                  </a:lnTo>
                  <a:lnTo>
                    <a:pt x="223723" y="69494"/>
                  </a:lnTo>
                  <a:lnTo>
                    <a:pt x="231039" y="65837"/>
                  </a:lnTo>
                  <a:lnTo>
                    <a:pt x="235305" y="70104"/>
                  </a:lnTo>
                  <a:lnTo>
                    <a:pt x="233477" y="81686"/>
                  </a:lnTo>
                  <a:lnTo>
                    <a:pt x="243840" y="93269"/>
                  </a:lnTo>
                  <a:lnTo>
                    <a:pt x="237135" y="96317"/>
                  </a:lnTo>
                  <a:lnTo>
                    <a:pt x="234087" y="109728"/>
                  </a:lnTo>
                  <a:lnTo>
                    <a:pt x="242011" y="125578"/>
                  </a:lnTo>
                  <a:lnTo>
                    <a:pt x="250545" y="157277"/>
                  </a:lnTo>
                  <a:lnTo>
                    <a:pt x="237744" y="161544"/>
                  </a:lnTo>
                  <a:lnTo>
                    <a:pt x="234696" y="167030"/>
                  </a:lnTo>
                  <a:lnTo>
                    <a:pt x="237135" y="174955"/>
                  </a:lnTo>
                  <a:lnTo>
                    <a:pt x="234696" y="192024"/>
                  </a:lnTo>
                  <a:lnTo>
                    <a:pt x="229209" y="192024"/>
                  </a:lnTo>
                  <a:lnTo>
                    <a:pt x="219456" y="190805"/>
                  </a:lnTo>
                  <a:lnTo>
                    <a:pt x="212751" y="206654"/>
                  </a:lnTo>
                  <a:lnTo>
                    <a:pt x="202997" y="206654"/>
                  </a:lnTo>
                  <a:lnTo>
                    <a:pt x="196291" y="198120"/>
                  </a:lnTo>
                  <a:lnTo>
                    <a:pt x="198729" y="182270"/>
                  </a:lnTo>
                  <a:lnTo>
                    <a:pt x="184099" y="158496"/>
                  </a:lnTo>
                  <a:lnTo>
                    <a:pt x="175565" y="162763"/>
                  </a:lnTo>
                  <a:lnTo>
                    <a:pt x="167640" y="163982"/>
                  </a:lnTo>
                  <a:lnTo>
                    <a:pt x="158496" y="165811"/>
                  </a:lnTo>
                  <a:lnTo>
                    <a:pt x="159105" y="151790"/>
                  </a:lnTo>
                  <a:lnTo>
                    <a:pt x="153619" y="141427"/>
                  </a:lnTo>
                  <a:lnTo>
                    <a:pt x="154839" y="129845"/>
                  </a:lnTo>
                  <a:lnTo>
                    <a:pt x="147523" y="113386"/>
                  </a:lnTo>
                  <a:lnTo>
                    <a:pt x="137769" y="99365"/>
                  </a:lnTo>
                  <a:lnTo>
                    <a:pt x="110337" y="99365"/>
                  </a:lnTo>
                  <a:lnTo>
                    <a:pt x="102413" y="106680"/>
                  </a:lnTo>
                  <a:lnTo>
                    <a:pt x="92659" y="107899"/>
                  </a:lnTo>
                  <a:lnTo>
                    <a:pt x="86563" y="116434"/>
                  </a:lnTo>
                  <a:lnTo>
                    <a:pt x="82905" y="126797"/>
                  </a:lnTo>
                  <a:lnTo>
                    <a:pt x="64008" y="144475"/>
                  </a:lnTo>
                  <a:lnTo>
                    <a:pt x="49377" y="121310"/>
                  </a:lnTo>
                  <a:lnTo>
                    <a:pt x="35967" y="106070"/>
                  </a:lnTo>
                  <a:lnTo>
                    <a:pt x="27432" y="100584"/>
                  </a:lnTo>
                  <a:lnTo>
                    <a:pt x="18897" y="92659"/>
                  </a:lnTo>
                  <a:lnTo>
                    <a:pt x="15240" y="75590"/>
                  </a:lnTo>
                  <a:lnTo>
                    <a:pt x="10363" y="67056"/>
                  </a:lnTo>
                  <a:lnTo>
                    <a:pt x="0" y="60350"/>
                  </a:lnTo>
                  <a:lnTo>
                    <a:pt x="15849" y="41453"/>
                  </a:lnTo>
                  <a:lnTo>
                    <a:pt x="26213" y="42062"/>
                  </a:lnTo>
                  <a:lnTo>
                    <a:pt x="35357" y="35966"/>
                  </a:lnTo>
                  <a:lnTo>
                    <a:pt x="42672" y="35357"/>
                  </a:lnTo>
                  <a:lnTo>
                    <a:pt x="48159" y="30480"/>
                  </a:lnTo>
                  <a:lnTo>
                    <a:pt x="45720" y="17678"/>
                  </a:lnTo>
                  <a:lnTo>
                    <a:pt x="49377" y="13411"/>
                  </a:lnTo>
                  <a:lnTo>
                    <a:pt x="49987" y="0"/>
                  </a:lnTo>
                  <a:lnTo>
                    <a:pt x="66447" y="610"/>
                  </a:lnTo>
                  <a:lnTo>
                    <a:pt x="91440" y="9754"/>
                  </a:lnTo>
                  <a:lnTo>
                    <a:pt x="98755" y="9144"/>
                  </a:lnTo>
                  <a:lnTo>
                    <a:pt x="101193" y="4877"/>
                  </a:lnTo>
                  <a:lnTo>
                    <a:pt x="120091" y="7925"/>
                  </a:lnTo>
                  <a:lnTo>
                    <a:pt x="124968" y="54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3" name="Forme libre : forme 92">
              <a:extLst>
                <a:ext uri="{FF2B5EF4-FFF2-40B4-BE49-F238E27FC236}">
                  <a16:creationId xmlns:a16="http://schemas.microsoft.com/office/drawing/2014/main" id="{CF508961-6A38-5B27-7F11-B7A720ADA9F5}"/>
                </a:ext>
              </a:extLst>
            </p:cNvPr>
            <p:cNvSpPr/>
            <p:nvPr/>
          </p:nvSpPr>
          <p:spPr>
            <a:xfrm>
              <a:off x="5435193" y="3874007"/>
              <a:ext cx="103022" cy="29260"/>
            </a:xfrm>
            <a:custGeom>
              <a:avLst/>
              <a:gdLst>
                <a:gd name="connsiteX0" fmla="*/ 0 w 103022"/>
                <a:gd name="connsiteY0" fmla="*/ 28651 h 29260"/>
                <a:gd name="connsiteX1" fmla="*/ 4877 w 103022"/>
                <a:gd name="connsiteY1" fmla="*/ 10973 h 29260"/>
                <a:gd name="connsiteX2" fmla="*/ 42063 w 103022"/>
                <a:gd name="connsiteY2" fmla="*/ 10363 h 29260"/>
                <a:gd name="connsiteX3" fmla="*/ 49987 w 103022"/>
                <a:gd name="connsiteY3" fmla="*/ 609 h 29260"/>
                <a:gd name="connsiteX4" fmla="*/ 60960 w 103022"/>
                <a:gd name="connsiteY4" fmla="*/ 0 h 29260"/>
                <a:gd name="connsiteX5" fmla="*/ 74371 w 103022"/>
                <a:gd name="connsiteY5" fmla="*/ 9753 h 29260"/>
                <a:gd name="connsiteX6" fmla="*/ 84735 w 103022"/>
                <a:gd name="connsiteY6" fmla="*/ 9753 h 29260"/>
                <a:gd name="connsiteX7" fmla="*/ 96317 w 103022"/>
                <a:gd name="connsiteY7" fmla="*/ 3657 h 29260"/>
                <a:gd name="connsiteX8" fmla="*/ 103023 w 103022"/>
                <a:gd name="connsiteY8" fmla="*/ 14630 h 29260"/>
                <a:gd name="connsiteX9" fmla="*/ 87783 w 103022"/>
                <a:gd name="connsiteY9" fmla="*/ 23774 h 29260"/>
                <a:gd name="connsiteX10" fmla="*/ 73152 w 103022"/>
                <a:gd name="connsiteY10" fmla="*/ 22555 h 29260"/>
                <a:gd name="connsiteX11" fmla="*/ 58522 w 103022"/>
                <a:gd name="connsiteY11" fmla="*/ 14630 h 29260"/>
                <a:gd name="connsiteX12" fmla="*/ 45720 w 103022"/>
                <a:gd name="connsiteY12" fmla="*/ 23774 h 29260"/>
                <a:gd name="connsiteX13" fmla="*/ 39624 w 103022"/>
                <a:gd name="connsiteY13" fmla="*/ 23774 h 29260"/>
                <a:gd name="connsiteX14" fmla="*/ 31090 w 103022"/>
                <a:gd name="connsiteY14" fmla="*/ 29261 h 29260"/>
                <a:gd name="connsiteX15" fmla="*/ 0 w 103022"/>
                <a:gd name="connsiteY15" fmla="*/ 28651 h 2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60">
                  <a:moveTo>
                    <a:pt x="0" y="28651"/>
                  </a:moveTo>
                  <a:lnTo>
                    <a:pt x="4877" y="10973"/>
                  </a:lnTo>
                  <a:lnTo>
                    <a:pt x="42063" y="10363"/>
                  </a:lnTo>
                  <a:lnTo>
                    <a:pt x="49987" y="609"/>
                  </a:lnTo>
                  <a:lnTo>
                    <a:pt x="60960" y="0"/>
                  </a:lnTo>
                  <a:lnTo>
                    <a:pt x="74371" y="9753"/>
                  </a:lnTo>
                  <a:lnTo>
                    <a:pt x="84735" y="9753"/>
                  </a:lnTo>
                  <a:lnTo>
                    <a:pt x="96317" y="3657"/>
                  </a:lnTo>
                  <a:lnTo>
                    <a:pt x="103023" y="14630"/>
                  </a:lnTo>
                  <a:lnTo>
                    <a:pt x="87783" y="23774"/>
                  </a:lnTo>
                  <a:lnTo>
                    <a:pt x="73152" y="22555"/>
                  </a:lnTo>
                  <a:lnTo>
                    <a:pt x="58522" y="14630"/>
                  </a:lnTo>
                  <a:lnTo>
                    <a:pt x="45720" y="23774"/>
                  </a:lnTo>
                  <a:lnTo>
                    <a:pt x="39624" y="23774"/>
                  </a:lnTo>
                  <a:lnTo>
                    <a:pt x="31090" y="29261"/>
                  </a:lnTo>
                  <a:lnTo>
                    <a:pt x="0" y="2865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4" name="Forme libre : forme 93">
              <a:extLst>
                <a:ext uri="{FF2B5EF4-FFF2-40B4-BE49-F238E27FC236}">
                  <a16:creationId xmlns:a16="http://schemas.microsoft.com/office/drawing/2014/main" id="{84D8FF85-D42A-DF17-FE01-86AF3275BDC9}"/>
                </a:ext>
              </a:extLst>
            </p:cNvPr>
            <p:cNvSpPr/>
            <p:nvPr/>
          </p:nvSpPr>
          <p:spPr>
            <a:xfrm>
              <a:off x="5440070" y="3922775"/>
              <a:ext cx="102412" cy="62179"/>
            </a:xfrm>
            <a:custGeom>
              <a:avLst/>
              <a:gdLst>
                <a:gd name="connsiteX0" fmla="*/ 102413 w 102412"/>
                <a:gd name="connsiteY0" fmla="*/ 1829 h 62179"/>
                <a:gd name="connsiteX1" fmla="*/ 101803 w 102412"/>
                <a:gd name="connsiteY1" fmla="*/ 15240 h 62179"/>
                <a:gd name="connsiteX2" fmla="*/ 98145 w 102412"/>
                <a:gd name="connsiteY2" fmla="*/ 19507 h 62179"/>
                <a:gd name="connsiteX3" fmla="*/ 100584 w 102412"/>
                <a:gd name="connsiteY3" fmla="*/ 32309 h 62179"/>
                <a:gd name="connsiteX4" fmla="*/ 95097 w 102412"/>
                <a:gd name="connsiteY4" fmla="*/ 37185 h 62179"/>
                <a:gd name="connsiteX5" fmla="*/ 87782 w 102412"/>
                <a:gd name="connsiteY5" fmla="*/ 37795 h 62179"/>
                <a:gd name="connsiteX6" fmla="*/ 78638 w 102412"/>
                <a:gd name="connsiteY6" fmla="*/ 43891 h 62179"/>
                <a:gd name="connsiteX7" fmla="*/ 68275 w 102412"/>
                <a:gd name="connsiteY7" fmla="*/ 43281 h 62179"/>
                <a:gd name="connsiteX8" fmla="*/ 52425 w 102412"/>
                <a:gd name="connsiteY8" fmla="*/ 62179 h 62179"/>
                <a:gd name="connsiteX9" fmla="*/ 34747 w 102412"/>
                <a:gd name="connsiteY9" fmla="*/ 46329 h 62179"/>
                <a:gd name="connsiteX10" fmla="*/ 20117 w 102412"/>
                <a:gd name="connsiteY10" fmla="*/ 43281 h 62179"/>
                <a:gd name="connsiteX11" fmla="*/ 12192 w 102412"/>
                <a:gd name="connsiteY11" fmla="*/ 32309 h 62179"/>
                <a:gd name="connsiteX12" fmla="*/ 12801 w 102412"/>
                <a:gd name="connsiteY12" fmla="*/ 26213 h 62179"/>
                <a:gd name="connsiteX13" fmla="*/ 2438 w 102412"/>
                <a:gd name="connsiteY13" fmla="*/ 18288 h 62179"/>
                <a:gd name="connsiteX14" fmla="*/ 0 w 102412"/>
                <a:gd name="connsiteY14" fmla="*/ 9753 h 62179"/>
                <a:gd name="connsiteX15" fmla="*/ 18288 w 102412"/>
                <a:gd name="connsiteY15" fmla="*/ 3657 h 62179"/>
                <a:gd name="connsiteX16" fmla="*/ 29870 w 102412"/>
                <a:gd name="connsiteY16" fmla="*/ 4877 h 62179"/>
                <a:gd name="connsiteX17" fmla="*/ 39014 w 102412"/>
                <a:gd name="connsiteY17" fmla="*/ 0 h 62179"/>
                <a:gd name="connsiteX18" fmla="*/ 102413 w 102412"/>
                <a:gd name="connsiteY18" fmla="*/ 1829 h 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79">
                  <a:moveTo>
                    <a:pt x="102413" y="1829"/>
                  </a:moveTo>
                  <a:lnTo>
                    <a:pt x="101803" y="15240"/>
                  </a:lnTo>
                  <a:lnTo>
                    <a:pt x="98145" y="19507"/>
                  </a:lnTo>
                  <a:lnTo>
                    <a:pt x="100584" y="32309"/>
                  </a:lnTo>
                  <a:lnTo>
                    <a:pt x="95097" y="37185"/>
                  </a:lnTo>
                  <a:lnTo>
                    <a:pt x="87782" y="37795"/>
                  </a:lnTo>
                  <a:lnTo>
                    <a:pt x="78638" y="43891"/>
                  </a:lnTo>
                  <a:lnTo>
                    <a:pt x="68275" y="43281"/>
                  </a:lnTo>
                  <a:lnTo>
                    <a:pt x="52425" y="62179"/>
                  </a:lnTo>
                  <a:lnTo>
                    <a:pt x="34747" y="46329"/>
                  </a:lnTo>
                  <a:lnTo>
                    <a:pt x="20117" y="43281"/>
                  </a:lnTo>
                  <a:lnTo>
                    <a:pt x="12192" y="32309"/>
                  </a:lnTo>
                  <a:lnTo>
                    <a:pt x="12801" y="26213"/>
                  </a:lnTo>
                  <a:lnTo>
                    <a:pt x="2438" y="18288"/>
                  </a:lnTo>
                  <a:lnTo>
                    <a:pt x="0" y="9753"/>
                  </a:lnTo>
                  <a:lnTo>
                    <a:pt x="18288" y="3657"/>
                  </a:lnTo>
                  <a:lnTo>
                    <a:pt x="29870" y="4877"/>
                  </a:lnTo>
                  <a:lnTo>
                    <a:pt x="39014" y="0"/>
                  </a:lnTo>
                  <a:lnTo>
                    <a:pt x="102413"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5" name="Forme libre : forme 94">
              <a:extLst>
                <a:ext uri="{FF2B5EF4-FFF2-40B4-BE49-F238E27FC236}">
                  <a16:creationId xmlns:a16="http://schemas.microsoft.com/office/drawing/2014/main" id="{CB6C02DC-886E-51D2-8CDE-610095BFF66E}"/>
                </a:ext>
              </a:extLst>
            </p:cNvPr>
            <p:cNvSpPr/>
            <p:nvPr/>
          </p:nvSpPr>
          <p:spPr>
            <a:xfrm>
              <a:off x="6334353" y="4328159"/>
              <a:ext cx="68275" cy="49377"/>
            </a:xfrm>
            <a:custGeom>
              <a:avLst/>
              <a:gdLst>
                <a:gd name="connsiteX0" fmla="*/ 68276 w 68275"/>
                <a:gd name="connsiteY0" fmla="*/ 609 h 49377"/>
                <a:gd name="connsiteX1" fmla="*/ 68276 w 68275"/>
                <a:gd name="connsiteY1" fmla="*/ 47549 h 49377"/>
                <a:gd name="connsiteX2" fmla="*/ 18288 w 68275"/>
                <a:gd name="connsiteY2" fmla="*/ 47549 h 49377"/>
                <a:gd name="connsiteX3" fmla="*/ 6705 w 68275"/>
                <a:gd name="connsiteY3" fmla="*/ 49377 h 49377"/>
                <a:gd name="connsiteX4" fmla="*/ 0 w 68275"/>
                <a:gd name="connsiteY4" fmla="*/ 43891 h 49377"/>
                <a:gd name="connsiteX5" fmla="*/ 11583 w 68275"/>
                <a:gd name="connsiteY5" fmla="*/ 0 h 49377"/>
                <a:gd name="connsiteX6" fmla="*/ 68276 w 68275"/>
                <a:gd name="connsiteY6" fmla="*/ 609 h 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77">
                  <a:moveTo>
                    <a:pt x="68276" y="609"/>
                  </a:moveTo>
                  <a:lnTo>
                    <a:pt x="68276" y="47549"/>
                  </a:lnTo>
                  <a:lnTo>
                    <a:pt x="18288" y="47549"/>
                  </a:lnTo>
                  <a:lnTo>
                    <a:pt x="6705" y="49377"/>
                  </a:lnTo>
                  <a:lnTo>
                    <a:pt x="0" y="43891"/>
                  </a:lnTo>
                  <a:lnTo>
                    <a:pt x="11583" y="0"/>
                  </a:lnTo>
                  <a:lnTo>
                    <a:pt x="68276" y="60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6" name="Forme libre : forme 95">
              <a:extLst>
                <a:ext uri="{FF2B5EF4-FFF2-40B4-BE49-F238E27FC236}">
                  <a16:creationId xmlns:a16="http://schemas.microsoft.com/office/drawing/2014/main" id="{D5A11106-209C-7D3B-0016-8D36A673C590}"/>
                </a:ext>
              </a:extLst>
            </p:cNvPr>
            <p:cNvSpPr/>
            <p:nvPr/>
          </p:nvSpPr>
          <p:spPr>
            <a:xfrm>
              <a:off x="6778142" y="3019957"/>
              <a:ext cx="90220" cy="30480"/>
            </a:xfrm>
            <a:custGeom>
              <a:avLst/>
              <a:gdLst>
                <a:gd name="connsiteX0" fmla="*/ 4876 w 90220"/>
                <a:gd name="connsiteY0" fmla="*/ 0 h 30480"/>
                <a:gd name="connsiteX1" fmla="*/ 23775 w 90220"/>
                <a:gd name="connsiteY1" fmla="*/ 13411 h 30480"/>
                <a:gd name="connsiteX2" fmla="*/ 48768 w 90220"/>
                <a:gd name="connsiteY2" fmla="*/ 10973 h 30480"/>
                <a:gd name="connsiteX3" fmla="*/ 73152 w 90220"/>
                <a:gd name="connsiteY3" fmla="*/ 13411 h 30480"/>
                <a:gd name="connsiteX4" fmla="*/ 73152 w 90220"/>
                <a:gd name="connsiteY4" fmla="*/ 20726 h 30480"/>
                <a:gd name="connsiteX5" fmla="*/ 90220 w 90220"/>
                <a:gd name="connsiteY5" fmla="*/ 15850 h 30480"/>
                <a:gd name="connsiteX6" fmla="*/ 87172 w 90220"/>
                <a:gd name="connsiteY6" fmla="*/ 27432 h 30480"/>
                <a:gd name="connsiteX7" fmla="*/ 40843 w 90220"/>
                <a:gd name="connsiteY7" fmla="*/ 30480 h 30480"/>
                <a:gd name="connsiteX8" fmla="*/ 40233 w 90220"/>
                <a:gd name="connsiteY8" fmla="*/ 24384 h 30480"/>
                <a:gd name="connsiteX9" fmla="*/ 0 w 90220"/>
                <a:gd name="connsiteY9" fmla="*/ 16459 h 30480"/>
                <a:gd name="connsiteX10" fmla="*/ 4876 w 90220"/>
                <a:gd name="connsiteY10"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0" h="30480">
                  <a:moveTo>
                    <a:pt x="4876" y="0"/>
                  </a:moveTo>
                  <a:lnTo>
                    <a:pt x="23775" y="13411"/>
                  </a:lnTo>
                  <a:lnTo>
                    <a:pt x="48768" y="10973"/>
                  </a:lnTo>
                  <a:lnTo>
                    <a:pt x="73152" y="13411"/>
                  </a:lnTo>
                  <a:lnTo>
                    <a:pt x="73152" y="20726"/>
                  </a:lnTo>
                  <a:lnTo>
                    <a:pt x="90220" y="15850"/>
                  </a:lnTo>
                  <a:lnTo>
                    <a:pt x="87172" y="27432"/>
                  </a:lnTo>
                  <a:lnTo>
                    <a:pt x="40843" y="30480"/>
                  </a:lnTo>
                  <a:lnTo>
                    <a:pt x="40233" y="24384"/>
                  </a:lnTo>
                  <a:lnTo>
                    <a:pt x="0" y="16459"/>
                  </a:lnTo>
                  <a:lnTo>
                    <a:pt x="4876"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7" name="Forme libre : forme 96">
              <a:extLst>
                <a:ext uri="{FF2B5EF4-FFF2-40B4-BE49-F238E27FC236}">
                  <a16:creationId xmlns:a16="http://schemas.microsoft.com/office/drawing/2014/main" id="{C29F6EEA-CDCD-D5E5-7E1E-7CB072A52DFC}"/>
                </a:ext>
              </a:extLst>
            </p:cNvPr>
            <p:cNvSpPr/>
            <p:nvPr/>
          </p:nvSpPr>
          <p:spPr>
            <a:xfrm>
              <a:off x="6655613" y="2781604"/>
              <a:ext cx="197509" cy="210921"/>
            </a:xfrm>
            <a:custGeom>
              <a:avLst/>
              <a:gdLst>
                <a:gd name="connsiteX0" fmla="*/ 183489 w 197509"/>
                <a:gd name="connsiteY0" fmla="*/ 39014 h 210921"/>
                <a:gd name="connsiteX1" fmla="*/ 163982 w 197509"/>
                <a:gd name="connsiteY1" fmla="*/ 37795 h 210921"/>
                <a:gd name="connsiteX2" fmla="*/ 147523 w 197509"/>
                <a:gd name="connsiteY2" fmla="*/ 34138 h 210921"/>
                <a:gd name="connsiteX3" fmla="*/ 109728 w 197509"/>
                <a:gd name="connsiteY3" fmla="*/ 43891 h 210921"/>
                <a:gd name="connsiteX4" fmla="*/ 134112 w 197509"/>
                <a:gd name="connsiteY4" fmla="*/ 65837 h 210921"/>
                <a:gd name="connsiteX5" fmla="*/ 118872 w 197509"/>
                <a:gd name="connsiteY5" fmla="*/ 72542 h 210921"/>
                <a:gd name="connsiteX6" fmla="*/ 101193 w 197509"/>
                <a:gd name="connsiteY6" fmla="*/ 72542 h 210921"/>
                <a:gd name="connsiteX7" fmla="*/ 82296 w 197509"/>
                <a:gd name="connsiteY7" fmla="*/ 52426 h 210921"/>
                <a:gd name="connsiteX8" fmla="*/ 76809 w 197509"/>
                <a:gd name="connsiteY8" fmla="*/ 60960 h 210921"/>
                <a:gd name="connsiteX9" fmla="*/ 86563 w 197509"/>
                <a:gd name="connsiteY9" fmla="*/ 84125 h 210921"/>
                <a:gd name="connsiteX10" fmla="*/ 104241 w 197509"/>
                <a:gd name="connsiteY10" fmla="*/ 102413 h 210921"/>
                <a:gd name="connsiteX11" fmla="*/ 92659 w 197509"/>
                <a:gd name="connsiteY11" fmla="*/ 110947 h 210921"/>
                <a:gd name="connsiteX12" fmla="*/ 112166 w 197509"/>
                <a:gd name="connsiteY12" fmla="*/ 128626 h 210921"/>
                <a:gd name="connsiteX13" fmla="*/ 129235 w 197509"/>
                <a:gd name="connsiteY13" fmla="*/ 140208 h 210921"/>
                <a:gd name="connsiteX14" fmla="*/ 131673 w 197509"/>
                <a:gd name="connsiteY14" fmla="*/ 162154 h 210921"/>
                <a:gd name="connsiteX15" fmla="*/ 101193 w 197509"/>
                <a:gd name="connsiteY15" fmla="*/ 151790 h 210921"/>
                <a:gd name="connsiteX16" fmla="*/ 112166 w 197509"/>
                <a:gd name="connsiteY16" fmla="*/ 171907 h 210921"/>
                <a:gd name="connsiteX17" fmla="*/ 92049 w 197509"/>
                <a:gd name="connsiteY17" fmla="*/ 175565 h 210921"/>
                <a:gd name="connsiteX18" fmla="*/ 107289 w 197509"/>
                <a:gd name="connsiteY18" fmla="*/ 210312 h 210921"/>
                <a:gd name="connsiteX19" fmla="*/ 85953 w 197509"/>
                <a:gd name="connsiteY19" fmla="*/ 210922 h 210921"/>
                <a:gd name="connsiteX20" fmla="*/ 57912 w 197509"/>
                <a:gd name="connsiteY20" fmla="*/ 193853 h 210921"/>
                <a:gd name="connsiteX21" fmla="*/ 43281 w 197509"/>
                <a:gd name="connsiteY21" fmla="*/ 162763 h 210921"/>
                <a:gd name="connsiteX22" fmla="*/ 35356 w 197509"/>
                <a:gd name="connsiteY22" fmla="*/ 136550 h 210921"/>
                <a:gd name="connsiteX23" fmla="*/ 21336 w 197509"/>
                <a:gd name="connsiteY23" fmla="*/ 118872 h 210921"/>
                <a:gd name="connsiteX24" fmla="*/ 3048 w 197509"/>
                <a:gd name="connsiteY24" fmla="*/ 96317 h 210921"/>
                <a:gd name="connsiteX25" fmla="*/ 0 w 197509"/>
                <a:gd name="connsiteY25" fmla="*/ 85344 h 210921"/>
                <a:gd name="connsiteX26" fmla="*/ 13411 w 197509"/>
                <a:gd name="connsiteY26" fmla="*/ 66446 h 210921"/>
                <a:gd name="connsiteX27" fmla="*/ 14020 w 197509"/>
                <a:gd name="connsiteY27" fmla="*/ 53645 h 210921"/>
                <a:gd name="connsiteX28" fmla="*/ 24384 w 197509"/>
                <a:gd name="connsiteY28" fmla="*/ 48158 h 210921"/>
                <a:gd name="connsiteX29" fmla="*/ 23774 w 197509"/>
                <a:gd name="connsiteY29" fmla="*/ 37795 h 210921"/>
                <a:gd name="connsiteX30" fmla="*/ 44500 w 197509"/>
                <a:gd name="connsiteY30" fmla="*/ 34747 h 210921"/>
                <a:gd name="connsiteX31" fmla="*/ 55473 w 197509"/>
                <a:gd name="connsiteY31" fmla="*/ 26213 h 210921"/>
                <a:gd name="connsiteX32" fmla="*/ 72542 w 197509"/>
                <a:gd name="connsiteY32" fmla="*/ 26822 h 210921"/>
                <a:gd name="connsiteX33" fmla="*/ 77419 w 197509"/>
                <a:gd name="connsiteY33" fmla="*/ 20117 h 210921"/>
                <a:gd name="connsiteX34" fmla="*/ 83515 w 197509"/>
                <a:gd name="connsiteY34" fmla="*/ 18898 h 210921"/>
                <a:gd name="connsiteX35" fmla="*/ 106680 w 197509"/>
                <a:gd name="connsiteY35" fmla="*/ 20117 h 210921"/>
                <a:gd name="connsiteX36" fmla="*/ 131064 w 197509"/>
                <a:gd name="connsiteY36" fmla="*/ 9144 h 210921"/>
                <a:gd name="connsiteX37" fmla="*/ 154838 w 197509"/>
                <a:gd name="connsiteY37" fmla="*/ 23165 h 210921"/>
                <a:gd name="connsiteX38" fmla="*/ 182880 w 197509"/>
                <a:gd name="connsiteY38" fmla="*/ 19507 h 210921"/>
                <a:gd name="connsiteX39" fmla="*/ 181051 w 197509"/>
                <a:gd name="connsiteY39" fmla="*/ 0 h 210921"/>
                <a:gd name="connsiteX40" fmla="*/ 197510 w 197509"/>
                <a:gd name="connsiteY40" fmla="*/ 10363 h 210921"/>
                <a:gd name="connsiteX41" fmla="*/ 190804 w 197509"/>
                <a:gd name="connsiteY41" fmla="*/ 34747 h 210921"/>
                <a:gd name="connsiteX42" fmla="*/ 183489 w 197509"/>
                <a:gd name="connsiteY42" fmla="*/ 39014 h 21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7509" h="210921">
                  <a:moveTo>
                    <a:pt x="183489" y="39014"/>
                  </a:moveTo>
                  <a:lnTo>
                    <a:pt x="163982" y="37795"/>
                  </a:lnTo>
                  <a:lnTo>
                    <a:pt x="147523" y="34138"/>
                  </a:lnTo>
                  <a:lnTo>
                    <a:pt x="109728" y="43891"/>
                  </a:lnTo>
                  <a:lnTo>
                    <a:pt x="134112" y="65837"/>
                  </a:lnTo>
                  <a:lnTo>
                    <a:pt x="118872" y="72542"/>
                  </a:lnTo>
                  <a:lnTo>
                    <a:pt x="101193" y="72542"/>
                  </a:lnTo>
                  <a:lnTo>
                    <a:pt x="82296" y="52426"/>
                  </a:lnTo>
                  <a:lnTo>
                    <a:pt x="76809" y="60960"/>
                  </a:lnTo>
                  <a:lnTo>
                    <a:pt x="86563" y="84125"/>
                  </a:lnTo>
                  <a:lnTo>
                    <a:pt x="104241" y="102413"/>
                  </a:lnTo>
                  <a:lnTo>
                    <a:pt x="92659" y="110947"/>
                  </a:lnTo>
                  <a:lnTo>
                    <a:pt x="112166" y="128626"/>
                  </a:lnTo>
                  <a:lnTo>
                    <a:pt x="129235" y="140208"/>
                  </a:lnTo>
                  <a:lnTo>
                    <a:pt x="131673" y="162154"/>
                  </a:lnTo>
                  <a:lnTo>
                    <a:pt x="101193" y="151790"/>
                  </a:lnTo>
                  <a:lnTo>
                    <a:pt x="112166" y="171907"/>
                  </a:lnTo>
                  <a:lnTo>
                    <a:pt x="92049" y="175565"/>
                  </a:lnTo>
                  <a:lnTo>
                    <a:pt x="107289" y="210312"/>
                  </a:lnTo>
                  <a:lnTo>
                    <a:pt x="85953" y="210922"/>
                  </a:lnTo>
                  <a:lnTo>
                    <a:pt x="57912" y="193853"/>
                  </a:lnTo>
                  <a:lnTo>
                    <a:pt x="43281" y="162763"/>
                  </a:lnTo>
                  <a:lnTo>
                    <a:pt x="35356" y="136550"/>
                  </a:lnTo>
                  <a:lnTo>
                    <a:pt x="21336" y="118872"/>
                  </a:lnTo>
                  <a:lnTo>
                    <a:pt x="3048" y="96317"/>
                  </a:lnTo>
                  <a:lnTo>
                    <a:pt x="0" y="85344"/>
                  </a:lnTo>
                  <a:lnTo>
                    <a:pt x="13411" y="66446"/>
                  </a:lnTo>
                  <a:lnTo>
                    <a:pt x="14020" y="53645"/>
                  </a:lnTo>
                  <a:lnTo>
                    <a:pt x="24384" y="48158"/>
                  </a:lnTo>
                  <a:lnTo>
                    <a:pt x="23774" y="37795"/>
                  </a:lnTo>
                  <a:lnTo>
                    <a:pt x="44500" y="34747"/>
                  </a:lnTo>
                  <a:lnTo>
                    <a:pt x="55473" y="26213"/>
                  </a:lnTo>
                  <a:lnTo>
                    <a:pt x="72542" y="26822"/>
                  </a:lnTo>
                  <a:lnTo>
                    <a:pt x="77419" y="20117"/>
                  </a:lnTo>
                  <a:lnTo>
                    <a:pt x="83515" y="18898"/>
                  </a:lnTo>
                  <a:lnTo>
                    <a:pt x="106680" y="20117"/>
                  </a:lnTo>
                  <a:lnTo>
                    <a:pt x="131064" y="9144"/>
                  </a:lnTo>
                  <a:lnTo>
                    <a:pt x="154838" y="23165"/>
                  </a:lnTo>
                  <a:lnTo>
                    <a:pt x="182880" y="19507"/>
                  </a:lnTo>
                  <a:lnTo>
                    <a:pt x="181051" y="0"/>
                  </a:lnTo>
                  <a:lnTo>
                    <a:pt x="197510" y="10363"/>
                  </a:lnTo>
                  <a:lnTo>
                    <a:pt x="190804" y="34747"/>
                  </a:lnTo>
                  <a:lnTo>
                    <a:pt x="183489" y="3901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8" name="Forme libre : forme 97">
              <a:extLst>
                <a:ext uri="{FF2B5EF4-FFF2-40B4-BE49-F238E27FC236}">
                  <a16:creationId xmlns:a16="http://schemas.microsoft.com/office/drawing/2014/main" id="{FD7BEB34-A116-DBF1-BA2E-0C94E5306479}"/>
                </a:ext>
              </a:extLst>
            </p:cNvPr>
            <p:cNvSpPr/>
            <p:nvPr/>
          </p:nvSpPr>
          <p:spPr>
            <a:xfrm>
              <a:off x="4386681" y="1364284"/>
              <a:ext cx="1369771" cy="733348"/>
            </a:xfrm>
            <a:custGeom>
              <a:avLst/>
              <a:gdLst>
                <a:gd name="connsiteX0" fmla="*/ 1077163 w 1369771"/>
                <a:gd name="connsiteY0" fmla="*/ 2438 h 733348"/>
                <a:gd name="connsiteX1" fmla="*/ 1198474 w 1369771"/>
                <a:gd name="connsiteY1" fmla="*/ 20726 h 733348"/>
                <a:gd name="connsiteX2" fmla="*/ 1157631 w 1369771"/>
                <a:gd name="connsiteY2" fmla="*/ 29261 h 733348"/>
                <a:gd name="connsiteX3" fmla="*/ 1078383 w 1369771"/>
                <a:gd name="connsiteY3" fmla="*/ 30480 h 733348"/>
                <a:gd name="connsiteX4" fmla="*/ 965607 w 1369771"/>
                <a:gd name="connsiteY4" fmla="*/ 32918 h 733348"/>
                <a:gd name="connsiteX5" fmla="*/ 974141 w 1369771"/>
                <a:gd name="connsiteY5" fmla="*/ 37186 h 733348"/>
                <a:gd name="connsiteX6" fmla="*/ 1049122 w 1369771"/>
                <a:gd name="connsiteY6" fmla="*/ 34138 h 733348"/>
                <a:gd name="connsiteX7" fmla="*/ 1108253 w 1369771"/>
                <a:gd name="connsiteY7" fmla="*/ 42672 h 733348"/>
                <a:gd name="connsiteX8" fmla="*/ 1150925 w 1369771"/>
                <a:gd name="connsiteY8" fmla="*/ 35357 h 733348"/>
                <a:gd name="connsiteX9" fmla="*/ 1165555 w 1369771"/>
                <a:gd name="connsiteY9" fmla="*/ 43891 h 733348"/>
                <a:gd name="connsiteX10" fmla="*/ 1138123 w 1369771"/>
                <a:gd name="connsiteY10" fmla="*/ 58522 h 733348"/>
                <a:gd name="connsiteX11" fmla="*/ 1194207 w 1369771"/>
                <a:gd name="connsiteY11" fmla="*/ 48768 h 733348"/>
                <a:gd name="connsiteX12" fmla="*/ 1298448 w 1369771"/>
                <a:gd name="connsiteY12" fmla="*/ 39624 h 733348"/>
                <a:gd name="connsiteX13" fmla="*/ 1359408 w 1369771"/>
                <a:gd name="connsiteY13" fmla="*/ 44501 h 733348"/>
                <a:gd name="connsiteX14" fmla="*/ 1369771 w 1369771"/>
                <a:gd name="connsiteY14" fmla="*/ 54864 h 733348"/>
                <a:gd name="connsiteX15" fmla="*/ 1279551 w 1369771"/>
                <a:gd name="connsiteY15" fmla="*/ 72542 h 733348"/>
                <a:gd name="connsiteX16" fmla="*/ 1266139 w 1369771"/>
                <a:gd name="connsiteY16" fmla="*/ 78638 h 733348"/>
                <a:gd name="connsiteX17" fmla="*/ 1196645 w 1369771"/>
                <a:gd name="connsiteY17" fmla="*/ 83515 h 733348"/>
                <a:gd name="connsiteX18" fmla="*/ 1246023 w 1369771"/>
                <a:gd name="connsiteY18" fmla="*/ 84734 h 733348"/>
                <a:gd name="connsiteX19" fmla="*/ 1216152 w 1369771"/>
                <a:gd name="connsiteY19" fmla="*/ 104242 h 733348"/>
                <a:gd name="connsiteX20" fmla="*/ 1194207 w 1369771"/>
                <a:gd name="connsiteY20" fmla="*/ 121920 h 733348"/>
                <a:gd name="connsiteX21" fmla="*/ 1186891 w 1369771"/>
                <a:gd name="connsiteY21" fmla="*/ 153619 h 733348"/>
                <a:gd name="connsiteX22" fmla="*/ 1209447 w 1369771"/>
                <a:gd name="connsiteY22" fmla="*/ 173126 h 733348"/>
                <a:gd name="connsiteX23" fmla="*/ 1173480 w 1369771"/>
                <a:gd name="connsiteY23" fmla="*/ 173736 h 733348"/>
                <a:gd name="connsiteX24" fmla="*/ 1133856 w 1369771"/>
                <a:gd name="connsiteY24" fmla="*/ 183490 h 733348"/>
                <a:gd name="connsiteX25" fmla="*/ 1172261 w 1369771"/>
                <a:gd name="connsiteY25" fmla="*/ 199339 h 733348"/>
                <a:gd name="connsiteX26" fmla="*/ 1171651 w 1369771"/>
                <a:gd name="connsiteY26" fmla="*/ 224942 h 733348"/>
                <a:gd name="connsiteX27" fmla="*/ 1146048 w 1369771"/>
                <a:gd name="connsiteY27" fmla="*/ 227990 h 733348"/>
                <a:gd name="connsiteX28" fmla="*/ 1171042 w 1369771"/>
                <a:gd name="connsiteY28" fmla="*/ 254203 h 733348"/>
                <a:gd name="connsiteX29" fmla="*/ 1118007 w 1369771"/>
                <a:gd name="connsiteY29" fmla="*/ 256642 h 733348"/>
                <a:gd name="connsiteX30" fmla="*/ 1142391 w 1369771"/>
                <a:gd name="connsiteY30" fmla="*/ 268834 h 733348"/>
                <a:gd name="connsiteX31" fmla="*/ 1132637 w 1369771"/>
                <a:gd name="connsiteY31" fmla="*/ 279806 h 733348"/>
                <a:gd name="connsiteX32" fmla="*/ 1097890 w 1369771"/>
                <a:gd name="connsiteY32" fmla="*/ 284683 h 733348"/>
                <a:gd name="connsiteX33" fmla="*/ 1064362 w 1369771"/>
                <a:gd name="connsiteY33" fmla="*/ 285293 h 733348"/>
                <a:gd name="connsiteX34" fmla="*/ 1089965 w 1369771"/>
                <a:gd name="connsiteY34" fmla="*/ 306019 h 733348"/>
                <a:gd name="connsiteX35" fmla="*/ 1086917 w 1369771"/>
                <a:gd name="connsiteY35" fmla="*/ 320650 h 733348"/>
                <a:gd name="connsiteX36" fmla="*/ 1042416 w 1369771"/>
                <a:gd name="connsiteY36" fmla="*/ 307238 h 733348"/>
                <a:gd name="connsiteX37" fmla="*/ 1027786 w 1369771"/>
                <a:gd name="connsiteY37" fmla="*/ 315773 h 733348"/>
                <a:gd name="connsiteX38" fmla="*/ 1058266 w 1369771"/>
                <a:gd name="connsiteY38" fmla="*/ 323698 h 733348"/>
                <a:gd name="connsiteX39" fmla="*/ 1086307 w 1369771"/>
                <a:gd name="connsiteY39" fmla="*/ 343205 h 733348"/>
                <a:gd name="connsiteX40" fmla="*/ 1089965 w 1369771"/>
                <a:gd name="connsiteY40" fmla="*/ 369418 h 733348"/>
                <a:gd name="connsiteX41" fmla="*/ 1044855 w 1369771"/>
                <a:gd name="connsiteY41" fmla="*/ 375514 h 733348"/>
                <a:gd name="connsiteX42" fmla="*/ 1028395 w 1369771"/>
                <a:gd name="connsiteY42" fmla="*/ 362712 h 733348"/>
                <a:gd name="connsiteX43" fmla="*/ 1002792 w 1369771"/>
                <a:gd name="connsiteY43" fmla="*/ 344424 h 733348"/>
                <a:gd name="connsiteX44" fmla="*/ 1005840 w 1369771"/>
                <a:gd name="connsiteY44" fmla="*/ 366370 h 733348"/>
                <a:gd name="connsiteX45" fmla="*/ 972922 w 1369771"/>
                <a:gd name="connsiteY45" fmla="*/ 383438 h 733348"/>
                <a:gd name="connsiteX46" fmla="*/ 1038149 w 1369771"/>
                <a:gd name="connsiteY46" fmla="*/ 384658 h 733348"/>
                <a:gd name="connsiteX47" fmla="*/ 1071677 w 1369771"/>
                <a:gd name="connsiteY47" fmla="*/ 386486 h 733348"/>
                <a:gd name="connsiteX48" fmla="*/ 999135 w 1369771"/>
                <a:gd name="connsiteY48" fmla="*/ 415138 h 733348"/>
                <a:gd name="connsiteX49" fmla="*/ 924763 w 1369771"/>
                <a:gd name="connsiteY49" fmla="*/ 441350 h 733348"/>
                <a:gd name="connsiteX50" fmla="*/ 847344 w 1369771"/>
                <a:gd name="connsiteY50" fmla="*/ 452323 h 733348"/>
                <a:gd name="connsiteX51" fmla="*/ 819303 w 1369771"/>
                <a:gd name="connsiteY51" fmla="*/ 452933 h 733348"/>
                <a:gd name="connsiteX52" fmla="*/ 789432 w 1369771"/>
                <a:gd name="connsiteY52" fmla="*/ 465734 h 733348"/>
                <a:gd name="connsiteX53" fmla="*/ 743712 w 1369771"/>
                <a:gd name="connsiteY53" fmla="*/ 501091 h 733348"/>
                <a:gd name="connsiteX54" fmla="*/ 681533 w 1369771"/>
                <a:gd name="connsiteY54" fmla="*/ 524866 h 733348"/>
                <a:gd name="connsiteX55" fmla="*/ 663245 w 1369771"/>
                <a:gd name="connsiteY55" fmla="*/ 526694 h 733348"/>
                <a:gd name="connsiteX56" fmla="*/ 626059 w 1369771"/>
                <a:gd name="connsiteY56" fmla="*/ 534619 h 733348"/>
                <a:gd name="connsiteX57" fmla="*/ 585826 w 1369771"/>
                <a:gd name="connsiteY57" fmla="*/ 543154 h 733348"/>
                <a:gd name="connsiteX58" fmla="*/ 556565 w 1369771"/>
                <a:gd name="connsiteY58" fmla="*/ 563880 h 733348"/>
                <a:gd name="connsiteX59" fmla="*/ 548031 w 1369771"/>
                <a:gd name="connsiteY59" fmla="*/ 588264 h 733348"/>
                <a:gd name="connsiteX60" fmla="*/ 527304 w 1369771"/>
                <a:gd name="connsiteY60" fmla="*/ 611429 h 733348"/>
                <a:gd name="connsiteX61" fmla="*/ 474879 w 1369771"/>
                <a:gd name="connsiteY61" fmla="*/ 639470 h 733348"/>
                <a:gd name="connsiteX62" fmla="*/ 476707 w 1369771"/>
                <a:gd name="connsiteY62" fmla="*/ 666902 h 733348"/>
                <a:gd name="connsiteX63" fmla="*/ 454762 w 1369771"/>
                <a:gd name="connsiteY63" fmla="*/ 696163 h 733348"/>
                <a:gd name="connsiteX64" fmla="*/ 429768 w 1369771"/>
                <a:gd name="connsiteY64" fmla="*/ 730910 h 733348"/>
                <a:gd name="connsiteX65" fmla="*/ 390144 w 1369771"/>
                <a:gd name="connsiteY65" fmla="*/ 733349 h 733348"/>
                <a:gd name="connsiteX66" fmla="*/ 359664 w 1369771"/>
                <a:gd name="connsiteY66" fmla="*/ 704088 h 733348"/>
                <a:gd name="connsiteX67" fmla="*/ 304800 w 1369771"/>
                <a:gd name="connsiteY67" fmla="*/ 703478 h 733348"/>
                <a:gd name="connsiteX68" fmla="*/ 285293 w 1369771"/>
                <a:gd name="connsiteY68" fmla="*/ 683971 h 733348"/>
                <a:gd name="connsiteX69" fmla="*/ 280416 w 1369771"/>
                <a:gd name="connsiteY69" fmla="*/ 649834 h 733348"/>
                <a:gd name="connsiteX70" fmla="*/ 251155 w 1369771"/>
                <a:gd name="connsiteY70" fmla="*/ 605942 h 733348"/>
                <a:gd name="connsiteX71" fmla="*/ 246888 w 1369771"/>
                <a:gd name="connsiteY71" fmla="*/ 583387 h 733348"/>
                <a:gd name="connsiteX72" fmla="*/ 256032 w 1369771"/>
                <a:gd name="connsiteY72" fmla="*/ 552298 h 733348"/>
                <a:gd name="connsiteX73" fmla="*/ 233477 w 1369771"/>
                <a:gd name="connsiteY73" fmla="*/ 521208 h 733348"/>
                <a:gd name="connsiteX74" fmla="*/ 253594 w 1369771"/>
                <a:gd name="connsiteY74" fmla="*/ 496214 h 733348"/>
                <a:gd name="connsiteX75" fmla="*/ 242011 w 1369771"/>
                <a:gd name="connsiteY75" fmla="*/ 484022 h 733348"/>
                <a:gd name="connsiteX76" fmla="*/ 284683 w 1369771"/>
                <a:gd name="connsiteY76" fmla="*/ 445008 h 733348"/>
                <a:gd name="connsiteX77" fmla="*/ 328575 w 1369771"/>
                <a:gd name="connsiteY77" fmla="*/ 432206 h 733348"/>
                <a:gd name="connsiteX78" fmla="*/ 344424 w 1369771"/>
                <a:gd name="connsiteY78" fmla="*/ 418795 h 733348"/>
                <a:gd name="connsiteX79" fmla="*/ 361493 w 1369771"/>
                <a:gd name="connsiteY79" fmla="*/ 393192 h 733348"/>
                <a:gd name="connsiteX80" fmla="*/ 327965 w 1369771"/>
                <a:gd name="connsiteY80" fmla="*/ 404774 h 733348"/>
                <a:gd name="connsiteX81" fmla="*/ 312115 w 1369771"/>
                <a:gd name="connsiteY81" fmla="*/ 409651 h 733348"/>
                <a:gd name="connsiteX82" fmla="*/ 287122 w 1369771"/>
                <a:gd name="connsiteY82" fmla="*/ 413918 h 733348"/>
                <a:gd name="connsiteX83" fmla="*/ 261519 w 1369771"/>
                <a:gd name="connsiteY83" fmla="*/ 403555 h 733348"/>
                <a:gd name="connsiteX84" fmla="*/ 270663 w 1369771"/>
                <a:gd name="connsiteY84" fmla="*/ 381000 h 733348"/>
                <a:gd name="connsiteX85" fmla="*/ 288951 w 1369771"/>
                <a:gd name="connsiteY85" fmla="*/ 363931 h 733348"/>
                <a:gd name="connsiteX86" fmla="*/ 312115 w 1369771"/>
                <a:gd name="connsiteY86" fmla="*/ 363322 h 733348"/>
                <a:gd name="connsiteX87" fmla="*/ 358445 w 1369771"/>
                <a:gd name="connsiteY87" fmla="*/ 372466 h 733348"/>
                <a:gd name="connsiteX88" fmla="*/ 326136 w 1369771"/>
                <a:gd name="connsiteY88" fmla="*/ 351739 h 733348"/>
                <a:gd name="connsiteX89" fmla="*/ 309677 w 1369771"/>
                <a:gd name="connsiteY89" fmla="*/ 340766 h 733348"/>
                <a:gd name="connsiteX90" fmla="*/ 282855 w 1369771"/>
                <a:gd name="connsiteY90" fmla="*/ 345034 h 733348"/>
                <a:gd name="connsiteX91" fmla="*/ 267005 w 1369771"/>
                <a:gd name="connsiteY91" fmla="*/ 337109 h 733348"/>
                <a:gd name="connsiteX92" fmla="*/ 309677 w 1369771"/>
                <a:gd name="connsiteY92" fmla="*/ 307848 h 733348"/>
                <a:gd name="connsiteX93" fmla="*/ 301752 w 1369771"/>
                <a:gd name="connsiteY93" fmla="*/ 295656 h 733348"/>
                <a:gd name="connsiteX94" fmla="*/ 295047 w 1369771"/>
                <a:gd name="connsiteY94" fmla="*/ 274320 h 733348"/>
                <a:gd name="connsiteX95" fmla="*/ 286512 w 1369771"/>
                <a:gd name="connsiteY95" fmla="*/ 241402 h 733348"/>
                <a:gd name="connsiteX96" fmla="*/ 264567 w 1369771"/>
                <a:gd name="connsiteY96" fmla="*/ 229819 h 733348"/>
                <a:gd name="connsiteX97" fmla="*/ 273101 w 1369771"/>
                <a:gd name="connsiteY97" fmla="*/ 217018 h 733348"/>
                <a:gd name="connsiteX98" fmla="*/ 223723 w 1369771"/>
                <a:gd name="connsiteY98" fmla="*/ 199339 h 733348"/>
                <a:gd name="connsiteX99" fmla="*/ 176784 w 1369771"/>
                <a:gd name="connsiteY99" fmla="*/ 196901 h 733348"/>
                <a:gd name="connsiteX100" fmla="*/ 115215 w 1369771"/>
                <a:gd name="connsiteY100" fmla="*/ 198120 h 733348"/>
                <a:gd name="connsiteX101" fmla="*/ 57303 w 1369771"/>
                <a:gd name="connsiteY101" fmla="*/ 200558 h 733348"/>
                <a:gd name="connsiteX102" fmla="*/ 38405 w 1369771"/>
                <a:gd name="connsiteY102" fmla="*/ 190805 h 733348"/>
                <a:gd name="connsiteX103" fmla="*/ 15240 w 1369771"/>
                <a:gd name="connsiteY103" fmla="*/ 171907 h 733348"/>
                <a:gd name="connsiteX104" fmla="*/ 82296 w 1369771"/>
                <a:gd name="connsiteY104" fmla="*/ 162763 h 733348"/>
                <a:gd name="connsiteX105" fmla="*/ 128626 w 1369771"/>
                <a:gd name="connsiteY105" fmla="*/ 161544 h 733348"/>
                <a:gd name="connsiteX106" fmla="*/ 39624 w 1369771"/>
                <a:gd name="connsiteY106" fmla="*/ 153619 h 733348"/>
                <a:gd name="connsiteX107" fmla="*/ 0 w 1369771"/>
                <a:gd name="connsiteY107" fmla="*/ 142037 h 733348"/>
                <a:gd name="connsiteX108" fmla="*/ 13411 w 1369771"/>
                <a:gd name="connsiteY108" fmla="*/ 131064 h 733348"/>
                <a:gd name="connsiteX109" fmla="*/ 109119 w 1369771"/>
                <a:gd name="connsiteY109" fmla="*/ 117653 h 733348"/>
                <a:gd name="connsiteX110" fmla="*/ 200559 w 1369771"/>
                <a:gd name="connsiteY110" fmla="*/ 104242 h 733348"/>
                <a:gd name="connsiteX111" fmla="*/ 217627 w 1369771"/>
                <a:gd name="connsiteY111" fmla="*/ 94488 h 733348"/>
                <a:gd name="connsiteX112" fmla="*/ 168250 w 1369771"/>
                <a:gd name="connsiteY112" fmla="*/ 84734 h 733348"/>
                <a:gd name="connsiteX113" fmla="*/ 196291 w 1369771"/>
                <a:gd name="connsiteY113" fmla="*/ 74371 h 733348"/>
                <a:gd name="connsiteX114" fmla="*/ 285903 w 1369771"/>
                <a:gd name="connsiteY114" fmla="*/ 56693 h 733348"/>
                <a:gd name="connsiteX115" fmla="*/ 318821 w 1369771"/>
                <a:gd name="connsiteY115" fmla="*/ 54254 h 733348"/>
                <a:gd name="connsiteX116" fmla="*/ 320040 w 1369771"/>
                <a:gd name="connsiteY116" fmla="*/ 43282 h 733348"/>
                <a:gd name="connsiteX117" fmla="*/ 374904 w 1369771"/>
                <a:gd name="connsiteY117" fmla="*/ 36576 h 733348"/>
                <a:gd name="connsiteX118" fmla="*/ 441960 w 1369771"/>
                <a:gd name="connsiteY118" fmla="*/ 32918 h 733348"/>
                <a:gd name="connsiteX119" fmla="*/ 505359 w 1369771"/>
                <a:gd name="connsiteY119" fmla="*/ 32918 h 733348"/>
                <a:gd name="connsiteX120" fmla="*/ 522427 w 1369771"/>
                <a:gd name="connsiteY120" fmla="*/ 40234 h 733348"/>
                <a:gd name="connsiteX121" fmla="*/ 587045 w 1369771"/>
                <a:gd name="connsiteY121" fmla="*/ 26822 h 733348"/>
                <a:gd name="connsiteX122" fmla="*/ 630327 w 1369771"/>
                <a:gd name="connsiteY122" fmla="*/ 35966 h 733348"/>
                <a:gd name="connsiteX123" fmla="*/ 658368 w 1369771"/>
                <a:gd name="connsiteY123" fmla="*/ 37795 h 733348"/>
                <a:gd name="connsiteX124" fmla="*/ 696163 w 1369771"/>
                <a:gd name="connsiteY124" fmla="*/ 45720 h 733348"/>
                <a:gd name="connsiteX125" fmla="*/ 655320 w 1369771"/>
                <a:gd name="connsiteY125" fmla="*/ 32918 h 733348"/>
                <a:gd name="connsiteX126" fmla="*/ 665074 w 1369771"/>
                <a:gd name="connsiteY126" fmla="*/ 22555 h 733348"/>
                <a:gd name="connsiteX127" fmla="*/ 742493 w 1369771"/>
                <a:gd name="connsiteY127" fmla="*/ 9144 h 733348"/>
                <a:gd name="connsiteX128" fmla="*/ 813207 w 1369771"/>
                <a:gd name="connsiteY128" fmla="*/ 10363 h 733348"/>
                <a:gd name="connsiteX129" fmla="*/ 844296 w 1369771"/>
                <a:gd name="connsiteY129" fmla="*/ 1829 h 733348"/>
                <a:gd name="connsiteX130" fmla="*/ 916839 w 1369771"/>
                <a:gd name="connsiteY130" fmla="*/ 0 h 733348"/>
                <a:gd name="connsiteX131" fmla="*/ 1077163 w 1369771"/>
                <a:gd name="connsiteY131" fmla="*/ 2438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369771" h="733348">
                  <a:moveTo>
                    <a:pt x="1077163" y="2438"/>
                  </a:moveTo>
                  <a:lnTo>
                    <a:pt x="1198474" y="20726"/>
                  </a:lnTo>
                  <a:lnTo>
                    <a:pt x="1157631" y="29261"/>
                  </a:lnTo>
                  <a:lnTo>
                    <a:pt x="1078383" y="30480"/>
                  </a:lnTo>
                  <a:lnTo>
                    <a:pt x="965607" y="32918"/>
                  </a:lnTo>
                  <a:lnTo>
                    <a:pt x="974141" y="37186"/>
                  </a:lnTo>
                  <a:lnTo>
                    <a:pt x="1049122" y="34138"/>
                  </a:lnTo>
                  <a:lnTo>
                    <a:pt x="1108253" y="42672"/>
                  </a:lnTo>
                  <a:lnTo>
                    <a:pt x="1150925" y="35357"/>
                  </a:lnTo>
                  <a:lnTo>
                    <a:pt x="1165555" y="43891"/>
                  </a:lnTo>
                  <a:lnTo>
                    <a:pt x="1138123" y="58522"/>
                  </a:lnTo>
                  <a:lnTo>
                    <a:pt x="1194207" y="48768"/>
                  </a:lnTo>
                  <a:lnTo>
                    <a:pt x="1298448" y="39624"/>
                  </a:lnTo>
                  <a:lnTo>
                    <a:pt x="1359408" y="44501"/>
                  </a:lnTo>
                  <a:lnTo>
                    <a:pt x="1369771" y="54864"/>
                  </a:lnTo>
                  <a:lnTo>
                    <a:pt x="1279551" y="72542"/>
                  </a:lnTo>
                  <a:lnTo>
                    <a:pt x="1266139" y="78638"/>
                  </a:lnTo>
                  <a:lnTo>
                    <a:pt x="1196645" y="83515"/>
                  </a:lnTo>
                  <a:lnTo>
                    <a:pt x="1246023" y="84734"/>
                  </a:lnTo>
                  <a:lnTo>
                    <a:pt x="1216152" y="104242"/>
                  </a:lnTo>
                  <a:lnTo>
                    <a:pt x="1194207" y="121920"/>
                  </a:lnTo>
                  <a:lnTo>
                    <a:pt x="1186891" y="153619"/>
                  </a:lnTo>
                  <a:lnTo>
                    <a:pt x="1209447" y="173126"/>
                  </a:lnTo>
                  <a:lnTo>
                    <a:pt x="1173480" y="173736"/>
                  </a:lnTo>
                  <a:lnTo>
                    <a:pt x="1133856" y="183490"/>
                  </a:lnTo>
                  <a:lnTo>
                    <a:pt x="1172261" y="199339"/>
                  </a:lnTo>
                  <a:lnTo>
                    <a:pt x="1171651" y="224942"/>
                  </a:lnTo>
                  <a:lnTo>
                    <a:pt x="1146048" y="227990"/>
                  </a:lnTo>
                  <a:lnTo>
                    <a:pt x="1171042" y="254203"/>
                  </a:lnTo>
                  <a:lnTo>
                    <a:pt x="1118007" y="256642"/>
                  </a:lnTo>
                  <a:lnTo>
                    <a:pt x="1142391" y="268834"/>
                  </a:lnTo>
                  <a:lnTo>
                    <a:pt x="1132637" y="279806"/>
                  </a:lnTo>
                  <a:lnTo>
                    <a:pt x="1097890" y="284683"/>
                  </a:lnTo>
                  <a:lnTo>
                    <a:pt x="1064362" y="285293"/>
                  </a:lnTo>
                  <a:lnTo>
                    <a:pt x="1089965" y="306019"/>
                  </a:lnTo>
                  <a:lnTo>
                    <a:pt x="1086917" y="320650"/>
                  </a:lnTo>
                  <a:lnTo>
                    <a:pt x="1042416" y="307238"/>
                  </a:lnTo>
                  <a:lnTo>
                    <a:pt x="1027786" y="315773"/>
                  </a:lnTo>
                  <a:lnTo>
                    <a:pt x="1058266" y="323698"/>
                  </a:lnTo>
                  <a:lnTo>
                    <a:pt x="1086307" y="343205"/>
                  </a:lnTo>
                  <a:lnTo>
                    <a:pt x="1089965" y="369418"/>
                  </a:lnTo>
                  <a:lnTo>
                    <a:pt x="1044855" y="375514"/>
                  </a:lnTo>
                  <a:lnTo>
                    <a:pt x="1028395" y="362712"/>
                  </a:lnTo>
                  <a:lnTo>
                    <a:pt x="1002792" y="344424"/>
                  </a:lnTo>
                  <a:lnTo>
                    <a:pt x="1005840" y="366370"/>
                  </a:lnTo>
                  <a:lnTo>
                    <a:pt x="972922" y="383438"/>
                  </a:lnTo>
                  <a:lnTo>
                    <a:pt x="1038149" y="384658"/>
                  </a:lnTo>
                  <a:lnTo>
                    <a:pt x="1071677" y="386486"/>
                  </a:lnTo>
                  <a:lnTo>
                    <a:pt x="999135" y="415138"/>
                  </a:lnTo>
                  <a:lnTo>
                    <a:pt x="924763" y="441350"/>
                  </a:lnTo>
                  <a:lnTo>
                    <a:pt x="847344" y="452323"/>
                  </a:lnTo>
                  <a:lnTo>
                    <a:pt x="819303" y="452933"/>
                  </a:lnTo>
                  <a:lnTo>
                    <a:pt x="789432" y="465734"/>
                  </a:lnTo>
                  <a:lnTo>
                    <a:pt x="743712" y="501091"/>
                  </a:lnTo>
                  <a:lnTo>
                    <a:pt x="681533" y="524866"/>
                  </a:lnTo>
                  <a:lnTo>
                    <a:pt x="663245" y="526694"/>
                  </a:lnTo>
                  <a:lnTo>
                    <a:pt x="626059" y="534619"/>
                  </a:lnTo>
                  <a:lnTo>
                    <a:pt x="585826" y="543154"/>
                  </a:lnTo>
                  <a:lnTo>
                    <a:pt x="556565" y="563880"/>
                  </a:lnTo>
                  <a:lnTo>
                    <a:pt x="548031" y="588264"/>
                  </a:lnTo>
                  <a:lnTo>
                    <a:pt x="527304" y="611429"/>
                  </a:lnTo>
                  <a:lnTo>
                    <a:pt x="474879" y="639470"/>
                  </a:lnTo>
                  <a:lnTo>
                    <a:pt x="476707" y="666902"/>
                  </a:lnTo>
                  <a:lnTo>
                    <a:pt x="454762" y="696163"/>
                  </a:lnTo>
                  <a:lnTo>
                    <a:pt x="429768" y="730910"/>
                  </a:lnTo>
                  <a:lnTo>
                    <a:pt x="390144" y="733349"/>
                  </a:lnTo>
                  <a:lnTo>
                    <a:pt x="359664" y="704088"/>
                  </a:lnTo>
                  <a:lnTo>
                    <a:pt x="304800" y="703478"/>
                  </a:lnTo>
                  <a:lnTo>
                    <a:pt x="285293" y="683971"/>
                  </a:lnTo>
                  <a:lnTo>
                    <a:pt x="280416" y="649834"/>
                  </a:lnTo>
                  <a:lnTo>
                    <a:pt x="251155" y="605942"/>
                  </a:lnTo>
                  <a:lnTo>
                    <a:pt x="246888" y="583387"/>
                  </a:lnTo>
                  <a:lnTo>
                    <a:pt x="256032" y="552298"/>
                  </a:lnTo>
                  <a:lnTo>
                    <a:pt x="233477" y="521208"/>
                  </a:lnTo>
                  <a:lnTo>
                    <a:pt x="253594" y="496214"/>
                  </a:lnTo>
                  <a:lnTo>
                    <a:pt x="242011" y="484022"/>
                  </a:lnTo>
                  <a:lnTo>
                    <a:pt x="284683" y="445008"/>
                  </a:lnTo>
                  <a:lnTo>
                    <a:pt x="328575" y="432206"/>
                  </a:lnTo>
                  <a:lnTo>
                    <a:pt x="344424" y="418795"/>
                  </a:lnTo>
                  <a:lnTo>
                    <a:pt x="361493" y="393192"/>
                  </a:lnTo>
                  <a:lnTo>
                    <a:pt x="327965" y="404774"/>
                  </a:lnTo>
                  <a:lnTo>
                    <a:pt x="312115" y="409651"/>
                  </a:lnTo>
                  <a:lnTo>
                    <a:pt x="287122" y="413918"/>
                  </a:lnTo>
                  <a:lnTo>
                    <a:pt x="261519" y="403555"/>
                  </a:lnTo>
                  <a:lnTo>
                    <a:pt x="270663" y="381000"/>
                  </a:lnTo>
                  <a:lnTo>
                    <a:pt x="288951" y="363931"/>
                  </a:lnTo>
                  <a:lnTo>
                    <a:pt x="312115" y="363322"/>
                  </a:lnTo>
                  <a:lnTo>
                    <a:pt x="358445" y="372466"/>
                  </a:lnTo>
                  <a:lnTo>
                    <a:pt x="326136" y="351739"/>
                  </a:lnTo>
                  <a:lnTo>
                    <a:pt x="309677" y="340766"/>
                  </a:lnTo>
                  <a:lnTo>
                    <a:pt x="282855" y="345034"/>
                  </a:lnTo>
                  <a:lnTo>
                    <a:pt x="267005" y="337109"/>
                  </a:lnTo>
                  <a:lnTo>
                    <a:pt x="309677" y="307848"/>
                  </a:lnTo>
                  <a:lnTo>
                    <a:pt x="301752" y="295656"/>
                  </a:lnTo>
                  <a:lnTo>
                    <a:pt x="295047" y="274320"/>
                  </a:lnTo>
                  <a:lnTo>
                    <a:pt x="286512" y="241402"/>
                  </a:lnTo>
                  <a:lnTo>
                    <a:pt x="264567" y="229819"/>
                  </a:lnTo>
                  <a:lnTo>
                    <a:pt x="273101" y="217018"/>
                  </a:lnTo>
                  <a:lnTo>
                    <a:pt x="223723" y="199339"/>
                  </a:lnTo>
                  <a:lnTo>
                    <a:pt x="176784" y="196901"/>
                  </a:lnTo>
                  <a:lnTo>
                    <a:pt x="115215" y="198120"/>
                  </a:lnTo>
                  <a:lnTo>
                    <a:pt x="57303" y="200558"/>
                  </a:lnTo>
                  <a:lnTo>
                    <a:pt x="38405" y="190805"/>
                  </a:lnTo>
                  <a:lnTo>
                    <a:pt x="15240" y="171907"/>
                  </a:lnTo>
                  <a:lnTo>
                    <a:pt x="82296" y="162763"/>
                  </a:lnTo>
                  <a:lnTo>
                    <a:pt x="128626" y="161544"/>
                  </a:lnTo>
                  <a:lnTo>
                    <a:pt x="39624" y="153619"/>
                  </a:lnTo>
                  <a:lnTo>
                    <a:pt x="0" y="142037"/>
                  </a:lnTo>
                  <a:lnTo>
                    <a:pt x="13411" y="131064"/>
                  </a:lnTo>
                  <a:lnTo>
                    <a:pt x="109119" y="117653"/>
                  </a:lnTo>
                  <a:lnTo>
                    <a:pt x="200559" y="104242"/>
                  </a:lnTo>
                  <a:lnTo>
                    <a:pt x="217627" y="94488"/>
                  </a:lnTo>
                  <a:lnTo>
                    <a:pt x="168250" y="84734"/>
                  </a:lnTo>
                  <a:lnTo>
                    <a:pt x="196291" y="74371"/>
                  </a:lnTo>
                  <a:lnTo>
                    <a:pt x="285903" y="56693"/>
                  </a:lnTo>
                  <a:lnTo>
                    <a:pt x="318821" y="54254"/>
                  </a:lnTo>
                  <a:lnTo>
                    <a:pt x="320040" y="43282"/>
                  </a:lnTo>
                  <a:lnTo>
                    <a:pt x="374904" y="36576"/>
                  </a:lnTo>
                  <a:lnTo>
                    <a:pt x="441960" y="32918"/>
                  </a:lnTo>
                  <a:lnTo>
                    <a:pt x="505359" y="32918"/>
                  </a:lnTo>
                  <a:lnTo>
                    <a:pt x="522427" y="40234"/>
                  </a:lnTo>
                  <a:lnTo>
                    <a:pt x="587045" y="26822"/>
                  </a:lnTo>
                  <a:lnTo>
                    <a:pt x="630327" y="35966"/>
                  </a:lnTo>
                  <a:lnTo>
                    <a:pt x="658368" y="37795"/>
                  </a:lnTo>
                  <a:lnTo>
                    <a:pt x="696163" y="45720"/>
                  </a:lnTo>
                  <a:lnTo>
                    <a:pt x="655320" y="32918"/>
                  </a:lnTo>
                  <a:lnTo>
                    <a:pt x="665074" y="22555"/>
                  </a:lnTo>
                  <a:lnTo>
                    <a:pt x="742493" y="9144"/>
                  </a:lnTo>
                  <a:lnTo>
                    <a:pt x="813207" y="10363"/>
                  </a:lnTo>
                  <a:lnTo>
                    <a:pt x="844296" y="1829"/>
                  </a:lnTo>
                  <a:lnTo>
                    <a:pt x="916839" y="0"/>
                  </a:lnTo>
                  <a:lnTo>
                    <a:pt x="1077163"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39" name="Forme libre : forme 98">
              <a:extLst>
                <a:ext uri="{FF2B5EF4-FFF2-40B4-BE49-F238E27FC236}">
                  <a16:creationId xmlns:a16="http://schemas.microsoft.com/office/drawing/2014/main" id="{EE11C3B3-9B87-DB16-1EA9-390FB61DBF7B}"/>
                </a:ext>
              </a:extLst>
            </p:cNvPr>
            <p:cNvSpPr/>
            <p:nvPr/>
          </p:nvSpPr>
          <p:spPr>
            <a:xfrm>
              <a:off x="2854756" y="3719778"/>
              <a:ext cx="142036" cy="159715"/>
            </a:xfrm>
            <a:custGeom>
              <a:avLst/>
              <a:gdLst>
                <a:gd name="connsiteX0" fmla="*/ 120701 w 142036"/>
                <a:gd name="connsiteY0" fmla="*/ 610 h 159715"/>
                <a:gd name="connsiteX1" fmla="*/ 116434 w 142036"/>
                <a:gd name="connsiteY1" fmla="*/ 31699 h 159715"/>
                <a:gd name="connsiteX2" fmla="*/ 108509 w 142036"/>
                <a:gd name="connsiteY2" fmla="*/ 75590 h 159715"/>
                <a:gd name="connsiteX3" fmla="*/ 118872 w 142036"/>
                <a:gd name="connsiteY3" fmla="*/ 75590 h 159715"/>
                <a:gd name="connsiteX4" fmla="*/ 129235 w 142036"/>
                <a:gd name="connsiteY4" fmla="*/ 82906 h 159715"/>
                <a:gd name="connsiteX5" fmla="*/ 132893 w 142036"/>
                <a:gd name="connsiteY5" fmla="*/ 76810 h 159715"/>
                <a:gd name="connsiteX6" fmla="*/ 142037 w 142036"/>
                <a:gd name="connsiteY6" fmla="*/ 81686 h 159715"/>
                <a:gd name="connsiteX7" fmla="*/ 124968 w 142036"/>
                <a:gd name="connsiteY7" fmla="*/ 96926 h 159715"/>
                <a:gd name="connsiteX8" fmla="*/ 107290 w 142036"/>
                <a:gd name="connsiteY8" fmla="*/ 107899 h 159715"/>
                <a:gd name="connsiteX9" fmla="*/ 104242 w 142036"/>
                <a:gd name="connsiteY9" fmla="*/ 115214 h 159715"/>
                <a:gd name="connsiteX10" fmla="*/ 106071 w 142036"/>
                <a:gd name="connsiteY10" fmla="*/ 123139 h 159715"/>
                <a:gd name="connsiteX11" fmla="*/ 98146 w 142036"/>
                <a:gd name="connsiteY11" fmla="*/ 132893 h 159715"/>
                <a:gd name="connsiteX12" fmla="*/ 89611 w 142036"/>
                <a:gd name="connsiteY12" fmla="*/ 135331 h 159715"/>
                <a:gd name="connsiteX13" fmla="*/ 91440 w 142036"/>
                <a:gd name="connsiteY13" fmla="*/ 140208 h 159715"/>
                <a:gd name="connsiteX14" fmla="*/ 84125 w 142036"/>
                <a:gd name="connsiteY14" fmla="*/ 144475 h 159715"/>
                <a:gd name="connsiteX15" fmla="*/ 71933 w 142036"/>
                <a:gd name="connsiteY15" fmla="*/ 154229 h 159715"/>
                <a:gd name="connsiteX16" fmla="*/ 70104 w 142036"/>
                <a:gd name="connsiteY16" fmla="*/ 159715 h 159715"/>
                <a:gd name="connsiteX17" fmla="*/ 53035 w 142036"/>
                <a:gd name="connsiteY17" fmla="*/ 153010 h 159715"/>
                <a:gd name="connsiteX18" fmla="*/ 31699 w 142036"/>
                <a:gd name="connsiteY18" fmla="*/ 152400 h 159715"/>
                <a:gd name="connsiteX19" fmla="*/ 17069 w 142036"/>
                <a:gd name="connsiteY19" fmla="*/ 144475 h 159715"/>
                <a:gd name="connsiteX20" fmla="*/ 0 w 142036"/>
                <a:gd name="connsiteY20" fmla="*/ 128626 h 159715"/>
                <a:gd name="connsiteX21" fmla="*/ 2439 w 142036"/>
                <a:gd name="connsiteY21" fmla="*/ 117043 h 159715"/>
                <a:gd name="connsiteX22" fmla="*/ 7315 w 142036"/>
                <a:gd name="connsiteY22" fmla="*/ 107899 h 159715"/>
                <a:gd name="connsiteX23" fmla="*/ 3048 w 142036"/>
                <a:gd name="connsiteY23" fmla="*/ 100584 h 159715"/>
                <a:gd name="connsiteX24" fmla="*/ 23165 w 142036"/>
                <a:gd name="connsiteY24" fmla="*/ 68885 h 159715"/>
                <a:gd name="connsiteX25" fmla="*/ 67056 w 142036"/>
                <a:gd name="connsiteY25" fmla="*/ 68885 h 159715"/>
                <a:gd name="connsiteX26" fmla="*/ 69495 w 142036"/>
                <a:gd name="connsiteY26" fmla="*/ 55474 h 159715"/>
                <a:gd name="connsiteX27" fmla="*/ 64618 w 142036"/>
                <a:gd name="connsiteY27" fmla="*/ 53035 h 159715"/>
                <a:gd name="connsiteX28" fmla="*/ 61570 w 142036"/>
                <a:gd name="connsiteY28" fmla="*/ 44501 h 159715"/>
                <a:gd name="connsiteX29" fmla="*/ 49987 w 142036"/>
                <a:gd name="connsiteY29" fmla="*/ 35357 h 159715"/>
                <a:gd name="connsiteX30" fmla="*/ 39015 w 142036"/>
                <a:gd name="connsiteY30" fmla="*/ 22555 h 159715"/>
                <a:gd name="connsiteX31" fmla="*/ 54255 w 142036"/>
                <a:gd name="connsiteY31" fmla="*/ 21946 h 159715"/>
                <a:gd name="connsiteX32" fmla="*/ 57303 w 142036"/>
                <a:gd name="connsiteY32" fmla="*/ 0 h 159715"/>
                <a:gd name="connsiteX33" fmla="*/ 89002 w 142036"/>
                <a:gd name="connsiteY33" fmla="*/ 0 h 159715"/>
                <a:gd name="connsiteX34" fmla="*/ 120701 w 142036"/>
                <a:gd name="connsiteY34" fmla="*/ 610 h 15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036" h="159715">
                  <a:moveTo>
                    <a:pt x="120701" y="610"/>
                  </a:moveTo>
                  <a:lnTo>
                    <a:pt x="116434" y="31699"/>
                  </a:lnTo>
                  <a:lnTo>
                    <a:pt x="108509" y="75590"/>
                  </a:lnTo>
                  <a:lnTo>
                    <a:pt x="118872" y="75590"/>
                  </a:lnTo>
                  <a:lnTo>
                    <a:pt x="129235" y="82906"/>
                  </a:lnTo>
                  <a:lnTo>
                    <a:pt x="132893" y="76810"/>
                  </a:lnTo>
                  <a:lnTo>
                    <a:pt x="142037" y="81686"/>
                  </a:lnTo>
                  <a:lnTo>
                    <a:pt x="124968" y="96926"/>
                  </a:lnTo>
                  <a:lnTo>
                    <a:pt x="107290" y="107899"/>
                  </a:lnTo>
                  <a:lnTo>
                    <a:pt x="104242" y="115214"/>
                  </a:lnTo>
                  <a:lnTo>
                    <a:pt x="106071" y="123139"/>
                  </a:lnTo>
                  <a:lnTo>
                    <a:pt x="98146" y="132893"/>
                  </a:lnTo>
                  <a:lnTo>
                    <a:pt x="89611" y="135331"/>
                  </a:lnTo>
                  <a:lnTo>
                    <a:pt x="91440" y="140208"/>
                  </a:lnTo>
                  <a:lnTo>
                    <a:pt x="84125" y="144475"/>
                  </a:lnTo>
                  <a:lnTo>
                    <a:pt x="71933" y="154229"/>
                  </a:lnTo>
                  <a:lnTo>
                    <a:pt x="70104" y="159715"/>
                  </a:lnTo>
                  <a:lnTo>
                    <a:pt x="53035" y="153010"/>
                  </a:lnTo>
                  <a:lnTo>
                    <a:pt x="31699" y="152400"/>
                  </a:lnTo>
                  <a:lnTo>
                    <a:pt x="17069" y="144475"/>
                  </a:lnTo>
                  <a:lnTo>
                    <a:pt x="0" y="128626"/>
                  </a:lnTo>
                  <a:lnTo>
                    <a:pt x="2439" y="117043"/>
                  </a:lnTo>
                  <a:lnTo>
                    <a:pt x="7315" y="107899"/>
                  </a:lnTo>
                  <a:lnTo>
                    <a:pt x="3048" y="100584"/>
                  </a:lnTo>
                  <a:lnTo>
                    <a:pt x="23165" y="68885"/>
                  </a:lnTo>
                  <a:lnTo>
                    <a:pt x="67056" y="68885"/>
                  </a:lnTo>
                  <a:lnTo>
                    <a:pt x="69495" y="55474"/>
                  </a:lnTo>
                  <a:lnTo>
                    <a:pt x="64618" y="53035"/>
                  </a:lnTo>
                  <a:lnTo>
                    <a:pt x="61570" y="44501"/>
                  </a:lnTo>
                  <a:lnTo>
                    <a:pt x="49987" y="35357"/>
                  </a:lnTo>
                  <a:lnTo>
                    <a:pt x="39015" y="22555"/>
                  </a:lnTo>
                  <a:lnTo>
                    <a:pt x="54255" y="21946"/>
                  </a:lnTo>
                  <a:lnTo>
                    <a:pt x="57303" y="0"/>
                  </a:lnTo>
                  <a:lnTo>
                    <a:pt x="89002" y="0"/>
                  </a:lnTo>
                  <a:lnTo>
                    <a:pt x="120701"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0" name="Forme libre : forme 99">
              <a:extLst>
                <a:ext uri="{FF2B5EF4-FFF2-40B4-BE49-F238E27FC236}">
                  <a16:creationId xmlns:a16="http://schemas.microsoft.com/office/drawing/2014/main" id="{535E314F-085E-0889-8CA4-EC539D75A2D9}"/>
                </a:ext>
              </a:extLst>
            </p:cNvPr>
            <p:cNvSpPr/>
            <p:nvPr/>
          </p:nvSpPr>
          <p:spPr>
            <a:xfrm>
              <a:off x="3894124" y="4089805"/>
              <a:ext cx="164592" cy="277977"/>
            </a:xfrm>
            <a:custGeom>
              <a:avLst/>
              <a:gdLst>
                <a:gd name="connsiteX0" fmla="*/ 146914 w 164592"/>
                <a:gd name="connsiteY0" fmla="*/ 93878 h 277977"/>
                <a:gd name="connsiteX1" fmla="*/ 140818 w 164592"/>
                <a:gd name="connsiteY1" fmla="*/ 129235 h 277977"/>
                <a:gd name="connsiteX2" fmla="*/ 119482 w 164592"/>
                <a:gd name="connsiteY2" fmla="*/ 138989 h 277977"/>
                <a:gd name="connsiteX3" fmla="*/ 121311 w 164592"/>
                <a:gd name="connsiteY3" fmla="*/ 148133 h 277977"/>
                <a:gd name="connsiteX4" fmla="*/ 114605 w 164592"/>
                <a:gd name="connsiteY4" fmla="*/ 168859 h 277977"/>
                <a:gd name="connsiteX5" fmla="*/ 129235 w 164592"/>
                <a:gd name="connsiteY5" fmla="*/ 196901 h 277977"/>
                <a:gd name="connsiteX6" fmla="*/ 140208 w 164592"/>
                <a:gd name="connsiteY6" fmla="*/ 196901 h 277977"/>
                <a:gd name="connsiteX7" fmla="*/ 144475 w 164592"/>
                <a:gd name="connsiteY7" fmla="*/ 218846 h 277977"/>
                <a:gd name="connsiteX8" fmla="*/ 164592 w 164592"/>
                <a:gd name="connsiteY8" fmla="*/ 252984 h 277977"/>
                <a:gd name="connsiteX9" fmla="*/ 156667 w 164592"/>
                <a:gd name="connsiteY9" fmla="*/ 254813 h 277977"/>
                <a:gd name="connsiteX10" fmla="*/ 137160 w 164592"/>
                <a:gd name="connsiteY10" fmla="*/ 251155 h 277977"/>
                <a:gd name="connsiteX11" fmla="*/ 126187 w 164592"/>
                <a:gd name="connsiteY11" fmla="*/ 261518 h 277977"/>
                <a:gd name="connsiteX12" fmla="*/ 110338 w 164592"/>
                <a:gd name="connsiteY12" fmla="*/ 268224 h 277977"/>
                <a:gd name="connsiteX13" fmla="*/ 99365 w 164592"/>
                <a:gd name="connsiteY13" fmla="*/ 270053 h 277977"/>
                <a:gd name="connsiteX14" fmla="*/ 95707 w 164592"/>
                <a:gd name="connsiteY14" fmla="*/ 277978 h 277977"/>
                <a:gd name="connsiteX15" fmla="*/ 78639 w 164592"/>
                <a:gd name="connsiteY15" fmla="*/ 276149 h 277977"/>
                <a:gd name="connsiteX16" fmla="*/ 57303 w 164592"/>
                <a:gd name="connsiteY16" fmla="*/ 257861 h 277977"/>
                <a:gd name="connsiteX17" fmla="*/ 55474 w 164592"/>
                <a:gd name="connsiteY17" fmla="*/ 239573 h 277977"/>
                <a:gd name="connsiteX18" fmla="*/ 46939 w 164592"/>
                <a:gd name="connsiteY18" fmla="*/ 219456 h 277977"/>
                <a:gd name="connsiteX19" fmla="*/ 53035 w 164592"/>
                <a:gd name="connsiteY19" fmla="*/ 186538 h 277977"/>
                <a:gd name="connsiteX20" fmla="*/ 62789 w 164592"/>
                <a:gd name="connsiteY20" fmla="*/ 172517 h 277977"/>
                <a:gd name="connsiteX21" fmla="*/ 55474 w 164592"/>
                <a:gd name="connsiteY21" fmla="*/ 154229 h 277977"/>
                <a:gd name="connsiteX22" fmla="*/ 43282 w 164592"/>
                <a:gd name="connsiteY22" fmla="*/ 148742 h 277977"/>
                <a:gd name="connsiteX23" fmla="*/ 48159 w 164592"/>
                <a:gd name="connsiteY23" fmla="*/ 131064 h 277977"/>
                <a:gd name="connsiteX24" fmla="*/ 40843 w 164592"/>
                <a:gd name="connsiteY24" fmla="*/ 122530 h 277977"/>
                <a:gd name="connsiteX25" fmla="*/ 22555 w 164592"/>
                <a:gd name="connsiteY25" fmla="*/ 123749 h 277977"/>
                <a:gd name="connsiteX26" fmla="*/ 0 w 164592"/>
                <a:gd name="connsiteY26" fmla="*/ 94488 h 277977"/>
                <a:gd name="connsiteX27" fmla="*/ 9754 w 164592"/>
                <a:gd name="connsiteY27" fmla="*/ 83515 h 277977"/>
                <a:gd name="connsiteX28" fmla="*/ 9754 w 164592"/>
                <a:gd name="connsiteY28" fmla="*/ 65227 h 277977"/>
                <a:gd name="connsiteX29" fmla="*/ 31090 w 164592"/>
                <a:gd name="connsiteY29" fmla="*/ 59131 h 277977"/>
                <a:gd name="connsiteX30" fmla="*/ 39624 w 164592"/>
                <a:gd name="connsiteY30" fmla="*/ 51816 h 277977"/>
                <a:gd name="connsiteX31" fmla="*/ 28651 w 164592"/>
                <a:gd name="connsiteY31" fmla="*/ 37186 h 277977"/>
                <a:gd name="connsiteX32" fmla="*/ 31699 w 164592"/>
                <a:gd name="connsiteY32" fmla="*/ 23165 h 277977"/>
                <a:gd name="connsiteX33" fmla="*/ 60351 w 164592"/>
                <a:gd name="connsiteY33" fmla="*/ 0 h 277977"/>
                <a:gd name="connsiteX34" fmla="*/ 82296 w 164592"/>
                <a:gd name="connsiteY34" fmla="*/ 14630 h 277977"/>
                <a:gd name="connsiteX35" fmla="*/ 102413 w 164592"/>
                <a:gd name="connsiteY35" fmla="*/ 39624 h 277977"/>
                <a:gd name="connsiteX36" fmla="*/ 103023 w 164592"/>
                <a:gd name="connsiteY36" fmla="*/ 60350 h 277977"/>
                <a:gd name="connsiteX37" fmla="*/ 115824 w 164592"/>
                <a:gd name="connsiteY37" fmla="*/ 60960 h 277977"/>
                <a:gd name="connsiteX38" fmla="*/ 134112 w 164592"/>
                <a:gd name="connsiteY38" fmla="*/ 79858 h 277977"/>
                <a:gd name="connsiteX39" fmla="*/ 146914 w 164592"/>
                <a:gd name="connsiteY39" fmla="*/ 93878 h 27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592" h="277977">
                  <a:moveTo>
                    <a:pt x="146914" y="93878"/>
                  </a:moveTo>
                  <a:lnTo>
                    <a:pt x="140818" y="129235"/>
                  </a:lnTo>
                  <a:lnTo>
                    <a:pt x="119482" y="138989"/>
                  </a:lnTo>
                  <a:lnTo>
                    <a:pt x="121311" y="148133"/>
                  </a:lnTo>
                  <a:lnTo>
                    <a:pt x="114605" y="168859"/>
                  </a:lnTo>
                  <a:lnTo>
                    <a:pt x="129235" y="196901"/>
                  </a:lnTo>
                  <a:lnTo>
                    <a:pt x="140208" y="196901"/>
                  </a:lnTo>
                  <a:lnTo>
                    <a:pt x="144475" y="218846"/>
                  </a:lnTo>
                  <a:lnTo>
                    <a:pt x="164592" y="252984"/>
                  </a:lnTo>
                  <a:lnTo>
                    <a:pt x="156667" y="254813"/>
                  </a:lnTo>
                  <a:lnTo>
                    <a:pt x="137160" y="251155"/>
                  </a:lnTo>
                  <a:lnTo>
                    <a:pt x="126187" y="261518"/>
                  </a:lnTo>
                  <a:lnTo>
                    <a:pt x="110338" y="268224"/>
                  </a:lnTo>
                  <a:lnTo>
                    <a:pt x="99365" y="270053"/>
                  </a:lnTo>
                  <a:lnTo>
                    <a:pt x="95707" y="277978"/>
                  </a:lnTo>
                  <a:lnTo>
                    <a:pt x="78639" y="276149"/>
                  </a:lnTo>
                  <a:lnTo>
                    <a:pt x="57303" y="257861"/>
                  </a:lnTo>
                  <a:lnTo>
                    <a:pt x="55474" y="239573"/>
                  </a:lnTo>
                  <a:lnTo>
                    <a:pt x="46939" y="219456"/>
                  </a:lnTo>
                  <a:lnTo>
                    <a:pt x="53035" y="186538"/>
                  </a:lnTo>
                  <a:lnTo>
                    <a:pt x="62789" y="172517"/>
                  </a:lnTo>
                  <a:lnTo>
                    <a:pt x="55474" y="154229"/>
                  </a:lnTo>
                  <a:lnTo>
                    <a:pt x="43282" y="148742"/>
                  </a:lnTo>
                  <a:lnTo>
                    <a:pt x="48159" y="131064"/>
                  </a:lnTo>
                  <a:lnTo>
                    <a:pt x="40843" y="122530"/>
                  </a:lnTo>
                  <a:lnTo>
                    <a:pt x="22555" y="123749"/>
                  </a:lnTo>
                  <a:lnTo>
                    <a:pt x="0" y="94488"/>
                  </a:lnTo>
                  <a:lnTo>
                    <a:pt x="9754" y="83515"/>
                  </a:lnTo>
                  <a:lnTo>
                    <a:pt x="9754" y="65227"/>
                  </a:lnTo>
                  <a:lnTo>
                    <a:pt x="31090" y="59131"/>
                  </a:lnTo>
                  <a:lnTo>
                    <a:pt x="39624" y="51816"/>
                  </a:lnTo>
                  <a:lnTo>
                    <a:pt x="28651" y="37186"/>
                  </a:lnTo>
                  <a:lnTo>
                    <a:pt x="31699" y="23165"/>
                  </a:lnTo>
                  <a:lnTo>
                    <a:pt x="60351" y="0"/>
                  </a:lnTo>
                  <a:lnTo>
                    <a:pt x="82296" y="14630"/>
                  </a:lnTo>
                  <a:lnTo>
                    <a:pt x="102413" y="39624"/>
                  </a:lnTo>
                  <a:lnTo>
                    <a:pt x="103023" y="60350"/>
                  </a:lnTo>
                  <a:lnTo>
                    <a:pt x="115824" y="60960"/>
                  </a:lnTo>
                  <a:lnTo>
                    <a:pt x="134112" y="79858"/>
                  </a:lnTo>
                  <a:lnTo>
                    <a:pt x="146914" y="9387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1" name="Forme libre : forme 100">
              <a:extLst>
                <a:ext uri="{FF2B5EF4-FFF2-40B4-BE49-F238E27FC236}">
                  <a16:creationId xmlns:a16="http://schemas.microsoft.com/office/drawing/2014/main" id="{DF9CF7FA-EE1D-3A84-378C-2B349B125E6E}"/>
                </a:ext>
              </a:extLst>
            </p:cNvPr>
            <p:cNvSpPr/>
            <p:nvPr/>
          </p:nvSpPr>
          <p:spPr>
            <a:xfrm>
              <a:off x="2952902" y="3791101"/>
              <a:ext cx="214579" cy="118262"/>
            </a:xfrm>
            <a:custGeom>
              <a:avLst/>
              <a:gdLst>
                <a:gd name="connsiteX0" fmla="*/ 214579 w 214579"/>
                <a:gd name="connsiteY0" fmla="*/ 39014 h 118262"/>
                <a:gd name="connsiteX1" fmla="*/ 202997 w 214579"/>
                <a:gd name="connsiteY1" fmla="*/ 38405 h 118262"/>
                <a:gd name="connsiteX2" fmla="*/ 197510 w 214579"/>
                <a:gd name="connsiteY2" fmla="*/ 43891 h 118262"/>
                <a:gd name="connsiteX3" fmla="*/ 185318 w 214579"/>
                <a:gd name="connsiteY3" fmla="*/ 48768 h 118262"/>
                <a:gd name="connsiteX4" fmla="*/ 176784 w 214579"/>
                <a:gd name="connsiteY4" fmla="*/ 48768 h 118262"/>
                <a:gd name="connsiteX5" fmla="*/ 168859 w 214579"/>
                <a:gd name="connsiteY5" fmla="*/ 53645 h 118262"/>
                <a:gd name="connsiteX6" fmla="*/ 162154 w 214579"/>
                <a:gd name="connsiteY6" fmla="*/ 52426 h 118262"/>
                <a:gd name="connsiteX7" fmla="*/ 156667 w 214579"/>
                <a:gd name="connsiteY7" fmla="*/ 46330 h 118262"/>
                <a:gd name="connsiteX8" fmla="*/ 153010 w 214579"/>
                <a:gd name="connsiteY8" fmla="*/ 47549 h 118262"/>
                <a:gd name="connsiteX9" fmla="*/ 147523 w 214579"/>
                <a:gd name="connsiteY9" fmla="*/ 56693 h 118262"/>
                <a:gd name="connsiteX10" fmla="*/ 144475 w 214579"/>
                <a:gd name="connsiteY10" fmla="*/ 56083 h 118262"/>
                <a:gd name="connsiteX11" fmla="*/ 143256 w 214579"/>
                <a:gd name="connsiteY11" fmla="*/ 64618 h 118262"/>
                <a:gd name="connsiteX12" fmla="*/ 130454 w 214579"/>
                <a:gd name="connsiteY12" fmla="*/ 74981 h 118262"/>
                <a:gd name="connsiteX13" fmla="*/ 123139 w 214579"/>
                <a:gd name="connsiteY13" fmla="*/ 79858 h 118262"/>
                <a:gd name="connsiteX14" fmla="*/ 119482 w 214579"/>
                <a:gd name="connsiteY14" fmla="*/ 84734 h 118262"/>
                <a:gd name="connsiteX15" fmla="*/ 110338 w 214579"/>
                <a:gd name="connsiteY15" fmla="*/ 76810 h 118262"/>
                <a:gd name="connsiteX16" fmla="*/ 101803 w 214579"/>
                <a:gd name="connsiteY16" fmla="*/ 87173 h 118262"/>
                <a:gd name="connsiteX17" fmla="*/ 94488 w 214579"/>
                <a:gd name="connsiteY17" fmla="*/ 87173 h 118262"/>
                <a:gd name="connsiteX18" fmla="*/ 86563 w 214579"/>
                <a:gd name="connsiteY18" fmla="*/ 87782 h 118262"/>
                <a:gd name="connsiteX19" fmla="*/ 85344 w 214579"/>
                <a:gd name="connsiteY19" fmla="*/ 107290 h 118262"/>
                <a:gd name="connsiteX20" fmla="*/ 80467 w 214579"/>
                <a:gd name="connsiteY20" fmla="*/ 107290 h 118262"/>
                <a:gd name="connsiteX21" fmla="*/ 75590 w 214579"/>
                <a:gd name="connsiteY21" fmla="*/ 116434 h 118262"/>
                <a:gd name="connsiteX22" fmla="*/ 64618 w 214579"/>
                <a:gd name="connsiteY22" fmla="*/ 118262 h 118262"/>
                <a:gd name="connsiteX23" fmla="*/ 59741 w 214579"/>
                <a:gd name="connsiteY23" fmla="*/ 106070 h 118262"/>
                <a:gd name="connsiteX24" fmla="*/ 49378 w 214579"/>
                <a:gd name="connsiteY24" fmla="*/ 102413 h 118262"/>
                <a:gd name="connsiteX25" fmla="*/ 53645 w 214579"/>
                <a:gd name="connsiteY25" fmla="*/ 86563 h 118262"/>
                <a:gd name="connsiteX26" fmla="*/ 49378 w 214579"/>
                <a:gd name="connsiteY26" fmla="*/ 82296 h 118262"/>
                <a:gd name="connsiteX27" fmla="*/ 42062 w 214579"/>
                <a:gd name="connsiteY27" fmla="*/ 79858 h 118262"/>
                <a:gd name="connsiteX28" fmla="*/ 26822 w 214579"/>
                <a:gd name="connsiteY28" fmla="*/ 84125 h 118262"/>
                <a:gd name="connsiteX29" fmla="*/ 26213 w 214579"/>
                <a:gd name="connsiteY29" fmla="*/ 79248 h 118262"/>
                <a:gd name="connsiteX30" fmla="*/ 16459 w 214579"/>
                <a:gd name="connsiteY30" fmla="*/ 72542 h 118262"/>
                <a:gd name="connsiteX31" fmla="*/ 9754 w 214579"/>
                <a:gd name="connsiteY31" fmla="*/ 65227 h 118262"/>
                <a:gd name="connsiteX32" fmla="*/ 0 w 214579"/>
                <a:gd name="connsiteY32" fmla="*/ 61570 h 118262"/>
                <a:gd name="connsiteX33" fmla="*/ 7925 w 214579"/>
                <a:gd name="connsiteY33" fmla="*/ 51816 h 118262"/>
                <a:gd name="connsiteX34" fmla="*/ 6096 w 214579"/>
                <a:gd name="connsiteY34" fmla="*/ 43891 h 118262"/>
                <a:gd name="connsiteX35" fmla="*/ 9144 w 214579"/>
                <a:gd name="connsiteY35" fmla="*/ 36576 h 118262"/>
                <a:gd name="connsiteX36" fmla="*/ 26822 w 214579"/>
                <a:gd name="connsiteY36" fmla="*/ 25603 h 118262"/>
                <a:gd name="connsiteX37" fmla="*/ 43891 w 214579"/>
                <a:gd name="connsiteY37" fmla="*/ 10363 h 118262"/>
                <a:gd name="connsiteX38" fmla="*/ 47549 w 214579"/>
                <a:gd name="connsiteY38" fmla="*/ 12192 h 118262"/>
                <a:gd name="connsiteX39" fmla="*/ 55474 w 214579"/>
                <a:gd name="connsiteY39" fmla="*/ 5486 h 118262"/>
                <a:gd name="connsiteX40" fmla="*/ 65227 w 214579"/>
                <a:gd name="connsiteY40" fmla="*/ 4877 h 118262"/>
                <a:gd name="connsiteX41" fmla="*/ 68275 w 214579"/>
                <a:gd name="connsiteY41" fmla="*/ 7925 h 118262"/>
                <a:gd name="connsiteX42" fmla="*/ 73762 w 214579"/>
                <a:gd name="connsiteY42" fmla="*/ 6096 h 118262"/>
                <a:gd name="connsiteX43" fmla="*/ 89611 w 214579"/>
                <a:gd name="connsiteY43" fmla="*/ 9754 h 118262"/>
                <a:gd name="connsiteX44" fmla="*/ 105461 w 214579"/>
                <a:gd name="connsiteY44" fmla="*/ 8534 h 118262"/>
                <a:gd name="connsiteX45" fmla="*/ 116434 w 214579"/>
                <a:gd name="connsiteY45" fmla="*/ 4267 h 118262"/>
                <a:gd name="connsiteX46" fmla="*/ 121310 w 214579"/>
                <a:gd name="connsiteY46" fmla="*/ 0 h 118262"/>
                <a:gd name="connsiteX47" fmla="*/ 131674 w 214579"/>
                <a:gd name="connsiteY47" fmla="*/ 1829 h 118262"/>
                <a:gd name="connsiteX48" fmla="*/ 139598 w 214579"/>
                <a:gd name="connsiteY48" fmla="*/ 4267 h 118262"/>
                <a:gd name="connsiteX49" fmla="*/ 148742 w 214579"/>
                <a:gd name="connsiteY49" fmla="*/ 3658 h 118262"/>
                <a:gd name="connsiteX50" fmla="*/ 156058 w 214579"/>
                <a:gd name="connsiteY50" fmla="*/ 0 h 118262"/>
                <a:gd name="connsiteX51" fmla="*/ 171298 w 214579"/>
                <a:gd name="connsiteY51" fmla="*/ 5486 h 118262"/>
                <a:gd name="connsiteX52" fmla="*/ 176174 w 214579"/>
                <a:gd name="connsiteY52" fmla="*/ 6706 h 118262"/>
                <a:gd name="connsiteX53" fmla="*/ 185928 w 214579"/>
                <a:gd name="connsiteY53" fmla="*/ 14021 h 118262"/>
                <a:gd name="connsiteX54" fmla="*/ 195072 w 214579"/>
                <a:gd name="connsiteY54" fmla="*/ 22555 h 118262"/>
                <a:gd name="connsiteX55" fmla="*/ 206654 w 214579"/>
                <a:gd name="connsiteY55" fmla="*/ 28651 h 118262"/>
                <a:gd name="connsiteX56" fmla="*/ 214579 w 214579"/>
                <a:gd name="connsiteY56" fmla="*/ 39014 h 11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4579" h="118262">
                  <a:moveTo>
                    <a:pt x="214579" y="39014"/>
                  </a:moveTo>
                  <a:lnTo>
                    <a:pt x="202997" y="38405"/>
                  </a:lnTo>
                  <a:lnTo>
                    <a:pt x="197510" y="43891"/>
                  </a:lnTo>
                  <a:lnTo>
                    <a:pt x="185318" y="48768"/>
                  </a:lnTo>
                  <a:lnTo>
                    <a:pt x="176784" y="48768"/>
                  </a:lnTo>
                  <a:lnTo>
                    <a:pt x="168859" y="53645"/>
                  </a:lnTo>
                  <a:lnTo>
                    <a:pt x="162154" y="52426"/>
                  </a:lnTo>
                  <a:lnTo>
                    <a:pt x="156667" y="46330"/>
                  </a:lnTo>
                  <a:lnTo>
                    <a:pt x="153010" y="47549"/>
                  </a:lnTo>
                  <a:lnTo>
                    <a:pt x="147523" y="56693"/>
                  </a:lnTo>
                  <a:lnTo>
                    <a:pt x="144475" y="56083"/>
                  </a:lnTo>
                  <a:lnTo>
                    <a:pt x="143256" y="64618"/>
                  </a:lnTo>
                  <a:lnTo>
                    <a:pt x="130454" y="74981"/>
                  </a:lnTo>
                  <a:lnTo>
                    <a:pt x="123139" y="79858"/>
                  </a:lnTo>
                  <a:lnTo>
                    <a:pt x="119482" y="84734"/>
                  </a:lnTo>
                  <a:lnTo>
                    <a:pt x="110338" y="76810"/>
                  </a:lnTo>
                  <a:lnTo>
                    <a:pt x="101803" y="87173"/>
                  </a:lnTo>
                  <a:lnTo>
                    <a:pt x="94488" y="87173"/>
                  </a:lnTo>
                  <a:lnTo>
                    <a:pt x="86563" y="87782"/>
                  </a:lnTo>
                  <a:lnTo>
                    <a:pt x="85344" y="107290"/>
                  </a:lnTo>
                  <a:lnTo>
                    <a:pt x="80467" y="107290"/>
                  </a:lnTo>
                  <a:lnTo>
                    <a:pt x="75590" y="116434"/>
                  </a:lnTo>
                  <a:lnTo>
                    <a:pt x="64618" y="118262"/>
                  </a:lnTo>
                  <a:lnTo>
                    <a:pt x="59741" y="106070"/>
                  </a:lnTo>
                  <a:lnTo>
                    <a:pt x="49378" y="102413"/>
                  </a:lnTo>
                  <a:lnTo>
                    <a:pt x="53645" y="86563"/>
                  </a:lnTo>
                  <a:lnTo>
                    <a:pt x="49378" y="82296"/>
                  </a:lnTo>
                  <a:lnTo>
                    <a:pt x="42062" y="79858"/>
                  </a:lnTo>
                  <a:lnTo>
                    <a:pt x="26822" y="84125"/>
                  </a:lnTo>
                  <a:lnTo>
                    <a:pt x="26213" y="79248"/>
                  </a:lnTo>
                  <a:lnTo>
                    <a:pt x="16459" y="72542"/>
                  </a:lnTo>
                  <a:lnTo>
                    <a:pt x="9754" y="65227"/>
                  </a:lnTo>
                  <a:lnTo>
                    <a:pt x="0" y="61570"/>
                  </a:lnTo>
                  <a:lnTo>
                    <a:pt x="7925" y="51816"/>
                  </a:lnTo>
                  <a:lnTo>
                    <a:pt x="6096" y="43891"/>
                  </a:lnTo>
                  <a:lnTo>
                    <a:pt x="9144" y="36576"/>
                  </a:lnTo>
                  <a:lnTo>
                    <a:pt x="26822" y="25603"/>
                  </a:lnTo>
                  <a:lnTo>
                    <a:pt x="43891" y="10363"/>
                  </a:lnTo>
                  <a:lnTo>
                    <a:pt x="47549" y="12192"/>
                  </a:lnTo>
                  <a:lnTo>
                    <a:pt x="55474" y="5486"/>
                  </a:lnTo>
                  <a:lnTo>
                    <a:pt x="65227" y="4877"/>
                  </a:lnTo>
                  <a:lnTo>
                    <a:pt x="68275" y="7925"/>
                  </a:lnTo>
                  <a:lnTo>
                    <a:pt x="73762" y="6096"/>
                  </a:lnTo>
                  <a:lnTo>
                    <a:pt x="89611" y="9754"/>
                  </a:lnTo>
                  <a:lnTo>
                    <a:pt x="105461" y="8534"/>
                  </a:lnTo>
                  <a:lnTo>
                    <a:pt x="116434" y="4267"/>
                  </a:lnTo>
                  <a:lnTo>
                    <a:pt x="121310" y="0"/>
                  </a:lnTo>
                  <a:lnTo>
                    <a:pt x="131674" y="1829"/>
                  </a:lnTo>
                  <a:lnTo>
                    <a:pt x="139598" y="4267"/>
                  </a:lnTo>
                  <a:lnTo>
                    <a:pt x="148742" y="3658"/>
                  </a:lnTo>
                  <a:lnTo>
                    <a:pt x="156058" y="0"/>
                  </a:lnTo>
                  <a:lnTo>
                    <a:pt x="171298" y="5486"/>
                  </a:lnTo>
                  <a:lnTo>
                    <a:pt x="176174" y="6706"/>
                  </a:lnTo>
                  <a:lnTo>
                    <a:pt x="185928" y="14021"/>
                  </a:lnTo>
                  <a:lnTo>
                    <a:pt x="195072" y="22555"/>
                  </a:lnTo>
                  <a:lnTo>
                    <a:pt x="206654" y="28651"/>
                  </a:lnTo>
                  <a:lnTo>
                    <a:pt x="214579" y="3901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2" name="Forme libre : forme 101">
              <a:extLst>
                <a:ext uri="{FF2B5EF4-FFF2-40B4-BE49-F238E27FC236}">
                  <a16:creationId xmlns:a16="http://schemas.microsoft.com/office/drawing/2014/main" id="{39A2B7B1-7A96-3B60-5D0F-D3C3AF61998F}"/>
                </a:ext>
              </a:extLst>
            </p:cNvPr>
            <p:cNvSpPr/>
            <p:nvPr/>
          </p:nvSpPr>
          <p:spPr>
            <a:xfrm>
              <a:off x="6435546" y="2601162"/>
              <a:ext cx="176784" cy="154838"/>
            </a:xfrm>
            <a:custGeom>
              <a:avLst/>
              <a:gdLst>
                <a:gd name="connsiteX0" fmla="*/ 157277 w 176784"/>
                <a:gd name="connsiteY0" fmla="*/ 22555 h 154838"/>
                <a:gd name="connsiteX1" fmla="*/ 166421 w 176784"/>
                <a:gd name="connsiteY1" fmla="*/ 37795 h 154838"/>
                <a:gd name="connsiteX2" fmla="*/ 176784 w 176784"/>
                <a:gd name="connsiteY2" fmla="*/ 48768 h 154838"/>
                <a:gd name="connsiteX3" fmla="*/ 166421 w 176784"/>
                <a:gd name="connsiteY3" fmla="*/ 63398 h 154838"/>
                <a:gd name="connsiteX4" fmla="*/ 151791 w 176784"/>
                <a:gd name="connsiteY4" fmla="*/ 54864 h 154838"/>
                <a:gd name="connsiteX5" fmla="*/ 130455 w 176784"/>
                <a:gd name="connsiteY5" fmla="*/ 55474 h 154838"/>
                <a:gd name="connsiteX6" fmla="*/ 103023 w 176784"/>
                <a:gd name="connsiteY6" fmla="*/ 48768 h 154838"/>
                <a:gd name="connsiteX7" fmla="*/ 89002 w 176784"/>
                <a:gd name="connsiteY7" fmla="*/ 49378 h 154838"/>
                <a:gd name="connsiteX8" fmla="*/ 82906 w 176784"/>
                <a:gd name="connsiteY8" fmla="*/ 57912 h 154838"/>
                <a:gd name="connsiteX9" fmla="*/ 70714 w 176784"/>
                <a:gd name="connsiteY9" fmla="*/ 48768 h 154838"/>
                <a:gd name="connsiteX10" fmla="*/ 65837 w 176784"/>
                <a:gd name="connsiteY10" fmla="*/ 64618 h 154838"/>
                <a:gd name="connsiteX11" fmla="*/ 82296 w 176784"/>
                <a:gd name="connsiteY11" fmla="*/ 82906 h 154838"/>
                <a:gd name="connsiteX12" fmla="*/ 90221 w 176784"/>
                <a:gd name="connsiteY12" fmla="*/ 94488 h 154838"/>
                <a:gd name="connsiteX13" fmla="*/ 105461 w 176784"/>
                <a:gd name="connsiteY13" fmla="*/ 109118 h 154838"/>
                <a:gd name="connsiteX14" fmla="*/ 118263 w 176784"/>
                <a:gd name="connsiteY14" fmla="*/ 117653 h 154838"/>
                <a:gd name="connsiteX15" fmla="*/ 131064 w 176784"/>
                <a:gd name="connsiteY15" fmla="*/ 134112 h 154838"/>
                <a:gd name="connsiteX16" fmla="*/ 160325 w 176784"/>
                <a:gd name="connsiteY16" fmla="*/ 148742 h 154838"/>
                <a:gd name="connsiteX17" fmla="*/ 157277 w 176784"/>
                <a:gd name="connsiteY17" fmla="*/ 154838 h 154838"/>
                <a:gd name="connsiteX18" fmla="*/ 126797 w 176784"/>
                <a:gd name="connsiteY18" fmla="*/ 140818 h 154838"/>
                <a:gd name="connsiteX19" fmla="*/ 107290 w 176784"/>
                <a:gd name="connsiteY19" fmla="*/ 126797 h 154838"/>
                <a:gd name="connsiteX20" fmla="*/ 78029 w 176784"/>
                <a:gd name="connsiteY20" fmla="*/ 115214 h 154838"/>
                <a:gd name="connsiteX21" fmla="*/ 49378 w 176784"/>
                <a:gd name="connsiteY21" fmla="*/ 87173 h 154838"/>
                <a:gd name="connsiteX22" fmla="*/ 55474 w 176784"/>
                <a:gd name="connsiteY22" fmla="*/ 84125 h 154838"/>
                <a:gd name="connsiteX23" fmla="*/ 40234 w 176784"/>
                <a:gd name="connsiteY23" fmla="*/ 67666 h 154838"/>
                <a:gd name="connsiteX24" fmla="*/ 38405 w 176784"/>
                <a:gd name="connsiteY24" fmla="*/ 54864 h 154838"/>
                <a:gd name="connsiteX25" fmla="*/ 18288 w 176784"/>
                <a:gd name="connsiteY25" fmla="*/ 48768 h 154838"/>
                <a:gd name="connsiteX26" fmla="*/ 9754 w 176784"/>
                <a:gd name="connsiteY26" fmla="*/ 65227 h 154838"/>
                <a:gd name="connsiteX27" fmla="*/ 0 w 176784"/>
                <a:gd name="connsiteY27" fmla="*/ 52426 h 154838"/>
                <a:gd name="connsiteX28" fmla="*/ 0 w 176784"/>
                <a:gd name="connsiteY28" fmla="*/ 39014 h 154838"/>
                <a:gd name="connsiteX29" fmla="*/ 610 w 176784"/>
                <a:gd name="connsiteY29" fmla="*/ 38405 h 154838"/>
                <a:gd name="connsiteX30" fmla="*/ 22556 w 176784"/>
                <a:gd name="connsiteY30" fmla="*/ 39624 h 154838"/>
                <a:gd name="connsiteX31" fmla="*/ 27432 w 176784"/>
                <a:gd name="connsiteY31" fmla="*/ 33528 h 154838"/>
                <a:gd name="connsiteX32" fmla="*/ 38405 w 176784"/>
                <a:gd name="connsiteY32" fmla="*/ 39624 h 154838"/>
                <a:gd name="connsiteX33" fmla="*/ 50597 w 176784"/>
                <a:gd name="connsiteY33" fmla="*/ 40234 h 154838"/>
                <a:gd name="connsiteX34" fmla="*/ 49988 w 176784"/>
                <a:gd name="connsiteY34" fmla="*/ 29870 h 154838"/>
                <a:gd name="connsiteX35" fmla="*/ 60351 w 176784"/>
                <a:gd name="connsiteY35" fmla="*/ 25603 h 154838"/>
                <a:gd name="connsiteX36" fmla="*/ 62180 w 176784"/>
                <a:gd name="connsiteY36" fmla="*/ 10363 h 154838"/>
                <a:gd name="connsiteX37" fmla="*/ 85954 w 176784"/>
                <a:gd name="connsiteY37" fmla="*/ 0 h 154838"/>
                <a:gd name="connsiteX38" fmla="*/ 95708 w 176784"/>
                <a:gd name="connsiteY38" fmla="*/ 4877 h 154838"/>
                <a:gd name="connsiteX39" fmla="*/ 120092 w 176784"/>
                <a:gd name="connsiteY39" fmla="*/ 21336 h 154838"/>
                <a:gd name="connsiteX40" fmla="*/ 146304 w 176784"/>
                <a:gd name="connsiteY40" fmla="*/ 28651 h 154838"/>
                <a:gd name="connsiteX41" fmla="*/ 157277 w 176784"/>
                <a:gd name="connsiteY41" fmla="*/ 22555 h 15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784" h="154838">
                  <a:moveTo>
                    <a:pt x="157277" y="22555"/>
                  </a:moveTo>
                  <a:lnTo>
                    <a:pt x="166421" y="37795"/>
                  </a:lnTo>
                  <a:lnTo>
                    <a:pt x="176784" y="48768"/>
                  </a:lnTo>
                  <a:lnTo>
                    <a:pt x="166421" y="63398"/>
                  </a:lnTo>
                  <a:lnTo>
                    <a:pt x="151791" y="54864"/>
                  </a:lnTo>
                  <a:lnTo>
                    <a:pt x="130455" y="55474"/>
                  </a:lnTo>
                  <a:lnTo>
                    <a:pt x="103023" y="48768"/>
                  </a:lnTo>
                  <a:lnTo>
                    <a:pt x="89002" y="49378"/>
                  </a:lnTo>
                  <a:lnTo>
                    <a:pt x="82906" y="57912"/>
                  </a:lnTo>
                  <a:lnTo>
                    <a:pt x="70714" y="48768"/>
                  </a:lnTo>
                  <a:lnTo>
                    <a:pt x="65837" y="64618"/>
                  </a:lnTo>
                  <a:lnTo>
                    <a:pt x="82296" y="82906"/>
                  </a:lnTo>
                  <a:lnTo>
                    <a:pt x="90221" y="94488"/>
                  </a:lnTo>
                  <a:lnTo>
                    <a:pt x="105461" y="109118"/>
                  </a:lnTo>
                  <a:lnTo>
                    <a:pt x="118263" y="117653"/>
                  </a:lnTo>
                  <a:lnTo>
                    <a:pt x="131064" y="134112"/>
                  </a:lnTo>
                  <a:lnTo>
                    <a:pt x="160325" y="148742"/>
                  </a:lnTo>
                  <a:lnTo>
                    <a:pt x="157277" y="154838"/>
                  </a:lnTo>
                  <a:lnTo>
                    <a:pt x="126797" y="140818"/>
                  </a:lnTo>
                  <a:lnTo>
                    <a:pt x="107290" y="126797"/>
                  </a:lnTo>
                  <a:lnTo>
                    <a:pt x="78029" y="115214"/>
                  </a:lnTo>
                  <a:lnTo>
                    <a:pt x="49378" y="87173"/>
                  </a:lnTo>
                  <a:lnTo>
                    <a:pt x="55474" y="84125"/>
                  </a:lnTo>
                  <a:lnTo>
                    <a:pt x="40234" y="67666"/>
                  </a:lnTo>
                  <a:lnTo>
                    <a:pt x="38405" y="54864"/>
                  </a:lnTo>
                  <a:lnTo>
                    <a:pt x="18288" y="48768"/>
                  </a:lnTo>
                  <a:lnTo>
                    <a:pt x="9754" y="65227"/>
                  </a:lnTo>
                  <a:lnTo>
                    <a:pt x="0" y="52426"/>
                  </a:lnTo>
                  <a:lnTo>
                    <a:pt x="0" y="39014"/>
                  </a:lnTo>
                  <a:lnTo>
                    <a:pt x="610" y="38405"/>
                  </a:lnTo>
                  <a:lnTo>
                    <a:pt x="22556" y="39624"/>
                  </a:lnTo>
                  <a:lnTo>
                    <a:pt x="27432" y="33528"/>
                  </a:lnTo>
                  <a:lnTo>
                    <a:pt x="38405" y="39624"/>
                  </a:lnTo>
                  <a:lnTo>
                    <a:pt x="50597" y="40234"/>
                  </a:lnTo>
                  <a:lnTo>
                    <a:pt x="49988" y="29870"/>
                  </a:lnTo>
                  <a:lnTo>
                    <a:pt x="60351" y="25603"/>
                  </a:lnTo>
                  <a:lnTo>
                    <a:pt x="62180" y="10363"/>
                  </a:lnTo>
                  <a:lnTo>
                    <a:pt x="85954" y="0"/>
                  </a:lnTo>
                  <a:lnTo>
                    <a:pt x="95708" y="4877"/>
                  </a:lnTo>
                  <a:lnTo>
                    <a:pt x="120092" y="21336"/>
                  </a:lnTo>
                  <a:lnTo>
                    <a:pt x="146304" y="28651"/>
                  </a:lnTo>
                  <a:lnTo>
                    <a:pt x="157277" y="2255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3" name="Forme libre : forme 102">
              <a:extLst>
                <a:ext uri="{FF2B5EF4-FFF2-40B4-BE49-F238E27FC236}">
                  <a16:creationId xmlns:a16="http://schemas.microsoft.com/office/drawing/2014/main" id="{0642F2A3-19FB-AABC-3EE9-A63C6428D34F}"/>
                </a:ext>
              </a:extLst>
            </p:cNvPr>
            <p:cNvSpPr/>
            <p:nvPr/>
          </p:nvSpPr>
          <p:spPr>
            <a:xfrm>
              <a:off x="3477768" y="3638092"/>
              <a:ext cx="99974" cy="73761"/>
            </a:xfrm>
            <a:custGeom>
              <a:avLst/>
              <a:gdLst>
                <a:gd name="connsiteX0" fmla="*/ 99365 w 99974"/>
                <a:gd name="connsiteY0" fmla="*/ 7925 h 73761"/>
                <a:gd name="connsiteX1" fmla="*/ 99975 w 99974"/>
                <a:gd name="connsiteY1" fmla="*/ 28651 h 73761"/>
                <a:gd name="connsiteX2" fmla="*/ 95707 w 99974"/>
                <a:gd name="connsiteY2" fmla="*/ 43891 h 73761"/>
                <a:gd name="connsiteX3" fmla="*/ 86563 w 99974"/>
                <a:gd name="connsiteY3" fmla="*/ 50597 h 73761"/>
                <a:gd name="connsiteX4" fmla="*/ 94488 w 99974"/>
                <a:gd name="connsiteY4" fmla="*/ 62179 h 73761"/>
                <a:gd name="connsiteX5" fmla="*/ 92659 w 99974"/>
                <a:gd name="connsiteY5" fmla="*/ 73152 h 73761"/>
                <a:gd name="connsiteX6" fmla="*/ 70713 w 99974"/>
                <a:gd name="connsiteY6" fmla="*/ 66446 h 73761"/>
                <a:gd name="connsiteX7" fmla="*/ 54255 w 99974"/>
                <a:gd name="connsiteY7" fmla="*/ 68885 h 73761"/>
                <a:gd name="connsiteX8" fmla="*/ 33528 w 99974"/>
                <a:gd name="connsiteY8" fmla="*/ 66446 h 73761"/>
                <a:gd name="connsiteX9" fmla="*/ 17069 w 99974"/>
                <a:gd name="connsiteY9" fmla="*/ 73762 h 73761"/>
                <a:gd name="connsiteX10" fmla="*/ 0 w 99974"/>
                <a:gd name="connsiteY10" fmla="*/ 61570 h 73761"/>
                <a:gd name="connsiteX11" fmla="*/ 4267 w 99974"/>
                <a:gd name="connsiteY11" fmla="*/ 48768 h 73761"/>
                <a:gd name="connsiteX12" fmla="*/ 35357 w 99974"/>
                <a:gd name="connsiteY12" fmla="*/ 54254 h 73761"/>
                <a:gd name="connsiteX13" fmla="*/ 60351 w 99974"/>
                <a:gd name="connsiteY13" fmla="*/ 57302 h 73761"/>
                <a:gd name="connsiteX14" fmla="*/ 73761 w 99974"/>
                <a:gd name="connsiteY14" fmla="*/ 48768 h 73761"/>
                <a:gd name="connsiteX15" fmla="*/ 59741 w 99974"/>
                <a:gd name="connsiteY15" fmla="*/ 31699 h 73761"/>
                <a:gd name="connsiteX16" fmla="*/ 62179 w 99974"/>
                <a:gd name="connsiteY16" fmla="*/ 16459 h 73761"/>
                <a:gd name="connsiteX17" fmla="*/ 40843 w 99974"/>
                <a:gd name="connsiteY17" fmla="*/ 10363 h 73761"/>
                <a:gd name="connsiteX18" fmla="*/ 49987 w 99974"/>
                <a:gd name="connsiteY18" fmla="*/ 0 h 73761"/>
                <a:gd name="connsiteX19" fmla="*/ 70713 w 99974"/>
                <a:gd name="connsiteY19" fmla="*/ 1219 h 73761"/>
                <a:gd name="connsiteX20" fmla="*/ 99365 w 99974"/>
                <a:gd name="connsiteY20" fmla="*/ 7925 h 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974" h="73761">
                  <a:moveTo>
                    <a:pt x="99365" y="7925"/>
                  </a:moveTo>
                  <a:lnTo>
                    <a:pt x="99975" y="28651"/>
                  </a:lnTo>
                  <a:lnTo>
                    <a:pt x="95707" y="43891"/>
                  </a:lnTo>
                  <a:lnTo>
                    <a:pt x="86563" y="50597"/>
                  </a:lnTo>
                  <a:lnTo>
                    <a:pt x="94488" y="62179"/>
                  </a:lnTo>
                  <a:lnTo>
                    <a:pt x="92659" y="73152"/>
                  </a:lnTo>
                  <a:lnTo>
                    <a:pt x="70713" y="66446"/>
                  </a:lnTo>
                  <a:lnTo>
                    <a:pt x="54255" y="68885"/>
                  </a:lnTo>
                  <a:lnTo>
                    <a:pt x="33528" y="66446"/>
                  </a:lnTo>
                  <a:lnTo>
                    <a:pt x="17069" y="73762"/>
                  </a:lnTo>
                  <a:lnTo>
                    <a:pt x="0" y="61570"/>
                  </a:lnTo>
                  <a:lnTo>
                    <a:pt x="4267" y="48768"/>
                  </a:lnTo>
                  <a:lnTo>
                    <a:pt x="35357" y="54254"/>
                  </a:lnTo>
                  <a:lnTo>
                    <a:pt x="60351" y="57302"/>
                  </a:lnTo>
                  <a:lnTo>
                    <a:pt x="73761" y="48768"/>
                  </a:lnTo>
                  <a:lnTo>
                    <a:pt x="59741" y="31699"/>
                  </a:lnTo>
                  <a:lnTo>
                    <a:pt x="62179" y="16459"/>
                  </a:lnTo>
                  <a:lnTo>
                    <a:pt x="40843" y="10363"/>
                  </a:lnTo>
                  <a:lnTo>
                    <a:pt x="49987" y="0"/>
                  </a:lnTo>
                  <a:lnTo>
                    <a:pt x="70713" y="1219"/>
                  </a:lnTo>
                  <a:lnTo>
                    <a:pt x="99365"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4" name="Forme libre : forme 103">
              <a:extLst>
                <a:ext uri="{FF2B5EF4-FFF2-40B4-BE49-F238E27FC236}">
                  <a16:creationId xmlns:a16="http://schemas.microsoft.com/office/drawing/2014/main" id="{96FEBCD1-2B42-090F-D58F-A68CE33E27EF}"/>
                </a:ext>
              </a:extLst>
            </p:cNvPr>
            <p:cNvSpPr/>
            <p:nvPr/>
          </p:nvSpPr>
          <p:spPr>
            <a:xfrm>
              <a:off x="6509309" y="2520085"/>
              <a:ext cx="194461" cy="109728"/>
            </a:xfrm>
            <a:custGeom>
              <a:avLst/>
              <a:gdLst>
                <a:gd name="connsiteX0" fmla="*/ 173126 w 194461"/>
                <a:gd name="connsiteY0" fmla="*/ 7925 h 109728"/>
                <a:gd name="connsiteX1" fmla="*/ 191414 w 194461"/>
                <a:gd name="connsiteY1" fmla="*/ 18288 h 109728"/>
                <a:gd name="connsiteX2" fmla="*/ 194462 w 194461"/>
                <a:gd name="connsiteY2" fmla="*/ 28651 h 109728"/>
                <a:gd name="connsiteX3" fmla="*/ 176784 w 194461"/>
                <a:gd name="connsiteY3" fmla="*/ 36576 h 109728"/>
                <a:gd name="connsiteX4" fmla="*/ 165201 w 194461"/>
                <a:gd name="connsiteY4" fmla="*/ 62179 h 109728"/>
                <a:gd name="connsiteX5" fmla="*/ 149352 w 194461"/>
                <a:gd name="connsiteY5" fmla="*/ 88392 h 109728"/>
                <a:gd name="connsiteX6" fmla="*/ 125577 w 194461"/>
                <a:gd name="connsiteY6" fmla="*/ 95707 h 109728"/>
                <a:gd name="connsiteX7" fmla="*/ 106070 w 194461"/>
                <a:gd name="connsiteY7" fmla="*/ 93878 h 109728"/>
                <a:gd name="connsiteX8" fmla="*/ 83515 w 194461"/>
                <a:gd name="connsiteY8" fmla="*/ 103632 h 109728"/>
                <a:gd name="connsiteX9" fmla="*/ 72542 w 194461"/>
                <a:gd name="connsiteY9" fmla="*/ 109728 h 109728"/>
                <a:gd name="connsiteX10" fmla="*/ 46329 w 194461"/>
                <a:gd name="connsiteY10" fmla="*/ 102413 h 109728"/>
                <a:gd name="connsiteX11" fmla="*/ 21945 w 194461"/>
                <a:gd name="connsiteY11" fmla="*/ 85954 h 109728"/>
                <a:gd name="connsiteX12" fmla="*/ 12192 w 194461"/>
                <a:gd name="connsiteY12" fmla="*/ 81077 h 109728"/>
                <a:gd name="connsiteX13" fmla="*/ 4876 w 194461"/>
                <a:gd name="connsiteY13" fmla="*/ 68275 h 109728"/>
                <a:gd name="connsiteX14" fmla="*/ 0 w 194461"/>
                <a:gd name="connsiteY14" fmla="*/ 67666 h 109728"/>
                <a:gd name="connsiteX15" fmla="*/ 7924 w 194461"/>
                <a:gd name="connsiteY15" fmla="*/ 43282 h 109728"/>
                <a:gd name="connsiteX16" fmla="*/ 1219 w 194461"/>
                <a:gd name="connsiteY16" fmla="*/ 34747 h 109728"/>
                <a:gd name="connsiteX17" fmla="*/ 18288 w 194461"/>
                <a:gd name="connsiteY17" fmla="*/ 34747 h 109728"/>
                <a:gd name="connsiteX18" fmla="*/ 19507 w 194461"/>
                <a:gd name="connsiteY18" fmla="*/ 18898 h 109728"/>
                <a:gd name="connsiteX19" fmla="*/ 35966 w 194461"/>
                <a:gd name="connsiteY19" fmla="*/ 29261 h 109728"/>
                <a:gd name="connsiteX20" fmla="*/ 47548 w 194461"/>
                <a:gd name="connsiteY20" fmla="*/ 32918 h 109728"/>
                <a:gd name="connsiteX21" fmla="*/ 72542 w 194461"/>
                <a:gd name="connsiteY21" fmla="*/ 28651 h 109728"/>
                <a:gd name="connsiteX22" fmla="*/ 74371 w 194461"/>
                <a:gd name="connsiteY22" fmla="*/ 20726 h 109728"/>
                <a:gd name="connsiteX23" fmla="*/ 85953 w 194461"/>
                <a:gd name="connsiteY23" fmla="*/ 19507 h 109728"/>
                <a:gd name="connsiteX24" fmla="*/ 99974 w 194461"/>
                <a:gd name="connsiteY24" fmla="*/ 14021 h 109728"/>
                <a:gd name="connsiteX25" fmla="*/ 103632 w 194461"/>
                <a:gd name="connsiteY25" fmla="*/ 16459 h 109728"/>
                <a:gd name="connsiteX26" fmla="*/ 117652 w 194461"/>
                <a:gd name="connsiteY26" fmla="*/ 11582 h 109728"/>
                <a:gd name="connsiteX27" fmla="*/ 123748 w 194461"/>
                <a:gd name="connsiteY27" fmla="*/ 2438 h 109728"/>
                <a:gd name="connsiteX28" fmla="*/ 133502 w 194461"/>
                <a:gd name="connsiteY28" fmla="*/ 0 h 109728"/>
                <a:gd name="connsiteX29" fmla="*/ 167030 w 194461"/>
                <a:gd name="connsiteY29" fmla="*/ 11582 h 109728"/>
                <a:gd name="connsiteX30" fmla="*/ 173126 w 194461"/>
                <a:gd name="connsiteY30" fmla="*/ 7925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1" h="109728">
                  <a:moveTo>
                    <a:pt x="173126" y="7925"/>
                  </a:moveTo>
                  <a:lnTo>
                    <a:pt x="191414" y="18288"/>
                  </a:lnTo>
                  <a:lnTo>
                    <a:pt x="194462" y="28651"/>
                  </a:lnTo>
                  <a:lnTo>
                    <a:pt x="176784" y="36576"/>
                  </a:lnTo>
                  <a:lnTo>
                    <a:pt x="165201" y="62179"/>
                  </a:lnTo>
                  <a:lnTo>
                    <a:pt x="149352" y="88392"/>
                  </a:lnTo>
                  <a:lnTo>
                    <a:pt x="125577" y="95707"/>
                  </a:lnTo>
                  <a:lnTo>
                    <a:pt x="106070" y="93878"/>
                  </a:lnTo>
                  <a:lnTo>
                    <a:pt x="83515" y="103632"/>
                  </a:lnTo>
                  <a:lnTo>
                    <a:pt x="72542" y="109728"/>
                  </a:lnTo>
                  <a:lnTo>
                    <a:pt x="46329" y="102413"/>
                  </a:lnTo>
                  <a:lnTo>
                    <a:pt x="21945" y="85954"/>
                  </a:lnTo>
                  <a:lnTo>
                    <a:pt x="12192" y="81077"/>
                  </a:lnTo>
                  <a:lnTo>
                    <a:pt x="4876" y="68275"/>
                  </a:lnTo>
                  <a:lnTo>
                    <a:pt x="0" y="67666"/>
                  </a:lnTo>
                  <a:lnTo>
                    <a:pt x="7924" y="43282"/>
                  </a:lnTo>
                  <a:lnTo>
                    <a:pt x="1219" y="34747"/>
                  </a:lnTo>
                  <a:lnTo>
                    <a:pt x="18288" y="34747"/>
                  </a:lnTo>
                  <a:lnTo>
                    <a:pt x="19507" y="18898"/>
                  </a:lnTo>
                  <a:lnTo>
                    <a:pt x="35966" y="29261"/>
                  </a:lnTo>
                  <a:lnTo>
                    <a:pt x="47548" y="32918"/>
                  </a:lnTo>
                  <a:lnTo>
                    <a:pt x="72542" y="28651"/>
                  </a:lnTo>
                  <a:lnTo>
                    <a:pt x="74371" y="20726"/>
                  </a:lnTo>
                  <a:lnTo>
                    <a:pt x="85953" y="19507"/>
                  </a:lnTo>
                  <a:lnTo>
                    <a:pt x="99974" y="14021"/>
                  </a:lnTo>
                  <a:lnTo>
                    <a:pt x="103632" y="16459"/>
                  </a:lnTo>
                  <a:lnTo>
                    <a:pt x="117652" y="11582"/>
                  </a:lnTo>
                  <a:lnTo>
                    <a:pt x="123748" y="2438"/>
                  </a:lnTo>
                  <a:lnTo>
                    <a:pt x="133502" y="0"/>
                  </a:lnTo>
                  <a:lnTo>
                    <a:pt x="167030" y="11582"/>
                  </a:lnTo>
                  <a:lnTo>
                    <a:pt x="173126"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5" name="Forme libre : forme 104">
              <a:extLst>
                <a:ext uri="{FF2B5EF4-FFF2-40B4-BE49-F238E27FC236}">
                  <a16:creationId xmlns:a16="http://schemas.microsoft.com/office/drawing/2014/main" id="{FF9A0E21-4A39-18F1-3D5A-1B55ABD92576}"/>
                </a:ext>
              </a:extLst>
            </p:cNvPr>
            <p:cNvSpPr/>
            <p:nvPr/>
          </p:nvSpPr>
          <p:spPr>
            <a:xfrm>
              <a:off x="10107168" y="4783530"/>
              <a:ext cx="60960" cy="35356"/>
            </a:xfrm>
            <a:custGeom>
              <a:avLst/>
              <a:gdLst>
                <a:gd name="connsiteX0" fmla="*/ 57912 w 60960"/>
                <a:gd name="connsiteY0" fmla="*/ 34747 h 35356"/>
                <a:gd name="connsiteX1" fmla="*/ 43281 w 60960"/>
                <a:gd name="connsiteY1" fmla="*/ 35357 h 35356"/>
                <a:gd name="connsiteX2" fmla="*/ 0 w 60960"/>
                <a:gd name="connsiteY2" fmla="*/ 7925 h 35356"/>
                <a:gd name="connsiteX3" fmla="*/ 32919 w 60960"/>
                <a:gd name="connsiteY3" fmla="*/ 0 h 35356"/>
                <a:gd name="connsiteX4" fmla="*/ 49987 w 60960"/>
                <a:gd name="connsiteY4" fmla="*/ 12192 h 35356"/>
                <a:gd name="connsiteX5" fmla="*/ 60960 w 60960"/>
                <a:gd name="connsiteY5" fmla="*/ 23774 h 35356"/>
                <a:gd name="connsiteX6" fmla="*/ 57912 w 60960"/>
                <a:gd name="connsiteY6" fmla="*/ 34747 h 3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35356">
                  <a:moveTo>
                    <a:pt x="57912" y="34747"/>
                  </a:moveTo>
                  <a:lnTo>
                    <a:pt x="43281" y="35357"/>
                  </a:lnTo>
                  <a:lnTo>
                    <a:pt x="0" y="7925"/>
                  </a:lnTo>
                  <a:lnTo>
                    <a:pt x="32919" y="0"/>
                  </a:lnTo>
                  <a:lnTo>
                    <a:pt x="49987" y="12192"/>
                  </a:lnTo>
                  <a:lnTo>
                    <a:pt x="60960" y="23774"/>
                  </a:lnTo>
                  <a:lnTo>
                    <a:pt x="57912" y="3474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6" name="Forme libre : forme 105">
              <a:extLst>
                <a:ext uri="{FF2B5EF4-FFF2-40B4-BE49-F238E27FC236}">
                  <a16:creationId xmlns:a16="http://schemas.microsoft.com/office/drawing/2014/main" id="{A32D9507-74CE-3632-F1F2-A16BB75BA875}"/>
                </a:ext>
              </a:extLst>
            </p:cNvPr>
            <p:cNvSpPr/>
            <p:nvPr/>
          </p:nvSpPr>
          <p:spPr>
            <a:xfrm>
              <a:off x="10259568" y="4765242"/>
              <a:ext cx="59741" cy="57302"/>
            </a:xfrm>
            <a:custGeom>
              <a:avLst/>
              <a:gdLst>
                <a:gd name="connsiteX0" fmla="*/ 56693 w 59741"/>
                <a:gd name="connsiteY0" fmla="*/ 0 h 57302"/>
                <a:gd name="connsiteX1" fmla="*/ 59741 w 59741"/>
                <a:gd name="connsiteY1" fmla="*/ 7925 h 57302"/>
                <a:gd name="connsiteX2" fmla="*/ 59131 w 59741"/>
                <a:gd name="connsiteY2" fmla="*/ 19507 h 57302"/>
                <a:gd name="connsiteX3" fmla="*/ 34137 w 59741"/>
                <a:gd name="connsiteY3" fmla="*/ 48768 h 57302"/>
                <a:gd name="connsiteX4" fmla="*/ 3657 w 59741"/>
                <a:gd name="connsiteY4" fmla="*/ 57302 h 57302"/>
                <a:gd name="connsiteX5" fmla="*/ 0 w 59741"/>
                <a:gd name="connsiteY5" fmla="*/ 53035 h 57302"/>
                <a:gd name="connsiteX6" fmla="*/ 4267 w 59741"/>
                <a:gd name="connsiteY6" fmla="*/ 39624 h 57302"/>
                <a:gd name="connsiteX7" fmla="*/ 21336 w 59741"/>
                <a:gd name="connsiteY7" fmla="*/ 15849 h 57302"/>
                <a:gd name="connsiteX8" fmla="*/ 56693 w 59741"/>
                <a:gd name="connsiteY8" fmla="*/ 0 h 5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1" h="57302">
                  <a:moveTo>
                    <a:pt x="56693" y="0"/>
                  </a:moveTo>
                  <a:lnTo>
                    <a:pt x="59741" y="7925"/>
                  </a:lnTo>
                  <a:lnTo>
                    <a:pt x="59131" y="19507"/>
                  </a:lnTo>
                  <a:lnTo>
                    <a:pt x="34137" y="48768"/>
                  </a:lnTo>
                  <a:lnTo>
                    <a:pt x="3657" y="57302"/>
                  </a:lnTo>
                  <a:lnTo>
                    <a:pt x="0" y="53035"/>
                  </a:lnTo>
                  <a:lnTo>
                    <a:pt x="4267" y="39624"/>
                  </a:lnTo>
                  <a:lnTo>
                    <a:pt x="21336" y="15849"/>
                  </a:lnTo>
                  <a:lnTo>
                    <a:pt x="56693"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7" name="Forme libre : forme 106">
              <a:extLst>
                <a:ext uri="{FF2B5EF4-FFF2-40B4-BE49-F238E27FC236}">
                  <a16:creationId xmlns:a16="http://schemas.microsoft.com/office/drawing/2014/main" id="{B021A8C9-ED3E-80A8-19BB-933543C1951E}"/>
                </a:ext>
              </a:extLst>
            </p:cNvPr>
            <p:cNvSpPr/>
            <p:nvPr/>
          </p:nvSpPr>
          <p:spPr>
            <a:xfrm>
              <a:off x="10032186" y="4734152"/>
              <a:ext cx="83515" cy="37185"/>
            </a:xfrm>
            <a:custGeom>
              <a:avLst/>
              <a:gdLst>
                <a:gd name="connsiteX0" fmla="*/ 42672 w 83515"/>
                <a:gd name="connsiteY0" fmla="*/ 0 h 37185"/>
                <a:gd name="connsiteX1" fmla="*/ 54255 w 83515"/>
                <a:gd name="connsiteY1" fmla="*/ 10363 h 37185"/>
                <a:gd name="connsiteX2" fmla="*/ 76200 w 83515"/>
                <a:gd name="connsiteY2" fmla="*/ 7315 h 37185"/>
                <a:gd name="connsiteX3" fmla="*/ 83516 w 83515"/>
                <a:gd name="connsiteY3" fmla="*/ 23775 h 37185"/>
                <a:gd name="connsiteX4" fmla="*/ 42672 w 83515"/>
                <a:gd name="connsiteY4" fmla="*/ 31699 h 37185"/>
                <a:gd name="connsiteX5" fmla="*/ 18898 w 83515"/>
                <a:gd name="connsiteY5" fmla="*/ 37186 h 37185"/>
                <a:gd name="connsiteX6" fmla="*/ 0 w 83515"/>
                <a:gd name="connsiteY6" fmla="*/ 36576 h 37185"/>
                <a:gd name="connsiteX7" fmla="*/ 13412 w 83515"/>
                <a:gd name="connsiteY7" fmla="*/ 14021 h 37185"/>
                <a:gd name="connsiteX8" fmla="*/ 32919 w 83515"/>
                <a:gd name="connsiteY8" fmla="*/ 14021 h 37185"/>
                <a:gd name="connsiteX9" fmla="*/ 42672 w 83515"/>
                <a:gd name="connsiteY9" fmla="*/ 0 h 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15" h="37185">
                  <a:moveTo>
                    <a:pt x="42672" y="0"/>
                  </a:moveTo>
                  <a:lnTo>
                    <a:pt x="54255" y="10363"/>
                  </a:lnTo>
                  <a:lnTo>
                    <a:pt x="76200" y="7315"/>
                  </a:lnTo>
                  <a:lnTo>
                    <a:pt x="83516" y="23775"/>
                  </a:lnTo>
                  <a:lnTo>
                    <a:pt x="42672" y="31699"/>
                  </a:lnTo>
                  <a:lnTo>
                    <a:pt x="18898" y="37186"/>
                  </a:lnTo>
                  <a:lnTo>
                    <a:pt x="0" y="36576"/>
                  </a:lnTo>
                  <a:lnTo>
                    <a:pt x="13412" y="14021"/>
                  </a:lnTo>
                  <a:lnTo>
                    <a:pt x="32919" y="14021"/>
                  </a:lnTo>
                  <a:lnTo>
                    <a:pt x="42672"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8" name="Forme libre : forme 107">
              <a:extLst>
                <a:ext uri="{FF2B5EF4-FFF2-40B4-BE49-F238E27FC236}">
                  <a16:creationId xmlns:a16="http://schemas.microsoft.com/office/drawing/2014/main" id="{C254AF1C-B274-42D9-8CBB-EF5DDA9BE36C}"/>
                </a:ext>
              </a:extLst>
            </p:cNvPr>
            <p:cNvSpPr/>
            <p:nvPr/>
          </p:nvSpPr>
          <p:spPr>
            <a:xfrm>
              <a:off x="10142525" y="4734152"/>
              <a:ext cx="104850" cy="32918"/>
            </a:xfrm>
            <a:custGeom>
              <a:avLst/>
              <a:gdLst>
                <a:gd name="connsiteX0" fmla="*/ 104851 w 104850"/>
                <a:gd name="connsiteY0" fmla="*/ 0 h 32918"/>
                <a:gd name="connsiteX1" fmla="*/ 98145 w 104850"/>
                <a:gd name="connsiteY1" fmla="*/ 21946 h 32918"/>
                <a:gd name="connsiteX2" fmla="*/ 45720 w 104850"/>
                <a:gd name="connsiteY2" fmla="*/ 32919 h 32918"/>
                <a:gd name="connsiteX3" fmla="*/ 0 w 104850"/>
                <a:gd name="connsiteY3" fmla="*/ 28042 h 32918"/>
                <a:gd name="connsiteX4" fmla="*/ 1219 w 104850"/>
                <a:gd name="connsiteY4" fmla="*/ 13411 h 32918"/>
                <a:gd name="connsiteX5" fmla="*/ 29260 w 104850"/>
                <a:gd name="connsiteY5" fmla="*/ 5487 h 32918"/>
                <a:gd name="connsiteX6" fmla="*/ 49987 w 104850"/>
                <a:gd name="connsiteY6" fmla="*/ 17069 h 32918"/>
                <a:gd name="connsiteX7" fmla="*/ 73152 w 104850"/>
                <a:gd name="connsiteY7" fmla="*/ 14021 h 32918"/>
                <a:gd name="connsiteX8" fmla="*/ 104851 w 104850"/>
                <a:gd name="connsiteY8" fmla="*/ 0 h 3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50" h="32918">
                  <a:moveTo>
                    <a:pt x="104851" y="0"/>
                  </a:moveTo>
                  <a:lnTo>
                    <a:pt x="98145" y="21946"/>
                  </a:lnTo>
                  <a:lnTo>
                    <a:pt x="45720" y="32919"/>
                  </a:lnTo>
                  <a:lnTo>
                    <a:pt x="0" y="28042"/>
                  </a:lnTo>
                  <a:lnTo>
                    <a:pt x="1219" y="13411"/>
                  </a:lnTo>
                  <a:lnTo>
                    <a:pt x="29260" y="5487"/>
                  </a:lnTo>
                  <a:lnTo>
                    <a:pt x="49987" y="17069"/>
                  </a:lnTo>
                  <a:lnTo>
                    <a:pt x="73152" y="14021"/>
                  </a:lnTo>
                  <a:lnTo>
                    <a:pt x="104851"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49" name="Forme libre : forme 108">
              <a:extLst>
                <a:ext uri="{FF2B5EF4-FFF2-40B4-BE49-F238E27FC236}">
                  <a16:creationId xmlns:a16="http://schemas.microsoft.com/office/drawing/2014/main" id="{9EC9E265-319A-3977-2187-B01A88E053F9}"/>
                </a:ext>
              </a:extLst>
            </p:cNvPr>
            <p:cNvSpPr/>
            <p:nvPr/>
          </p:nvSpPr>
          <p:spPr>
            <a:xfrm>
              <a:off x="9646310" y="4648199"/>
              <a:ext cx="352348" cy="111556"/>
            </a:xfrm>
            <a:custGeom>
              <a:avLst/>
              <a:gdLst>
                <a:gd name="connsiteX0" fmla="*/ 112167 w 352348"/>
                <a:gd name="connsiteY0" fmla="*/ 34137 h 111556"/>
                <a:gd name="connsiteX1" fmla="*/ 178003 w 352348"/>
                <a:gd name="connsiteY1" fmla="*/ 38405 h 111556"/>
                <a:gd name="connsiteX2" fmla="*/ 186537 w 352348"/>
                <a:gd name="connsiteY2" fmla="*/ 21945 h 111556"/>
                <a:gd name="connsiteX3" fmla="*/ 249327 w 352348"/>
                <a:gd name="connsiteY3" fmla="*/ 40843 h 111556"/>
                <a:gd name="connsiteX4" fmla="*/ 260299 w 352348"/>
                <a:gd name="connsiteY4" fmla="*/ 66446 h 111556"/>
                <a:gd name="connsiteX5" fmla="*/ 311505 w 352348"/>
                <a:gd name="connsiteY5" fmla="*/ 73761 h 111556"/>
                <a:gd name="connsiteX6" fmla="*/ 352348 w 352348"/>
                <a:gd name="connsiteY6" fmla="*/ 96926 h 111556"/>
                <a:gd name="connsiteX7" fmla="*/ 312115 w 352348"/>
                <a:gd name="connsiteY7" fmla="*/ 111557 h 111556"/>
                <a:gd name="connsiteX8" fmla="*/ 274929 w 352348"/>
                <a:gd name="connsiteY8" fmla="*/ 95707 h 111556"/>
                <a:gd name="connsiteX9" fmla="*/ 243840 w 352348"/>
                <a:gd name="connsiteY9" fmla="*/ 96926 h 111556"/>
                <a:gd name="connsiteX10" fmla="*/ 208483 w 352348"/>
                <a:gd name="connsiteY10" fmla="*/ 93878 h 111556"/>
                <a:gd name="connsiteX11" fmla="*/ 176784 w 352348"/>
                <a:gd name="connsiteY11" fmla="*/ 87173 h 111556"/>
                <a:gd name="connsiteX12" fmla="*/ 137769 w 352348"/>
                <a:gd name="connsiteY12" fmla="*/ 71933 h 111556"/>
                <a:gd name="connsiteX13" fmla="*/ 112776 w 352348"/>
                <a:gd name="connsiteY13" fmla="*/ 68275 h 111556"/>
                <a:gd name="connsiteX14" fmla="*/ 98145 w 352348"/>
                <a:gd name="connsiteY14" fmla="*/ 73152 h 111556"/>
                <a:gd name="connsiteX15" fmla="*/ 35967 w 352348"/>
                <a:gd name="connsiteY15" fmla="*/ 56693 h 111556"/>
                <a:gd name="connsiteX16" fmla="*/ 31089 w 352348"/>
                <a:gd name="connsiteY16" fmla="*/ 40233 h 111556"/>
                <a:gd name="connsiteX17" fmla="*/ 0 w 352348"/>
                <a:gd name="connsiteY17" fmla="*/ 37185 h 111556"/>
                <a:gd name="connsiteX18" fmla="*/ 25603 w 352348"/>
                <a:gd name="connsiteY18" fmla="*/ 0 h 111556"/>
                <a:gd name="connsiteX19" fmla="*/ 67056 w 352348"/>
                <a:gd name="connsiteY19" fmla="*/ 2438 h 111556"/>
                <a:gd name="connsiteX20" fmla="*/ 93879 w 352348"/>
                <a:gd name="connsiteY20" fmla="*/ 17678 h 111556"/>
                <a:gd name="connsiteX21" fmla="*/ 108508 w 352348"/>
                <a:gd name="connsiteY21" fmla="*/ 20726 h 111556"/>
                <a:gd name="connsiteX22" fmla="*/ 112167 w 352348"/>
                <a:gd name="connsiteY22" fmla="*/ 34137 h 11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348" h="111556">
                  <a:moveTo>
                    <a:pt x="112167" y="34137"/>
                  </a:moveTo>
                  <a:lnTo>
                    <a:pt x="178003" y="38405"/>
                  </a:lnTo>
                  <a:lnTo>
                    <a:pt x="186537" y="21945"/>
                  </a:lnTo>
                  <a:lnTo>
                    <a:pt x="249327" y="40843"/>
                  </a:lnTo>
                  <a:lnTo>
                    <a:pt x="260299" y="66446"/>
                  </a:lnTo>
                  <a:lnTo>
                    <a:pt x="311505" y="73761"/>
                  </a:lnTo>
                  <a:lnTo>
                    <a:pt x="352348" y="96926"/>
                  </a:lnTo>
                  <a:lnTo>
                    <a:pt x="312115" y="111557"/>
                  </a:lnTo>
                  <a:lnTo>
                    <a:pt x="274929" y="95707"/>
                  </a:lnTo>
                  <a:lnTo>
                    <a:pt x="243840" y="96926"/>
                  </a:lnTo>
                  <a:lnTo>
                    <a:pt x="208483" y="93878"/>
                  </a:lnTo>
                  <a:lnTo>
                    <a:pt x="176784" y="87173"/>
                  </a:lnTo>
                  <a:lnTo>
                    <a:pt x="137769" y="71933"/>
                  </a:lnTo>
                  <a:lnTo>
                    <a:pt x="112776" y="68275"/>
                  </a:lnTo>
                  <a:lnTo>
                    <a:pt x="98145" y="73152"/>
                  </a:lnTo>
                  <a:lnTo>
                    <a:pt x="35967" y="56693"/>
                  </a:lnTo>
                  <a:lnTo>
                    <a:pt x="31089" y="40233"/>
                  </a:lnTo>
                  <a:lnTo>
                    <a:pt x="0" y="37185"/>
                  </a:lnTo>
                  <a:lnTo>
                    <a:pt x="25603" y="0"/>
                  </a:lnTo>
                  <a:lnTo>
                    <a:pt x="67056" y="2438"/>
                  </a:lnTo>
                  <a:lnTo>
                    <a:pt x="93879" y="17678"/>
                  </a:lnTo>
                  <a:lnTo>
                    <a:pt x="108508" y="20726"/>
                  </a:lnTo>
                  <a:lnTo>
                    <a:pt x="112167" y="3413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0" name="Forme libre : forme 109">
              <a:extLst>
                <a:ext uri="{FF2B5EF4-FFF2-40B4-BE49-F238E27FC236}">
                  <a16:creationId xmlns:a16="http://schemas.microsoft.com/office/drawing/2014/main" id="{1B3D0F44-5947-CC79-D7C9-C4B69BC1F3AC}"/>
                </a:ext>
              </a:extLst>
            </p:cNvPr>
            <p:cNvSpPr/>
            <p:nvPr/>
          </p:nvSpPr>
          <p:spPr>
            <a:xfrm>
              <a:off x="10639349" y="4630520"/>
              <a:ext cx="21945" cy="56692"/>
            </a:xfrm>
            <a:custGeom>
              <a:avLst/>
              <a:gdLst>
                <a:gd name="connsiteX0" fmla="*/ 20726 w 21945"/>
                <a:gd name="connsiteY0" fmla="*/ 29871 h 56692"/>
                <a:gd name="connsiteX1" fmla="*/ 1219 w 21945"/>
                <a:gd name="connsiteY1" fmla="*/ 56693 h 56692"/>
                <a:gd name="connsiteX2" fmla="*/ 0 w 21945"/>
                <a:gd name="connsiteY2" fmla="*/ 27432 h 56692"/>
                <a:gd name="connsiteX3" fmla="*/ 6705 w 21945"/>
                <a:gd name="connsiteY3" fmla="*/ 13411 h 56692"/>
                <a:gd name="connsiteX4" fmla="*/ 14630 w 21945"/>
                <a:gd name="connsiteY4" fmla="*/ 0 h 56692"/>
                <a:gd name="connsiteX5" fmla="*/ 21945 w 21945"/>
                <a:gd name="connsiteY5" fmla="*/ 11583 h 56692"/>
                <a:gd name="connsiteX6" fmla="*/ 20726 w 21945"/>
                <a:gd name="connsiteY6" fmla="*/ 29871 h 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 h="56692">
                  <a:moveTo>
                    <a:pt x="20726" y="29871"/>
                  </a:moveTo>
                  <a:lnTo>
                    <a:pt x="1219" y="56693"/>
                  </a:lnTo>
                  <a:lnTo>
                    <a:pt x="0" y="27432"/>
                  </a:lnTo>
                  <a:lnTo>
                    <a:pt x="6705" y="13411"/>
                  </a:lnTo>
                  <a:lnTo>
                    <a:pt x="14630" y="0"/>
                  </a:lnTo>
                  <a:lnTo>
                    <a:pt x="21945" y="11583"/>
                  </a:lnTo>
                  <a:lnTo>
                    <a:pt x="20726" y="2987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1" name="Forme libre : forme 110">
              <a:extLst>
                <a:ext uri="{FF2B5EF4-FFF2-40B4-BE49-F238E27FC236}">
                  <a16:creationId xmlns:a16="http://schemas.microsoft.com/office/drawing/2014/main" id="{3F2D1820-A1C6-9A25-04E8-FA59FB73D7D2}"/>
                </a:ext>
              </a:extLst>
            </p:cNvPr>
            <p:cNvSpPr/>
            <p:nvPr/>
          </p:nvSpPr>
          <p:spPr>
            <a:xfrm>
              <a:off x="10365029" y="4539690"/>
              <a:ext cx="42672" cy="26212"/>
            </a:xfrm>
            <a:custGeom>
              <a:avLst/>
              <a:gdLst>
                <a:gd name="connsiteX0" fmla="*/ 42672 w 42672"/>
                <a:gd name="connsiteY0" fmla="*/ 12801 h 26212"/>
                <a:gd name="connsiteX1" fmla="*/ 29260 w 42672"/>
                <a:gd name="connsiteY1" fmla="*/ 26213 h 26212"/>
                <a:gd name="connsiteX2" fmla="*/ 6096 w 42672"/>
                <a:gd name="connsiteY2" fmla="*/ 18897 h 26212"/>
                <a:gd name="connsiteX3" fmla="*/ 0 w 42672"/>
                <a:gd name="connsiteY3" fmla="*/ 1829 h 26212"/>
                <a:gd name="connsiteX4" fmla="*/ 34747 w 42672"/>
                <a:gd name="connsiteY4" fmla="*/ 0 h 26212"/>
                <a:gd name="connsiteX5" fmla="*/ 42672 w 42672"/>
                <a:gd name="connsiteY5" fmla="*/ 12801 h 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2" h="26212">
                  <a:moveTo>
                    <a:pt x="42672" y="12801"/>
                  </a:moveTo>
                  <a:lnTo>
                    <a:pt x="29260" y="26213"/>
                  </a:lnTo>
                  <a:lnTo>
                    <a:pt x="6096" y="18897"/>
                  </a:lnTo>
                  <a:lnTo>
                    <a:pt x="0" y="1829"/>
                  </a:lnTo>
                  <a:lnTo>
                    <a:pt x="34747" y="0"/>
                  </a:lnTo>
                  <a:lnTo>
                    <a:pt x="42672" y="1280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2" name="Forme libre : forme 111">
              <a:extLst>
                <a:ext uri="{FF2B5EF4-FFF2-40B4-BE49-F238E27FC236}">
                  <a16:creationId xmlns:a16="http://schemas.microsoft.com/office/drawing/2014/main" id="{65D59157-D7DE-D5EB-2F83-21F521F01C91}"/>
                </a:ext>
              </a:extLst>
            </p:cNvPr>
            <p:cNvSpPr/>
            <p:nvPr/>
          </p:nvSpPr>
          <p:spPr>
            <a:xfrm>
              <a:off x="10430256" y="4526888"/>
              <a:ext cx="100584" cy="41452"/>
            </a:xfrm>
            <a:custGeom>
              <a:avLst/>
              <a:gdLst>
                <a:gd name="connsiteX0" fmla="*/ 89611 w 100584"/>
                <a:gd name="connsiteY0" fmla="*/ 11583 h 41452"/>
                <a:gd name="connsiteX1" fmla="*/ 100584 w 100584"/>
                <a:gd name="connsiteY1" fmla="*/ 41453 h 41452"/>
                <a:gd name="connsiteX2" fmla="*/ 72543 w 100584"/>
                <a:gd name="connsiteY2" fmla="*/ 24994 h 41452"/>
                <a:gd name="connsiteX3" fmla="*/ 43891 w 100584"/>
                <a:gd name="connsiteY3" fmla="*/ 21946 h 41452"/>
                <a:gd name="connsiteX4" fmla="*/ 23775 w 100584"/>
                <a:gd name="connsiteY4" fmla="*/ 24384 h 41452"/>
                <a:gd name="connsiteX5" fmla="*/ 0 w 100584"/>
                <a:gd name="connsiteY5" fmla="*/ 23165 h 41452"/>
                <a:gd name="connsiteX6" fmla="*/ 9144 w 100584"/>
                <a:gd name="connsiteY6" fmla="*/ 1829 h 41452"/>
                <a:gd name="connsiteX7" fmla="*/ 51816 w 100584"/>
                <a:gd name="connsiteY7" fmla="*/ 0 h 41452"/>
                <a:gd name="connsiteX8" fmla="*/ 89611 w 100584"/>
                <a:gd name="connsiteY8" fmla="*/ 11583 h 4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 h="41452">
                  <a:moveTo>
                    <a:pt x="89611" y="11583"/>
                  </a:moveTo>
                  <a:lnTo>
                    <a:pt x="100584" y="41453"/>
                  </a:lnTo>
                  <a:lnTo>
                    <a:pt x="72543" y="24994"/>
                  </a:lnTo>
                  <a:lnTo>
                    <a:pt x="43891" y="21946"/>
                  </a:lnTo>
                  <a:lnTo>
                    <a:pt x="23775" y="24384"/>
                  </a:lnTo>
                  <a:lnTo>
                    <a:pt x="0" y="23165"/>
                  </a:lnTo>
                  <a:lnTo>
                    <a:pt x="9144" y="1829"/>
                  </a:lnTo>
                  <a:lnTo>
                    <a:pt x="51816" y="0"/>
                  </a:lnTo>
                  <a:lnTo>
                    <a:pt x="89611" y="1158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3" name="Forme libre : forme 112">
              <a:extLst>
                <a:ext uri="{FF2B5EF4-FFF2-40B4-BE49-F238E27FC236}">
                  <a16:creationId xmlns:a16="http://schemas.microsoft.com/office/drawing/2014/main" id="{13A073AC-42D7-929A-C401-1CFE537D12DC}"/>
                </a:ext>
              </a:extLst>
            </p:cNvPr>
            <p:cNvSpPr/>
            <p:nvPr/>
          </p:nvSpPr>
          <p:spPr>
            <a:xfrm>
              <a:off x="10524134" y="4431791"/>
              <a:ext cx="360273" cy="342595"/>
            </a:xfrm>
            <a:custGeom>
              <a:avLst/>
              <a:gdLst>
                <a:gd name="connsiteX0" fmla="*/ 360273 w 360273"/>
                <a:gd name="connsiteY0" fmla="*/ 87173 h 342595"/>
                <a:gd name="connsiteX1" fmla="*/ 354177 w 360273"/>
                <a:gd name="connsiteY1" fmla="*/ 214579 h 342595"/>
                <a:gd name="connsiteX2" fmla="*/ 344424 w 360273"/>
                <a:gd name="connsiteY2" fmla="*/ 342595 h 342595"/>
                <a:gd name="connsiteX3" fmla="*/ 316383 w 360273"/>
                <a:gd name="connsiteY3" fmla="*/ 310286 h 342595"/>
                <a:gd name="connsiteX4" fmla="*/ 282244 w 360273"/>
                <a:gd name="connsiteY4" fmla="*/ 302361 h 342595"/>
                <a:gd name="connsiteX5" fmla="*/ 273100 w 360273"/>
                <a:gd name="connsiteY5" fmla="*/ 313334 h 342595"/>
                <a:gd name="connsiteX6" fmla="*/ 229209 w 360273"/>
                <a:gd name="connsiteY6" fmla="*/ 314553 h 342595"/>
                <a:gd name="connsiteX7" fmla="*/ 246279 w 360273"/>
                <a:gd name="connsiteY7" fmla="*/ 282854 h 342595"/>
                <a:gd name="connsiteX8" fmla="*/ 268833 w 360273"/>
                <a:gd name="connsiteY8" fmla="*/ 271881 h 342595"/>
                <a:gd name="connsiteX9" fmla="*/ 262737 w 360273"/>
                <a:gd name="connsiteY9" fmla="*/ 229209 h 342595"/>
                <a:gd name="connsiteX10" fmla="*/ 248716 w 360273"/>
                <a:gd name="connsiteY10" fmla="*/ 196901 h 342595"/>
                <a:gd name="connsiteX11" fmla="*/ 183489 w 360273"/>
                <a:gd name="connsiteY11" fmla="*/ 163373 h 342595"/>
                <a:gd name="connsiteX12" fmla="*/ 155448 w 360273"/>
                <a:gd name="connsiteY12" fmla="*/ 160325 h 342595"/>
                <a:gd name="connsiteX13" fmla="*/ 104851 w 360273"/>
                <a:gd name="connsiteY13" fmla="*/ 123749 h 342595"/>
                <a:gd name="connsiteX14" fmla="*/ 93879 w 360273"/>
                <a:gd name="connsiteY14" fmla="*/ 143256 h 342595"/>
                <a:gd name="connsiteX15" fmla="*/ 80467 w 360273"/>
                <a:gd name="connsiteY15" fmla="*/ 146304 h 342595"/>
                <a:gd name="connsiteX16" fmla="*/ 73761 w 360273"/>
                <a:gd name="connsiteY16" fmla="*/ 132283 h 342595"/>
                <a:gd name="connsiteX17" fmla="*/ 74371 w 360273"/>
                <a:gd name="connsiteY17" fmla="*/ 115214 h 342595"/>
                <a:gd name="connsiteX18" fmla="*/ 48768 w 360273"/>
                <a:gd name="connsiteY18" fmla="*/ 95707 h 342595"/>
                <a:gd name="connsiteX19" fmla="*/ 86563 w 360273"/>
                <a:gd name="connsiteY19" fmla="*/ 81686 h 342595"/>
                <a:gd name="connsiteX20" fmla="*/ 110947 w 360273"/>
                <a:gd name="connsiteY20" fmla="*/ 82296 h 342595"/>
                <a:gd name="connsiteX21" fmla="*/ 108508 w 360273"/>
                <a:gd name="connsiteY21" fmla="*/ 71933 h 342595"/>
                <a:gd name="connsiteX22" fmla="*/ 57912 w 360273"/>
                <a:gd name="connsiteY22" fmla="*/ 71933 h 342595"/>
                <a:gd name="connsiteX23" fmla="*/ 44500 w 360273"/>
                <a:gd name="connsiteY23" fmla="*/ 48768 h 342595"/>
                <a:gd name="connsiteX24" fmla="*/ 14020 w 360273"/>
                <a:gd name="connsiteY24" fmla="*/ 41453 h 342595"/>
                <a:gd name="connsiteX25" fmla="*/ 0 w 360273"/>
                <a:gd name="connsiteY25" fmla="*/ 21945 h 342595"/>
                <a:gd name="connsiteX26" fmla="*/ 46329 w 360273"/>
                <a:gd name="connsiteY26" fmla="*/ 12801 h 342595"/>
                <a:gd name="connsiteX27" fmla="*/ 64008 w 360273"/>
                <a:gd name="connsiteY27" fmla="*/ 0 h 342595"/>
                <a:gd name="connsiteX28" fmla="*/ 119481 w 360273"/>
                <a:gd name="connsiteY28" fmla="*/ 15849 h 342595"/>
                <a:gd name="connsiteX29" fmla="*/ 124968 w 360273"/>
                <a:gd name="connsiteY29" fmla="*/ 30480 h 342595"/>
                <a:gd name="connsiteX30" fmla="*/ 132892 w 360273"/>
                <a:gd name="connsiteY30" fmla="*/ 93878 h 342595"/>
                <a:gd name="connsiteX31" fmla="*/ 167640 w 360273"/>
                <a:gd name="connsiteY31" fmla="*/ 117043 h 342595"/>
                <a:gd name="connsiteX32" fmla="*/ 198120 w 360273"/>
                <a:gd name="connsiteY32" fmla="*/ 75590 h 342595"/>
                <a:gd name="connsiteX33" fmla="*/ 238353 w 360273"/>
                <a:gd name="connsiteY33" fmla="*/ 52425 h 342595"/>
                <a:gd name="connsiteX34" fmla="*/ 268833 w 360273"/>
                <a:gd name="connsiteY34" fmla="*/ 52425 h 342595"/>
                <a:gd name="connsiteX35" fmla="*/ 298095 w 360273"/>
                <a:gd name="connsiteY35" fmla="*/ 65837 h 342595"/>
                <a:gd name="connsiteX36" fmla="*/ 323088 w 360273"/>
                <a:gd name="connsiteY36" fmla="*/ 79857 h 342595"/>
                <a:gd name="connsiteX37" fmla="*/ 360273 w 360273"/>
                <a:gd name="connsiteY37" fmla="*/ 87173 h 3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0273" h="342595">
                  <a:moveTo>
                    <a:pt x="360273" y="87173"/>
                  </a:moveTo>
                  <a:lnTo>
                    <a:pt x="354177" y="214579"/>
                  </a:lnTo>
                  <a:lnTo>
                    <a:pt x="344424" y="342595"/>
                  </a:lnTo>
                  <a:lnTo>
                    <a:pt x="316383" y="310286"/>
                  </a:lnTo>
                  <a:lnTo>
                    <a:pt x="282244" y="302361"/>
                  </a:lnTo>
                  <a:lnTo>
                    <a:pt x="273100" y="313334"/>
                  </a:lnTo>
                  <a:lnTo>
                    <a:pt x="229209" y="314553"/>
                  </a:lnTo>
                  <a:lnTo>
                    <a:pt x="246279" y="282854"/>
                  </a:lnTo>
                  <a:lnTo>
                    <a:pt x="268833" y="271881"/>
                  </a:lnTo>
                  <a:lnTo>
                    <a:pt x="262737" y="229209"/>
                  </a:lnTo>
                  <a:lnTo>
                    <a:pt x="248716" y="196901"/>
                  </a:lnTo>
                  <a:lnTo>
                    <a:pt x="183489" y="163373"/>
                  </a:lnTo>
                  <a:lnTo>
                    <a:pt x="155448" y="160325"/>
                  </a:lnTo>
                  <a:lnTo>
                    <a:pt x="104851" y="123749"/>
                  </a:lnTo>
                  <a:lnTo>
                    <a:pt x="93879" y="143256"/>
                  </a:lnTo>
                  <a:lnTo>
                    <a:pt x="80467" y="146304"/>
                  </a:lnTo>
                  <a:lnTo>
                    <a:pt x="73761" y="132283"/>
                  </a:lnTo>
                  <a:lnTo>
                    <a:pt x="74371" y="115214"/>
                  </a:lnTo>
                  <a:lnTo>
                    <a:pt x="48768" y="95707"/>
                  </a:lnTo>
                  <a:lnTo>
                    <a:pt x="86563" y="81686"/>
                  </a:lnTo>
                  <a:lnTo>
                    <a:pt x="110947" y="82296"/>
                  </a:lnTo>
                  <a:lnTo>
                    <a:pt x="108508" y="71933"/>
                  </a:lnTo>
                  <a:lnTo>
                    <a:pt x="57912" y="71933"/>
                  </a:lnTo>
                  <a:lnTo>
                    <a:pt x="44500" y="48768"/>
                  </a:lnTo>
                  <a:lnTo>
                    <a:pt x="14020" y="41453"/>
                  </a:lnTo>
                  <a:lnTo>
                    <a:pt x="0" y="21945"/>
                  </a:lnTo>
                  <a:lnTo>
                    <a:pt x="46329" y="12801"/>
                  </a:lnTo>
                  <a:lnTo>
                    <a:pt x="64008" y="0"/>
                  </a:lnTo>
                  <a:lnTo>
                    <a:pt x="119481" y="15849"/>
                  </a:lnTo>
                  <a:lnTo>
                    <a:pt x="124968" y="30480"/>
                  </a:lnTo>
                  <a:lnTo>
                    <a:pt x="132892" y="93878"/>
                  </a:lnTo>
                  <a:lnTo>
                    <a:pt x="167640" y="117043"/>
                  </a:lnTo>
                  <a:lnTo>
                    <a:pt x="198120" y="75590"/>
                  </a:lnTo>
                  <a:lnTo>
                    <a:pt x="238353" y="52425"/>
                  </a:lnTo>
                  <a:lnTo>
                    <a:pt x="268833" y="52425"/>
                  </a:lnTo>
                  <a:lnTo>
                    <a:pt x="298095" y="65837"/>
                  </a:lnTo>
                  <a:lnTo>
                    <a:pt x="323088" y="79857"/>
                  </a:lnTo>
                  <a:lnTo>
                    <a:pt x="360273" y="8717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4" name="Forme libre : forme 113">
              <a:extLst>
                <a:ext uri="{FF2B5EF4-FFF2-40B4-BE49-F238E27FC236}">
                  <a16:creationId xmlns:a16="http://schemas.microsoft.com/office/drawing/2014/main" id="{C61CD8CE-B8F1-8700-0F50-635279B7A71E}"/>
                </a:ext>
              </a:extLst>
            </p:cNvPr>
            <p:cNvSpPr/>
            <p:nvPr/>
          </p:nvSpPr>
          <p:spPr>
            <a:xfrm>
              <a:off x="10115702" y="4353152"/>
              <a:ext cx="225552" cy="285902"/>
            </a:xfrm>
            <a:custGeom>
              <a:avLst/>
              <a:gdLst>
                <a:gd name="connsiteX0" fmla="*/ 225552 w 225552"/>
                <a:gd name="connsiteY0" fmla="*/ 8535 h 285902"/>
                <a:gd name="connsiteX1" fmla="*/ 198120 w 225552"/>
                <a:gd name="connsiteY1" fmla="*/ 47549 h 285902"/>
                <a:gd name="connsiteX2" fmla="*/ 171907 w 225552"/>
                <a:gd name="connsiteY2" fmla="*/ 54864 h 285902"/>
                <a:gd name="connsiteX3" fmla="*/ 138988 w 225552"/>
                <a:gd name="connsiteY3" fmla="*/ 47549 h 285902"/>
                <a:gd name="connsiteX4" fmla="*/ 81076 w 225552"/>
                <a:gd name="connsiteY4" fmla="*/ 49378 h 285902"/>
                <a:gd name="connsiteX5" fmla="*/ 51207 w 225552"/>
                <a:gd name="connsiteY5" fmla="*/ 54864 h 285902"/>
                <a:gd name="connsiteX6" fmla="*/ 46329 w 225552"/>
                <a:gd name="connsiteY6" fmla="*/ 84735 h 285902"/>
                <a:gd name="connsiteX7" fmla="*/ 76809 w 225552"/>
                <a:gd name="connsiteY7" fmla="*/ 119482 h 285902"/>
                <a:gd name="connsiteX8" fmla="*/ 95707 w 225552"/>
                <a:gd name="connsiteY8" fmla="*/ 101803 h 285902"/>
                <a:gd name="connsiteX9" fmla="*/ 160324 w 225552"/>
                <a:gd name="connsiteY9" fmla="*/ 88392 h 285902"/>
                <a:gd name="connsiteX10" fmla="*/ 157276 w 225552"/>
                <a:gd name="connsiteY10" fmla="*/ 106071 h 285902"/>
                <a:gd name="connsiteX11" fmla="*/ 142036 w 225552"/>
                <a:gd name="connsiteY11" fmla="*/ 100584 h 285902"/>
                <a:gd name="connsiteX12" fmla="*/ 126796 w 225552"/>
                <a:gd name="connsiteY12" fmla="*/ 123749 h 285902"/>
                <a:gd name="connsiteX13" fmla="*/ 95707 w 225552"/>
                <a:gd name="connsiteY13" fmla="*/ 138989 h 285902"/>
                <a:gd name="connsiteX14" fmla="*/ 126796 w 225552"/>
                <a:gd name="connsiteY14" fmla="*/ 188976 h 285902"/>
                <a:gd name="connsiteX15" fmla="*/ 120091 w 225552"/>
                <a:gd name="connsiteY15" fmla="*/ 202387 h 285902"/>
                <a:gd name="connsiteX16" fmla="*/ 149352 w 225552"/>
                <a:gd name="connsiteY16" fmla="*/ 247498 h 285902"/>
                <a:gd name="connsiteX17" fmla="*/ 147523 w 225552"/>
                <a:gd name="connsiteY17" fmla="*/ 273101 h 285902"/>
                <a:gd name="connsiteX18" fmla="*/ 128625 w 225552"/>
                <a:gd name="connsiteY18" fmla="*/ 284683 h 285902"/>
                <a:gd name="connsiteX19" fmla="*/ 115824 w 225552"/>
                <a:gd name="connsiteY19" fmla="*/ 270663 h 285902"/>
                <a:gd name="connsiteX20" fmla="*/ 134112 w 225552"/>
                <a:gd name="connsiteY20" fmla="*/ 238963 h 285902"/>
                <a:gd name="connsiteX21" fmla="*/ 99364 w 225552"/>
                <a:gd name="connsiteY21" fmla="*/ 254203 h 285902"/>
                <a:gd name="connsiteX22" fmla="*/ 91440 w 225552"/>
                <a:gd name="connsiteY22" fmla="*/ 243231 h 285902"/>
                <a:gd name="connsiteX23" fmla="*/ 96316 w 225552"/>
                <a:gd name="connsiteY23" fmla="*/ 227991 h 285902"/>
                <a:gd name="connsiteX24" fmla="*/ 72543 w 225552"/>
                <a:gd name="connsiteY24" fmla="*/ 204826 h 285902"/>
                <a:gd name="connsiteX25" fmla="*/ 76809 w 225552"/>
                <a:gd name="connsiteY25" fmla="*/ 167031 h 285902"/>
                <a:gd name="connsiteX26" fmla="*/ 53035 w 225552"/>
                <a:gd name="connsiteY26" fmla="*/ 178613 h 285902"/>
                <a:gd name="connsiteX27" fmla="*/ 54255 w 225552"/>
                <a:gd name="connsiteY27" fmla="*/ 224333 h 285902"/>
                <a:gd name="connsiteX28" fmla="*/ 53035 w 225552"/>
                <a:gd name="connsiteY28" fmla="*/ 280416 h 285902"/>
                <a:gd name="connsiteX29" fmla="*/ 30480 w 225552"/>
                <a:gd name="connsiteY29" fmla="*/ 285903 h 285902"/>
                <a:gd name="connsiteX30" fmla="*/ 16459 w 225552"/>
                <a:gd name="connsiteY30" fmla="*/ 274930 h 285902"/>
                <a:gd name="connsiteX31" fmla="*/ 28041 w 225552"/>
                <a:gd name="connsiteY31" fmla="*/ 238963 h 285902"/>
                <a:gd name="connsiteX32" fmla="*/ 24384 w 225552"/>
                <a:gd name="connsiteY32" fmla="*/ 201168 h 285902"/>
                <a:gd name="connsiteX33" fmla="*/ 9753 w 225552"/>
                <a:gd name="connsiteY33" fmla="*/ 200559 h 285902"/>
                <a:gd name="connsiteX34" fmla="*/ 0 w 225552"/>
                <a:gd name="connsiteY34" fmla="*/ 173736 h 285902"/>
                <a:gd name="connsiteX35" fmla="*/ 15240 w 225552"/>
                <a:gd name="connsiteY35" fmla="*/ 148133 h 285902"/>
                <a:gd name="connsiteX36" fmla="*/ 20727 w 225552"/>
                <a:gd name="connsiteY36" fmla="*/ 117043 h 285902"/>
                <a:gd name="connsiteX37" fmla="*/ 39015 w 225552"/>
                <a:gd name="connsiteY37" fmla="*/ 57912 h 285902"/>
                <a:gd name="connsiteX38" fmla="*/ 45720 w 225552"/>
                <a:gd name="connsiteY38" fmla="*/ 42063 h 285902"/>
                <a:gd name="connsiteX39" fmla="*/ 74980 w 225552"/>
                <a:gd name="connsiteY39" fmla="*/ 12802 h 285902"/>
                <a:gd name="connsiteX40" fmla="*/ 102412 w 225552"/>
                <a:gd name="connsiteY40" fmla="*/ 24384 h 285902"/>
                <a:gd name="connsiteX41" fmla="*/ 145695 w 225552"/>
                <a:gd name="connsiteY41" fmla="*/ 29871 h 285902"/>
                <a:gd name="connsiteX42" fmla="*/ 185319 w 225552"/>
                <a:gd name="connsiteY42" fmla="*/ 28042 h 285902"/>
                <a:gd name="connsiteX43" fmla="*/ 219456 w 225552"/>
                <a:gd name="connsiteY43" fmla="*/ 0 h 285902"/>
                <a:gd name="connsiteX44" fmla="*/ 225552 w 225552"/>
                <a:gd name="connsiteY44" fmla="*/ 8535 h 28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5552" h="285902">
                  <a:moveTo>
                    <a:pt x="225552" y="8535"/>
                  </a:moveTo>
                  <a:lnTo>
                    <a:pt x="198120" y="47549"/>
                  </a:lnTo>
                  <a:lnTo>
                    <a:pt x="171907" y="54864"/>
                  </a:lnTo>
                  <a:lnTo>
                    <a:pt x="138988" y="47549"/>
                  </a:lnTo>
                  <a:lnTo>
                    <a:pt x="81076" y="49378"/>
                  </a:lnTo>
                  <a:lnTo>
                    <a:pt x="51207" y="54864"/>
                  </a:lnTo>
                  <a:lnTo>
                    <a:pt x="46329" y="84735"/>
                  </a:lnTo>
                  <a:lnTo>
                    <a:pt x="76809" y="119482"/>
                  </a:lnTo>
                  <a:lnTo>
                    <a:pt x="95707" y="101803"/>
                  </a:lnTo>
                  <a:lnTo>
                    <a:pt x="160324" y="88392"/>
                  </a:lnTo>
                  <a:lnTo>
                    <a:pt x="157276" y="106071"/>
                  </a:lnTo>
                  <a:lnTo>
                    <a:pt x="142036" y="100584"/>
                  </a:lnTo>
                  <a:lnTo>
                    <a:pt x="126796" y="123749"/>
                  </a:lnTo>
                  <a:lnTo>
                    <a:pt x="95707" y="138989"/>
                  </a:lnTo>
                  <a:lnTo>
                    <a:pt x="126796" y="188976"/>
                  </a:lnTo>
                  <a:lnTo>
                    <a:pt x="120091" y="202387"/>
                  </a:lnTo>
                  <a:lnTo>
                    <a:pt x="149352" y="247498"/>
                  </a:lnTo>
                  <a:lnTo>
                    <a:pt x="147523" y="273101"/>
                  </a:lnTo>
                  <a:lnTo>
                    <a:pt x="128625" y="284683"/>
                  </a:lnTo>
                  <a:lnTo>
                    <a:pt x="115824" y="270663"/>
                  </a:lnTo>
                  <a:lnTo>
                    <a:pt x="134112" y="238963"/>
                  </a:lnTo>
                  <a:lnTo>
                    <a:pt x="99364" y="254203"/>
                  </a:lnTo>
                  <a:lnTo>
                    <a:pt x="91440" y="243231"/>
                  </a:lnTo>
                  <a:lnTo>
                    <a:pt x="96316" y="227991"/>
                  </a:lnTo>
                  <a:lnTo>
                    <a:pt x="72543" y="204826"/>
                  </a:lnTo>
                  <a:lnTo>
                    <a:pt x="76809" y="167031"/>
                  </a:lnTo>
                  <a:lnTo>
                    <a:pt x="53035" y="178613"/>
                  </a:lnTo>
                  <a:lnTo>
                    <a:pt x="54255" y="224333"/>
                  </a:lnTo>
                  <a:lnTo>
                    <a:pt x="53035" y="280416"/>
                  </a:lnTo>
                  <a:lnTo>
                    <a:pt x="30480" y="285903"/>
                  </a:lnTo>
                  <a:lnTo>
                    <a:pt x="16459" y="274930"/>
                  </a:lnTo>
                  <a:lnTo>
                    <a:pt x="28041" y="238963"/>
                  </a:lnTo>
                  <a:lnTo>
                    <a:pt x="24384" y="201168"/>
                  </a:lnTo>
                  <a:lnTo>
                    <a:pt x="9753" y="200559"/>
                  </a:lnTo>
                  <a:lnTo>
                    <a:pt x="0" y="173736"/>
                  </a:lnTo>
                  <a:lnTo>
                    <a:pt x="15240" y="148133"/>
                  </a:lnTo>
                  <a:lnTo>
                    <a:pt x="20727" y="117043"/>
                  </a:lnTo>
                  <a:lnTo>
                    <a:pt x="39015" y="57912"/>
                  </a:lnTo>
                  <a:lnTo>
                    <a:pt x="45720" y="42063"/>
                  </a:lnTo>
                  <a:lnTo>
                    <a:pt x="74980" y="12802"/>
                  </a:lnTo>
                  <a:lnTo>
                    <a:pt x="102412" y="24384"/>
                  </a:lnTo>
                  <a:lnTo>
                    <a:pt x="145695" y="29871"/>
                  </a:lnTo>
                  <a:lnTo>
                    <a:pt x="185319" y="28042"/>
                  </a:lnTo>
                  <a:lnTo>
                    <a:pt x="219456" y="0"/>
                  </a:lnTo>
                  <a:lnTo>
                    <a:pt x="225552" y="85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5" name="Forme libre : forme 114">
              <a:extLst>
                <a:ext uri="{FF2B5EF4-FFF2-40B4-BE49-F238E27FC236}">
                  <a16:creationId xmlns:a16="http://schemas.microsoft.com/office/drawing/2014/main" id="{5A4DDA6D-33CE-8E65-3CE5-1F65C2599DE5}"/>
                </a:ext>
              </a:extLst>
            </p:cNvPr>
            <p:cNvSpPr/>
            <p:nvPr/>
          </p:nvSpPr>
          <p:spPr>
            <a:xfrm>
              <a:off x="10416234" y="4332426"/>
              <a:ext cx="44501" cy="120091"/>
            </a:xfrm>
            <a:custGeom>
              <a:avLst/>
              <a:gdLst>
                <a:gd name="connsiteX0" fmla="*/ 44501 w 44501"/>
                <a:gd name="connsiteY0" fmla="*/ 40843 h 120091"/>
                <a:gd name="connsiteX1" fmla="*/ 42672 w 44501"/>
                <a:gd name="connsiteY1" fmla="*/ 74981 h 120091"/>
                <a:gd name="connsiteX2" fmla="*/ 24994 w 44501"/>
                <a:gd name="connsiteY2" fmla="*/ 70714 h 120091"/>
                <a:gd name="connsiteX3" fmla="*/ 19508 w 44501"/>
                <a:gd name="connsiteY3" fmla="*/ 94488 h 120091"/>
                <a:gd name="connsiteX4" fmla="*/ 33528 w 44501"/>
                <a:gd name="connsiteY4" fmla="*/ 115214 h 120091"/>
                <a:gd name="connsiteX5" fmla="*/ 23775 w 44501"/>
                <a:gd name="connsiteY5" fmla="*/ 120091 h 120091"/>
                <a:gd name="connsiteX6" fmla="*/ 10364 w 44501"/>
                <a:gd name="connsiteY6" fmla="*/ 95098 h 120091"/>
                <a:gd name="connsiteX7" fmla="*/ 0 w 44501"/>
                <a:gd name="connsiteY7" fmla="*/ 45110 h 120091"/>
                <a:gd name="connsiteX8" fmla="*/ 6096 w 44501"/>
                <a:gd name="connsiteY8" fmla="*/ 14021 h 120091"/>
                <a:gd name="connsiteX9" fmla="*/ 17069 w 44501"/>
                <a:gd name="connsiteY9" fmla="*/ 0 h 120091"/>
                <a:gd name="connsiteX10" fmla="*/ 20117 w 44501"/>
                <a:gd name="connsiteY10" fmla="*/ 21336 h 120091"/>
                <a:gd name="connsiteX11" fmla="*/ 40844 w 44501"/>
                <a:gd name="connsiteY11" fmla="*/ 24384 h 120091"/>
                <a:gd name="connsiteX12" fmla="*/ 44501 w 44501"/>
                <a:gd name="connsiteY12" fmla="*/ 40843 h 12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01" h="120091">
                  <a:moveTo>
                    <a:pt x="44501" y="40843"/>
                  </a:moveTo>
                  <a:lnTo>
                    <a:pt x="42672" y="74981"/>
                  </a:lnTo>
                  <a:lnTo>
                    <a:pt x="24994" y="70714"/>
                  </a:lnTo>
                  <a:lnTo>
                    <a:pt x="19508" y="94488"/>
                  </a:lnTo>
                  <a:lnTo>
                    <a:pt x="33528" y="115214"/>
                  </a:lnTo>
                  <a:lnTo>
                    <a:pt x="23775" y="120091"/>
                  </a:lnTo>
                  <a:lnTo>
                    <a:pt x="10364" y="95098"/>
                  </a:lnTo>
                  <a:lnTo>
                    <a:pt x="0" y="45110"/>
                  </a:lnTo>
                  <a:lnTo>
                    <a:pt x="6096" y="14021"/>
                  </a:lnTo>
                  <a:lnTo>
                    <a:pt x="17069" y="0"/>
                  </a:lnTo>
                  <a:lnTo>
                    <a:pt x="20117" y="21336"/>
                  </a:lnTo>
                  <a:lnTo>
                    <a:pt x="40844" y="24384"/>
                  </a:lnTo>
                  <a:lnTo>
                    <a:pt x="44501" y="4084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6" name="Forme libre : forme 115">
              <a:extLst>
                <a:ext uri="{FF2B5EF4-FFF2-40B4-BE49-F238E27FC236}">
                  <a16:creationId xmlns:a16="http://schemas.microsoft.com/office/drawing/2014/main" id="{F0A8D2B5-FAC2-CFD2-5CED-3567AD99FC8E}"/>
                </a:ext>
              </a:extLst>
            </p:cNvPr>
            <p:cNvSpPr/>
            <p:nvPr/>
          </p:nvSpPr>
          <p:spPr>
            <a:xfrm>
              <a:off x="9778593" y="4248911"/>
              <a:ext cx="346862" cy="329184"/>
            </a:xfrm>
            <a:custGeom>
              <a:avLst/>
              <a:gdLst>
                <a:gd name="connsiteX0" fmla="*/ 23775 w 346862"/>
                <a:gd name="connsiteY0" fmla="*/ 89611 h 329184"/>
                <a:gd name="connsiteX1" fmla="*/ 29871 w 346862"/>
                <a:gd name="connsiteY1" fmla="*/ 115824 h 329184"/>
                <a:gd name="connsiteX2" fmla="*/ 53645 w 346862"/>
                <a:gd name="connsiteY2" fmla="*/ 138379 h 329184"/>
                <a:gd name="connsiteX3" fmla="*/ 76200 w 346862"/>
                <a:gd name="connsiteY3" fmla="*/ 130454 h 329184"/>
                <a:gd name="connsiteX4" fmla="*/ 98145 w 346862"/>
                <a:gd name="connsiteY4" fmla="*/ 132893 h 329184"/>
                <a:gd name="connsiteX5" fmla="*/ 118263 w 346862"/>
                <a:gd name="connsiteY5" fmla="*/ 113385 h 329184"/>
                <a:gd name="connsiteX6" fmla="*/ 134721 w 346862"/>
                <a:gd name="connsiteY6" fmla="*/ 109728 h 329184"/>
                <a:gd name="connsiteX7" fmla="*/ 167640 w 346862"/>
                <a:gd name="connsiteY7" fmla="*/ 120701 h 329184"/>
                <a:gd name="connsiteX8" fmla="*/ 195681 w 346862"/>
                <a:gd name="connsiteY8" fmla="*/ 112166 h 329184"/>
                <a:gd name="connsiteX9" fmla="*/ 211532 w 346862"/>
                <a:gd name="connsiteY9" fmla="*/ 57912 h 329184"/>
                <a:gd name="connsiteX10" fmla="*/ 224333 w 346862"/>
                <a:gd name="connsiteY10" fmla="*/ 44501 h 329184"/>
                <a:gd name="connsiteX11" fmla="*/ 234696 w 346862"/>
                <a:gd name="connsiteY11" fmla="*/ 0 h 329184"/>
                <a:gd name="connsiteX12" fmla="*/ 274320 w 346862"/>
                <a:gd name="connsiteY12" fmla="*/ 0 h 329184"/>
                <a:gd name="connsiteX13" fmla="*/ 304800 w 346862"/>
                <a:gd name="connsiteY13" fmla="*/ 6705 h 329184"/>
                <a:gd name="connsiteX14" fmla="*/ 286512 w 346862"/>
                <a:gd name="connsiteY14" fmla="*/ 42062 h 329184"/>
                <a:gd name="connsiteX15" fmla="*/ 313335 w 346862"/>
                <a:gd name="connsiteY15" fmla="*/ 78638 h 329184"/>
                <a:gd name="connsiteX16" fmla="*/ 307848 w 346862"/>
                <a:gd name="connsiteY16" fmla="*/ 96926 h 329184"/>
                <a:gd name="connsiteX17" fmla="*/ 346863 w 346862"/>
                <a:gd name="connsiteY17" fmla="*/ 132893 h 329184"/>
                <a:gd name="connsiteX18" fmla="*/ 306020 w 346862"/>
                <a:gd name="connsiteY18" fmla="*/ 137769 h 329184"/>
                <a:gd name="connsiteX19" fmla="*/ 295047 w 346862"/>
                <a:gd name="connsiteY19" fmla="*/ 164592 h 329184"/>
                <a:gd name="connsiteX20" fmla="*/ 296265 w 346862"/>
                <a:gd name="connsiteY20" fmla="*/ 199949 h 329184"/>
                <a:gd name="connsiteX21" fmla="*/ 262737 w 346862"/>
                <a:gd name="connsiteY21" fmla="*/ 226771 h 329184"/>
                <a:gd name="connsiteX22" fmla="*/ 260300 w 346862"/>
                <a:gd name="connsiteY22" fmla="*/ 265785 h 329184"/>
                <a:gd name="connsiteX23" fmla="*/ 245060 w 346862"/>
                <a:gd name="connsiteY23" fmla="*/ 325526 h 329184"/>
                <a:gd name="connsiteX24" fmla="*/ 240792 w 346862"/>
                <a:gd name="connsiteY24" fmla="*/ 311505 h 329184"/>
                <a:gd name="connsiteX25" fmla="*/ 200559 w 346862"/>
                <a:gd name="connsiteY25" fmla="*/ 329184 h 329184"/>
                <a:gd name="connsiteX26" fmla="*/ 187757 w 346862"/>
                <a:gd name="connsiteY26" fmla="*/ 305409 h 329184"/>
                <a:gd name="connsiteX27" fmla="*/ 163373 w 346862"/>
                <a:gd name="connsiteY27" fmla="*/ 302971 h 329184"/>
                <a:gd name="connsiteX28" fmla="*/ 146304 w 346862"/>
                <a:gd name="connsiteY28" fmla="*/ 290169 h 329184"/>
                <a:gd name="connsiteX29" fmla="*/ 104852 w 346862"/>
                <a:gd name="connsiteY29" fmla="*/ 304800 h 329184"/>
                <a:gd name="connsiteX30" fmla="*/ 93269 w 346862"/>
                <a:gd name="connsiteY30" fmla="*/ 285293 h 329184"/>
                <a:gd name="connsiteX31" fmla="*/ 70104 w 346862"/>
                <a:gd name="connsiteY31" fmla="*/ 287731 h 329184"/>
                <a:gd name="connsiteX32" fmla="*/ 42063 w 346862"/>
                <a:gd name="connsiteY32" fmla="*/ 283464 h 329184"/>
                <a:gd name="connsiteX33" fmla="*/ 38405 w 346862"/>
                <a:gd name="connsiteY33" fmla="*/ 231038 h 329184"/>
                <a:gd name="connsiteX34" fmla="*/ 21336 w 346862"/>
                <a:gd name="connsiteY34" fmla="*/ 220065 h 329184"/>
                <a:gd name="connsiteX35" fmla="*/ 4877 w 346862"/>
                <a:gd name="connsiteY35" fmla="*/ 186537 h 329184"/>
                <a:gd name="connsiteX36" fmla="*/ 0 w 346862"/>
                <a:gd name="connsiteY36" fmla="*/ 152400 h 329184"/>
                <a:gd name="connsiteX37" fmla="*/ 3657 w 346862"/>
                <a:gd name="connsiteY37" fmla="*/ 115824 h 329184"/>
                <a:gd name="connsiteX38" fmla="*/ 23775 w 346862"/>
                <a:gd name="connsiteY38" fmla="*/ 89611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6862" h="329184">
                  <a:moveTo>
                    <a:pt x="23775" y="89611"/>
                  </a:moveTo>
                  <a:lnTo>
                    <a:pt x="29871" y="115824"/>
                  </a:lnTo>
                  <a:lnTo>
                    <a:pt x="53645" y="138379"/>
                  </a:lnTo>
                  <a:lnTo>
                    <a:pt x="76200" y="130454"/>
                  </a:lnTo>
                  <a:lnTo>
                    <a:pt x="98145" y="132893"/>
                  </a:lnTo>
                  <a:lnTo>
                    <a:pt x="118263" y="113385"/>
                  </a:lnTo>
                  <a:lnTo>
                    <a:pt x="134721" y="109728"/>
                  </a:lnTo>
                  <a:lnTo>
                    <a:pt x="167640" y="120701"/>
                  </a:lnTo>
                  <a:lnTo>
                    <a:pt x="195681" y="112166"/>
                  </a:lnTo>
                  <a:lnTo>
                    <a:pt x="211532" y="57912"/>
                  </a:lnTo>
                  <a:lnTo>
                    <a:pt x="224333" y="44501"/>
                  </a:lnTo>
                  <a:lnTo>
                    <a:pt x="234696" y="0"/>
                  </a:lnTo>
                  <a:lnTo>
                    <a:pt x="274320" y="0"/>
                  </a:lnTo>
                  <a:lnTo>
                    <a:pt x="304800" y="6705"/>
                  </a:lnTo>
                  <a:lnTo>
                    <a:pt x="286512" y="42062"/>
                  </a:lnTo>
                  <a:lnTo>
                    <a:pt x="313335" y="78638"/>
                  </a:lnTo>
                  <a:lnTo>
                    <a:pt x="307848" y="96926"/>
                  </a:lnTo>
                  <a:lnTo>
                    <a:pt x="346863" y="132893"/>
                  </a:lnTo>
                  <a:lnTo>
                    <a:pt x="306020" y="137769"/>
                  </a:lnTo>
                  <a:lnTo>
                    <a:pt x="295047" y="164592"/>
                  </a:lnTo>
                  <a:lnTo>
                    <a:pt x="296265" y="199949"/>
                  </a:lnTo>
                  <a:lnTo>
                    <a:pt x="262737" y="226771"/>
                  </a:lnTo>
                  <a:lnTo>
                    <a:pt x="260300" y="265785"/>
                  </a:lnTo>
                  <a:lnTo>
                    <a:pt x="245060" y="325526"/>
                  </a:lnTo>
                  <a:lnTo>
                    <a:pt x="240792" y="311505"/>
                  </a:lnTo>
                  <a:lnTo>
                    <a:pt x="200559" y="329184"/>
                  </a:lnTo>
                  <a:lnTo>
                    <a:pt x="187757" y="305409"/>
                  </a:lnTo>
                  <a:lnTo>
                    <a:pt x="163373" y="302971"/>
                  </a:lnTo>
                  <a:lnTo>
                    <a:pt x="146304" y="290169"/>
                  </a:lnTo>
                  <a:lnTo>
                    <a:pt x="104852" y="304800"/>
                  </a:lnTo>
                  <a:lnTo>
                    <a:pt x="93269" y="285293"/>
                  </a:lnTo>
                  <a:lnTo>
                    <a:pt x="70104" y="287731"/>
                  </a:lnTo>
                  <a:lnTo>
                    <a:pt x="42063" y="283464"/>
                  </a:lnTo>
                  <a:lnTo>
                    <a:pt x="38405" y="231038"/>
                  </a:lnTo>
                  <a:lnTo>
                    <a:pt x="21336" y="220065"/>
                  </a:lnTo>
                  <a:lnTo>
                    <a:pt x="4877" y="186537"/>
                  </a:lnTo>
                  <a:lnTo>
                    <a:pt x="0" y="152400"/>
                  </a:lnTo>
                  <a:lnTo>
                    <a:pt x="3657" y="115824"/>
                  </a:lnTo>
                  <a:lnTo>
                    <a:pt x="23775" y="8961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7" name="Forme libre : forme 116">
              <a:extLst>
                <a:ext uri="{FF2B5EF4-FFF2-40B4-BE49-F238E27FC236}">
                  <a16:creationId xmlns:a16="http://schemas.microsoft.com/office/drawing/2014/main" id="{256F7F9E-C474-82E7-0AD2-BBE401BE954A}"/>
                </a:ext>
              </a:extLst>
            </p:cNvPr>
            <p:cNvSpPr/>
            <p:nvPr/>
          </p:nvSpPr>
          <p:spPr>
            <a:xfrm>
              <a:off x="9301277" y="4202581"/>
              <a:ext cx="376732" cy="444398"/>
            </a:xfrm>
            <a:custGeom>
              <a:avLst/>
              <a:gdLst>
                <a:gd name="connsiteX0" fmla="*/ 362102 w 376732"/>
                <a:gd name="connsiteY0" fmla="*/ 443789 h 444398"/>
                <a:gd name="connsiteX1" fmla="*/ 324307 w 376732"/>
                <a:gd name="connsiteY1" fmla="*/ 444398 h 444398"/>
                <a:gd name="connsiteX2" fmla="*/ 296875 w 376732"/>
                <a:gd name="connsiteY2" fmla="*/ 412090 h 444398"/>
                <a:gd name="connsiteX3" fmla="*/ 253593 w 376732"/>
                <a:gd name="connsiteY3" fmla="*/ 379781 h 444398"/>
                <a:gd name="connsiteX4" fmla="*/ 239572 w 376732"/>
                <a:gd name="connsiteY4" fmla="*/ 356006 h 444398"/>
                <a:gd name="connsiteX5" fmla="*/ 214579 w 376732"/>
                <a:gd name="connsiteY5" fmla="*/ 324307 h 444398"/>
                <a:gd name="connsiteX6" fmla="*/ 198120 w 376732"/>
                <a:gd name="connsiteY6" fmla="*/ 295046 h 444398"/>
                <a:gd name="connsiteX7" fmla="*/ 172516 w 376732"/>
                <a:gd name="connsiteY7" fmla="*/ 240182 h 444398"/>
                <a:gd name="connsiteX8" fmla="*/ 142646 w 376732"/>
                <a:gd name="connsiteY8" fmla="*/ 207264 h 444398"/>
                <a:gd name="connsiteX9" fmla="*/ 132283 w 376732"/>
                <a:gd name="connsiteY9" fmla="*/ 173736 h 444398"/>
                <a:gd name="connsiteX10" fmla="*/ 118872 w 376732"/>
                <a:gd name="connsiteY10" fmla="*/ 143256 h 444398"/>
                <a:gd name="connsiteX11" fmla="*/ 87172 w 376732"/>
                <a:gd name="connsiteY11" fmla="*/ 118872 h 444398"/>
                <a:gd name="connsiteX12" fmla="*/ 68275 w 376732"/>
                <a:gd name="connsiteY12" fmla="*/ 85344 h 444398"/>
                <a:gd name="connsiteX13" fmla="*/ 41452 w 376732"/>
                <a:gd name="connsiteY13" fmla="*/ 63398 h 444398"/>
                <a:gd name="connsiteX14" fmla="*/ 3657 w 376732"/>
                <a:gd name="connsiteY14" fmla="*/ 20117 h 444398"/>
                <a:gd name="connsiteX15" fmla="*/ 0 w 376732"/>
                <a:gd name="connsiteY15" fmla="*/ 0 h 444398"/>
                <a:gd name="connsiteX16" fmla="*/ 21945 w 376732"/>
                <a:gd name="connsiteY16" fmla="*/ 1829 h 444398"/>
                <a:gd name="connsiteX17" fmla="*/ 76200 w 376732"/>
                <a:gd name="connsiteY17" fmla="*/ 9144 h 444398"/>
                <a:gd name="connsiteX18" fmla="*/ 107899 w 376732"/>
                <a:gd name="connsiteY18" fmla="*/ 47549 h 444398"/>
                <a:gd name="connsiteX19" fmla="*/ 135940 w 376732"/>
                <a:gd name="connsiteY19" fmla="*/ 74371 h 444398"/>
                <a:gd name="connsiteX20" fmla="*/ 155448 w 376732"/>
                <a:gd name="connsiteY20" fmla="*/ 90221 h 444398"/>
                <a:gd name="connsiteX21" fmla="*/ 188976 w 376732"/>
                <a:gd name="connsiteY21" fmla="*/ 132283 h 444398"/>
                <a:gd name="connsiteX22" fmla="*/ 224332 w 376732"/>
                <a:gd name="connsiteY22" fmla="*/ 132893 h 444398"/>
                <a:gd name="connsiteX23" fmla="*/ 253593 w 376732"/>
                <a:gd name="connsiteY23" fmla="*/ 159715 h 444398"/>
                <a:gd name="connsiteX24" fmla="*/ 274320 w 376732"/>
                <a:gd name="connsiteY24" fmla="*/ 192634 h 444398"/>
                <a:gd name="connsiteX25" fmla="*/ 300532 w 376732"/>
                <a:gd name="connsiteY25" fmla="*/ 210922 h 444398"/>
                <a:gd name="connsiteX26" fmla="*/ 286512 w 376732"/>
                <a:gd name="connsiteY26" fmla="*/ 242621 h 444398"/>
                <a:gd name="connsiteX27" fmla="*/ 306628 w 376732"/>
                <a:gd name="connsiteY27" fmla="*/ 256032 h 444398"/>
                <a:gd name="connsiteX28" fmla="*/ 318820 w 376732"/>
                <a:gd name="connsiteY28" fmla="*/ 257251 h 444398"/>
                <a:gd name="connsiteX29" fmla="*/ 324307 w 376732"/>
                <a:gd name="connsiteY29" fmla="*/ 284683 h 444398"/>
                <a:gd name="connsiteX30" fmla="*/ 335889 w 376732"/>
                <a:gd name="connsiteY30" fmla="*/ 306019 h 444398"/>
                <a:gd name="connsiteX31" fmla="*/ 360883 w 376732"/>
                <a:gd name="connsiteY31" fmla="*/ 309677 h 444398"/>
                <a:gd name="connsiteX32" fmla="*/ 376732 w 376732"/>
                <a:gd name="connsiteY32" fmla="*/ 334670 h 444398"/>
                <a:gd name="connsiteX33" fmla="*/ 366369 w 376732"/>
                <a:gd name="connsiteY33" fmla="*/ 383438 h 444398"/>
                <a:gd name="connsiteX34" fmla="*/ 362102 w 376732"/>
                <a:gd name="connsiteY34" fmla="*/ 443789 h 44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6732" h="444398">
                  <a:moveTo>
                    <a:pt x="362102" y="443789"/>
                  </a:moveTo>
                  <a:lnTo>
                    <a:pt x="324307" y="444398"/>
                  </a:lnTo>
                  <a:lnTo>
                    <a:pt x="296875" y="412090"/>
                  </a:lnTo>
                  <a:lnTo>
                    <a:pt x="253593" y="379781"/>
                  </a:lnTo>
                  <a:lnTo>
                    <a:pt x="239572" y="356006"/>
                  </a:lnTo>
                  <a:lnTo>
                    <a:pt x="214579" y="324307"/>
                  </a:lnTo>
                  <a:lnTo>
                    <a:pt x="198120" y="295046"/>
                  </a:lnTo>
                  <a:lnTo>
                    <a:pt x="172516" y="240182"/>
                  </a:lnTo>
                  <a:lnTo>
                    <a:pt x="142646" y="207264"/>
                  </a:lnTo>
                  <a:lnTo>
                    <a:pt x="132283" y="173736"/>
                  </a:lnTo>
                  <a:lnTo>
                    <a:pt x="118872" y="143256"/>
                  </a:lnTo>
                  <a:lnTo>
                    <a:pt x="87172" y="118872"/>
                  </a:lnTo>
                  <a:lnTo>
                    <a:pt x="68275" y="85344"/>
                  </a:lnTo>
                  <a:lnTo>
                    <a:pt x="41452" y="63398"/>
                  </a:lnTo>
                  <a:lnTo>
                    <a:pt x="3657" y="20117"/>
                  </a:lnTo>
                  <a:lnTo>
                    <a:pt x="0" y="0"/>
                  </a:lnTo>
                  <a:lnTo>
                    <a:pt x="21945" y="1829"/>
                  </a:lnTo>
                  <a:lnTo>
                    <a:pt x="76200" y="9144"/>
                  </a:lnTo>
                  <a:lnTo>
                    <a:pt x="107899" y="47549"/>
                  </a:lnTo>
                  <a:lnTo>
                    <a:pt x="135940" y="74371"/>
                  </a:lnTo>
                  <a:lnTo>
                    <a:pt x="155448" y="90221"/>
                  </a:lnTo>
                  <a:lnTo>
                    <a:pt x="188976" y="132283"/>
                  </a:lnTo>
                  <a:lnTo>
                    <a:pt x="224332" y="132893"/>
                  </a:lnTo>
                  <a:lnTo>
                    <a:pt x="253593" y="159715"/>
                  </a:lnTo>
                  <a:lnTo>
                    <a:pt x="274320" y="192634"/>
                  </a:lnTo>
                  <a:lnTo>
                    <a:pt x="300532" y="210922"/>
                  </a:lnTo>
                  <a:lnTo>
                    <a:pt x="286512" y="242621"/>
                  </a:lnTo>
                  <a:lnTo>
                    <a:pt x="306628" y="256032"/>
                  </a:lnTo>
                  <a:lnTo>
                    <a:pt x="318820" y="257251"/>
                  </a:lnTo>
                  <a:lnTo>
                    <a:pt x="324307" y="284683"/>
                  </a:lnTo>
                  <a:lnTo>
                    <a:pt x="335889" y="306019"/>
                  </a:lnTo>
                  <a:lnTo>
                    <a:pt x="360883" y="309677"/>
                  </a:lnTo>
                  <a:lnTo>
                    <a:pt x="376732" y="334670"/>
                  </a:lnTo>
                  <a:lnTo>
                    <a:pt x="366369" y="383438"/>
                  </a:lnTo>
                  <a:lnTo>
                    <a:pt x="362102" y="44378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8" name="Forme libre : forme 117">
              <a:extLst>
                <a:ext uri="{FF2B5EF4-FFF2-40B4-BE49-F238E27FC236}">
                  <a16:creationId xmlns:a16="http://schemas.microsoft.com/office/drawing/2014/main" id="{27C1E677-EF61-4EF0-503A-743473103A6F}"/>
                </a:ext>
              </a:extLst>
            </p:cNvPr>
            <p:cNvSpPr/>
            <p:nvPr/>
          </p:nvSpPr>
          <p:spPr>
            <a:xfrm>
              <a:off x="8311896" y="3027882"/>
              <a:ext cx="953414" cy="1077772"/>
            </a:xfrm>
            <a:custGeom>
              <a:avLst/>
              <a:gdLst>
                <a:gd name="connsiteX0" fmla="*/ 390753 w 953414"/>
                <a:gd name="connsiteY0" fmla="*/ 207874 h 1077772"/>
                <a:gd name="connsiteX1" fmla="*/ 373685 w 953414"/>
                <a:gd name="connsiteY1" fmla="*/ 226162 h 1077772"/>
                <a:gd name="connsiteX2" fmla="*/ 368199 w 953414"/>
                <a:gd name="connsiteY2" fmla="*/ 262738 h 1077772"/>
                <a:gd name="connsiteX3" fmla="*/ 403555 w 953414"/>
                <a:gd name="connsiteY3" fmla="*/ 277368 h 1077772"/>
                <a:gd name="connsiteX4" fmla="*/ 438912 w 953414"/>
                <a:gd name="connsiteY4" fmla="*/ 296266 h 1077772"/>
                <a:gd name="connsiteX5" fmla="*/ 486461 w 953414"/>
                <a:gd name="connsiteY5" fmla="*/ 318211 h 1077772"/>
                <a:gd name="connsiteX6" fmla="*/ 533400 w 953414"/>
                <a:gd name="connsiteY6" fmla="*/ 323698 h 1077772"/>
                <a:gd name="connsiteX7" fmla="*/ 556565 w 953414"/>
                <a:gd name="connsiteY7" fmla="*/ 343205 h 1077772"/>
                <a:gd name="connsiteX8" fmla="*/ 582777 w 953414"/>
                <a:gd name="connsiteY8" fmla="*/ 346862 h 1077772"/>
                <a:gd name="connsiteX9" fmla="*/ 624840 w 953414"/>
                <a:gd name="connsiteY9" fmla="*/ 356006 h 1077772"/>
                <a:gd name="connsiteX10" fmla="*/ 652881 w 953414"/>
                <a:gd name="connsiteY10" fmla="*/ 355397 h 1077772"/>
                <a:gd name="connsiteX11" fmla="*/ 653491 w 953414"/>
                <a:gd name="connsiteY11" fmla="*/ 340157 h 1077772"/>
                <a:gd name="connsiteX12" fmla="*/ 644347 w 953414"/>
                <a:gd name="connsiteY12" fmla="*/ 315163 h 1077772"/>
                <a:gd name="connsiteX13" fmla="*/ 643128 w 953414"/>
                <a:gd name="connsiteY13" fmla="*/ 298704 h 1077772"/>
                <a:gd name="connsiteX14" fmla="*/ 662025 w 953414"/>
                <a:gd name="connsiteY14" fmla="*/ 290170 h 1077772"/>
                <a:gd name="connsiteX15" fmla="*/ 671169 w 953414"/>
                <a:gd name="connsiteY15" fmla="*/ 321259 h 1077772"/>
                <a:gd name="connsiteX16" fmla="*/ 673608 w 953414"/>
                <a:gd name="connsiteY16" fmla="*/ 328574 h 1077772"/>
                <a:gd name="connsiteX17" fmla="*/ 707136 w 953414"/>
                <a:gd name="connsiteY17" fmla="*/ 343814 h 1077772"/>
                <a:gd name="connsiteX18" fmla="*/ 726643 w 953414"/>
                <a:gd name="connsiteY18" fmla="*/ 337718 h 1077772"/>
                <a:gd name="connsiteX19" fmla="*/ 755295 w 953414"/>
                <a:gd name="connsiteY19" fmla="*/ 340157 h 1077772"/>
                <a:gd name="connsiteX20" fmla="*/ 782727 w 953414"/>
                <a:gd name="connsiteY20" fmla="*/ 338938 h 1077772"/>
                <a:gd name="connsiteX21" fmla="*/ 779679 w 953414"/>
                <a:gd name="connsiteY21" fmla="*/ 315163 h 1077772"/>
                <a:gd name="connsiteX22" fmla="*/ 763829 w 953414"/>
                <a:gd name="connsiteY22" fmla="*/ 302362 h 1077772"/>
                <a:gd name="connsiteX23" fmla="*/ 789432 w 953414"/>
                <a:gd name="connsiteY23" fmla="*/ 297485 h 1077772"/>
                <a:gd name="connsiteX24" fmla="*/ 813207 w 953414"/>
                <a:gd name="connsiteY24" fmla="*/ 268224 h 1077772"/>
                <a:gd name="connsiteX25" fmla="*/ 846125 w 953414"/>
                <a:gd name="connsiteY25" fmla="*/ 243840 h 1077772"/>
                <a:gd name="connsiteX26" fmla="*/ 875995 w 953414"/>
                <a:gd name="connsiteY26" fmla="*/ 252984 h 1077772"/>
                <a:gd name="connsiteX27" fmla="*/ 895503 w 953414"/>
                <a:gd name="connsiteY27" fmla="*/ 236525 h 1077772"/>
                <a:gd name="connsiteX28" fmla="*/ 917448 w 953414"/>
                <a:gd name="connsiteY28" fmla="*/ 260909 h 1077772"/>
                <a:gd name="connsiteX29" fmla="*/ 910133 w 953414"/>
                <a:gd name="connsiteY29" fmla="*/ 277368 h 1077772"/>
                <a:gd name="connsiteX30" fmla="*/ 947319 w 953414"/>
                <a:gd name="connsiteY30" fmla="*/ 283464 h 1077772"/>
                <a:gd name="connsiteX31" fmla="*/ 953415 w 953414"/>
                <a:gd name="connsiteY31" fmla="*/ 298094 h 1077772"/>
                <a:gd name="connsiteX32" fmla="*/ 943051 w 953414"/>
                <a:gd name="connsiteY32" fmla="*/ 305410 h 1077772"/>
                <a:gd name="connsiteX33" fmla="*/ 951585 w 953414"/>
                <a:gd name="connsiteY33" fmla="*/ 329184 h 1077772"/>
                <a:gd name="connsiteX34" fmla="*/ 925983 w 953414"/>
                <a:gd name="connsiteY34" fmla="*/ 322478 h 1077772"/>
                <a:gd name="connsiteX35" fmla="*/ 888187 w 953414"/>
                <a:gd name="connsiteY35" fmla="*/ 349301 h 1077772"/>
                <a:gd name="connsiteX36" fmla="*/ 893673 w 953414"/>
                <a:gd name="connsiteY36" fmla="*/ 371856 h 1077772"/>
                <a:gd name="connsiteX37" fmla="*/ 881481 w 953414"/>
                <a:gd name="connsiteY37" fmla="*/ 404774 h 1077772"/>
                <a:gd name="connsiteX38" fmla="*/ 883311 w 953414"/>
                <a:gd name="connsiteY38" fmla="*/ 423672 h 1077772"/>
                <a:gd name="connsiteX39" fmla="*/ 873557 w 953414"/>
                <a:gd name="connsiteY39" fmla="*/ 455981 h 1077772"/>
                <a:gd name="connsiteX40" fmla="*/ 845515 w 953414"/>
                <a:gd name="connsiteY40" fmla="*/ 446837 h 1077772"/>
                <a:gd name="connsiteX41" fmla="*/ 851001 w 953414"/>
                <a:gd name="connsiteY41" fmla="*/ 487680 h 1077772"/>
                <a:gd name="connsiteX42" fmla="*/ 844905 w 953414"/>
                <a:gd name="connsiteY42" fmla="*/ 501091 h 1077772"/>
                <a:gd name="connsiteX43" fmla="*/ 851001 w 953414"/>
                <a:gd name="connsiteY43" fmla="*/ 517550 h 1077772"/>
                <a:gd name="connsiteX44" fmla="*/ 835761 w 953414"/>
                <a:gd name="connsiteY44" fmla="*/ 526694 h 1077772"/>
                <a:gd name="connsiteX45" fmla="*/ 808939 w 953414"/>
                <a:gd name="connsiteY45" fmla="*/ 464515 h 1077772"/>
                <a:gd name="connsiteX46" fmla="*/ 799795 w 953414"/>
                <a:gd name="connsiteY46" fmla="*/ 464515 h 1077772"/>
                <a:gd name="connsiteX47" fmla="*/ 797967 w 953414"/>
                <a:gd name="connsiteY47" fmla="*/ 490118 h 1077772"/>
                <a:gd name="connsiteX48" fmla="*/ 776021 w 953414"/>
                <a:gd name="connsiteY48" fmla="*/ 469392 h 1077772"/>
                <a:gd name="connsiteX49" fmla="*/ 783336 w 953414"/>
                <a:gd name="connsiteY49" fmla="*/ 447446 h 1077772"/>
                <a:gd name="connsiteX50" fmla="*/ 797967 w 953414"/>
                <a:gd name="connsiteY50" fmla="*/ 445008 h 1077772"/>
                <a:gd name="connsiteX51" fmla="*/ 807720 w 953414"/>
                <a:gd name="connsiteY51" fmla="*/ 412090 h 1077772"/>
                <a:gd name="connsiteX52" fmla="*/ 786993 w 953414"/>
                <a:gd name="connsiteY52" fmla="*/ 405384 h 1077772"/>
                <a:gd name="connsiteX53" fmla="*/ 755904 w 953414"/>
                <a:gd name="connsiteY53" fmla="*/ 405994 h 1077772"/>
                <a:gd name="connsiteX54" fmla="*/ 722985 w 953414"/>
                <a:gd name="connsiteY54" fmla="*/ 400507 h 1077772"/>
                <a:gd name="connsiteX55" fmla="*/ 715671 w 953414"/>
                <a:gd name="connsiteY55" fmla="*/ 373075 h 1077772"/>
                <a:gd name="connsiteX56" fmla="*/ 699211 w 953414"/>
                <a:gd name="connsiteY56" fmla="*/ 371246 h 1077772"/>
                <a:gd name="connsiteX57" fmla="*/ 669341 w 953414"/>
                <a:gd name="connsiteY57" fmla="*/ 354178 h 1077772"/>
                <a:gd name="connsiteX58" fmla="*/ 662025 w 953414"/>
                <a:gd name="connsiteY58" fmla="*/ 381000 h 1077772"/>
                <a:gd name="connsiteX59" fmla="*/ 690067 w 953414"/>
                <a:gd name="connsiteY59" fmla="*/ 401726 h 1077772"/>
                <a:gd name="connsiteX60" fmla="*/ 671779 w 953414"/>
                <a:gd name="connsiteY60" fmla="*/ 416357 h 1077772"/>
                <a:gd name="connsiteX61" fmla="*/ 666293 w 953414"/>
                <a:gd name="connsiteY61" fmla="*/ 430378 h 1077772"/>
                <a:gd name="connsiteX62" fmla="*/ 688848 w 953414"/>
                <a:gd name="connsiteY62" fmla="*/ 440741 h 1077772"/>
                <a:gd name="connsiteX63" fmla="*/ 687019 w 953414"/>
                <a:gd name="connsiteY63" fmla="*/ 464515 h 1077772"/>
                <a:gd name="connsiteX64" fmla="*/ 702869 w 953414"/>
                <a:gd name="connsiteY64" fmla="*/ 493776 h 1077772"/>
                <a:gd name="connsiteX65" fmla="*/ 712623 w 953414"/>
                <a:gd name="connsiteY65" fmla="*/ 526085 h 1077772"/>
                <a:gd name="connsiteX66" fmla="*/ 709575 w 953414"/>
                <a:gd name="connsiteY66" fmla="*/ 540715 h 1077772"/>
                <a:gd name="connsiteX67" fmla="*/ 686409 w 953414"/>
                <a:gd name="connsiteY67" fmla="*/ 540106 h 1077772"/>
                <a:gd name="connsiteX68" fmla="*/ 646176 w 953414"/>
                <a:gd name="connsiteY68" fmla="*/ 548030 h 1077772"/>
                <a:gd name="connsiteX69" fmla="*/ 651663 w 953414"/>
                <a:gd name="connsiteY69" fmla="*/ 577291 h 1077772"/>
                <a:gd name="connsiteX70" fmla="*/ 637032 w 953414"/>
                <a:gd name="connsiteY70" fmla="*/ 600456 h 1077772"/>
                <a:gd name="connsiteX71" fmla="*/ 591312 w 953414"/>
                <a:gd name="connsiteY71" fmla="*/ 627278 h 1077772"/>
                <a:gd name="connsiteX72" fmla="*/ 559003 w 953414"/>
                <a:gd name="connsiteY72" fmla="*/ 672998 h 1077772"/>
                <a:gd name="connsiteX73" fmla="*/ 535839 w 953414"/>
                <a:gd name="connsiteY73" fmla="*/ 697992 h 1077772"/>
                <a:gd name="connsiteX74" fmla="*/ 505359 w 953414"/>
                <a:gd name="connsiteY74" fmla="*/ 723595 h 1077772"/>
                <a:gd name="connsiteX75" fmla="*/ 507187 w 953414"/>
                <a:gd name="connsiteY75" fmla="*/ 741274 h 1077772"/>
                <a:gd name="connsiteX76" fmla="*/ 491337 w 953414"/>
                <a:gd name="connsiteY76" fmla="*/ 751027 h 1077772"/>
                <a:gd name="connsiteX77" fmla="*/ 462077 w 953414"/>
                <a:gd name="connsiteY77" fmla="*/ 765048 h 1077772"/>
                <a:gd name="connsiteX78" fmla="*/ 446227 w 953414"/>
                <a:gd name="connsiteY78" fmla="*/ 766877 h 1077772"/>
                <a:gd name="connsiteX79" fmla="*/ 438912 w 953414"/>
                <a:gd name="connsiteY79" fmla="*/ 796747 h 1077772"/>
                <a:gd name="connsiteX80" fmla="*/ 450495 w 953414"/>
                <a:gd name="connsiteY80" fmla="*/ 847954 h 1077772"/>
                <a:gd name="connsiteX81" fmla="*/ 454761 w 953414"/>
                <a:gd name="connsiteY81" fmla="*/ 880262 h 1077772"/>
                <a:gd name="connsiteX82" fmla="*/ 443179 w 953414"/>
                <a:gd name="connsiteY82" fmla="*/ 917448 h 1077772"/>
                <a:gd name="connsiteX83" fmla="*/ 447447 w 953414"/>
                <a:gd name="connsiteY83" fmla="*/ 983894 h 1077772"/>
                <a:gd name="connsiteX84" fmla="*/ 429768 w 953414"/>
                <a:gd name="connsiteY84" fmla="*/ 985723 h 1077772"/>
                <a:gd name="connsiteX85" fmla="*/ 415747 w 953414"/>
                <a:gd name="connsiteY85" fmla="*/ 1015594 h 1077772"/>
                <a:gd name="connsiteX86" fmla="*/ 427329 w 953414"/>
                <a:gd name="connsiteY86" fmla="*/ 1029005 h 1077772"/>
                <a:gd name="connsiteX87" fmla="*/ 396240 w 953414"/>
                <a:gd name="connsiteY87" fmla="*/ 1039978 h 1077772"/>
                <a:gd name="connsiteX88" fmla="*/ 385877 w 953414"/>
                <a:gd name="connsiteY88" fmla="*/ 1066190 h 1077772"/>
                <a:gd name="connsiteX89" fmla="*/ 372465 w 953414"/>
                <a:gd name="connsiteY89" fmla="*/ 1077773 h 1077772"/>
                <a:gd name="connsiteX90" fmla="*/ 338328 w 953414"/>
                <a:gd name="connsiteY90" fmla="*/ 1041197 h 1077772"/>
                <a:gd name="connsiteX91" fmla="*/ 319431 w 953414"/>
                <a:gd name="connsiteY91" fmla="*/ 986333 h 1077772"/>
                <a:gd name="connsiteX92" fmla="*/ 304191 w 953414"/>
                <a:gd name="connsiteY92" fmla="*/ 946709 h 1077772"/>
                <a:gd name="connsiteX93" fmla="*/ 290779 w 953414"/>
                <a:gd name="connsiteY93" fmla="*/ 928421 h 1077772"/>
                <a:gd name="connsiteX94" fmla="*/ 270053 w 953414"/>
                <a:gd name="connsiteY94" fmla="*/ 890626 h 1077772"/>
                <a:gd name="connsiteX95" fmla="*/ 257861 w 953414"/>
                <a:gd name="connsiteY95" fmla="*/ 841858 h 1077772"/>
                <a:gd name="connsiteX96" fmla="*/ 249327 w 953414"/>
                <a:gd name="connsiteY96" fmla="*/ 817474 h 1077772"/>
                <a:gd name="connsiteX97" fmla="*/ 213360 w 953414"/>
                <a:gd name="connsiteY97" fmla="*/ 763829 h 1077772"/>
                <a:gd name="connsiteX98" fmla="*/ 192024 w 953414"/>
                <a:gd name="connsiteY98" fmla="*/ 687629 h 1077772"/>
                <a:gd name="connsiteX99" fmla="*/ 176175 w 953414"/>
                <a:gd name="connsiteY99" fmla="*/ 637642 h 1077772"/>
                <a:gd name="connsiteX100" fmla="*/ 171297 w 953414"/>
                <a:gd name="connsiteY100" fmla="*/ 590093 h 1077772"/>
                <a:gd name="connsiteX101" fmla="*/ 160935 w 953414"/>
                <a:gd name="connsiteY101" fmla="*/ 553517 h 1077772"/>
                <a:gd name="connsiteX102" fmla="*/ 113995 w 953414"/>
                <a:gd name="connsiteY102" fmla="*/ 577291 h 1077772"/>
                <a:gd name="connsiteX103" fmla="*/ 89611 w 953414"/>
                <a:gd name="connsiteY103" fmla="*/ 572414 h 1077772"/>
                <a:gd name="connsiteX104" fmla="*/ 40233 w 953414"/>
                <a:gd name="connsiteY104" fmla="*/ 524866 h 1077772"/>
                <a:gd name="connsiteX105" fmla="*/ 54864 w 953414"/>
                <a:gd name="connsiteY105" fmla="*/ 510845 h 1077772"/>
                <a:gd name="connsiteX106" fmla="*/ 43281 w 953414"/>
                <a:gd name="connsiteY106" fmla="*/ 495605 h 1077772"/>
                <a:gd name="connsiteX107" fmla="*/ 0 w 953414"/>
                <a:gd name="connsiteY107" fmla="*/ 462077 h 1077772"/>
                <a:gd name="connsiteX108" fmla="*/ 19507 w 953414"/>
                <a:gd name="connsiteY108" fmla="*/ 435864 h 1077772"/>
                <a:gd name="connsiteX109" fmla="*/ 93269 w 953414"/>
                <a:gd name="connsiteY109" fmla="*/ 435864 h 1077772"/>
                <a:gd name="connsiteX110" fmla="*/ 82296 w 953414"/>
                <a:gd name="connsiteY110" fmla="*/ 402336 h 1077772"/>
                <a:gd name="connsiteX111" fmla="*/ 60960 w 953414"/>
                <a:gd name="connsiteY111" fmla="*/ 382829 h 1077772"/>
                <a:gd name="connsiteX112" fmla="*/ 52425 w 953414"/>
                <a:gd name="connsiteY112" fmla="*/ 352349 h 1077772"/>
                <a:gd name="connsiteX113" fmla="*/ 28041 w 953414"/>
                <a:gd name="connsiteY113" fmla="*/ 335280 h 1077772"/>
                <a:gd name="connsiteX114" fmla="*/ 57912 w 953414"/>
                <a:gd name="connsiteY114" fmla="*/ 293827 h 1077772"/>
                <a:gd name="connsiteX115" fmla="*/ 97536 w 953414"/>
                <a:gd name="connsiteY115" fmla="*/ 296875 h 1077772"/>
                <a:gd name="connsiteX116" fmla="*/ 124968 w 953414"/>
                <a:gd name="connsiteY116" fmla="*/ 256032 h 1077772"/>
                <a:gd name="connsiteX117" fmla="*/ 138379 w 953414"/>
                <a:gd name="connsiteY117" fmla="*/ 216408 h 1077772"/>
                <a:gd name="connsiteX118" fmla="*/ 162153 w 953414"/>
                <a:gd name="connsiteY118" fmla="*/ 176784 h 1077772"/>
                <a:gd name="connsiteX119" fmla="*/ 156057 w 953414"/>
                <a:gd name="connsiteY119" fmla="*/ 148742 h 1077772"/>
                <a:gd name="connsiteX120" fmla="*/ 179223 w 953414"/>
                <a:gd name="connsiteY120" fmla="*/ 126187 h 1077772"/>
                <a:gd name="connsiteX121" fmla="*/ 148133 w 953414"/>
                <a:gd name="connsiteY121" fmla="*/ 107290 h 1077772"/>
                <a:gd name="connsiteX122" fmla="*/ 130455 w 953414"/>
                <a:gd name="connsiteY122" fmla="*/ 80467 h 1077772"/>
                <a:gd name="connsiteX123" fmla="*/ 110337 w 953414"/>
                <a:gd name="connsiteY123" fmla="*/ 46330 h 1077772"/>
                <a:gd name="connsiteX124" fmla="*/ 122529 w 953414"/>
                <a:gd name="connsiteY124" fmla="*/ 29261 h 1077772"/>
                <a:gd name="connsiteX125" fmla="*/ 174345 w 953414"/>
                <a:gd name="connsiteY125" fmla="*/ 39014 h 1077772"/>
                <a:gd name="connsiteX126" fmla="*/ 209093 w 953414"/>
                <a:gd name="connsiteY126" fmla="*/ 32918 h 1077772"/>
                <a:gd name="connsiteX127" fmla="*/ 232257 w 953414"/>
                <a:gd name="connsiteY127" fmla="*/ 0 h 1077772"/>
                <a:gd name="connsiteX128" fmla="*/ 279197 w 953414"/>
                <a:gd name="connsiteY128" fmla="*/ 46330 h 1077772"/>
                <a:gd name="connsiteX129" fmla="*/ 284073 w 953414"/>
                <a:gd name="connsiteY129" fmla="*/ 78029 h 1077772"/>
                <a:gd name="connsiteX130" fmla="*/ 302361 w 953414"/>
                <a:gd name="connsiteY130" fmla="*/ 98146 h 1077772"/>
                <a:gd name="connsiteX131" fmla="*/ 306019 w 953414"/>
                <a:gd name="connsiteY131" fmla="*/ 118262 h 1077772"/>
                <a:gd name="connsiteX132" fmla="*/ 281025 w 953414"/>
                <a:gd name="connsiteY132" fmla="*/ 112776 h 1077772"/>
                <a:gd name="connsiteX133" fmla="*/ 300533 w 953414"/>
                <a:gd name="connsiteY133" fmla="*/ 156058 h 1077772"/>
                <a:gd name="connsiteX134" fmla="*/ 338328 w 953414"/>
                <a:gd name="connsiteY134" fmla="*/ 180442 h 1077772"/>
                <a:gd name="connsiteX135" fmla="*/ 390753 w 953414"/>
                <a:gd name="connsiteY135" fmla="*/ 207874 h 10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53414" h="1077772">
                  <a:moveTo>
                    <a:pt x="390753" y="207874"/>
                  </a:moveTo>
                  <a:lnTo>
                    <a:pt x="373685" y="226162"/>
                  </a:lnTo>
                  <a:lnTo>
                    <a:pt x="368199" y="262738"/>
                  </a:lnTo>
                  <a:lnTo>
                    <a:pt x="403555" y="277368"/>
                  </a:lnTo>
                  <a:lnTo>
                    <a:pt x="438912" y="296266"/>
                  </a:lnTo>
                  <a:lnTo>
                    <a:pt x="486461" y="318211"/>
                  </a:lnTo>
                  <a:lnTo>
                    <a:pt x="533400" y="323698"/>
                  </a:lnTo>
                  <a:lnTo>
                    <a:pt x="556565" y="343205"/>
                  </a:lnTo>
                  <a:lnTo>
                    <a:pt x="582777" y="346862"/>
                  </a:lnTo>
                  <a:lnTo>
                    <a:pt x="624840" y="356006"/>
                  </a:lnTo>
                  <a:lnTo>
                    <a:pt x="652881" y="355397"/>
                  </a:lnTo>
                  <a:lnTo>
                    <a:pt x="653491" y="340157"/>
                  </a:lnTo>
                  <a:lnTo>
                    <a:pt x="644347" y="315163"/>
                  </a:lnTo>
                  <a:lnTo>
                    <a:pt x="643128" y="298704"/>
                  </a:lnTo>
                  <a:lnTo>
                    <a:pt x="662025" y="290170"/>
                  </a:lnTo>
                  <a:lnTo>
                    <a:pt x="671169" y="321259"/>
                  </a:lnTo>
                  <a:lnTo>
                    <a:pt x="673608" y="328574"/>
                  </a:lnTo>
                  <a:lnTo>
                    <a:pt x="707136" y="343814"/>
                  </a:lnTo>
                  <a:lnTo>
                    <a:pt x="726643" y="337718"/>
                  </a:lnTo>
                  <a:lnTo>
                    <a:pt x="755295" y="340157"/>
                  </a:lnTo>
                  <a:lnTo>
                    <a:pt x="782727" y="338938"/>
                  </a:lnTo>
                  <a:lnTo>
                    <a:pt x="779679" y="315163"/>
                  </a:lnTo>
                  <a:lnTo>
                    <a:pt x="763829" y="302362"/>
                  </a:lnTo>
                  <a:lnTo>
                    <a:pt x="789432" y="297485"/>
                  </a:lnTo>
                  <a:lnTo>
                    <a:pt x="813207" y="268224"/>
                  </a:lnTo>
                  <a:lnTo>
                    <a:pt x="846125" y="243840"/>
                  </a:lnTo>
                  <a:lnTo>
                    <a:pt x="875995" y="252984"/>
                  </a:lnTo>
                  <a:lnTo>
                    <a:pt x="895503" y="236525"/>
                  </a:lnTo>
                  <a:lnTo>
                    <a:pt x="917448" y="260909"/>
                  </a:lnTo>
                  <a:lnTo>
                    <a:pt x="910133" y="277368"/>
                  </a:lnTo>
                  <a:lnTo>
                    <a:pt x="947319" y="283464"/>
                  </a:lnTo>
                  <a:lnTo>
                    <a:pt x="953415" y="298094"/>
                  </a:lnTo>
                  <a:lnTo>
                    <a:pt x="943051" y="305410"/>
                  </a:lnTo>
                  <a:lnTo>
                    <a:pt x="951585" y="329184"/>
                  </a:lnTo>
                  <a:lnTo>
                    <a:pt x="925983" y="322478"/>
                  </a:lnTo>
                  <a:lnTo>
                    <a:pt x="888187" y="349301"/>
                  </a:lnTo>
                  <a:lnTo>
                    <a:pt x="893673" y="371856"/>
                  </a:lnTo>
                  <a:lnTo>
                    <a:pt x="881481" y="404774"/>
                  </a:lnTo>
                  <a:lnTo>
                    <a:pt x="883311" y="423672"/>
                  </a:lnTo>
                  <a:lnTo>
                    <a:pt x="873557" y="455981"/>
                  </a:lnTo>
                  <a:lnTo>
                    <a:pt x="845515" y="446837"/>
                  </a:lnTo>
                  <a:lnTo>
                    <a:pt x="851001" y="487680"/>
                  </a:lnTo>
                  <a:lnTo>
                    <a:pt x="844905" y="501091"/>
                  </a:lnTo>
                  <a:lnTo>
                    <a:pt x="851001" y="517550"/>
                  </a:lnTo>
                  <a:lnTo>
                    <a:pt x="835761" y="526694"/>
                  </a:lnTo>
                  <a:lnTo>
                    <a:pt x="808939" y="464515"/>
                  </a:lnTo>
                  <a:lnTo>
                    <a:pt x="799795" y="464515"/>
                  </a:lnTo>
                  <a:lnTo>
                    <a:pt x="797967" y="490118"/>
                  </a:lnTo>
                  <a:lnTo>
                    <a:pt x="776021" y="469392"/>
                  </a:lnTo>
                  <a:lnTo>
                    <a:pt x="783336" y="447446"/>
                  </a:lnTo>
                  <a:lnTo>
                    <a:pt x="797967" y="445008"/>
                  </a:lnTo>
                  <a:lnTo>
                    <a:pt x="807720" y="412090"/>
                  </a:lnTo>
                  <a:lnTo>
                    <a:pt x="786993" y="405384"/>
                  </a:lnTo>
                  <a:lnTo>
                    <a:pt x="755904" y="405994"/>
                  </a:lnTo>
                  <a:lnTo>
                    <a:pt x="722985" y="400507"/>
                  </a:lnTo>
                  <a:lnTo>
                    <a:pt x="715671" y="373075"/>
                  </a:lnTo>
                  <a:lnTo>
                    <a:pt x="699211" y="371246"/>
                  </a:lnTo>
                  <a:lnTo>
                    <a:pt x="669341" y="354178"/>
                  </a:lnTo>
                  <a:lnTo>
                    <a:pt x="662025" y="381000"/>
                  </a:lnTo>
                  <a:lnTo>
                    <a:pt x="690067" y="401726"/>
                  </a:lnTo>
                  <a:lnTo>
                    <a:pt x="671779" y="416357"/>
                  </a:lnTo>
                  <a:lnTo>
                    <a:pt x="666293" y="430378"/>
                  </a:lnTo>
                  <a:lnTo>
                    <a:pt x="688848" y="440741"/>
                  </a:lnTo>
                  <a:lnTo>
                    <a:pt x="687019" y="464515"/>
                  </a:lnTo>
                  <a:lnTo>
                    <a:pt x="702869" y="493776"/>
                  </a:lnTo>
                  <a:lnTo>
                    <a:pt x="712623" y="526085"/>
                  </a:lnTo>
                  <a:lnTo>
                    <a:pt x="709575" y="540715"/>
                  </a:lnTo>
                  <a:lnTo>
                    <a:pt x="686409" y="540106"/>
                  </a:lnTo>
                  <a:lnTo>
                    <a:pt x="646176" y="548030"/>
                  </a:lnTo>
                  <a:lnTo>
                    <a:pt x="651663" y="577291"/>
                  </a:lnTo>
                  <a:lnTo>
                    <a:pt x="637032" y="600456"/>
                  </a:lnTo>
                  <a:lnTo>
                    <a:pt x="591312" y="627278"/>
                  </a:lnTo>
                  <a:lnTo>
                    <a:pt x="559003" y="672998"/>
                  </a:lnTo>
                  <a:lnTo>
                    <a:pt x="535839" y="697992"/>
                  </a:lnTo>
                  <a:lnTo>
                    <a:pt x="505359" y="723595"/>
                  </a:lnTo>
                  <a:lnTo>
                    <a:pt x="507187" y="741274"/>
                  </a:lnTo>
                  <a:lnTo>
                    <a:pt x="491337" y="751027"/>
                  </a:lnTo>
                  <a:lnTo>
                    <a:pt x="462077" y="765048"/>
                  </a:lnTo>
                  <a:lnTo>
                    <a:pt x="446227" y="766877"/>
                  </a:lnTo>
                  <a:lnTo>
                    <a:pt x="438912" y="796747"/>
                  </a:lnTo>
                  <a:lnTo>
                    <a:pt x="450495" y="847954"/>
                  </a:lnTo>
                  <a:lnTo>
                    <a:pt x="454761" y="880262"/>
                  </a:lnTo>
                  <a:lnTo>
                    <a:pt x="443179" y="917448"/>
                  </a:lnTo>
                  <a:lnTo>
                    <a:pt x="447447" y="983894"/>
                  </a:lnTo>
                  <a:lnTo>
                    <a:pt x="429768" y="985723"/>
                  </a:lnTo>
                  <a:lnTo>
                    <a:pt x="415747" y="1015594"/>
                  </a:lnTo>
                  <a:lnTo>
                    <a:pt x="427329" y="1029005"/>
                  </a:lnTo>
                  <a:lnTo>
                    <a:pt x="396240" y="1039978"/>
                  </a:lnTo>
                  <a:lnTo>
                    <a:pt x="385877" y="1066190"/>
                  </a:lnTo>
                  <a:lnTo>
                    <a:pt x="372465" y="1077773"/>
                  </a:lnTo>
                  <a:lnTo>
                    <a:pt x="338328" y="1041197"/>
                  </a:lnTo>
                  <a:lnTo>
                    <a:pt x="319431" y="986333"/>
                  </a:lnTo>
                  <a:lnTo>
                    <a:pt x="304191" y="946709"/>
                  </a:lnTo>
                  <a:lnTo>
                    <a:pt x="290779" y="928421"/>
                  </a:lnTo>
                  <a:lnTo>
                    <a:pt x="270053" y="890626"/>
                  </a:lnTo>
                  <a:lnTo>
                    <a:pt x="257861" y="841858"/>
                  </a:lnTo>
                  <a:lnTo>
                    <a:pt x="249327" y="817474"/>
                  </a:lnTo>
                  <a:lnTo>
                    <a:pt x="213360" y="763829"/>
                  </a:lnTo>
                  <a:lnTo>
                    <a:pt x="192024" y="687629"/>
                  </a:lnTo>
                  <a:lnTo>
                    <a:pt x="176175" y="637642"/>
                  </a:lnTo>
                  <a:lnTo>
                    <a:pt x="171297" y="590093"/>
                  </a:lnTo>
                  <a:lnTo>
                    <a:pt x="160935" y="553517"/>
                  </a:lnTo>
                  <a:lnTo>
                    <a:pt x="113995" y="577291"/>
                  </a:lnTo>
                  <a:lnTo>
                    <a:pt x="89611" y="572414"/>
                  </a:lnTo>
                  <a:lnTo>
                    <a:pt x="40233" y="524866"/>
                  </a:lnTo>
                  <a:lnTo>
                    <a:pt x="54864" y="510845"/>
                  </a:lnTo>
                  <a:lnTo>
                    <a:pt x="43281" y="495605"/>
                  </a:lnTo>
                  <a:lnTo>
                    <a:pt x="0" y="462077"/>
                  </a:lnTo>
                  <a:lnTo>
                    <a:pt x="19507" y="435864"/>
                  </a:lnTo>
                  <a:lnTo>
                    <a:pt x="93269" y="435864"/>
                  </a:lnTo>
                  <a:lnTo>
                    <a:pt x="82296" y="402336"/>
                  </a:lnTo>
                  <a:lnTo>
                    <a:pt x="60960" y="382829"/>
                  </a:lnTo>
                  <a:lnTo>
                    <a:pt x="52425" y="352349"/>
                  </a:lnTo>
                  <a:lnTo>
                    <a:pt x="28041" y="335280"/>
                  </a:lnTo>
                  <a:lnTo>
                    <a:pt x="57912" y="293827"/>
                  </a:lnTo>
                  <a:lnTo>
                    <a:pt x="97536" y="296875"/>
                  </a:lnTo>
                  <a:lnTo>
                    <a:pt x="124968" y="256032"/>
                  </a:lnTo>
                  <a:lnTo>
                    <a:pt x="138379" y="216408"/>
                  </a:lnTo>
                  <a:lnTo>
                    <a:pt x="162153" y="176784"/>
                  </a:lnTo>
                  <a:lnTo>
                    <a:pt x="156057" y="148742"/>
                  </a:lnTo>
                  <a:lnTo>
                    <a:pt x="179223" y="126187"/>
                  </a:lnTo>
                  <a:lnTo>
                    <a:pt x="148133" y="107290"/>
                  </a:lnTo>
                  <a:lnTo>
                    <a:pt x="130455" y="80467"/>
                  </a:lnTo>
                  <a:lnTo>
                    <a:pt x="110337" y="46330"/>
                  </a:lnTo>
                  <a:lnTo>
                    <a:pt x="122529" y="29261"/>
                  </a:lnTo>
                  <a:lnTo>
                    <a:pt x="174345" y="39014"/>
                  </a:lnTo>
                  <a:lnTo>
                    <a:pt x="209093" y="32918"/>
                  </a:lnTo>
                  <a:lnTo>
                    <a:pt x="232257" y="0"/>
                  </a:lnTo>
                  <a:lnTo>
                    <a:pt x="279197" y="46330"/>
                  </a:lnTo>
                  <a:lnTo>
                    <a:pt x="284073" y="78029"/>
                  </a:lnTo>
                  <a:lnTo>
                    <a:pt x="302361" y="98146"/>
                  </a:lnTo>
                  <a:lnTo>
                    <a:pt x="306019" y="118262"/>
                  </a:lnTo>
                  <a:lnTo>
                    <a:pt x="281025" y="112776"/>
                  </a:lnTo>
                  <a:lnTo>
                    <a:pt x="300533" y="156058"/>
                  </a:lnTo>
                  <a:lnTo>
                    <a:pt x="338328" y="180442"/>
                  </a:lnTo>
                  <a:lnTo>
                    <a:pt x="390753" y="20787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59" name="Forme libre : forme 118">
              <a:extLst>
                <a:ext uri="{FF2B5EF4-FFF2-40B4-BE49-F238E27FC236}">
                  <a16:creationId xmlns:a16="http://schemas.microsoft.com/office/drawing/2014/main" id="{2F52204F-ADCF-2B2C-8417-AFBA46155FAA}"/>
                </a:ext>
              </a:extLst>
            </p:cNvPr>
            <p:cNvSpPr/>
            <p:nvPr/>
          </p:nvSpPr>
          <p:spPr>
            <a:xfrm>
              <a:off x="5717438" y="2276245"/>
              <a:ext cx="118872" cy="128625"/>
            </a:xfrm>
            <a:custGeom>
              <a:avLst/>
              <a:gdLst>
                <a:gd name="connsiteX0" fmla="*/ 114605 w 118872"/>
                <a:gd name="connsiteY0" fmla="*/ 46330 h 128625"/>
                <a:gd name="connsiteX1" fmla="*/ 118872 w 118872"/>
                <a:gd name="connsiteY1" fmla="*/ 73152 h 128625"/>
                <a:gd name="connsiteX2" fmla="*/ 95097 w 118872"/>
                <a:gd name="connsiteY2" fmla="*/ 106680 h 128625"/>
                <a:gd name="connsiteX3" fmla="*/ 41453 w 118872"/>
                <a:gd name="connsiteY3" fmla="*/ 128626 h 128625"/>
                <a:gd name="connsiteX4" fmla="*/ 0 w 118872"/>
                <a:gd name="connsiteY4" fmla="*/ 123139 h 128625"/>
                <a:gd name="connsiteX5" fmla="*/ 26213 w 118872"/>
                <a:gd name="connsiteY5" fmla="*/ 84125 h 128625"/>
                <a:gd name="connsiteX6" fmla="*/ 13411 w 118872"/>
                <a:gd name="connsiteY6" fmla="*/ 46330 h 128625"/>
                <a:gd name="connsiteX7" fmla="*/ 54254 w 118872"/>
                <a:gd name="connsiteY7" fmla="*/ 17069 h 128625"/>
                <a:gd name="connsiteX8" fmla="*/ 76809 w 118872"/>
                <a:gd name="connsiteY8" fmla="*/ 0 h 128625"/>
                <a:gd name="connsiteX9" fmla="*/ 82296 w 118872"/>
                <a:gd name="connsiteY9" fmla="*/ 19507 h 128625"/>
                <a:gd name="connsiteX10" fmla="*/ 74981 w 118872"/>
                <a:gd name="connsiteY10" fmla="*/ 39624 h 128625"/>
                <a:gd name="connsiteX11" fmla="*/ 93269 w 118872"/>
                <a:gd name="connsiteY11" fmla="*/ 39014 h 128625"/>
                <a:gd name="connsiteX12" fmla="*/ 114605 w 118872"/>
                <a:gd name="connsiteY12" fmla="*/ 46330 h 1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2" h="128625">
                  <a:moveTo>
                    <a:pt x="114605" y="46330"/>
                  </a:moveTo>
                  <a:lnTo>
                    <a:pt x="118872" y="73152"/>
                  </a:lnTo>
                  <a:lnTo>
                    <a:pt x="95097" y="106680"/>
                  </a:lnTo>
                  <a:lnTo>
                    <a:pt x="41453" y="128626"/>
                  </a:lnTo>
                  <a:lnTo>
                    <a:pt x="0" y="123139"/>
                  </a:lnTo>
                  <a:lnTo>
                    <a:pt x="26213" y="84125"/>
                  </a:lnTo>
                  <a:lnTo>
                    <a:pt x="13411" y="46330"/>
                  </a:lnTo>
                  <a:lnTo>
                    <a:pt x="54254" y="17069"/>
                  </a:lnTo>
                  <a:lnTo>
                    <a:pt x="76809" y="0"/>
                  </a:lnTo>
                  <a:lnTo>
                    <a:pt x="82296" y="19507"/>
                  </a:lnTo>
                  <a:lnTo>
                    <a:pt x="74981" y="39624"/>
                  </a:lnTo>
                  <a:lnTo>
                    <a:pt x="93269" y="39014"/>
                  </a:lnTo>
                  <a:lnTo>
                    <a:pt x="114605" y="4633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0" name="Forme libre : forme 119">
              <a:extLst>
                <a:ext uri="{FF2B5EF4-FFF2-40B4-BE49-F238E27FC236}">
                  <a16:creationId xmlns:a16="http://schemas.microsoft.com/office/drawing/2014/main" id="{9139A1A6-CA37-3A88-3F63-09F05FB7FF5B}"/>
                </a:ext>
              </a:extLst>
            </p:cNvPr>
            <p:cNvSpPr/>
            <p:nvPr/>
          </p:nvSpPr>
          <p:spPr>
            <a:xfrm>
              <a:off x="7421880" y="2863290"/>
              <a:ext cx="711402" cy="572414"/>
            </a:xfrm>
            <a:custGeom>
              <a:avLst/>
              <a:gdLst>
                <a:gd name="connsiteX0" fmla="*/ 70104 w 711402"/>
                <a:gd name="connsiteY0" fmla="*/ 38405 h 572414"/>
                <a:gd name="connsiteX1" fmla="*/ 81077 w 711402"/>
                <a:gd name="connsiteY1" fmla="*/ 37186 h 572414"/>
                <a:gd name="connsiteX2" fmla="*/ 113385 w 711402"/>
                <a:gd name="connsiteY2" fmla="*/ 8534 h 572414"/>
                <a:gd name="connsiteX3" fmla="*/ 124968 w 711402"/>
                <a:gd name="connsiteY3" fmla="*/ 5486 h 572414"/>
                <a:gd name="connsiteX4" fmla="*/ 136551 w 711402"/>
                <a:gd name="connsiteY4" fmla="*/ 17069 h 572414"/>
                <a:gd name="connsiteX5" fmla="*/ 129235 w 711402"/>
                <a:gd name="connsiteY5" fmla="*/ 35966 h 572414"/>
                <a:gd name="connsiteX6" fmla="*/ 153009 w 711402"/>
                <a:gd name="connsiteY6" fmla="*/ 56693 h 572414"/>
                <a:gd name="connsiteX7" fmla="*/ 160935 w 711402"/>
                <a:gd name="connsiteY7" fmla="*/ 54254 h 572414"/>
                <a:gd name="connsiteX8" fmla="*/ 176175 w 711402"/>
                <a:gd name="connsiteY8" fmla="*/ 83515 h 572414"/>
                <a:gd name="connsiteX9" fmla="*/ 208483 w 711402"/>
                <a:gd name="connsiteY9" fmla="*/ 91440 h 572414"/>
                <a:gd name="connsiteX10" fmla="*/ 234696 w 711402"/>
                <a:gd name="connsiteY10" fmla="*/ 110947 h 572414"/>
                <a:gd name="connsiteX11" fmla="*/ 281635 w 711402"/>
                <a:gd name="connsiteY11" fmla="*/ 117653 h 572414"/>
                <a:gd name="connsiteX12" fmla="*/ 330403 w 711402"/>
                <a:gd name="connsiteY12" fmla="*/ 107290 h 572414"/>
                <a:gd name="connsiteX13" fmla="*/ 331623 w 711402"/>
                <a:gd name="connsiteY13" fmla="*/ 98146 h 572414"/>
                <a:gd name="connsiteX14" fmla="*/ 358445 w 711402"/>
                <a:gd name="connsiteY14" fmla="*/ 90830 h 572414"/>
                <a:gd name="connsiteX15" fmla="*/ 376733 w 711402"/>
                <a:gd name="connsiteY15" fmla="*/ 68275 h 572414"/>
                <a:gd name="connsiteX16" fmla="*/ 398679 w 711402"/>
                <a:gd name="connsiteY16" fmla="*/ 69494 h 572414"/>
                <a:gd name="connsiteX17" fmla="*/ 410871 w 711402"/>
                <a:gd name="connsiteY17" fmla="*/ 62179 h 572414"/>
                <a:gd name="connsiteX18" fmla="*/ 434645 w 711402"/>
                <a:gd name="connsiteY18" fmla="*/ 65837 h 572414"/>
                <a:gd name="connsiteX19" fmla="*/ 474879 w 711402"/>
                <a:gd name="connsiteY19" fmla="*/ 85954 h 572414"/>
                <a:gd name="connsiteX20" fmla="*/ 501091 w 711402"/>
                <a:gd name="connsiteY20" fmla="*/ 90221 h 572414"/>
                <a:gd name="connsiteX21" fmla="*/ 545592 w 711402"/>
                <a:gd name="connsiteY21" fmla="*/ 124358 h 572414"/>
                <a:gd name="connsiteX22" fmla="*/ 569976 w 711402"/>
                <a:gd name="connsiteY22" fmla="*/ 126187 h 572414"/>
                <a:gd name="connsiteX23" fmla="*/ 580339 w 711402"/>
                <a:gd name="connsiteY23" fmla="*/ 158496 h 572414"/>
                <a:gd name="connsiteX24" fmla="*/ 576681 w 711402"/>
                <a:gd name="connsiteY24" fmla="*/ 207264 h 572414"/>
                <a:gd name="connsiteX25" fmla="*/ 573633 w 711402"/>
                <a:gd name="connsiteY25" fmla="*/ 235915 h 572414"/>
                <a:gd name="connsiteX26" fmla="*/ 588873 w 711402"/>
                <a:gd name="connsiteY26" fmla="*/ 242011 h 572414"/>
                <a:gd name="connsiteX27" fmla="*/ 579120 w 711402"/>
                <a:gd name="connsiteY27" fmla="*/ 263347 h 572414"/>
                <a:gd name="connsiteX28" fmla="*/ 595579 w 711402"/>
                <a:gd name="connsiteY28" fmla="*/ 294437 h 572414"/>
                <a:gd name="connsiteX29" fmla="*/ 602895 w 711402"/>
                <a:gd name="connsiteY29" fmla="*/ 319430 h 572414"/>
                <a:gd name="connsiteX30" fmla="*/ 629107 w 711402"/>
                <a:gd name="connsiteY30" fmla="*/ 326136 h 572414"/>
                <a:gd name="connsiteX31" fmla="*/ 635813 w 711402"/>
                <a:gd name="connsiteY31" fmla="*/ 351130 h 572414"/>
                <a:gd name="connsiteX32" fmla="*/ 612039 w 711402"/>
                <a:gd name="connsiteY32" fmla="*/ 386486 h 572414"/>
                <a:gd name="connsiteX33" fmla="*/ 631545 w 711402"/>
                <a:gd name="connsiteY33" fmla="*/ 407213 h 572414"/>
                <a:gd name="connsiteX34" fmla="*/ 648615 w 711402"/>
                <a:gd name="connsiteY34" fmla="*/ 430987 h 572414"/>
                <a:gd name="connsiteX35" fmla="*/ 683361 w 711402"/>
                <a:gd name="connsiteY35" fmla="*/ 448056 h 572414"/>
                <a:gd name="connsiteX36" fmla="*/ 689457 w 711402"/>
                <a:gd name="connsiteY36" fmla="*/ 482194 h 572414"/>
                <a:gd name="connsiteX37" fmla="*/ 705917 w 711402"/>
                <a:gd name="connsiteY37" fmla="*/ 488899 h 572414"/>
                <a:gd name="connsiteX38" fmla="*/ 711403 w 711402"/>
                <a:gd name="connsiteY38" fmla="*/ 506578 h 572414"/>
                <a:gd name="connsiteX39" fmla="*/ 665683 w 711402"/>
                <a:gd name="connsiteY39" fmla="*/ 527304 h 572414"/>
                <a:gd name="connsiteX40" fmla="*/ 658977 w 711402"/>
                <a:gd name="connsiteY40" fmla="*/ 572414 h 572414"/>
                <a:gd name="connsiteX41" fmla="*/ 594360 w 711402"/>
                <a:gd name="connsiteY41" fmla="*/ 560832 h 572414"/>
                <a:gd name="connsiteX42" fmla="*/ 556565 w 711402"/>
                <a:gd name="connsiteY42" fmla="*/ 551688 h 572414"/>
                <a:gd name="connsiteX43" fmla="*/ 518160 w 711402"/>
                <a:gd name="connsiteY43" fmla="*/ 546811 h 572414"/>
                <a:gd name="connsiteX44" fmla="*/ 498043 w 711402"/>
                <a:gd name="connsiteY44" fmla="*/ 498653 h 572414"/>
                <a:gd name="connsiteX45" fmla="*/ 480975 w 711402"/>
                <a:gd name="connsiteY45" fmla="*/ 491947 h 572414"/>
                <a:gd name="connsiteX46" fmla="*/ 455981 w 711402"/>
                <a:gd name="connsiteY46" fmla="*/ 498653 h 572414"/>
                <a:gd name="connsiteX47" fmla="*/ 424891 w 711402"/>
                <a:gd name="connsiteY47" fmla="*/ 517550 h 572414"/>
                <a:gd name="connsiteX48" fmla="*/ 382219 w 711402"/>
                <a:gd name="connsiteY48" fmla="*/ 504749 h 572414"/>
                <a:gd name="connsiteX49" fmla="*/ 345033 w 711402"/>
                <a:gd name="connsiteY49" fmla="*/ 474269 h 572414"/>
                <a:gd name="connsiteX50" fmla="*/ 311505 w 711402"/>
                <a:gd name="connsiteY50" fmla="*/ 463296 h 572414"/>
                <a:gd name="connsiteX51" fmla="*/ 284683 w 711402"/>
                <a:gd name="connsiteY51" fmla="*/ 426110 h 572414"/>
                <a:gd name="connsiteX52" fmla="*/ 252984 w 711402"/>
                <a:gd name="connsiteY52" fmla="*/ 374294 h 572414"/>
                <a:gd name="connsiteX53" fmla="*/ 235915 w 711402"/>
                <a:gd name="connsiteY53" fmla="*/ 380390 h 572414"/>
                <a:gd name="connsiteX54" fmla="*/ 213360 w 711402"/>
                <a:gd name="connsiteY54" fmla="*/ 367589 h 572414"/>
                <a:gd name="connsiteX55" fmla="*/ 202997 w 711402"/>
                <a:gd name="connsiteY55" fmla="*/ 382829 h 572414"/>
                <a:gd name="connsiteX56" fmla="*/ 181661 w 711402"/>
                <a:gd name="connsiteY56" fmla="*/ 362102 h 572414"/>
                <a:gd name="connsiteX57" fmla="*/ 178613 w 711402"/>
                <a:gd name="connsiteY57" fmla="*/ 341376 h 572414"/>
                <a:gd name="connsiteX58" fmla="*/ 168249 w 711402"/>
                <a:gd name="connsiteY58" fmla="*/ 341376 h 572414"/>
                <a:gd name="connsiteX59" fmla="*/ 169469 w 711402"/>
                <a:gd name="connsiteY59" fmla="*/ 312725 h 572414"/>
                <a:gd name="connsiteX60" fmla="*/ 148133 w 711402"/>
                <a:gd name="connsiteY60" fmla="*/ 283464 h 572414"/>
                <a:gd name="connsiteX61" fmla="*/ 104851 w 711402"/>
                <a:gd name="connsiteY61" fmla="*/ 261518 h 572414"/>
                <a:gd name="connsiteX62" fmla="*/ 76809 w 711402"/>
                <a:gd name="connsiteY62" fmla="*/ 224333 h 572414"/>
                <a:gd name="connsiteX63" fmla="*/ 79857 w 711402"/>
                <a:gd name="connsiteY63" fmla="*/ 193853 h 572414"/>
                <a:gd name="connsiteX64" fmla="*/ 93879 w 711402"/>
                <a:gd name="connsiteY64" fmla="*/ 180442 h 572414"/>
                <a:gd name="connsiteX65" fmla="*/ 88392 w 711402"/>
                <a:gd name="connsiteY65" fmla="*/ 157886 h 572414"/>
                <a:gd name="connsiteX66" fmla="*/ 65227 w 711402"/>
                <a:gd name="connsiteY66" fmla="*/ 145694 h 572414"/>
                <a:gd name="connsiteX67" fmla="*/ 36576 w 711402"/>
                <a:gd name="connsiteY67" fmla="*/ 99365 h 572414"/>
                <a:gd name="connsiteX68" fmla="*/ 13411 w 711402"/>
                <a:gd name="connsiteY68" fmla="*/ 68275 h 572414"/>
                <a:gd name="connsiteX69" fmla="*/ 17679 w 711402"/>
                <a:gd name="connsiteY69" fmla="*/ 56083 h 572414"/>
                <a:gd name="connsiteX70" fmla="*/ 0 w 711402"/>
                <a:gd name="connsiteY70" fmla="*/ 11582 h 572414"/>
                <a:gd name="connsiteX71" fmla="*/ 20117 w 711402"/>
                <a:gd name="connsiteY71" fmla="*/ 0 h 572414"/>
                <a:gd name="connsiteX72" fmla="*/ 27432 w 711402"/>
                <a:gd name="connsiteY72" fmla="*/ 15240 h 572414"/>
                <a:gd name="connsiteX73" fmla="*/ 46939 w 711402"/>
                <a:gd name="connsiteY73" fmla="*/ 32918 h 572414"/>
                <a:gd name="connsiteX74" fmla="*/ 70104 w 711402"/>
                <a:gd name="connsiteY74" fmla="*/ 38405 h 57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1402" h="572414">
                  <a:moveTo>
                    <a:pt x="70104" y="38405"/>
                  </a:moveTo>
                  <a:lnTo>
                    <a:pt x="81077" y="37186"/>
                  </a:lnTo>
                  <a:lnTo>
                    <a:pt x="113385" y="8534"/>
                  </a:lnTo>
                  <a:lnTo>
                    <a:pt x="124968" y="5486"/>
                  </a:lnTo>
                  <a:lnTo>
                    <a:pt x="136551" y="17069"/>
                  </a:lnTo>
                  <a:lnTo>
                    <a:pt x="129235" y="35966"/>
                  </a:lnTo>
                  <a:lnTo>
                    <a:pt x="153009" y="56693"/>
                  </a:lnTo>
                  <a:lnTo>
                    <a:pt x="160935" y="54254"/>
                  </a:lnTo>
                  <a:lnTo>
                    <a:pt x="176175" y="83515"/>
                  </a:lnTo>
                  <a:lnTo>
                    <a:pt x="208483" y="91440"/>
                  </a:lnTo>
                  <a:lnTo>
                    <a:pt x="234696" y="110947"/>
                  </a:lnTo>
                  <a:lnTo>
                    <a:pt x="281635" y="117653"/>
                  </a:lnTo>
                  <a:lnTo>
                    <a:pt x="330403" y="107290"/>
                  </a:lnTo>
                  <a:lnTo>
                    <a:pt x="331623" y="98146"/>
                  </a:lnTo>
                  <a:lnTo>
                    <a:pt x="358445" y="90830"/>
                  </a:lnTo>
                  <a:lnTo>
                    <a:pt x="376733" y="68275"/>
                  </a:lnTo>
                  <a:lnTo>
                    <a:pt x="398679" y="69494"/>
                  </a:lnTo>
                  <a:lnTo>
                    <a:pt x="410871" y="62179"/>
                  </a:lnTo>
                  <a:lnTo>
                    <a:pt x="434645" y="65837"/>
                  </a:lnTo>
                  <a:lnTo>
                    <a:pt x="474879" y="85954"/>
                  </a:lnTo>
                  <a:lnTo>
                    <a:pt x="501091" y="90221"/>
                  </a:lnTo>
                  <a:lnTo>
                    <a:pt x="545592" y="124358"/>
                  </a:lnTo>
                  <a:lnTo>
                    <a:pt x="569976" y="126187"/>
                  </a:lnTo>
                  <a:lnTo>
                    <a:pt x="580339" y="158496"/>
                  </a:lnTo>
                  <a:lnTo>
                    <a:pt x="576681" y="207264"/>
                  </a:lnTo>
                  <a:lnTo>
                    <a:pt x="573633" y="235915"/>
                  </a:lnTo>
                  <a:lnTo>
                    <a:pt x="588873" y="242011"/>
                  </a:lnTo>
                  <a:lnTo>
                    <a:pt x="579120" y="263347"/>
                  </a:lnTo>
                  <a:lnTo>
                    <a:pt x="595579" y="294437"/>
                  </a:lnTo>
                  <a:lnTo>
                    <a:pt x="602895" y="319430"/>
                  </a:lnTo>
                  <a:lnTo>
                    <a:pt x="629107" y="326136"/>
                  </a:lnTo>
                  <a:lnTo>
                    <a:pt x="635813" y="351130"/>
                  </a:lnTo>
                  <a:lnTo>
                    <a:pt x="612039" y="386486"/>
                  </a:lnTo>
                  <a:lnTo>
                    <a:pt x="631545" y="407213"/>
                  </a:lnTo>
                  <a:lnTo>
                    <a:pt x="648615" y="430987"/>
                  </a:lnTo>
                  <a:lnTo>
                    <a:pt x="683361" y="448056"/>
                  </a:lnTo>
                  <a:lnTo>
                    <a:pt x="689457" y="482194"/>
                  </a:lnTo>
                  <a:lnTo>
                    <a:pt x="705917" y="488899"/>
                  </a:lnTo>
                  <a:lnTo>
                    <a:pt x="711403" y="506578"/>
                  </a:lnTo>
                  <a:lnTo>
                    <a:pt x="665683" y="527304"/>
                  </a:lnTo>
                  <a:lnTo>
                    <a:pt x="658977" y="572414"/>
                  </a:lnTo>
                  <a:lnTo>
                    <a:pt x="594360" y="560832"/>
                  </a:lnTo>
                  <a:lnTo>
                    <a:pt x="556565" y="551688"/>
                  </a:lnTo>
                  <a:lnTo>
                    <a:pt x="518160" y="546811"/>
                  </a:lnTo>
                  <a:lnTo>
                    <a:pt x="498043" y="498653"/>
                  </a:lnTo>
                  <a:lnTo>
                    <a:pt x="480975" y="491947"/>
                  </a:lnTo>
                  <a:lnTo>
                    <a:pt x="455981" y="498653"/>
                  </a:lnTo>
                  <a:lnTo>
                    <a:pt x="424891" y="517550"/>
                  </a:lnTo>
                  <a:lnTo>
                    <a:pt x="382219" y="504749"/>
                  </a:lnTo>
                  <a:lnTo>
                    <a:pt x="345033" y="474269"/>
                  </a:lnTo>
                  <a:lnTo>
                    <a:pt x="311505" y="463296"/>
                  </a:lnTo>
                  <a:lnTo>
                    <a:pt x="284683" y="426110"/>
                  </a:lnTo>
                  <a:lnTo>
                    <a:pt x="252984" y="374294"/>
                  </a:lnTo>
                  <a:lnTo>
                    <a:pt x="235915" y="380390"/>
                  </a:lnTo>
                  <a:lnTo>
                    <a:pt x="213360" y="367589"/>
                  </a:lnTo>
                  <a:lnTo>
                    <a:pt x="202997" y="382829"/>
                  </a:lnTo>
                  <a:lnTo>
                    <a:pt x="181661" y="362102"/>
                  </a:lnTo>
                  <a:lnTo>
                    <a:pt x="178613" y="341376"/>
                  </a:lnTo>
                  <a:lnTo>
                    <a:pt x="168249" y="341376"/>
                  </a:lnTo>
                  <a:lnTo>
                    <a:pt x="169469" y="312725"/>
                  </a:lnTo>
                  <a:lnTo>
                    <a:pt x="148133" y="283464"/>
                  </a:lnTo>
                  <a:lnTo>
                    <a:pt x="104851" y="261518"/>
                  </a:lnTo>
                  <a:lnTo>
                    <a:pt x="76809" y="224333"/>
                  </a:lnTo>
                  <a:lnTo>
                    <a:pt x="79857" y="193853"/>
                  </a:lnTo>
                  <a:lnTo>
                    <a:pt x="93879" y="180442"/>
                  </a:lnTo>
                  <a:lnTo>
                    <a:pt x="88392" y="157886"/>
                  </a:lnTo>
                  <a:lnTo>
                    <a:pt x="65227" y="145694"/>
                  </a:lnTo>
                  <a:lnTo>
                    <a:pt x="36576" y="99365"/>
                  </a:lnTo>
                  <a:lnTo>
                    <a:pt x="13411" y="68275"/>
                  </a:lnTo>
                  <a:lnTo>
                    <a:pt x="17679" y="56083"/>
                  </a:lnTo>
                  <a:lnTo>
                    <a:pt x="0" y="11582"/>
                  </a:lnTo>
                  <a:lnTo>
                    <a:pt x="20117" y="0"/>
                  </a:lnTo>
                  <a:lnTo>
                    <a:pt x="27432" y="15240"/>
                  </a:lnTo>
                  <a:lnTo>
                    <a:pt x="46939" y="32918"/>
                  </a:lnTo>
                  <a:lnTo>
                    <a:pt x="70104" y="3840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1" name="Forme libre : forme 120">
              <a:extLst>
                <a:ext uri="{FF2B5EF4-FFF2-40B4-BE49-F238E27FC236}">
                  <a16:creationId xmlns:a16="http://schemas.microsoft.com/office/drawing/2014/main" id="{068E1D13-C985-6F25-10EC-26162B76597E}"/>
                </a:ext>
              </a:extLst>
            </p:cNvPr>
            <p:cNvSpPr/>
            <p:nvPr/>
          </p:nvSpPr>
          <p:spPr>
            <a:xfrm>
              <a:off x="7284720" y="2954120"/>
              <a:ext cx="340157" cy="324307"/>
            </a:xfrm>
            <a:custGeom>
              <a:avLst/>
              <a:gdLst>
                <a:gd name="connsiteX0" fmla="*/ 173736 w 340157"/>
                <a:gd name="connsiteY0" fmla="*/ 8535 h 324307"/>
                <a:gd name="connsiteX1" fmla="*/ 202387 w 340157"/>
                <a:gd name="connsiteY1" fmla="*/ 54864 h 324307"/>
                <a:gd name="connsiteX2" fmla="*/ 225552 w 340157"/>
                <a:gd name="connsiteY2" fmla="*/ 67056 h 324307"/>
                <a:gd name="connsiteX3" fmla="*/ 231039 w 340157"/>
                <a:gd name="connsiteY3" fmla="*/ 89611 h 324307"/>
                <a:gd name="connsiteX4" fmla="*/ 217017 w 340157"/>
                <a:gd name="connsiteY4" fmla="*/ 103023 h 324307"/>
                <a:gd name="connsiteX5" fmla="*/ 213969 w 340157"/>
                <a:gd name="connsiteY5" fmla="*/ 133503 h 324307"/>
                <a:gd name="connsiteX6" fmla="*/ 242011 w 340157"/>
                <a:gd name="connsiteY6" fmla="*/ 170688 h 324307"/>
                <a:gd name="connsiteX7" fmla="*/ 285293 w 340157"/>
                <a:gd name="connsiteY7" fmla="*/ 192634 h 324307"/>
                <a:gd name="connsiteX8" fmla="*/ 306629 w 340157"/>
                <a:gd name="connsiteY8" fmla="*/ 221895 h 324307"/>
                <a:gd name="connsiteX9" fmla="*/ 305409 w 340157"/>
                <a:gd name="connsiteY9" fmla="*/ 250546 h 324307"/>
                <a:gd name="connsiteX10" fmla="*/ 315773 w 340157"/>
                <a:gd name="connsiteY10" fmla="*/ 250546 h 324307"/>
                <a:gd name="connsiteX11" fmla="*/ 318821 w 340157"/>
                <a:gd name="connsiteY11" fmla="*/ 271272 h 324307"/>
                <a:gd name="connsiteX12" fmla="*/ 340157 w 340157"/>
                <a:gd name="connsiteY12" fmla="*/ 291999 h 324307"/>
                <a:gd name="connsiteX13" fmla="*/ 320040 w 340157"/>
                <a:gd name="connsiteY13" fmla="*/ 290170 h 324307"/>
                <a:gd name="connsiteX14" fmla="*/ 297485 w 340157"/>
                <a:gd name="connsiteY14" fmla="*/ 286512 h 324307"/>
                <a:gd name="connsiteX15" fmla="*/ 277368 w 340157"/>
                <a:gd name="connsiteY15" fmla="*/ 324307 h 324307"/>
                <a:gd name="connsiteX16" fmla="*/ 215189 w 340157"/>
                <a:gd name="connsiteY16" fmla="*/ 321259 h 324307"/>
                <a:gd name="connsiteX17" fmla="*/ 112776 w 340157"/>
                <a:gd name="connsiteY17" fmla="*/ 242621 h 324307"/>
                <a:gd name="connsiteX18" fmla="*/ 60351 w 340157"/>
                <a:gd name="connsiteY18" fmla="*/ 215189 h 324307"/>
                <a:gd name="connsiteX19" fmla="*/ 18897 w 340157"/>
                <a:gd name="connsiteY19" fmla="*/ 204216 h 324307"/>
                <a:gd name="connsiteX20" fmla="*/ 0 w 340157"/>
                <a:gd name="connsiteY20" fmla="*/ 156667 h 324307"/>
                <a:gd name="connsiteX21" fmla="*/ 67056 w 340157"/>
                <a:gd name="connsiteY21" fmla="*/ 115824 h 324307"/>
                <a:gd name="connsiteX22" fmla="*/ 73152 w 340157"/>
                <a:gd name="connsiteY22" fmla="*/ 68885 h 324307"/>
                <a:gd name="connsiteX23" fmla="*/ 65837 w 340157"/>
                <a:gd name="connsiteY23" fmla="*/ 40234 h 324307"/>
                <a:gd name="connsiteX24" fmla="*/ 82296 w 340157"/>
                <a:gd name="connsiteY24" fmla="*/ 30480 h 324307"/>
                <a:gd name="connsiteX25" fmla="*/ 95097 w 340157"/>
                <a:gd name="connsiteY25" fmla="*/ 6096 h 324307"/>
                <a:gd name="connsiteX26" fmla="*/ 107899 w 340157"/>
                <a:gd name="connsiteY26" fmla="*/ 0 h 324307"/>
                <a:gd name="connsiteX27" fmla="*/ 146304 w 340157"/>
                <a:gd name="connsiteY27" fmla="*/ 5487 h 324307"/>
                <a:gd name="connsiteX28" fmla="*/ 159105 w 340157"/>
                <a:gd name="connsiteY28" fmla="*/ 15240 h 324307"/>
                <a:gd name="connsiteX29" fmla="*/ 173736 w 340157"/>
                <a:gd name="connsiteY29" fmla="*/ 8535 h 32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57" h="324307">
                  <a:moveTo>
                    <a:pt x="173736" y="8535"/>
                  </a:moveTo>
                  <a:lnTo>
                    <a:pt x="202387" y="54864"/>
                  </a:lnTo>
                  <a:lnTo>
                    <a:pt x="225552" y="67056"/>
                  </a:lnTo>
                  <a:lnTo>
                    <a:pt x="231039" y="89611"/>
                  </a:lnTo>
                  <a:lnTo>
                    <a:pt x="217017" y="103023"/>
                  </a:lnTo>
                  <a:lnTo>
                    <a:pt x="213969" y="133503"/>
                  </a:lnTo>
                  <a:lnTo>
                    <a:pt x="242011" y="170688"/>
                  </a:lnTo>
                  <a:lnTo>
                    <a:pt x="285293" y="192634"/>
                  </a:lnTo>
                  <a:lnTo>
                    <a:pt x="306629" y="221895"/>
                  </a:lnTo>
                  <a:lnTo>
                    <a:pt x="305409" y="250546"/>
                  </a:lnTo>
                  <a:lnTo>
                    <a:pt x="315773" y="250546"/>
                  </a:lnTo>
                  <a:lnTo>
                    <a:pt x="318821" y="271272"/>
                  </a:lnTo>
                  <a:lnTo>
                    <a:pt x="340157" y="291999"/>
                  </a:lnTo>
                  <a:lnTo>
                    <a:pt x="320040" y="290170"/>
                  </a:lnTo>
                  <a:lnTo>
                    <a:pt x="297485" y="286512"/>
                  </a:lnTo>
                  <a:lnTo>
                    <a:pt x="277368" y="324307"/>
                  </a:lnTo>
                  <a:lnTo>
                    <a:pt x="215189" y="321259"/>
                  </a:lnTo>
                  <a:lnTo>
                    <a:pt x="112776" y="242621"/>
                  </a:lnTo>
                  <a:lnTo>
                    <a:pt x="60351" y="215189"/>
                  </a:lnTo>
                  <a:lnTo>
                    <a:pt x="18897" y="204216"/>
                  </a:lnTo>
                  <a:lnTo>
                    <a:pt x="0" y="156667"/>
                  </a:lnTo>
                  <a:lnTo>
                    <a:pt x="67056" y="115824"/>
                  </a:lnTo>
                  <a:lnTo>
                    <a:pt x="73152" y="68885"/>
                  </a:lnTo>
                  <a:lnTo>
                    <a:pt x="65837" y="40234"/>
                  </a:lnTo>
                  <a:lnTo>
                    <a:pt x="82296" y="30480"/>
                  </a:lnTo>
                  <a:lnTo>
                    <a:pt x="95097" y="6096"/>
                  </a:lnTo>
                  <a:lnTo>
                    <a:pt x="107899" y="0"/>
                  </a:lnTo>
                  <a:lnTo>
                    <a:pt x="146304" y="5487"/>
                  </a:lnTo>
                  <a:lnTo>
                    <a:pt x="159105" y="15240"/>
                  </a:lnTo>
                  <a:lnTo>
                    <a:pt x="173736" y="85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2" name="Forme libre : forme 121">
              <a:extLst>
                <a:ext uri="{FF2B5EF4-FFF2-40B4-BE49-F238E27FC236}">
                  <a16:creationId xmlns:a16="http://schemas.microsoft.com/office/drawing/2014/main" id="{7192F62B-E4B5-B07D-A1F6-C482A530DCA0}"/>
                </a:ext>
              </a:extLst>
            </p:cNvPr>
            <p:cNvSpPr/>
            <p:nvPr/>
          </p:nvSpPr>
          <p:spPr>
            <a:xfrm>
              <a:off x="5377891" y="1870861"/>
              <a:ext cx="277977" cy="104241"/>
            </a:xfrm>
            <a:custGeom>
              <a:avLst/>
              <a:gdLst>
                <a:gd name="connsiteX0" fmla="*/ 259689 w 277977"/>
                <a:gd name="connsiteY0" fmla="*/ 2438 h 104241"/>
                <a:gd name="connsiteX1" fmla="*/ 251155 w 277977"/>
                <a:gd name="connsiteY1" fmla="*/ 24384 h 104241"/>
                <a:gd name="connsiteX2" fmla="*/ 277977 w 277977"/>
                <a:gd name="connsiteY2" fmla="*/ 47549 h 104241"/>
                <a:gd name="connsiteX3" fmla="*/ 240792 w 277977"/>
                <a:gd name="connsiteY3" fmla="*/ 73762 h 104241"/>
                <a:gd name="connsiteX4" fmla="*/ 160934 w 277977"/>
                <a:gd name="connsiteY4" fmla="*/ 97536 h 104241"/>
                <a:gd name="connsiteX5" fmla="*/ 137160 w 277977"/>
                <a:gd name="connsiteY5" fmla="*/ 104242 h 104241"/>
                <a:gd name="connsiteX6" fmla="*/ 103022 w 277977"/>
                <a:gd name="connsiteY6" fmla="*/ 98755 h 104241"/>
                <a:gd name="connsiteX7" fmla="*/ 30480 w 277977"/>
                <a:gd name="connsiteY7" fmla="*/ 87782 h 104241"/>
                <a:gd name="connsiteX8" fmla="*/ 59741 w 277977"/>
                <a:gd name="connsiteY8" fmla="*/ 72542 h 104241"/>
                <a:gd name="connsiteX9" fmla="*/ 4877 w 277977"/>
                <a:gd name="connsiteY9" fmla="*/ 56083 h 104241"/>
                <a:gd name="connsiteX10" fmla="*/ 53035 w 277977"/>
                <a:gd name="connsiteY10" fmla="*/ 49378 h 104241"/>
                <a:gd name="connsiteX11" fmla="*/ 53645 w 277977"/>
                <a:gd name="connsiteY11" fmla="*/ 39014 h 104241"/>
                <a:gd name="connsiteX12" fmla="*/ 0 w 277977"/>
                <a:gd name="connsiteY12" fmla="*/ 31090 h 104241"/>
                <a:gd name="connsiteX13" fmla="*/ 21945 w 277977"/>
                <a:gd name="connsiteY13" fmla="*/ 8534 h 104241"/>
                <a:gd name="connsiteX14" fmla="*/ 62179 w 277977"/>
                <a:gd name="connsiteY14" fmla="*/ 3658 h 104241"/>
                <a:gd name="connsiteX15" fmla="*/ 98755 w 277977"/>
                <a:gd name="connsiteY15" fmla="*/ 26822 h 104241"/>
                <a:gd name="connsiteX16" fmla="*/ 141427 w 277977"/>
                <a:gd name="connsiteY16" fmla="*/ 8534 h 104241"/>
                <a:gd name="connsiteX17" fmla="*/ 172517 w 277977"/>
                <a:gd name="connsiteY17" fmla="*/ 17678 h 104241"/>
                <a:gd name="connsiteX18" fmla="*/ 217017 w 277977"/>
                <a:gd name="connsiteY18" fmla="*/ 0 h 104241"/>
                <a:gd name="connsiteX19" fmla="*/ 259689 w 277977"/>
                <a:gd name="connsiteY19" fmla="*/ 2438 h 10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977" h="104241">
                  <a:moveTo>
                    <a:pt x="259689" y="2438"/>
                  </a:moveTo>
                  <a:lnTo>
                    <a:pt x="251155" y="24384"/>
                  </a:lnTo>
                  <a:lnTo>
                    <a:pt x="277977" y="47549"/>
                  </a:lnTo>
                  <a:lnTo>
                    <a:pt x="240792" y="73762"/>
                  </a:lnTo>
                  <a:lnTo>
                    <a:pt x="160934" y="97536"/>
                  </a:lnTo>
                  <a:lnTo>
                    <a:pt x="137160" y="104242"/>
                  </a:lnTo>
                  <a:lnTo>
                    <a:pt x="103022" y="98755"/>
                  </a:lnTo>
                  <a:lnTo>
                    <a:pt x="30480" y="87782"/>
                  </a:lnTo>
                  <a:lnTo>
                    <a:pt x="59741" y="72542"/>
                  </a:lnTo>
                  <a:lnTo>
                    <a:pt x="4877" y="56083"/>
                  </a:lnTo>
                  <a:lnTo>
                    <a:pt x="53035" y="49378"/>
                  </a:lnTo>
                  <a:lnTo>
                    <a:pt x="53645" y="39014"/>
                  </a:lnTo>
                  <a:lnTo>
                    <a:pt x="0" y="31090"/>
                  </a:lnTo>
                  <a:lnTo>
                    <a:pt x="21945" y="8534"/>
                  </a:lnTo>
                  <a:lnTo>
                    <a:pt x="62179" y="3658"/>
                  </a:lnTo>
                  <a:lnTo>
                    <a:pt x="98755" y="26822"/>
                  </a:lnTo>
                  <a:lnTo>
                    <a:pt x="141427" y="8534"/>
                  </a:lnTo>
                  <a:lnTo>
                    <a:pt x="172517" y="17678"/>
                  </a:lnTo>
                  <a:lnTo>
                    <a:pt x="217017" y="0"/>
                  </a:lnTo>
                  <a:lnTo>
                    <a:pt x="259689"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3" name="Forme libre : forme 122">
              <a:extLst>
                <a:ext uri="{FF2B5EF4-FFF2-40B4-BE49-F238E27FC236}">
                  <a16:creationId xmlns:a16="http://schemas.microsoft.com/office/drawing/2014/main" id="{52DD2C45-1986-FB4E-58BE-CE5610761B11}"/>
                </a:ext>
              </a:extLst>
            </p:cNvPr>
            <p:cNvSpPr/>
            <p:nvPr/>
          </p:nvSpPr>
          <p:spPr>
            <a:xfrm>
              <a:off x="7145121" y="3115055"/>
              <a:ext cx="45110" cy="147523"/>
            </a:xfrm>
            <a:custGeom>
              <a:avLst/>
              <a:gdLst>
                <a:gd name="connsiteX0" fmla="*/ 42672 w 45110"/>
                <a:gd name="connsiteY0" fmla="*/ 0 h 147523"/>
                <a:gd name="connsiteX1" fmla="*/ 45111 w 45110"/>
                <a:gd name="connsiteY1" fmla="*/ 15849 h 147523"/>
                <a:gd name="connsiteX2" fmla="*/ 41453 w 45110"/>
                <a:gd name="connsiteY2" fmla="*/ 21945 h 147523"/>
                <a:gd name="connsiteX3" fmla="*/ 42063 w 45110"/>
                <a:gd name="connsiteY3" fmla="*/ 21945 h 147523"/>
                <a:gd name="connsiteX4" fmla="*/ 37796 w 45110"/>
                <a:gd name="connsiteY4" fmla="*/ 34137 h 147523"/>
                <a:gd name="connsiteX5" fmla="*/ 24993 w 45110"/>
                <a:gd name="connsiteY5" fmla="*/ 29261 h 147523"/>
                <a:gd name="connsiteX6" fmla="*/ 20727 w 45110"/>
                <a:gd name="connsiteY6" fmla="*/ 54864 h 147523"/>
                <a:gd name="connsiteX7" fmla="*/ 29871 w 45110"/>
                <a:gd name="connsiteY7" fmla="*/ 59131 h 147523"/>
                <a:gd name="connsiteX8" fmla="*/ 21945 w 45110"/>
                <a:gd name="connsiteY8" fmla="*/ 64617 h 147523"/>
                <a:gd name="connsiteX9" fmla="*/ 21336 w 45110"/>
                <a:gd name="connsiteY9" fmla="*/ 74981 h 147523"/>
                <a:gd name="connsiteX10" fmla="*/ 36576 w 45110"/>
                <a:gd name="connsiteY10" fmla="*/ 70104 h 147523"/>
                <a:gd name="connsiteX11" fmla="*/ 39015 w 45110"/>
                <a:gd name="connsiteY11" fmla="*/ 85344 h 147523"/>
                <a:gd name="connsiteX12" fmla="*/ 28041 w 45110"/>
                <a:gd name="connsiteY12" fmla="*/ 147523 h 147523"/>
                <a:gd name="connsiteX13" fmla="*/ 23775 w 45110"/>
                <a:gd name="connsiteY13" fmla="*/ 137769 h 147523"/>
                <a:gd name="connsiteX14" fmla="*/ 0 w 45110"/>
                <a:gd name="connsiteY14" fmla="*/ 80467 h 147523"/>
                <a:gd name="connsiteX15" fmla="*/ 8535 w 45110"/>
                <a:gd name="connsiteY15" fmla="*/ 67665 h 147523"/>
                <a:gd name="connsiteX16" fmla="*/ 6096 w 45110"/>
                <a:gd name="connsiteY16" fmla="*/ 65227 h 147523"/>
                <a:gd name="connsiteX17" fmla="*/ 12801 w 45110"/>
                <a:gd name="connsiteY17" fmla="*/ 46939 h 147523"/>
                <a:gd name="connsiteX18" fmla="*/ 16460 w 45110"/>
                <a:gd name="connsiteY18" fmla="*/ 17678 h 147523"/>
                <a:gd name="connsiteX19" fmla="*/ 20117 w 45110"/>
                <a:gd name="connsiteY19" fmla="*/ 7315 h 147523"/>
                <a:gd name="connsiteX20" fmla="*/ 20727 w 45110"/>
                <a:gd name="connsiteY20" fmla="*/ 7315 h 147523"/>
                <a:gd name="connsiteX21" fmla="*/ 31700 w 45110"/>
                <a:gd name="connsiteY21" fmla="*/ 7315 h 147523"/>
                <a:gd name="connsiteX22" fmla="*/ 34137 w 45110"/>
                <a:gd name="connsiteY22" fmla="*/ 609 h 147523"/>
                <a:gd name="connsiteX23" fmla="*/ 42672 w 45110"/>
                <a:gd name="connsiteY23" fmla="*/ 0 h 14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523">
                  <a:moveTo>
                    <a:pt x="42672" y="0"/>
                  </a:moveTo>
                  <a:lnTo>
                    <a:pt x="45111" y="15849"/>
                  </a:lnTo>
                  <a:lnTo>
                    <a:pt x="41453" y="21945"/>
                  </a:lnTo>
                  <a:lnTo>
                    <a:pt x="42063" y="21945"/>
                  </a:lnTo>
                  <a:lnTo>
                    <a:pt x="37796" y="34137"/>
                  </a:lnTo>
                  <a:lnTo>
                    <a:pt x="24993" y="29261"/>
                  </a:lnTo>
                  <a:lnTo>
                    <a:pt x="20727" y="54864"/>
                  </a:lnTo>
                  <a:lnTo>
                    <a:pt x="29871" y="59131"/>
                  </a:lnTo>
                  <a:lnTo>
                    <a:pt x="21945" y="64617"/>
                  </a:lnTo>
                  <a:lnTo>
                    <a:pt x="21336" y="74981"/>
                  </a:lnTo>
                  <a:lnTo>
                    <a:pt x="36576" y="70104"/>
                  </a:lnTo>
                  <a:lnTo>
                    <a:pt x="39015" y="85344"/>
                  </a:lnTo>
                  <a:lnTo>
                    <a:pt x="28041" y="147523"/>
                  </a:lnTo>
                  <a:lnTo>
                    <a:pt x="23775" y="137769"/>
                  </a:lnTo>
                  <a:lnTo>
                    <a:pt x="0" y="80467"/>
                  </a:lnTo>
                  <a:lnTo>
                    <a:pt x="8535" y="67665"/>
                  </a:lnTo>
                  <a:lnTo>
                    <a:pt x="6096" y="65227"/>
                  </a:lnTo>
                  <a:lnTo>
                    <a:pt x="12801" y="46939"/>
                  </a:lnTo>
                  <a:lnTo>
                    <a:pt x="16460" y="17678"/>
                  </a:lnTo>
                  <a:lnTo>
                    <a:pt x="20117" y="7315"/>
                  </a:lnTo>
                  <a:lnTo>
                    <a:pt x="20727" y="7315"/>
                  </a:lnTo>
                  <a:lnTo>
                    <a:pt x="31700" y="7315"/>
                  </a:lnTo>
                  <a:lnTo>
                    <a:pt x="34137" y="609"/>
                  </a:lnTo>
                  <a:lnTo>
                    <a:pt x="42672"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4" name="Forme libre : forme 123">
              <a:extLst>
                <a:ext uri="{FF2B5EF4-FFF2-40B4-BE49-F238E27FC236}">
                  <a16:creationId xmlns:a16="http://schemas.microsoft.com/office/drawing/2014/main" id="{8446F92A-70D8-A557-5550-05E48D26BA72}"/>
                </a:ext>
              </a:extLst>
            </p:cNvPr>
            <p:cNvSpPr/>
            <p:nvPr/>
          </p:nvSpPr>
          <p:spPr>
            <a:xfrm>
              <a:off x="6413601" y="2921202"/>
              <a:ext cx="98145" cy="62788"/>
            </a:xfrm>
            <a:custGeom>
              <a:avLst/>
              <a:gdLst>
                <a:gd name="connsiteX0" fmla="*/ 98145 w 98145"/>
                <a:gd name="connsiteY0" fmla="*/ 0 h 62788"/>
                <a:gd name="connsiteX1" fmla="*/ 87783 w 98145"/>
                <a:gd name="connsiteY1" fmla="*/ 31090 h 62788"/>
                <a:gd name="connsiteX2" fmla="*/ 93269 w 98145"/>
                <a:gd name="connsiteY2" fmla="*/ 42672 h 62788"/>
                <a:gd name="connsiteX3" fmla="*/ 87783 w 98145"/>
                <a:gd name="connsiteY3" fmla="*/ 62789 h 62788"/>
                <a:gd name="connsiteX4" fmla="*/ 62180 w 98145"/>
                <a:gd name="connsiteY4" fmla="*/ 48158 h 62788"/>
                <a:gd name="connsiteX5" fmla="*/ 45720 w 98145"/>
                <a:gd name="connsiteY5" fmla="*/ 43891 h 62788"/>
                <a:gd name="connsiteX6" fmla="*/ 0 w 98145"/>
                <a:gd name="connsiteY6" fmla="*/ 24384 h 62788"/>
                <a:gd name="connsiteX7" fmla="*/ 3048 w 98145"/>
                <a:gd name="connsiteY7" fmla="*/ 4267 h 62788"/>
                <a:gd name="connsiteX8" fmla="*/ 40844 w 98145"/>
                <a:gd name="connsiteY8" fmla="*/ 7925 h 62788"/>
                <a:gd name="connsiteX9" fmla="*/ 73761 w 98145"/>
                <a:gd name="connsiteY9" fmla="*/ 3658 h 62788"/>
                <a:gd name="connsiteX10" fmla="*/ 98145 w 98145"/>
                <a:gd name="connsiteY10" fmla="*/ 0 h 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45" h="62788">
                  <a:moveTo>
                    <a:pt x="98145" y="0"/>
                  </a:moveTo>
                  <a:lnTo>
                    <a:pt x="87783" y="31090"/>
                  </a:lnTo>
                  <a:lnTo>
                    <a:pt x="93269" y="42672"/>
                  </a:lnTo>
                  <a:lnTo>
                    <a:pt x="87783" y="62789"/>
                  </a:lnTo>
                  <a:lnTo>
                    <a:pt x="62180" y="48158"/>
                  </a:lnTo>
                  <a:lnTo>
                    <a:pt x="45720" y="43891"/>
                  </a:lnTo>
                  <a:lnTo>
                    <a:pt x="0" y="24384"/>
                  </a:lnTo>
                  <a:lnTo>
                    <a:pt x="3048" y="4267"/>
                  </a:lnTo>
                  <a:lnTo>
                    <a:pt x="40844" y="7925"/>
                  </a:lnTo>
                  <a:lnTo>
                    <a:pt x="73761" y="3658"/>
                  </a:lnTo>
                  <a:lnTo>
                    <a:pt x="98145"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5" name="Forme libre : forme 124">
              <a:extLst>
                <a:ext uri="{FF2B5EF4-FFF2-40B4-BE49-F238E27FC236}">
                  <a16:creationId xmlns:a16="http://schemas.microsoft.com/office/drawing/2014/main" id="{823E1FF0-3E01-2499-240C-F0ACF2FAE71C}"/>
                </a:ext>
              </a:extLst>
            </p:cNvPr>
            <p:cNvSpPr/>
            <p:nvPr/>
          </p:nvSpPr>
          <p:spPr>
            <a:xfrm>
              <a:off x="6271565" y="2805378"/>
              <a:ext cx="53034" cy="89611"/>
            </a:xfrm>
            <a:custGeom>
              <a:avLst/>
              <a:gdLst>
                <a:gd name="connsiteX0" fmla="*/ 32918 w 53034"/>
                <a:gd name="connsiteY0" fmla="*/ 0 h 89611"/>
                <a:gd name="connsiteX1" fmla="*/ 53035 w 53034"/>
                <a:gd name="connsiteY1" fmla="*/ 27432 h 89611"/>
                <a:gd name="connsiteX2" fmla="*/ 50596 w 53034"/>
                <a:gd name="connsiteY2" fmla="*/ 79248 h 89611"/>
                <a:gd name="connsiteX3" fmla="*/ 35966 w 53034"/>
                <a:gd name="connsiteY3" fmla="*/ 76810 h 89611"/>
                <a:gd name="connsiteX4" fmla="*/ 23164 w 53034"/>
                <a:gd name="connsiteY4" fmla="*/ 89611 h 89611"/>
                <a:gd name="connsiteX5" fmla="*/ 10972 w 53034"/>
                <a:gd name="connsiteY5" fmla="*/ 79248 h 89611"/>
                <a:gd name="connsiteX6" fmla="*/ 7924 w 53034"/>
                <a:gd name="connsiteY6" fmla="*/ 32309 h 89611"/>
                <a:gd name="connsiteX7" fmla="*/ 0 w 53034"/>
                <a:gd name="connsiteY7" fmla="*/ 10363 h 89611"/>
                <a:gd name="connsiteX8" fmla="*/ 17678 w 53034"/>
                <a:gd name="connsiteY8" fmla="*/ 12192 h 89611"/>
                <a:gd name="connsiteX9" fmla="*/ 32918 w 53034"/>
                <a:gd name="connsiteY9"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4" h="89611">
                  <a:moveTo>
                    <a:pt x="32918" y="0"/>
                  </a:moveTo>
                  <a:lnTo>
                    <a:pt x="53035" y="27432"/>
                  </a:lnTo>
                  <a:lnTo>
                    <a:pt x="50596" y="79248"/>
                  </a:lnTo>
                  <a:lnTo>
                    <a:pt x="35966" y="76810"/>
                  </a:lnTo>
                  <a:lnTo>
                    <a:pt x="23164" y="89611"/>
                  </a:lnTo>
                  <a:lnTo>
                    <a:pt x="10972" y="79248"/>
                  </a:lnTo>
                  <a:lnTo>
                    <a:pt x="7924" y="32309"/>
                  </a:lnTo>
                  <a:lnTo>
                    <a:pt x="0" y="10363"/>
                  </a:lnTo>
                  <a:lnTo>
                    <a:pt x="17678" y="12192"/>
                  </a:lnTo>
                  <a:lnTo>
                    <a:pt x="3291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6" name="Forme libre : forme 125">
              <a:extLst>
                <a:ext uri="{FF2B5EF4-FFF2-40B4-BE49-F238E27FC236}">
                  <a16:creationId xmlns:a16="http://schemas.microsoft.com/office/drawing/2014/main" id="{34A0BFC6-3B7A-2E4F-EC37-2ECD1ADFF9E3}"/>
                </a:ext>
              </a:extLst>
            </p:cNvPr>
            <p:cNvSpPr/>
            <p:nvPr/>
          </p:nvSpPr>
          <p:spPr>
            <a:xfrm>
              <a:off x="6221577" y="2577997"/>
              <a:ext cx="379171" cy="356006"/>
            </a:xfrm>
            <a:custGeom>
              <a:avLst/>
              <a:gdLst>
                <a:gd name="connsiteX0" fmla="*/ 215189 w 379171"/>
                <a:gd name="connsiteY0" fmla="*/ 23165 h 356006"/>
                <a:gd name="connsiteX1" fmla="*/ 212751 w 379171"/>
                <a:gd name="connsiteY1" fmla="*/ 42062 h 356006"/>
                <a:gd name="connsiteX2" fmla="*/ 221285 w 379171"/>
                <a:gd name="connsiteY2" fmla="*/ 58522 h 356006"/>
                <a:gd name="connsiteX3" fmla="*/ 196292 w 379171"/>
                <a:gd name="connsiteY3" fmla="*/ 52426 h 356006"/>
                <a:gd name="connsiteX4" fmla="*/ 172517 w 379171"/>
                <a:gd name="connsiteY4" fmla="*/ 66446 h 356006"/>
                <a:gd name="connsiteX5" fmla="*/ 174956 w 379171"/>
                <a:gd name="connsiteY5" fmla="*/ 85344 h 356006"/>
                <a:gd name="connsiteX6" fmla="*/ 171908 w 379171"/>
                <a:gd name="connsiteY6" fmla="*/ 96317 h 356006"/>
                <a:gd name="connsiteX7" fmla="*/ 183489 w 379171"/>
                <a:gd name="connsiteY7" fmla="*/ 115824 h 356006"/>
                <a:gd name="connsiteX8" fmla="*/ 213969 w 379171"/>
                <a:gd name="connsiteY8" fmla="*/ 135331 h 356006"/>
                <a:gd name="connsiteX9" fmla="*/ 231648 w 379171"/>
                <a:gd name="connsiteY9" fmla="*/ 167640 h 356006"/>
                <a:gd name="connsiteX10" fmla="*/ 268833 w 379171"/>
                <a:gd name="connsiteY10" fmla="*/ 198730 h 356006"/>
                <a:gd name="connsiteX11" fmla="*/ 293217 w 379171"/>
                <a:gd name="connsiteY11" fmla="*/ 198120 h 356006"/>
                <a:gd name="connsiteX12" fmla="*/ 301752 w 379171"/>
                <a:gd name="connsiteY12" fmla="*/ 206654 h 356006"/>
                <a:gd name="connsiteX13" fmla="*/ 293217 w 379171"/>
                <a:gd name="connsiteY13" fmla="*/ 214579 h 356006"/>
                <a:gd name="connsiteX14" fmla="*/ 322479 w 379171"/>
                <a:gd name="connsiteY14" fmla="*/ 228600 h 356006"/>
                <a:gd name="connsiteX15" fmla="*/ 346863 w 379171"/>
                <a:gd name="connsiteY15" fmla="*/ 240182 h 356006"/>
                <a:gd name="connsiteX16" fmla="*/ 375513 w 379171"/>
                <a:gd name="connsiteY16" fmla="*/ 260909 h 356006"/>
                <a:gd name="connsiteX17" fmla="*/ 379172 w 379171"/>
                <a:gd name="connsiteY17" fmla="*/ 267614 h 356006"/>
                <a:gd name="connsiteX18" fmla="*/ 374295 w 379171"/>
                <a:gd name="connsiteY18" fmla="*/ 281635 h 356006"/>
                <a:gd name="connsiteX19" fmla="*/ 355397 w 379171"/>
                <a:gd name="connsiteY19" fmla="*/ 263347 h 356006"/>
                <a:gd name="connsiteX20" fmla="*/ 327356 w 379171"/>
                <a:gd name="connsiteY20" fmla="*/ 257251 h 356006"/>
                <a:gd name="connsiteX21" fmla="*/ 315773 w 379171"/>
                <a:gd name="connsiteY21" fmla="*/ 282245 h 356006"/>
                <a:gd name="connsiteX22" fmla="*/ 339548 w 379171"/>
                <a:gd name="connsiteY22" fmla="*/ 296875 h 356006"/>
                <a:gd name="connsiteX23" fmla="*/ 337109 w 379171"/>
                <a:gd name="connsiteY23" fmla="*/ 316992 h 356006"/>
                <a:gd name="connsiteX24" fmla="*/ 324308 w 379171"/>
                <a:gd name="connsiteY24" fmla="*/ 319430 h 356006"/>
                <a:gd name="connsiteX25" fmla="*/ 309068 w 379171"/>
                <a:gd name="connsiteY25" fmla="*/ 352958 h 356006"/>
                <a:gd name="connsiteX26" fmla="*/ 295656 w 379171"/>
                <a:gd name="connsiteY26" fmla="*/ 356006 h 356006"/>
                <a:gd name="connsiteX27" fmla="*/ 295047 w 379171"/>
                <a:gd name="connsiteY27" fmla="*/ 343814 h 356006"/>
                <a:gd name="connsiteX28" fmla="*/ 300533 w 379171"/>
                <a:gd name="connsiteY28" fmla="*/ 323088 h 356006"/>
                <a:gd name="connsiteX29" fmla="*/ 307239 w 379171"/>
                <a:gd name="connsiteY29" fmla="*/ 314554 h 356006"/>
                <a:gd name="connsiteX30" fmla="*/ 293217 w 379171"/>
                <a:gd name="connsiteY30" fmla="*/ 291998 h 356006"/>
                <a:gd name="connsiteX31" fmla="*/ 282245 w 379171"/>
                <a:gd name="connsiteY31" fmla="*/ 272491 h 356006"/>
                <a:gd name="connsiteX32" fmla="*/ 268833 w 379171"/>
                <a:gd name="connsiteY32" fmla="*/ 267614 h 356006"/>
                <a:gd name="connsiteX33" fmla="*/ 257861 w 379171"/>
                <a:gd name="connsiteY33" fmla="*/ 251155 h 356006"/>
                <a:gd name="connsiteX34" fmla="*/ 237135 w 379171"/>
                <a:gd name="connsiteY34" fmla="*/ 243840 h 356006"/>
                <a:gd name="connsiteX35" fmla="*/ 222504 w 379171"/>
                <a:gd name="connsiteY35" fmla="*/ 227990 h 356006"/>
                <a:gd name="connsiteX36" fmla="*/ 199340 w 379171"/>
                <a:gd name="connsiteY36" fmla="*/ 225552 h 356006"/>
                <a:gd name="connsiteX37" fmla="*/ 173127 w 379171"/>
                <a:gd name="connsiteY37" fmla="*/ 208483 h 356006"/>
                <a:gd name="connsiteX38" fmla="*/ 143256 w 379171"/>
                <a:gd name="connsiteY38" fmla="*/ 182880 h 356006"/>
                <a:gd name="connsiteX39" fmla="*/ 120701 w 379171"/>
                <a:gd name="connsiteY39" fmla="*/ 160934 h 356006"/>
                <a:gd name="connsiteX40" fmla="*/ 109119 w 379171"/>
                <a:gd name="connsiteY40" fmla="*/ 122530 h 356006"/>
                <a:gd name="connsiteX41" fmla="*/ 93269 w 379171"/>
                <a:gd name="connsiteY41" fmla="*/ 118262 h 356006"/>
                <a:gd name="connsiteX42" fmla="*/ 67665 w 379171"/>
                <a:gd name="connsiteY42" fmla="*/ 105461 h 356006"/>
                <a:gd name="connsiteX43" fmla="*/ 53645 w 379171"/>
                <a:gd name="connsiteY43" fmla="*/ 110338 h 356006"/>
                <a:gd name="connsiteX44" fmla="*/ 35967 w 379171"/>
                <a:gd name="connsiteY44" fmla="*/ 128626 h 356006"/>
                <a:gd name="connsiteX45" fmla="*/ 23165 w 379171"/>
                <a:gd name="connsiteY45" fmla="*/ 131064 h 356006"/>
                <a:gd name="connsiteX46" fmla="*/ 26213 w 379171"/>
                <a:gd name="connsiteY46" fmla="*/ 114605 h 356006"/>
                <a:gd name="connsiteX47" fmla="*/ 9144 w 379171"/>
                <a:gd name="connsiteY47" fmla="*/ 109728 h 356006"/>
                <a:gd name="connsiteX48" fmla="*/ 0 w 379171"/>
                <a:gd name="connsiteY48" fmla="*/ 79858 h 356006"/>
                <a:gd name="connsiteX49" fmla="*/ 10363 w 379171"/>
                <a:gd name="connsiteY49" fmla="*/ 68275 h 356006"/>
                <a:gd name="connsiteX50" fmla="*/ 1219 w 379171"/>
                <a:gd name="connsiteY50" fmla="*/ 53645 h 356006"/>
                <a:gd name="connsiteX51" fmla="*/ 1829 w 379171"/>
                <a:gd name="connsiteY51" fmla="*/ 42672 h 356006"/>
                <a:gd name="connsiteX52" fmla="*/ 15240 w 379171"/>
                <a:gd name="connsiteY52" fmla="*/ 51206 h 356006"/>
                <a:gd name="connsiteX53" fmla="*/ 30480 w 379171"/>
                <a:gd name="connsiteY53" fmla="*/ 49378 h 356006"/>
                <a:gd name="connsiteX54" fmla="*/ 46940 w 379171"/>
                <a:gd name="connsiteY54" fmla="*/ 35966 h 356006"/>
                <a:gd name="connsiteX55" fmla="*/ 52425 w 379171"/>
                <a:gd name="connsiteY55" fmla="*/ 42062 h 356006"/>
                <a:gd name="connsiteX56" fmla="*/ 67056 w 379171"/>
                <a:gd name="connsiteY56" fmla="*/ 40843 h 356006"/>
                <a:gd name="connsiteX57" fmla="*/ 73152 w 379171"/>
                <a:gd name="connsiteY57" fmla="*/ 25603 h 356006"/>
                <a:gd name="connsiteX58" fmla="*/ 96317 w 379171"/>
                <a:gd name="connsiteY58" fmla="*/ 30480 h 356006"/>
                <a:gd name="connsiteX59" fmla="*/ 109119 w 379171"/>
                <a:gd name="connsiteY59" fmla="*/ 23774 h 356006"/>
                <a:gd name="connsiteX60" fmla="*/ 110948 w 379171"/>
                <a:gd name="connsiteY60" fmla="*/ 8534 h 356006"/>
                <a:gd name="connsiteX61" fmla="*/ 129845 w 379171"/>
                <a:gd name="connsiteY61" fmla="*/ 14021 h 356006"/>
                <a:gd name="connsiteX62" fmla="*/ 132893 w 379171"/>
                <a:gd name="connsiteY62" fmla="*/ 6706 h 356006"/>
                <a:gd name="connsiteX63" fmla="*/ 162764 w 379171"/>
                <a:gd name="connsiteY63" fmla="*/ 0 h 356006"/>
                <a:gd name="connsiteX64" fmla="*/ 170688 w 379171"/>
                <a:gd name="connsiteY64" fmla="*/ 12802 h 356006"/>
                <a:gd name="connsiteX65" fmla="*/ 215189 w 379171"/>
                <a:gd name="connsiteY65" fmla="*/ 23165 h 3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171" h="356006">
                  <a:moveTo>
                    <a:pt x="215189" y="23165"/>
                  </a:moveTo>
                  <a:lnTo>
                    <a:pt x="212751" y="42062"/>
                  </a:lnTo>
                  <a:lnTo>
                    <a:pt x="221285" y="58522"/>
                  </a:lnTo>
                  <a:lnTo>
                    <a:pt x="196292" y="52426"/>
                  </a:lnTo>
                  <a:lnTo>
                    <a:pt x="172517" y="66446"/>
                  </a:lnTo>
                  <a:lnTo>
                    <a:pt x="174956" y="85344"/>
                  </a:lnTo>
                  <a:lnTo>
                    <a:pt x="171908" y="96317"/>
                  </a:lnTo>
                  <a:lnTo>
                    <a:pt x="183489" y="115824"/>
                  </a:lnTo>
                  <a:lnTo>
                    <a:pt x="213969" y="135331"/>
                  </a:lnTo>
                  <a:lnTo>
                    <a:pt x="231648" y="167640"/>
                  </a:lnTo>
                  <a:lnTo>
                    <a:pt x="268833" y="198730"/>
                  </a:lnTo>
                  <a:lnTo>
                    <a:pt x="293217" y="198120"/>
                  </a:lnTo>
                  <a:lnTo>
                    <a:pt x="301752" y="206654"/>
                  </a:lnTo>
                  <a:lnTo>
                    <a:pt x="293217" y="214579"/>
                  </a:lnTo>
                  <a:lnTo>
                    <a:pt x="322479" y="228600"/>
                  </a:lnTo>
                  <a:lnTo>
                    <a:pt x="346863" y="240182"/>
                  </a:lnTo>
                  <a:lnTo>
                    <a:pt x="375513" y="260909"/>
                  </a:lnTo>
                  <a:lnTo>
                    <a:pt x="379172" y="267614"/>
                  </a:lnTo>
                  <a:lnTo>
                    <a:pt x="374295" y="281635"/>
                  </a:lnTo>
                  <a:lnTo>
                    <a:pt x="355397" y="263347"/>
                  </a:lnTo>
                  <a:lnTo>
                    <a:pt x="327356" y="257251"/>
                  </a:lnTo>
                  <a:lnTo>
                    <a:pt x="315773" y="282245"/>
                  </a:lnTo>
                  <a:lnTo>
                    <a:pt x="339548" y="296875"/>
                  </a:lnTo>
                  <a:lnTo>
                    <a:pt x="337109" y="316992"/>
                  </a:lnTo>
                  <a:lnTo>
                    <a:pt x="324308" y="319430"/>
                  </a:lnTo>
                  <a:lnTo>
                    <a:pt x="309068" y="352958"/>
                  </a:lnTo>
                  <a:lnTo>
                    <a:pt x="295656" y="356006"/>
                  </a:lnTo>
                  <a:lnTo>
                    <a:pt x="295047" y="343814"/>
                  </a:lnTo>
                  <a:lnTo>
                    <a:pt x="300533" y="323088"/>
                  </a:lnTo>
                  <a:lnTo>
                    <a:pt x="307239" y="314554"/>
                  </a:lnTo>
                  <a:lnTo>
                    <a:pt x="293217" y="291998"/>
                  </a:lnTo>
                  <a:lnTo>
                    <a:pt x="282245" y="272491"/>
                  </a:lnTo>
                  <a:lnTo>
                    <a:pt x="268833" y="267614"/>
                  </a:lnTo>
                  <a:lnTo>
                    <a:pt x="257861" y="251155"/>
                  </a:lnTo>
                  <a:lnTo>
                    <a:pt x="237135" y="243840"/>
                  </a:lnTo>
                  <a:lnTo>
                    <a:pt x="222504" y="227990"/>
                  </a:lnTo>
                  <a:lnTo>
                    <a:pt x="199340" y="225552"/>
                  </a:lnTo>
                  <a:lnTo>
                    <a:pt x="173127" y="208483"/>
                  </a:lnTo>
                  <a:lnTo>
                    <a:pt x="143256" y="182880"/>
                  </a:lnTo>
                  <a:lnTo>
                    <a:pt x="120701" y="160934"/>
                  </a:lnTo>
                  <a:lnTo>
                    <a:pt x="109119" y="122530"/>
                  </a:lnTo>
                  <a:lnTo>
                    <a:pt x="93269" y="118262"/>
                  </a:lnTo>
                  <a:lnTo>
                    <a:pt x="67665" y="105461"/>
                  </a:lnTo>
                  <a:lnTo>
                    <a:pt x="53645" y="110338"/>
                  </a:lnTo>
                  <a:lnTo>
                    <a:pt x="35967" y="128626"/>
                  </a:lnTo>
                  <a:lnTo>
                    <a:pt x="23165" y="131064"/>
                  </a:lnTo>
                  <a:lnTo>
                    <a:pt x="26213" y="114605"/>
                  </a:lnTo>
                  <a:lnTo>
                    <a:pt x="9144" y="109728"/>
                  </a:lnTo>
                  <a:lnTo>
                    <a:pt x="0" y="79858"/>
                  </a:lnTo>
                  <a:lnTo>
                    <a:pt x="10363" y="68275"/>
                  </a:lnTo>
                  <a:lnTo>
                    <a:pt x="1219" y="53645"/>
                  </a:lnTo>
                  <a:lnTo>
                    <a:pt x="1829" y="42672"/>
                  </a:lnTo>
                  <a:lnTo>
                    <a:pt x="15240" y="51206"/>
                  </a:lnTo>
                  <a:lnTo>
                    <a:pt x="30480" y="49378"/>
                  </a:lnTo>
                  <a:lnTo>
                    <a:pt x="46940" y="35966"/>
                  </a:lnTo>
                  <a:lnTo>
                    <a:pt x="52425" y="42062"/>
                  </a:lnTo>
                  <a:lnTo>
                    <a:pt x="67056" y="40843"/>
                  </a:lnTo>
                  <a:lnTo>
                    <a:pt x="73152" y="25603"/>
                  </a:lnTo>
                  <a:lnTo>
                    <a:pt x="96317" y="30480"/>
                  </a:lnTo>
                  <a:lnTo>
                    <a:pt x="109119" y="23774"/>
                  </a:lnTo>
                  <a:lnTo>
                    <a:pt x="110948" y="8534"/>
                  </a:lnTo>
                  <a:lnTo>
                    <a:pt x="129845" y="14021"/>
                  </a:lnTo>
                  <a:lnTo>
                    <a:pt x="132893" y="6706"/>
                  </a:lnTo>
                  <a:lnTo>
                    <a:pt x="162764" y="0"/>
                  </a:lnTo>
                  <a:lnTo>
                    <a:pt x="170688" y="12802"/>
                  </a:lnTo>
                  <a:lnTo>
                    <a:pt x="215189" y="2316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7" name="Forme libre : forme 126">
              <a:extLst>
                <a:ext uri="{FF2B5EF4-FFF2-40B4-BE49-F238E27FC236}">
                  <a16:creationId xmlns:a16="http://schemas.microsoft.com/office/drawing/2014/main" id="{304E6454-F259-6F46-95D7-3B434EA1C2E3}"/>
                </a:ext>
              </a:extLst>
            </p:cNvPr>
            <p:cNvSpPr/>
            <p:nvPr/>
          </p:nvSpPr>
          <p:spPr>
            <a:xfrm>
              <a:off x="3345484" y="3692346"/>
              <a:ext cx="71323" cy="32308"/>
            </a:xfrm>
            <a:custGeom>
              <a:avLst/>
              <a:gdLst>
                <a:gd name="connsiteX0" fmla="*/ 46939 w 71323"/>
                <a:gd name="connsiteY0" fmla="*/ 25603 h 32308"/>
                <a:gd name="connsiteX1" fmla="*/ 35967 w 71323"/>
                <a:gd name="connsiteY1" fmla="*/ 32309 h 32308"/>
                <a:gd name="connsiteX2" fmla="*/ 17679 w 71323"/>
                <a:gd name="connsiteY2" fmla="*/ 25603 h 32308"/>
                <a:gd name="connsiteX3" fmla="*/ 0 w 71323"/>
                <a:gd name="connsiteY3" fmla="*/ 11582 h 32308"/>
                <a:gd name="connsiteX4" fmla="*/ 4877 w 71323"/>
                <a:gd name="connsiteY4" fmla="*/ 2438 h 32308"/>
                <a:gd name="connsiteX5" fmla="*/ 19507 w 71323"/>
                <a:gd name="connsiteY5" fmla="*/ 0 h 32308"/>
                <a:gd name="connsiteX6" fmla="*/ 27432 w 71323"/>
                <a:gd name="connsiteY6" fmla="*/ 1219 h 32308"/>
                <a:gd name="connsiteX7" fmla="*/ 49987 w 71323"/>
                <a:gd name="connsiteY7" fmla="*/ 4877 h 32308"/>
                <a:gd name="connsiteX8" fmla="*/ 66447 w 71323"/>
                <a:gd name="connsiteY8" fmla="*/ 14021 h 32308"/>
                <a:gd name="connsiteX9" fmla="*/ 71323 w 71323"/>
                <a:gd name="connsiteY9" fmla="*/ 24994 h 32308"/>
                <a:gd name="connsiteX10" fmla="*/ 46939 w 71323"/>
                <a:gd name="connsiteY10" fmla="*/ 25603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23" h="32308">
                  <a:moveTo>
                    <a:pt x="46939" y="25603"/>
                  </a:moveTo>
                  <a:lnTo>
                    <a:pt x="35967" y="32309"/>
                  </a:lnTo>
                  <a:lnTo>
                    <a:pt x="17679" y="25603"/>
                  </a:lnTo>
                  <a:lnTo>
                    <a:pt x="0" y="11582"/>
                  </a:lnTo>
                  <a:lnTo>
                    <a:pt x="4877" y="2438"/>
                  </a:lnTo>
                  <a:lnTo>
                    <a:pt x="19507" y="0"/>
                  </a:lnTo>
                  <a:lnTo>
                    <a:pt x="27432" y="1219"/>
                  </a:lnTo>
                  <a:lnTo>
                    <a:pt x="49987" y="4877"/>
                  </a:lnTo>
                  <a:lnTo>
                    <a:pt x="66447" y="14021"/>
                  </a:lnTo>
                  <a:lnTo>
                    <a:pt x="71323" y="24994"/>
                  </a:lnTo>
                  <a:lnTo>
                    <a:pt x="46939" y="2560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8" name="Forme libre : forme 127">
              <a:extLst>
                <a:ext uri="{FF2B5EF4-FFF2-40B4-BE49-F238E27FC236}">
                  <a16:creationId xmlns:a16="http://schemas.microsoft.com/office/drawing/2014/main" id="{9B1645B7-06E7-9F09-2770-5311A38177ED}"/>
                </a:ext>
              </a:extLst>
            </p:cNvPr>
            <p:cNvSpPr/>
            <p:nvPr/>
          </p:nvSpPr>
          <p:spPr>
            <a:xfrm>
              <a:off x="7173162" y="3110788"/>
              <a:ext cx="130454" cy="163982"/>
            </a:xfrm>
            <a:custGeom>
              <a:avLst/>
              <a:gdLst>
                <a:gd name="connsiteX0" fmla="*/ 130455 w 130454"/>
                <a:gd name="connsiteY0" fmla="*/ 47549 h 163982"/>
                <a:gd name="connsiteX1" fmla="*/ 124968 w 130454"/>
                <a:gd name="connsiteY1" fmla="*/ 53645 h 163982"/>
                <a:gd name="connsiteX2" fmla="*/ 61570 w 130454"/>
                <a:gd name="connsiteY2" fmla="*/ 73152 h 163982"/>
                <a:gd name="connsiteX3" fmla="*/ 98146 w 130454"/>
                <a:gd name="connsiteY3" fmla="*/ 112776 h 163982"/>
                <a:gd name="connsiteX4" fmla="*/ 88392 w 130454"/>
                <a:gd name="connsiteY4" fmla="*/ 118872 h 163982"/>
                <a:gd name="connsiteX5" fmla="*/ 84125 w 130454"/>
                <a:gd name="connsiteY5" fmla="*/ 132283 h 163982"/>
                <a:gd name="connsiteX6" fmla="*/ 59132 w 130454"/>
                <a:gd name="connsiteY6" fmla="*/ 137770 h 163982"/>
                <a:gd name="connsiteX7" fmla="*/ 52426 w 130454"/>
                <a:gd name="connsiteY7" fmla="*/ 151790 h 163982"/>
                <a:gd name="connsiteX8" fmla="*/ 39624 w 130454"/>
                <a:gd name="connsiteY8" fmla="*/ 163982 h 163982"/>
                <a:gd name="connsiteX9" fmla="*/ 1829 w 130454"/>
                <a:gd name="connsiteY9" fmla="*/ 157277 h 163982"/>
                <a:gd name="connsiteX10" fmla="*/ 0 w 130454"/>
                <a:gd name="connsiteY10" fmla="*/ 151790 h 163982"/>
                <a:gd name="connsiteX11" fmla="*/ 10973 w 130454"/>
                <a:gd name="connsiteY11" fmla="*/ 89611 h 163982"/>
                <a:gd name="connsiteX12" fmla="*/ 8535 w 130454"/>
                <a:gd name="connsiteY12" fmla="*/ 74371 h 163982"/>
                <a:gd name="connsiteX13" fmla="*/ 12192 w 130454"/>
                <a:gd name="connsiteY13" fmla="*/ 62789 h 163982"/>
                <a:gd name="connsiteX14" fmla="*/ 9754 w 130454"/>
                <a:gd name="connsiteY14" fmla="*/ 38405 h 163982"/>
                <a:gd name="connsiteX15" fmla="*/ 14021 w 130454"/>
                <a:gd name="connsiteY15" fmla="*/ 26213 h 163982"/>
                <a:gd name="connsiteX16" fmla="*/ 52426 w 130454"/>
                <a:gd name="connsiteY16" fmla="*/ 42062 h 163982"/>
                <a:gd name="connsiteX17" fmla="*/ 111557 w 130454"/>
                <a:gd name="connsiteY17" fmla="*/ 0 h 163982"/>
                <a:gd name="connsiteX18" fmla="*/ 130455 w 130454"/>
                <a:gd name="connsiteY18" fmla="*/ 47549 h 16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54" h="163982">
                  <a:moveTo>
                    <a:pt x="130455" y="47549"/>
                  </a:moveTo>
                  <a:lnTo>
                    <a:pt x="124968" y="53645"/>
                  </a:lnTo>
                  <a:lnTo>
                    <a:pt x="61570" y="73152"/>
                  </a:lnTo>
                  <a:lnTo>
                    <a:pt x="98146" y="112776"/>
                  </a:lnTo>
                  <a:lnTo>
                    <a:pt x="88392" y="118872"/>
                  </a:lnTo>
                  <a:lnTo>
                    <a:pt x="84125" y="132283"/>
                  </a:lnTo>
                  <a:lnTo>
                    <a:pt x="59132" y="137770"/>
                  </a:lnTo>
                  <a:lnTo>
                    <a:pt x="52426" y="151790"/>
                  </a:lnTo>
                  <a:lnTo>
                    <a:pt x="39624" y="163982"/>
                  </a:lnTo>
                  <a:lnTo>
                    <a:pt x="1829" y="157277"/>
                  </a:lnTo>
                  <a:lnTo>
                    <a:pt x="0" y="151790"/>
                  </a:lnTo>
                  <a:lnTo>
                    <a:pt x="10973" y="89611"/>
                  </a:lnTo>
                  <a:lnTo>
                    <a:pt x="8535" y="74371"/>
                  </a:lnTo>
                  <a:lnTo>
                    <a:pt x="12192" y="62789"/>
                  </a:lnTo>
                  <a:lnTo>
                    <a:pt x="9754" y="38405"/>
                  </a:lnTo>
                  <a:lnTo>
                    <a:pt x="14021" y="26213"/>
                  </a:lnTo>
                  <a:lnTo>
                    <a:pt x="52426" y="42062"/>
                  </a:lnTo>
                  <a:lnTo>
                    <a:pt x="111557" y="0"/>
                  </a:lnTo>
                  <a:lnTo>
                    <a:pt x="130455" y="4754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69" name="Forme libre : forme 128">
              <a:extLst>
                <a:ext uri="{FF2B5EF4-FFF2-40B4-BE49-F238E27FC236}">
                  <a16:creationId xmlns:a16="http://schemas.microsoft.com/office/drawing/2014/main" id="{224BC13C-C470-2531-20C0-67E53E271DFE}"/>
                </a:ext>
              </a:extLst>
            </p:cNvPr>
            <p:cNvSpPr/>
            <p:nvPr/>
          </p:nvSpPr>
          <p:spPr>
            <a:xfrm>
              <a:off x="10352226" y="3072383"/>
              <a:ext cx="72542" cy="64617"/>
            </a:xfrm>
            <a:custGeom>
              <a:avLst/>
              <a:gdLst>
                <a:gd name="connsiteX0" fmla="*/ 62789 w 72542"/>
                <a:gd name="connsiteY0" fmla="*/ 8534 h 64617"/>
                <a:gd name="connsiteX1" fmla="*/ 72543 w 72542"/>
                <a:gd name="connsiteY1" fmla="*/ 21945 h 64617"/>
                <a:gd name="connsiteX2" fmla="*/ 64618 w 72542"/>
                <a:gd name="connsiteY2" fmla="*/ 45720 h 64617"/>
                <a:gd name="connsiteX3" fmla="*/ 45720 w 72542"/>
                <a:gd name="connsiteY3" fmla="*/ 32918 h 64617"/>
                <a:gd name="connsiteX4" fmla="*/ 32919 w 72542"/>
                <a:gd name="connsiteY4" fmla="*/ 42062 h 64617"/>
                <a:gd name="connsiteX5" fmla="*/ 33528 w 72542"/>
                <a:gd name="connsiteY5" fmla="*/ 64617 h 64617"/>
                <a:gd name="connsiteX6" fmla="*/ 7316 w 72542"/>
                <a:gd name="connsiteY6" fmla="*/ 53645 h 64617"/>
                <a:gd name="connsiteX7" fmla="*/ 0 w 72542"/>
                <a:gd name="connsiteY7" fmla="*/ 35357 h 64617"/>
                <a:gd name="connsiteX8" fmla="*/ 7925 w 72542"/>
                <a:gd name="connsiteY8" fmla="*/ 11582 h 64617"/>
                <a:gd name="connsiteX9" fmla="*/ 28652 w 72542"/>
                <a:gd name="connsiteY9" fmla="*/ 16459 h 64617"/>
                <a:gd name="connsiteX10" fmla="*/ 34748 w 72542"/>
                <a:gd name="connsiteY10" fmla="*/ 0 h 64617"/>
                <a:gd name="connsiteX11" fmla="*/ 62789 w 72542"/>
                <a:gd name="connsiteY11" fmla="*/ 8534 h 6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2" h="64617">
                  <a:moveTo>
                    <a:pt x="62789" y="8534"/>
                  </a:moveTo>
                  <a:lnTo>
                    <a:pt x="72543" y="21945"/>
                  </a:lnTo>
                  <a:lnTo>
                    <a:pt x="64618" y="45720"/>
                  </a:lnTo>
                  <a:lnTo>
                    <a:pt x="45720" y="32918"/>
                  </a:lnTo>
                  <a:lnTo>
                    <a:pt x="32919" y="42062"/>
                  </a:lnTo>
                  <a:lnTo>
                    <a:pt x="33528" y="64617"/>
                  </a:lnTo>
                  <a:lnTo>
                    <a:pt x="7316" y="53645"/>
                  </a:lnTo>
                  <a:lnTo>
                    <a:pt x="0" y="35357"/>
                  </a:lnTo>
                  <a:lnTo>
                    <a:pt x="7925" y="11582"/>
                  </a:lnTo>
                  <a:lnTo>
                    <a:pt x="28652" y="16459"/>
                  </a:lnTo>
                  <a:lnTo>
                    <a:pt x="34748" y="0"/>
                  </a:lnTo>
                  <a:lnTo>
                    <a:pt x="62789" y="853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0" name="Forme libre : forme 129">
              <a:extLst>
                <a:ext uri="{FF2B5EF4-FFF2-40B4-BE49-F238E27FC236}">
                  <a16:creationId xmlns:a16="http://schemas.microsoft.com/office/drawing/2014/main" id="{231012B7-C22B-BE4C-57B8-0189432630E3}"/>
                </a:ext>
              </a:extLst>
            </p:cNvPr>
            <p:cNvSpPr/>
            <p:nvPr/>
          </p:nvSpPr>
          <p:spPr>
            <a:xfrm>
              <a:off x="10257738" y="2798672"/>
              <a:ext cx="326136" cy="404164"/>
            </a:xfrm>
            <a:custGeom>
              <a:avLst/>
              <a:gdLst>
                <a:gd name="connsiteX0" fmla="*/ 307239 w 326136"/>
                <a:gd name="connsiteY0" fmla="*/ 165202 h 404164"/>
                <a:gd name="connsiteX1" fmla="*/ 310896 w 326136"/>
                <a:gd name="connsiteY1" fmla="*/ 196291 h 404164"/>
                <a:gd name="connsiteX2" fmla="*/ 326136 w 326136"/>
                <a:gd name="connsiteY2" fmla="*/ 215798 h 404164"/>
                <a:gd name="connsiteX3" fmla="*/ 322479 w 326136"/>
                <a:gd name="connsiteY3" fmla="*/ 243230 h 404164"/>
                <a:gd name="connsiteX4" fmla="*/ 289560 w 326136"/>
                <a:gd name="connsiteY4" fmla="*/ 261518 h 404164"/>
                <a:gd name="connsiteX5" fmla="*/ 233477 w 326136"/>
                <a:gd name="connsiteY5" fmla="*/ 263957 h 404164"/>
                <a:gd name="connsiteX6" fmla="*/ 206655 w 326136"/>
                <a:gd name="connsiteY6" fmla="*/ 309067 h 404164"/>
                <a:gd name="connsiteX7" fmla="*/ 178004 w 326136"/>
                <a:gd name="connsiteY7" fmla="*/ 293827 h 404164"/>
                <a:gd name="connsiteX8" fmla="*/ 163373 w 326136"/>
                <a:gd name="connsiteY8" fmla="*/ 264566 h 404164"/>
                <a:gd name="connsiteX9" fmla="*/ 110948 w 326136"/>
                <a:gd name="connsiteY9" fmla="*/ 273101 h 404164"/>
                <a:gd name="connsiteX10" fmla="*/ 79858 w 326136"/>
                <a:gd name="connsiteY10" fmla="*/ 291389 h 404164"/>
                <a:gd name="connsiteX11" fmla="*/ 42063 w 326136"/>
                <a:gd name="connsiteY11" fmla="*/ 292608 h 404164"/>
                <a:gd name="connsiteX12" fmla="*/ 87173 w 326136"/>
                <a:gd name="connsiteY12" fmla="*/ 321259 h 404164"/>
                <a:gd name="connsiteX13" fmla="*/ 92050 w 326136"/>
                <a:gd name="connsiteY13" fmla="*/ 387706 h 404164"/>
                <a:gd name="connsiteX14" fmla="*/ 76810 w 326136"/>
                <a:gd name="connsiteY14" fmla="*/ 404165 h 404164"/>
                <a:gd name="connsiteX15" fmla="*/ 54864 w 326136"/>
                <a:gd name="connsiteY15" fmla="*/ 388925 h 404164"/>
                <a:gd name="connsiteX16" fmla="*/ 49378 w 326136"/>
                <a:gd name="connsiteY16" fmla="*/ 353568 h 404164"/>
                <a:gd name="connsiteX17" fmla="*/ 24384 w 326136"/>
                <a:gd name="connsiteY17" fmla="*/ 342595 h 404164"/>
                <a:gd name="connsiteX18" fmla="*/ 0 w 326136"/>
                <a:gd name="connsiteY18" fmla="*/ 315773 h 404164"/>
                <a:gd name="connsiteX19" fmla="*/ 26213 w 326136"/>
                <a:gd name="connsiteY19" fmla="*/ 303581 h 404164"/>
                <a:gd name="connsiteX20" fmla="*/ 32919 w 326136"/>
                <a:gd name="connsiteY20" fmla="*/ 278587 h 404164"/>
                <a:gd name="connsiteX21" fmla="*/ 56693 w 326136"/>
                <a:gd name="connsiteY21" fmla="*/ 258470 h 404164"/>
                <a:gd name="connsiteX22" fmla="*/ 68885 w 326136"/>
                <a:gd name="connsiteY22" fmla="*/ 231648 h 404164"/>
                <a:gd name="connsiteX23" fmla="*/ 128016 w 326136"/>
                <a:gd name="connsiteY23" fmla="*/ 220066 h 404164"/>
                <a:gd name="connsiteX24" fmla="*/ 166421 w 326136"/>
                <a:gd name="connsiteY24" fmla="*/ 227990 h 404164"/>
                <a:gd name="connsiteX25" fmla="*/ 166421 w 326136"/>
                <a:gd name="connsiteY25" fmla="*/ 158496 h 404164"/>
                <a:gd name="connsiteX26" fmla="*/ 197511 w 326136"/>
                <a:gd name="connsiteY26" fmla="*/ 177394 h 404164"/>
                <a:gd name="connsiteX27" fmla="*/ 224943 w 326136"/>
                <a:gd name="connsiteY27" fmla="*/ 138379 h 404164"/>
                <a:gd name="connsiteX28" fmla="*/ 235306 w 326136"/>
                <a:gd name="connsiteY28" fmla="*/ 123139 h 404164"/>
                <a:gd name="connsiteX29" fmla="*/ 229210 w 326136"/>
                <a:gd name="connsiteY29" fmla="*/ 75590 h 404164"/>
                <a:gd name="connsiteX30" fmla="*/ 198120 w 326136"/>
                <a:gd name="connsiteY30" fmla="*/ 31699 h 404164"/>
                <a:gd name="connsiteX31" fmla="*/ 196901 w 326136"/>
                <a:gd name="connsiteY31" fmla="*/ 7315 h 404164"/>
                <a:gd name="connsiteX32" fmla="*/ 226162 w 326136"/>
                <a:gd name="connsiteY32" fmla="*/ 0 h 404164"/>
                <a:gd name="connsiteX33" fmla="*/ 276149 w 326136"/>
                <a:gd name="connsiteY33" fmla="*/ 54254 h 404164"/>
                <a:gd name="connsiteX34" fmla="*/ 293218 w 326136"/>
                <a:gd name="connsiteY34" fmla="*/ 85344 h 404164"/>
                <a:gd name="connsiteX35" fmla="*/ 285293 w 326136"/>
                <a:gd name="connsiteY35" fmla="*/ 124968 h 404164"/>
                <a:gd name="connsiteX36" fmla="*/ 307239 w 326136"/>
                <a:gd name="connsiteY36" fmla="*/ 165202 h 40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6136" h="404164">
                  <a:moveTo>
                    <a:pt x="307239" y="165202"/>
                  </a:moveTo>
                  <a:lnTo>
                    <a:pt x="310896" y="196291"/>
                  </a:lnTo>
                  <a:lnTo>
                    <a:pt x="326136" y="215798"/>
                  </a:lnTo>
                  <a:lnTo>
                    <a:pt x="322479" y="243230"/>
                  </a:lnTo>
                  <a:lnTo>
                    <a:pt x="289560" y="261518"/>
                  </a:lnTo>
                  <a:lnTo>
                    <a:pt x="233477" y="263957"/>
                  </a:lnTo>
                  <a:lnTo>
                    <a:pt x="206655" y="309067"/>
                  </a:lnTo>
                  <a:lnTo>
                    <a:pt x="178004" y="293827"/>
                  </a:lnTo>
                  <a:lnTo>
                    <a:pt x="163373" y="264566"/>
                  </a:lnTo>
                  <a:lnTo>
                    <a:pt x="110948" y="273101"/>
                  </a:lnTo>
                  <a:lnTo>
                    <a:pt x="79858" y="291389"/>
                  </a:lnTo>
                  <a:lnTo>
                    <a:pt x="42063" y="292608"/>
                  </a:lnTo>
                  <a:lnTo>
                    <a:pt x="87173" y="321259"/>
                  </a:lnTo>
                  <a:lnTo>
                    <a:pt x="92050" y="387706"/>
                  </a:lnTo>
                  <a:lnTo>
                    <a:pt x="76810" y="404165"/>
                  </a:lnTo>
                  <a:lnTo>
                    <a:pt x="54864" y="388925"/>
                  </a:lnTo>
                  <a:lnTo>
                    <a:pt x="49378" y="353568"/>
                  </a:lnTo>
                  <a:lnTo>
                    <a:pt x="24384" y="342595"/>
                  </a:lnTo>
                  <a:lnTo>
                    <a:pt x="0" y="315773"/>
                  </a:lnTo>
                  <a:lnTo>
                    <a:pt x="26213" y="303581"/>
                  </a:lnTo>
                  <a:lnTo>
                    <a:pt x="32919" y="278587"/>
                  </a:lnTo>
                  <a:lnTo>
                    <a:pt x="56693" y="258470"/>
                  </a:lnTo>
                  <a:lnTo>
                    <a:pt x="68885" y="231648"/>
                  </a:lnTo>
                  <a:lnTo>
                    <a:pt x="128016" y="220066"/>
                  </a:lnTo>
                  <a:lnTo>
                    <a:pt x="166421" y="227990"/>
                  </a:lnTo>
                  <a:lnTo>
                    <a:pt x="166421" y="158496"/>
                  </a:lnTo>
                  <a:lnTo>
                    <a:pt x="197511" y="177394"/>
                  </a:lnTo>
                  <a:lnTo>
                    <a:pt x="224943" y="138379"/>
                  </a:lnTo>
                  <a:lnTo>
                    <a:pt x="235306" y="123139"/>
                  </a:lnTo>
                  <a:lnTo>
                    <a:pt x="229210" y="75590"/>
                  </a:lnTo>
                  <a:lnTo>
                    <a:pt x="198120" y="31699"/>
                  </a:lnTo>
                  <a:lnTo>
                    <a:pt x="196901" y="7315"/>
                  </a:lnTo>
                  <a:lnTo>
                    <a:pt x="226162" y="0"/>
                  </a:lnTo>
                  <a:lnTo>
                    <a:pt x="276149" y="54254"/>
                  </a:lnTo>
                  <a:lnTo>
                    <a:pt x="293218" y="85344"/>
                  </a:lnTo>
                  <a:lnTo>
                    <a:pt x="285293" y="124968"/>
                  </a:lnTo>
                  <a:lnTo>
                    <a:pt x="307239" y="16520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1" name="Forme libre : forme 130">
              <a:extLst>
                <a:ext uri="{FF2B5EF4-FFF2-40B4-BE49-F238E27FC236}">
                  <a16:creationId xmlns:a16="http://schemas.microsoft.com/office/drawing/2014/main" id="{97E2BF71-56A6-4DB0-F136-7D1F6971E252}"/>
                </a:ext>
              </a:extLst>
            </p:cNvPr>
            <p:cNvSpPr/>
            <p:nvPr/>
          </p:nvSpPr>
          <p:spPr>
            <a:xfrm>
              <a:off x="10396118" y="2637738"/>
              <a:ext cx="171297" cy="153619"/>
            </a:xfrm>
            <a:custGeom>
              <a:avLst/>
              <a:gdLst>
                <a:gd name="connsiteX0" fmla="*/ 96316 w 171297"/>
                <a:gd name="connsiteY0" fmla="*/ 53035 h 153619"/>
                <a:gd name="connsiteX1" fmla="*/ 123748 w 171297"/>
                <a:gd name="connsiteY1" fmla="*/ 60960 h 153619"/>
                <a:gd name="connsiteX2" fmla="*/ 134721 w 171297"/>
                <a:gd name="connsiteY2" fmla="*/ 45110 h 153619"/>
                <a:gd name="connsiteX3" fmla="*/ 171297 w 171297"/>
                <a:gd name="connsiteY3" fmla="*/ 88392 h 153619"/>
                <a:gd name="connsiteX4" fmla="*/ 132283 w 171297"/>
                <a:gd name="connsiteY4" fmla="*/ 98755 h 153619"/>
                <a:gd name="connsiteX5" fmla="*/ 129844 w 171297"/>
                <a:gd name="connsiteY5" fmla="*/ 137160 h 153619"/>
                <a:gd name="connsiteX6" fmla="*/ 63399 w 171297"/>
                <a:gd name="connsiteY6" fmla="*/ 110947 h 153619"/>
                <a:gd name="connsiteX7" fmla="*/ 73152 w 171297"/>
                <a:gd name="connsiteY7" fmla="*/ 153010 h 153619"/>
                <a:gd name="connsiteX8" fmla="*/ 38404 w 171297"/>
                <a:gd name="connsiteY8" fmla="*/ 153619 h 153619"/>
                <a:gd name="connsiteX9" fmla="*/ 9753 w 171297"/>
                <a:gd name="connsiteY9" fmla="*/ 115214 h 153619"/>
                <a:gd name="connsiteX10" fmla="*/ 6096 w 171297"/>
                <a:gd name="connsiteY10" fmla="*/ 85344 h 153619"/>
                <a:gd name="connsiteX11" fmla="*/ 37795 w 171297"/>
                <a:gd name="connsiteY11" fmla="*/ 83515 h 153619"/>
                <a:gd name="connsiteX12" fmla="*/ 10972 w 171297"/>
                <a:gd name="connsiteY12" fmla="*/ 29870 h 153619"/>
                <a:gd name="connsiteX13" fmla="*/ 0 w 171297"/>
                <a:gd name="connsiteY13" fmla="*/ 0 h 153619"/>
                <a:gd name="connsiteX14" fmla="*/ 64008 w 171297"/>
                <a:gd name="connsiteY14" fmla="*/ 40234 h 153619"/>
                <a:gd name="connsiteX15" fmla="*/ 96316 w 171297"/>
                <a:gd name="connsiteY15" fmla="*/ 53035 h 1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97" h="153619">
                  <a:moveTo>
                    <a:pt x="96316" y="53035"/>
                  </a:moveTo>
                  <a:lnTo>
                    <a:pt x="123748" y="60960"/>
                  </a:lnTo>
                  <a:lnTo>
                    <a:pt x="134721" y="45110"/>
                  </a:lnTo>
                  <a:lnTo>
                    <a:pt x="171297" y="88392"/>
                  </a:lnTo>
                  <a:lnTo>
                    <a:pt x="132283" y="98755"/>
                  </a:lnTo>
                  <a:lnTo>
                    <a:pt x="129844" y="137160"/>
                  </a:lnTo>
                  <a:lnTo>
                    <a:pt x="63399" y="110947"/>
                  </a:lnTo>
                  <a:lnTo>
                    <a:pt x="73152" y="153010"/>
                  </a:lnTo>
                  <a:lnTo>
                    <a:pt x="38404" y="153619"/>
                  </a:lnTo>
                  <a:lnTo>
                    <a:pt x="9753" y="115214"/>
                  </a:lnTo>
                  <a:lnTo>
                    <a:pt x="6096" y="85344"/>
                  </a:lnTo>
                  <a:lnTo>
                    <a:pt x="37795" y="83515"/>
                  </a:lnTo>
                  <a:lnTo>
                    <a:pt x="10972" y="29870"/>
                  </a:lnTo>
                  <a:lnTo>
                    <a:pt x="0" y="0"/>
                  </a:lnTo>
                  <a:lnTo>
                    <a:pt x="64008" y="40234"/>
                  </a:lnTo>
                  <a:lnTo>
                    <a:pt x="96316" y="530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2" name="Forme libre : forme 131">
              <a:extLst>
                <a:ext uri="{FF2B5EF4-FFF2-40B4-BE49-F238E27FC236}">
                  <a16:creationId xmlns:a16="http://schemas.microsoft.com/office/drawing/2014/main" id="{E35F7C03-5210-CC9E-2CA2-E37A4855BBB9}"/>
                </a:ext>
              </a:extLst>
            </p:cNvPr>
            <p:cNvSpPr/>
            <p:nvPr/>
          </p:nvSpPr>
          <p:spPr>
            <a:xfrm>
              <a:off x="7421270" y="2266492"/>
              <a:ext cx="1226514" cy="560222"/>
            </a:xfrm>
            <a:custGeom>
              <a:avLst/>
              <a:gdLst>
                <a:gd name="connsiteX0" fmla="*/ 737007 w 1226514"/>
                <a:gd name="connsiteY0" fmla="*/ 70104 h 560222"/>
                <a:gd name="connsiteX1" fmla="*/ 763828 w 1226514"/>
                <a:gd name="connsiteY1" fmla="*/ 68275 h 560222"/>
                <a:gd name="connsiteX2" fmla="*/ 819912 w 1226514"/>
                <a:gd name="connsiteY2" fmla="*/ 32918 h 560222"/>
                <a:gd name="connsiteX3" fmla="*/ 815035 w 1226514"/>
                <a:gd name="connsiteY3" fmla="*/ 45110 h 560222"/>
                <a:gd name="connsiteX4" fmla="*/ 866241 w 1226514"/>
                <a:gd name="connsiteY4" fmla="*/ 73762 h 560222"/>
                <a:gd name="connsiteX5" fmla="*/ 977799 w 1226514"/>
                <a:gd name="connsiteY5" fmla="*/ 168859 h 560222"/>
                <a:gd name="connsiteX6" fmla="*/ 984504 w 1226514"/>
                <a:gd name="connsiteY6" fmla="*/ 149352 h 560222"/>
                <a:gd name="connsiteX7" fmla="*/ 1035711 w 1226514"/>
                <a:gd name="connsiteY7" fmla="*/ 170688 h 560222"/>
                <a:gd name="connsiteX8" fmla="*/ 1073506 w 1226514"/>
                <a:gd name="connsiteY8" fmla="*/ 160934 h 560222"/>
                <a:gd name="connsiteX9" fmla="*/ 1093623 w 1226514"/>
                <a:gd name="connsiteY9" fmla="*/ 167640 h 560222"/>
                <a:gd name="connsiteX10" fmla="*/ 1118616 w 1226514"/>
                <a:gd name="connsiteY10" fmla="*/ 189586 h 560222"/>
                <a:gd name="connsiteX11" fmla="*/ 1143000 w 1226514"/>
                <a:gd name="connsiteY11" fmla="*/ 196901 h 560222"/>
                <a:gd name="connsiteX12" fmla="*/ 1163116 w 1226514"/>
                <a:gd name="connsiteY12" fmla="*/ 213360 h 560222"/>
                <a:gd name="connsiteX13" fmla="*/ 1199692 w 1226514"/>
                <a:gd name="connsiteY13" fmla="*/ 207874 h 560222"/>
                <a:gd name="connsiteX14" fmla="*/ 1226515 w 1226514"/>
                <a:gd name="connsiteY14" fmla="*/ 231038 h 560222"/>
                <a:gd name="connsiteX15" fmla="*/ 1214932 w 1226514"/>
                <a:gd name="connsiteY15" fmla="*/ 256642 h 560222"/>
                <a:gd name="connsiteX16" fmla="*/ 1191768 w 1226514"/>
                <a:gd name="connsiteY16" fmla="*/ 260299 h 560222"/>
                <a:gd name="connsiteX17" fmla="*/ 1207008 w 1226514"/>
                <a:gd name="connsiteY17" fmla="*/ 298094 h 560222"/>
                <a:gd name="connsiteX18" fmla="*/ 1197255 w 1226514"/>
                <a:gd name="connsiteY18" fmla="*/ 315773 h 560222"/>
                <a:gd name="connsiteX19" fmla="*/ 1131418 w 1226514"/>
                <a:gd name="connsiteY19" fmla="*/ 302971 h 560222"/>
                <a:gd name="connsiteX20" fmla="*/ 1137514 w 1226514"/>
                <a:gd name="connsiteY20" fmla="*/ 371856 h 560222"/>
                <a:gd name="connsiteX21" fmla="*/ 1125322 w 1226514"/>
                <a:gd name="connsiteY21" fmla="*/ 380390 h 560222"/>
                <a:gd name="connsiteX22" fmla="*/ 1069848 w 1226514"/>
                <a:gd name="connsiteY22" fmla="*/ 395630 h 560222"/>
                <a:gd name="connsiteX23" fmla="*/ 1123492 w 1226514"/>
                <a:gd name="connsiteY23" fmla="*/ 462686 h 560222"/>
                <a:gd name="connsiteX24" fmla="*/ 1105815 w 1226514"/>
                <a:gd name="connsiteY24" fmla="*/ 472440 h 560222"/>
                <a:gd name="connsiteX25" fmla="*/ 1116178 w 1226514"/>
                <a:gd name="connsiteY25" fmla="*/ 494995 h 560222"/>
                <a:gd name="connsiteX26" fmla="*/ 1094842 w 1226514"/>
                <a:gd name="connsiteY26" fmla="*/ 488899 h 560222"/>
                <a:gd name="connsiteX27" fmla="*/ 1074115 w 1226514"/>
                <a:gd name="connsiteY27" fmla="*/ 474878 h 560222"/>
                <a:gd name="connsiteX28" fmla="*/ 1025956 w 1226514"/>
                <a:gd name="connsiteY28" fmla="*/ 471221 h 560222"/>
                <a:gd name="connsiteX29" fmla="*/ 973531 w 1226514"/>
                <a:gd name="connsiteY29" fmla="*/ 470002 h 560222"/>
                <a:gd name="connsiteX30" fmla="*/ 963777 w 1226514"/>
                <a:gd name="connsiteY30" fmla="*/ 474269 h 560222"/>
                <a:gd name="connsiteX31" fmla="*/ 913791 w 1226514"/>
                <a:gd name="connsiteY31" fmla="*/ 457810 h 560222"/>
                <a:gd name="connsiteX32" fmla="*/ 898551 w 1226514"/>
                <a:gd name="connsiteY32" fmla="*/ 466344 h 560222"/>
                <a:gd name="connsiteX33" fmla="*/ 901599 w 1226514"/>
                <a:gd name="connsiteY33" fmla="*/ 488899 h 560222"/>
                <a:gd name="connsiteX34" fmla="*/ 845515 w 1226514"/>
                <a:gd name="connsiteY34" fmla="*/ 475488 h 560222"/>
                <a:gd name="connsiteX35" fmla="*/ 826617 w 1226514"/>
                <a:gd name="connsiteY35" fmla="*/ 480974 h 560222"/>
                <a:gd name="connsiteX36" fmla="*/ 824788 w 1226514"/>
                <a:gd name="connsiteY36" fmla="*/ 498043 h 560222"/>
                <a:gd name="connsiteX37" fmla="*/ 808939 w 1226514"/>
                <a:gd name="connsiteY37" fmla="*/ 505358 h 560222"/>
                <a:gd name="connsiteX38" fmla="*/ 776020 w 1226514"/>
                <a:gd name="connsiteY38" fmla="*/ 532181 h 560222"/>
                <a:gd name="connsiteX39" fmla="*/ 770535 w 1226514"/>
                <a:gd name="connsiteY39" fmla="*/ 560222 h 560222"/>
                <a:gd name="connsiteX40" fmla="*/ 758343 w 1226514"/>
                <a:gd name="connsiteY40" fmla="*/ 560222 h 560222"/>
                <a:gd name="connsiteX41" fmla="*/ 744321 w 1226514"/>
                <a:gd name="connsiteY41" fmla="*/ 541934 h 560222"/>
                <a:gd name="connsiteX42" fmla="*/ 703479 w 1226514"/>
                <a:gd name="connsiteY42" fmla="*/ 540715 h 560222"/>
                <a:gd name="connsiteX43" fmla="*/ 688239 w 1226514"/>
                <a:gd name="connsiteY43" fmla="*/ 509016 h 560222"/>
                <a:gd name="connsiteX44" fmla="*/ 672388 w 1226514"/>
                <a:gd name="connsiteY44" fmla="*/ 508406 h 560222"/>
                <a:gd name="connsiteX45" fmla="*/ 663244 w 1226514"/>
                <a:gd name="connsiteY45" fmla="*/ 469392 h 560222"/>
                <a:gd name="connsiteX46" fmla="*/ 616915 w 1226514"/>
                <a:gd name="connsiteY46" fmla="*/ 441350 h 560222"/>
                <a:gd name="connsiteX47" fmla="*/ 564489 w 1226514"/>
                <a:gd name="connsiteY47" fmla="*/ 444398 h 560222"/>
                <a:gd name="connsiteX48" fmla="*/ 529743 w 1226514"/>
                <a:gd name="connsiteY48" fmla="*/ 449885 h 560222"/>
                <a:gd name="connsiteX49" fmla="*/ 489508 w 1226514"/>
                <a:gd name="connsiteY49" fmla="*/ 415138 h 560222"/>
                <a:gd name="connsiteX50" fmla="*/ 460248 w 1226514"/>
                <a:gd name="connsiteY50" fmla="*/ 400507 h 560222"/>
                <a:gd name="connsiteX51" fmla="*/ 404164 w 1226514"/>
                <a:gd name="connsiteY51" fmla="*/ 373075 h 560222"/>
                <a:gd name="connsiteX52" fmla="*/ 397459 w 1226514"/>
                <a:gd name="connsiteY52" fmla="*/ 370027 h 560222"/>
                <a:gd name="connsiteX53" fmla="*/ 324307 w 1226514"/>
                <a:gd name="connsiteY53" fmla="*/ 392582 h 560222"/>
                <a:gd name="connsiteX54" fmla="*/ 362103 w 1226514"/>
                <a:gd name="connsiteY54" fmla="*/ 535229 h 560222"/>
                <a:gd name="connsiteX55" fmla="*/ 346252 w 1226514"/>
                <a:gd name="connsiteY55" fmla="*/ 537058 h 560222"/>
                <a:gd name="connsiteX56" fmla="*/ 316992 w 1226514"/>
                <a:gd name="connsiteY56" fmla="*/ 506578 h 560222"/>
                <a:gd name="connsiteX57" fmla="*/ 293217 w 1226514"/>
                <a:gd name="connsiteY57" fmla="*/ 495605 h 560222"/>
                <a:gd name="connsiteX58" fmla="*/ 259080 w 1226514"/>
                <a:gd name="connsiteY58" fmla="*/ 503530 h 560222"/>
                <a:gd name="connsiteX59" fmla="*/ 248107 w 1226514"/>
                <a:gd name="connsiteY59" fmla="*/ 516941 h 560222"/>
                <a:gd name="connsiteX60" fmla="*/ 244449 w 1226514"/>
                <a:gd name="connsiteY60" fmla="*/ 507187 h 560222"/>
                <a:gd name="connsiteX61" fmla="*/ 248107 w 1226514"/>
                <a:gd name="connsiteY61" fmla="*/ 491338 h 560222"/>
                <a:gd name="connsiteX62" fmla="*/ 238963 w 1226514"/>
                <a:gd name="connsiteY62" fmla="*/ 477926 h 560222"/>
                <a:gd name="connsiteX63" fmla="*/ 199339 w 1226514"/>
                <a:gd name="connsiteY63" fmla="*/ 464515 h 560222"/>
                <a:gd name="connsiteX64" fmla="*/ 176784 w 1226514"/>
                <a:gd name="connsiteY64" fmla="*/ 429768 h 560222"/>
                <a:gd name="connsiteX65" fmla="*/ 157276 w 1226514"/>
                <a:gd name="connsiteY65" fmla="*/ 420014 h 560222"/>
                <a:gd name="connsiteX66" fmla="*/ 153619 w 1226514"/>
                <a:gd name="connsiteY66" fmla="*/ 407213 h 560222"/>
                <a:gd name="connsiteX67" fmla="*/ 184708 w 1226514"/>
                <a:gd name="connsiteY67" fmla="*/ 410870 h 560222"/>
                <a:gd name="connsiteX68" fmla="*/ 178612 w 1226514"/>
                <a:gd name="connsiteY68" fmla="*/ 382829 h 560222"/>
                <a:gd name="connsiteX69" fmla="*/ 203607 w 1226514"/>
                <a:gd name="connsiteY69" fmla="*/ 376733 h 560222"/>
                <a:gd name="connsiteX70" fmla="*/ 232257 w 1226514"/>
                <a:gd name="connsiteY70" fmla="*/ 382219 h 560222"/>
                <a:gd name="connsiteX71" fmla="*/ 227991 w 1226514"/>
                <a:gd name="connsiteY71" fmla="*/ 345034 h 560222"/>
                <a:gd name="connsiteX72" fmla="*/ 216408 w 1226514"/>
                <a:gd name="connsiteY72" fmla="*/ 321259 h 560222"/>
                <a:gd name="connsiteX73" fmla="*/ 185928 w 1226514"/>
                <a:gd name="connsiteY73" fmla="*/ 323088 h 560222"/>
                <a:gd name="connsiteX74" fmla="*/ 157276 w 1226514"/>
                <a:gd name="connsiteY74" fmla="*/ 313944 h 560222"/>
                <a:gd name="connsiteX75" fmla="*/ 126187 w 1226514"/>
                <a:gd name="connsiteY75" fmla="*/ 330403 h 560222"/>
                <a:gd name="connsiteX76" fmla="*/ 99364 w 1226514"/>
                <a:gd name="connsiteY76" fmla="*/ 338938 h 560222"/>
                <a:gd name="connsiteX77" fmla="*/ 82296 w 1226514"/>
                <a:gd name="connsiteY77" fmla="*/ 332232 h 560222"/>
                <a:gd name="connsiteX78" fmla="*/ 81076 w 1226514"/>
                <a:gd name="connsiteY78" fmla="*/ 312725 h 560222"/>
                <a:gd name="connsiteX79" fmla="*/ 54864 w 1226514"/>
                <a:gd name="connsiteY79" fmla="*/ 287122 h 560222"/>
                <a:gd name="connsiteX80" fmla="*/ 32919 w 1226514"/>
                <a:gd name="connsiteY80" fmla="*/ 288341 h 560222"/>
                <a:gd name="connsiteX81" fmla="*/ 609 w 1226514"/>
                <a:gd name="connsiteY81" fmla="*/ 262738 h 560222"/>
                <a:gd name="connsiteX82" fmla="*/ 10972 w 1226514"/>
                <a:gd name="connsiteY82" fmla="*/ 233477 h 560222"/>
                <a:gd name="connsiteX83" fmla="*/ 0 w 1226514"/>
                <a:gd name="connsiteY83" fmla="*/ 226162 h 560222"/>
                <a:gd name="connsiteX84" fmla="*/ 13411 w 1226514"/>
                <a:gd name="connsiteY84" fmla="*/ 184099 h 560222"/>
                <a:gd name="connsiteX85" fmla="*/ 49987 w 1226514"/>
                <a:gd name="connsiteY85" fmla="*/ 206045 h 560222"/>
                <a:gd name="connsiteX86" fmla="*/ 46329 w 1226514"/>
                <a:gd name="connsiteY86" fmla="*/ 178613 h 560222"/>
                <a:gd name="connsiteX87" fmla="*/ 95707 w 1226514"/>
                <a:gd name="connsiteY87" fmla="*/ 137770 h 560222"/>
                <a:gd name="connsiteX88" fmla="*/ 142036 w 1226514"/>
                <a:gd name="connsiteY88" fmla="*/ 136550 h 560222"/>
                <a:gd name="connsiteX89" fmla="*/ 215188 w 1226514"/>
                <a:gd name="connsiteY89" fmla="*/ 162763 h 560222"/>
                <a:gd name="connsiteX90" fmla="*/ 255423 w 1226514"/>
                <a:gd name="connsiteY90" fmla="*/ 178003 h 560222"/>
                <a:gd name="connsiteX91" fmla="*/ 282244 w 1226514"/>
                <a:gd name="connsiteY91" fmla="*/ 162154 h 560222"/>
                <a:gd name="connsiteX92" fmla="*/ 329184 w 1226514"/>
                <a:gd name="connsiteY92" fmla="*/ 161544 h 560222"/>
                <a:gd name="connsiteX93" fmla="*/ 373684 w 1226514"/>
                <a:gd name="connsiteY93" fmla="*/ 181051 h 560222"/>
                <a:gd name="connsiteX94" fmla="*/ 378561 w 1226514"/>
                <a:gd name="connsiteY94" fmla="*/ 169469 h 560222"/>
                <a:gd name="connsiteX95" fmla="*/ 421233 w 1226514"/>
                <a:gd name="connsiteY95" fmla="*/ 171298 h 560222"/>
                <a:gd name="connsiteX96" fmla="*/ 422452 w 1226514"/>
                <a:gd name="connsiteY96" fmla="*/ 153619 h 560222"/>
                <a:gd name="connsiteX97" fmla="*/ 365151 w 1226514"/>
                <a:gd name="connsiteY97" fmla="*/ 127406 h 560222"/>
                <a:gd name="connsiteX98" fmla="*/ 386487 w 1226514"/>
                <a:gd name="connsiteY98" fmla="*/ 109118 h 560222"/>
                <a:gd name="connsiteX99" fmla="*/ 377343 w 1226514"/>
                <a:gd name="connsiteY99" fmla="*/ 99365 h 560222"/>
                <a:gd name="connsiteX100" fmla="*/ 401727 w 1226514"/>
                <a:gd name="connsiteY100" fmla="*/ 89611 h 560222"/>
                <a:gd name="connsiteX101" fmla="*/ 370636 w 1226514"/>
                <a:gd name="connsiteY101" fmla="*/ 64008 h 560222"/>
                <a:gd name="connsiteX102" fmla="*/ 379171 w 1226514"/>
                <a:gd name="connsiteY102" fmla="*/ 51206 h 560222"/>
                <a:gd name="connsiteX103" fmla="*/ 482803 w 1226514"/>
                <a:gd name="connsiteY103" fmla="*/ 38405 h 560222"/>
                <a:gd name="connsiteX104" fmla="*/ 493167 w 1226514"/>
                <a:gd name="connsiteY104" fmla="*/ 29261 h 560222"/>
                <a:gd name="connsiteX105" fmla="*/ 559612 w 1226514"/>
                <a:gd name="connsiteY105" fmla="*/ 15240 h 560222"/>
                <a:gd name="connsiteX106" fmla="*/ 578511 w 1226514"/>
                <a:gd name="connsiteY106" fmla="*/ 0 h 560222"/>
                <a:gd name="connsiteX107" fmla="*/ 633984 w 1226514"/>
                <a:gd name="connsiteY107" fmla="*/ 7925 h 560222"/>
                <a:gd name="connsiteX108" fmla="*/ 660807 w 1226514"/>
                <a:gd name="connsiteY108" fmla="*/ 46330 h 560222"/>
                <a:gd name="connsiteX109" fmla="*/ 687019 w 1226514"/>
                <a:gd name="connsiteY109" fmla="*/ 37186 h 560222"/>
                <a:gd name="connsiteX110" fmla="*/ 730300 w 1226514"/>
                <a:gd name="connsiteY110" fmla="*/ 49987 h 560222"/>
                <a:gd name="connsiteX111" fmla="*/ 737007 w 1226514"/>
                <a:gd name="connsiteY111" fmla="*/ 70104 h 56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6514" h="560222">
                  <a:moveTo>
                    <a:pt x="737007" y="70104"/>
                  </a:moveTo>
                  <a:lnTo>
                    <a:pt x="763828" y="68275"/>
                  </a:lnTo>
                  <a:lnTo>
                    <a:pt x="819912" y="32918"/>
                  </a:lnTo>
                  <a:lnTo>
                    <a:pt x="815035" y="45110"/>
                  </a:lnTo>
                  <a:lnTo>
                    <a:pt x="866241" y="73762"/>
                  </a:lnTo>
                  <a:lnTo>
                    <a:pt x="977799" y="168859"/>
                  </a:lnTo>
                  <a:lnTo>
                    <a:pt x="984504" y="149352"/>
                  </a:lnTo>
                  <a:lnTo>
                    <a:pt x="1035711" y="170688"/>
                  </a:lnTo>
                  <a:lnTo>
                    <a:pt x="1073506" y="160934"/>
                  </a:lnTo>
                  <a:lnTo>
                    <a:pt x="1093623" y="167640"/>
                  </a:lnTo>
                  <a:lnTo>
                    <a:pt x="1118616" y="189586"/>
                  </a:lnTo>
                  <a:lnTo>
                    <a:pt x="1143000" y="196901"/>
                  </a:lnTo>
                  <a:lnTo>
                    <a:pt x="1163116" y="213360"/>
                  </a:lnTo>
                  <a:lnTo>
                    <a:pt x="1199692" y="207874"/>
                  </a:lnTo>
                  <a:lnTo>
                    <a:pt x="1226515" y="231038"/>
                  </a:lnTo>
                  <a:lnTo>
                    <a:pt x="1214932" y="256642"/>
                  </a:lnTo>
                  <a:lnTo>
                    <a:pt x="1191768" y="260299"/>
                  </a:lnTo>
                  <a:lnTo>
                    <a:pt x="1207008" y="298094"/>
                  </a:lnTo>
                  <a:lnTo>
                    <a:pt x="1197255" y="315773"/>
                  </a:lnTo>
                  <a:lnTo>
                    <a:pt x="1131418" y="302971"/>
                  </a:lnTo>
                  <a:lnTo>
                    <a:pt x="1137514" y="371856"/>
                  </a:lnTo>
                  <a:lnTo>
                    <a:pt x="1125322" y="380390"/>
                  </a:lnTo>
                  <a:lnTo>
                    <a:pt x="1069848" y="395630"/>
                  </a:lnTo>
                  <a:lnTo>
                    <a:pt x="1123492" y="462686"/>
                  </a:lnTo>
                  <a:lnTo>
                    <a:pt x="1105815" y="472440"/>
                  </a:lnTo>
                  <a:lnTo>
                    <a:pt x="1116178" y="494995"/>
                  </a:lnTo>
                  <a:lnTo>
                    <a:pt x="1094842" y="488899"/>
                  </a:lnTo>
                  <a:lnTo>
                    <a:pt x="1074115" y="474878"/>
                  </a:lnTo>
                  <a:lnTo>
                    <a:pt x="1025956" y="471221"/>
                  </a:lnTo>
                  <a:lnTo>
                    <a:pt x="973531" y="470002"/>
                  </a:lnTo>
                  <a:lnTo>
                    <a:pt x="963777" y="474269"/>
                  </a:lnTo>
                  <a:lnTo>
                    <a:pt x="913791" y="457810"/>
                  </a:lnTo>
                  <a:lnTo>
                    <a:pt x="898551" y="466344"/>
                  </a:lnTo>
                  <a:lnTo>
                    <a:pt x="901599" y="488899"/>
                  </a:lnTo>
                  <a:lnTo>
                    <a:pt x="845515" y="475488"/>
                  </a:lnTo>
                  <a:lnTo>
                    <a:pt x="826617" y="480974"/>
                  </a:lnTo>
                  <a:lnTo>
                    <a:pt x="824788" y="498043"/>
                  </a:lnTo>
                  <a:lnTo>
                    <a:pt x="808939" y="505358"/>
                  </a:lnTo>
                  <a:lnTo>
                    <a:pt x="776020" y="532181"/>
                  </a:lnTo>
                  <a:lnTo>
                    <a:pt x="770535" y="560222"/>
                  </a:lnTo>
                  <a:lnTo>
                    <a:pt x="758343" y="560222"/>
                  </a:lnTo>
                  <a:lnTo>
                    <a:pt x="744321" y="541934"/>
                  </a:lnTo>
                  <a:lnTo>
                    <a:pt x="703479" y="540715"/>
                  </a:lnTo>
                  <a:lnTo>
                    <a:pt x="688239" y="509016"/>
                  </a:lnTo>
                  <a:lnTo>
                    <a:pt x="672388" y="508406"/>
                  </a:lnTo>
                  <a:lnTo>
                    <a:pt x="663244" y="469392"/>
                  </a:lnTo>
                  <a:lnTo>
                    <a:pt x="616915" y="441350"/>
                  </a:lnTo>
                  <a:lnTo>
                    <a:pt x="564489" y="444398"/>
                  </a:lnTo>
                  <a:lnTo>
                    <a:pt x="529743" y="449885"/>
                  </a:lnTo>
                  <a:lnTo>
                    <a:pt x="489508" y="415138"/>
                  </a:lnTo>
                  <a:lnTo>
                    <a:pt x="460248" y="400507"/>
                  </a:lnTo>
                  <a:lnTo>
                    <a:pt x="404164" y="373075"/>
                  </a:lnTo>
                  <a:lnTo>
                    <a:pt x="397459" y="370027"/>
                  </a:lnTo>
                  <a:lnTo>
                    <a:pt x="324307" y="392582"/>
                  </a:lnTo>
                  <a:lnTo>
                    <a:pt x="362103" y="535229"/>
                  </a:lnTo>
                  <a:lnTo>
                    <a:pt x="346252" y="537058"/>
                  </a:lnTo>
                  <a:lnTo>
                    <a:pt x="316992" y="506578"/>
                  </a:lnTo>
                  <a:lnTo>
                    <a:pt x="293217" y="495605"/>
                  </a:lnTo>
                  <a:lnTo>
                    <a:pt x="259080" y="503530"/>
                  </a:lnTo>
                  <a:lnTo>
                    <a:pt x="248107" y="516941"/>
                  </a:lnTo>
                  <a:lnTo>
                    <a:pt x="244449" y="507187"/>
                  </a:lnTo>
                  <a:lnTo>
                    <a:pt x="248107" y="491338"/>
                  </a:lnTo>
                  <a:lnTo>
                    <a:pt x="238963" y="477926"/>
                  </a:lnTo>
                  <a:lnTo>
                    <a:pt x="199339" y="464515"/>
                  </a:lnTo>
                  <a:lnTo>
                    <a:pt x="176784" y="429768"/>
                  </a:lnTo>
                  <a:lnTo>
                    <a:pt x="157276" y="420014"/>
                  </a:lnTo>
                  <a:lnTo>
                    <a:pt x="153619" y="407213"/>
                  </a:lnTo>
                  <a:lnTo>
                    <a:pt x="184708" y="410870"/>
                  </a:lnTo>
                  <a:lnTo>
                    <a:pt x="178612" y="382829"/>
                  </a:lnTo>
                  <a:lnTo>
                    <a:pt x="203607" y="376733"/>
                  </a:lnTo>
                  <a:lnTo>
                    <a:pt x="232257" y="382219"/>
                  </a:lnTo>
                  <a:lnTo>
                    <a:pt x="227991" y="345034"/>
                  </a:lnTo>
                  <a:lnTo>
                    <a:pt x="216408" y="321259"/>
                  </a:lnTo>
                  <a:lnTo>
                    <a:pt x="185928" y="323088"/>
                  </a:lnTo>
                  <a:lnTo>
                    <a:pt x="157276" y="313944"/>
                  </a:lnTo>
                  <a:lnTo>
                    <a:pt x="126187" y="330403"/>
                  </a:lnTo>
                  <a:lnTo>
                    <a:pt x="99364" y="338938"/>
                  </a:lnTo>
                  <a:lnTo>
                    <a:pt x="82296" y="332232"/>
                  </a:lnTo>
                  <a:lnTo>
                    <a:pt x="81076" y="312725"/>
                  </a:lnTo>
                  <a:lnTo>
                    <a:pt x="54864" y="287122"/>
                  </a:lnTo>
                  <a:lnTo>
                    <a:pt x="32919" y="288341"/>
                  </a:lnTo>
                  <a:lnTo>
                    <a:pt x="609" y="262738"/>
                  </a:lnTo>
                  <a:lnTo>
                    <a:pt x="10972" y="233477"/>
                  </a:lnTo>
                  <a:lnTo>
                    <a:pt x="0" y="226162"/>
                  </a:lnTo>
                  <a:lnTo>
                    <a:pt x="13411" y="184099"/>
                  </a:lnTo>
                  <a:lnTo>
                    <a:pt x="49987" y="206045"/>
                  </a:lnTo>
                  <a:lnTo>
                    <a:pt x="46329" y="178613"/>
                  </a:lnTo>
                  <a:lnTo>
                    <a:pt x="95707" y="137770"/>
                  </a:lnTo>
                  <a:lnTo>
                    <a:pt x="142036" y="136550"/>
                  </a:lnTo>
                  <a:lnTo>
                    <a:pt x="215188" y="162763"/>
                  </a:lnTo>
                  <a:lnTo>
                    <a:pt x="255423" y="178003"/>
                  </a:lnTo>
                  <a:lnTo>
                    <a:pt x="282244" y="162154"/>
                  </a:lnTo>
                  <a:lnTo>
                    <a:pt x="329184" y="161544"/>
                  </a:lnTo>
                  <a:lnTo>
                    <a:pt x="373684" y="181051"/>
                  </a:lnTo>
                  <a:lnTo>
                    <a:pt x="378561" y="169469"/>
                  </a:lnTo>
                  <a:lnTo>
                    <a:pt x="421233" y="171298"/>
                  </a:lnTo>
                  <a:lnTo>
                    <a:pt x="422452" y="153619"/>
                  </a:lnTo>
                  <a:lnTo>
                    <a:pt x="365151" y="127406"/>
                  </a:lnTo>
                  <a:lnTo>
                    <a:pt x="386487" y="109118"/>
                  </a:lnTo>
                  <a:lnTo>
                    <a:pt x="377343" y="99365"/>
                  </a:lnTo>
                  <a:lnTo>
                    <a:pt x="401727" y="89611"/>
                  </a:lnTo>
                  <a:lnTo>
                    <a:pt x="370636" y="64008"/>
                  </a:lnTo>
                  <a:lnTo>
                    <a:pt x="379171" y="51206"/>
                  </a:lnTo>
                  <a:lnTo>
                    <a:pt x="482803" y="38405"/>
                  </a:lnTo>
                  <a:lnTo>
                    <a:pt x="493167" y="29261"/>
                  </a:lnTo>
                  <a:lnTo>
                    <a:pt x="559612" y="15240"/>
                  </a:lnTo>
                  <a:lnTo>
                    <a:pt x="578511" y="0"/>
                  </a:lnTo>
                  <a:lnTo>
                    <a:pt x="633984" y="7925"/>
                  </a:lnTo>
                  <a:lnTo>
                    <a:pt x="660807" y="46330"/>
                  </a:lnTo>
                  <a:lnTo>
                    <a:pt x="687019" y="37186"/>
                  </a:lnTo>
                  <a:lnTo>
                    <a:pt x="730300" y="49987"/>
                  </a:lnTo>
                  <a:lnTo>
                    <a:pt x="737007" y="7010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3" name="Forme libre : forme 132">
              <a:extLst>
                <a:ext uri="{FF2B5EF4-FFF2-40B4-BE49-F238E27FC236}">
                  <a16:creationId xmlns:a16="http://schemas.microsoft.com/office/drawing/2014/main" id="{84CEE112-5D15-AA4A-42A5-85EFB6463E17}"/>
                </a:ext>
              </a:extLst>
            </p:cNvPr>
            <p:cNvSpPr/>
            <p:nvPr/>
          </p:nvSpPr>
          <p:spPr>
            <a:xfrm>
              <a:off x="7184136" y="4201972"/>
              <a:ext cx="274320" cy="398068"/>
            </a:xfrm>
            <a:custGeom>
              <a:avLst/>
              <a:gdLst>
                <a:gd name="connsiteX0" fmla="*/ 274320 w 274320"/>
                <a:gd name="connsiteY0" fmla="*/ 62179 h 398068"/>
                <a:gd name="connsiteX1" fmla="*/ 244449 w 274320"/>
                <a:gd name="connsiteY1" fmla="*/ 106070 h 398068"/>
                <a:gd name="connsiteX2" fmla="*/ 245669 w 274320"/>
                <a:gd name="connsiteY2" fmla="*/ 248717 h 398068"/>
                <a:gd name="connsiteX3" fmla="*/ 265785 w 274320"/>
                <a:gd name="connsiteY3" fmla="*/ 281025 h 398068"/>
                <a:gd name="connsiteX4" fmla="*/ 241401 w 274320"/>
                <a:gd name="connsiteY4" fmla="*/ 296875 h 398068"/>
                <a:gd name="connsiteX5" fmla="*/ 232867 w 274320"/>
                <a:gd name="connsiteY5" fmla="*/ 313335 h 398068"/>
                <a:gd name="connsiteX6" fmla="*/ 219456 w 274320"/>
                <a:gd name="connsiteY6" fmla="*/ 315773 h 398068"/>
                <a:gd name="connsiteX7" fmla="*/ 214579 w 274320"/>
                <a:gd name="connsiteY7" fmla="*/ 343815 h 398068"/>
                <a:gd name="connsiteX8" fmla="*/ 202997 w 274320"/>
                <a:gd name="connsiteY8" fmla="*/ 359664 h 398068"/>
                <a:gd name="connsiteX9" fmla="*/ 196291 w 274320"/>
                <a:gd name="connsiteY9" fmla="*/ 385267 h 398068"/>
                <a:gd name="connsiteX10" fmla="*/ 182271 w 274320"/>
                <a:gd name="connsiteY10" fmla="*/ 398069 h 398068"/>
                <a:gd name="connsiteX11" fmla="*/ 132893 w 274320"/>
                <a:gd name="connsiteY11" fmla="*/ 359055 h 398068"/>
                <a:gd name="connsiteX12" fmla="*/ 131064 w 274320"/>
                <a:gd name="connsiteY12" fmla="*/ 336499 h 398068"/>
                <a:gd name="connsiteX13" fmla="*/ 6096 w 274320"/>
                <a:gd name="connsiteY13" fmla="*/ 256642 h 398068"/>
                <a:gd name="connsiteX14" fmla="*/ 8535 w 274320"/>
                <a:gd name="connsiteY14" fmla="*/ 227990 h 398068"/>
                <a:gd name="connsiteX15" fmla="*/ 0 w 274320"/>
                <a:gd name="connsiteY15" fmla="*/ 212750 h 398068"/>
                <a:gd name="connsiteX16" fmla="*/ 0 w 274320"/>
                <a:gd name="connsiteY16" fmla="*/ 210922 h 398068"/>
                <a:gd name="connsiteX17" fmla="*/ 9753 w 274320"/>
                <a:gd name="connsiteY17" fmla="*/ 195072 h 398068"/>
                <a:gd name="connsiteX18" fmla="*/ 26823 w 274320"/>
                <a:gd name="connsiteY18" fmla="*/ 169469 h 398068"/>
                <a:gd name="connsiteX19" fmla="*/ 39624 w 274320"/>
                <a:gd name="connsiteY19" fmla="*/ 140818 h 398068"/>
                <a:gd name="connsiteX20" fmla="*/ 23775 w 274320"/>
                <a:gd name="connsiteY20" fmla="*/ 95707 h 398068"/>
                <a:gd name="connsiteX21" fmla="*/ 19507 w 274320"/>
                <a:gd name="connsiteY21" fmla="*/ 76200 h 398068"/>
                <a:gd name="connsiteX22" fmla="*/ 3048 w 274320"/>
                <a:gd name="connsiteY22" fmla="*/ 48768 h 398068"/>
                <a:gd name="connsiteX23" fmla="*/ 23775 w 274320"/>
                <a:gd name="connsiteY23" fmla="*/ 25603 h 398068"/>
                <a:gd name="connsiteX24" fmla="*/ 46939 w 274320"/>
                <a:gd name="connsiteY24" fmla="*/ 0 h 398068"/>
                <a:gd name="connsiteX25" fmla="*/ 64617 w 274320"/>
                <a:gd name="connsiteY25" fmla="*/ 6706 h 398068"/>
                <a:gd name="connsiteX26" fmla="*/ 65227 w 274320"/>
                <a:gd name="connsiteY26" fmla="*/ 28651 h 398068"/>
                <a:gd name="connsiteX27" fmla="*/ 76809 w 274320"/>
                <a:gd name="connsiteY27" fmla="*/ 41453 h 398068"/>
                <a:gd name="connsiteX28" fmla="*/ 101193 w 274320"/>
                <a:gd name="connsiteY28" fmla="*/ 41453 h 398068"/>
                <a:gd name="connsiteX29" fmla="*/ 145085 w 274320"/>
                <a:gd name="connsiteY29" fmla="*/ 74371 h 398068"/>
                <a:gd name="connsiteX30" fmla="*/ 156057 w 274320"/>
                <a:gd name="connsiteY30" fmla="*/ 74981 h 398068"/>
                <a:gd name="connsiteX31" fmla="*/ 163983 w 274320"/>
                <a:gd name="connsiteY31" fmla="*/ 73762 h 398068"/>
                <a:gd name="connsiteX32" fmla="*/ 171907 w 274320"/>
                <a:gd name="connsiteY32" fmla="*/ 78029 h 398068"/>
                <a:gd name="connsiteX33" fmla="*/ 195072 w 274320"/>
                <a:gd name="connsiteY33" fmla="*/ 81686 h 398068"/>
                <a:gd name="connsiteX34" fmla="*/ 204825 w 274320"/>
                <a:gd name="connsiteY34" fmla="*/ 65227 h 398068"/>
                <a:gd name="connsiteX35" fmla="*/ 236525 w 274320"/>
                <a:gd name="connsiteY35" fmla="*/ 48768 h 398068"/>
                <a:gd name="connsiteX36" fmla="*/ 250545 w 274320"/>
                <a:gd name="connsiteY36" fmla="*/ 62179 h 398068"/>
                <a:gd name="connsiteX37" fmla="*/ 274320 w 274320"/>
                <a:gd name="connsiteY37" fmla="*/ 62179 h 3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8068">
                  <a:moveTo>
                    <a:pt x="274320" y="62179"/>
                  </a:moveTo>
                  <a:lnTo>
                    <a:pt x="244449" y="106070"/>
                  </a:lnTo>
                  <a:lnTo>
                    <a:pt x="245669" y="248717"/>
                  </a:lnTo>
                  <a:lnTo>
                    <a:pt x="265785" y="281025"/>
                  </a:lnTo>
                  <a:lnTo>
                    <a:pt x="241401" y="296875"/>
                  </a:lnTo>
                  <a:lnTo>
                    <a:pt x="232867" y="313335"/>
                  </a:lnTo>
                  <a:lnTo>
                    <a:pt x="219456" y="315773"/>
                  </a:lnTo>
                  <a:lnTo>
                    <a:pt x="214579" y="343815"/>
                  </a:lnTo>
                  <a:lnTo>
                    <a:pt x="202997" y="359664"/>
                  </a:lnTo>
                  <a:lnTo>
                    <a:pt x="196291" y="385267"/>
                  </a:lnTo>
                  <a:lnTo>
                    <a:pt x="182271" y="398069"/>
                  </a:lnTo>
                  <a:lnTo>
                    <a:pt x="132893" y="359055"/>
                  </a:lnTo>
                  <a:lnTo>
                    <a:pt x="131064" y="336499"/>
                  </a:lnTo>
                  <a:lnTo>
                    <a:pt x="6096" y="256642"/>
                  </a:lnTo>
                  <a:lnTo>
                    <a:pt x="8535" y="227990"/>
                  </a:lnTo>
                  <a:lnTo>
                    <a:pt x="0" y="212750"/>
                  </a:lnTo>
                  <a:lnTo>
                    <a:pt x="0" y="210922"/>
                  </a:lnTo>
                  <a:lnTo>
                    <a:pt x="9753" y="195072"/>
                  </a:lnTo>
                  <a:lnTo>
                    <a:pt x="26823" y="169469"/>
                  </a:lnTo>
                  <a:lnTo>
                    <a:pt x="39624" y="140818"/>
                  </a:lnTo>
                  <a:lnTo>
                    <a:pt x="23775" y="95707"/>
                  </a:lnTo>
                  <a:lnTo>
                    <a:pt x="19507" y="76200"/>
                  </a:lnTo>
                  <a:lnTo>
                    <a:pt x="3048" y="48768"/>
                  </a:lnTo>
                  <a:lnTo>
                    <a:pt x="23775" y="25603"/>
                  </a:lnTo>
                  <a:lnTo>
                    <a:pt x="46939" y="0"/>
                  </a:lnTo>
                  <a:lnTo>
                    <a:pt x="64617" y="6706"/>
                  </a:lnTo>
                  <a:lnTo>
                    <a:pt x="65227" y="28651"/>
                  </a:lnTo>
                  <a:lnTo>
                    <a:pt x="76809" y="41453"/>
                  </a:lnTo>
                  <a:lnTo>
                    <a:pt x="101193" y="41453"/>
                  </a:lnTo>
                  <a:lnTo>
                    <a:pt x="145085" y="74371"/>
                  </a:lnTo>
                  <a:lnTo>
                    <a:pt x="156057" y="74981"/>
                  </a:lnTo>
                  <a:lnTo>
                    <a:pt x="163983" y="73762"/>
                  </a:lnTo>
                  <a:lnTo>
                    <a:pt x="171907" y="78029"/>
                  </a:lnTo>
                  <a:lnTo>
                    <a:pt x="195072" y="81686"/>
                  </a:lnTo>
                  <a:lnTo>
                    <a:pt x="204825" y="65227"/>
                  </a:lnTo>
                  <a:lnTo>
                    <a:pt x="236525" y="48768"/>
                  </a:lnTo>
                  <a:lnTo>
                    <a:pt x="250545" y="62179"/>
                  </a:lnTo>
                  <a:lnTo>
                    <a:pt x="274320" y="6217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4" name="Forme libre : forme 133">
              <a:extLst>
                <a:ext uri="{FF2B5EF4-FFF2-40B4-BE49-F238E27FC236}">
                  <a16:creationId xmlns:a16="http://schemas.microsoft.com/office/drawing/2014/main" id="{C5D0E4FE-4D57-0413-E1BB-CBC1F2656300}"/>
                </a:ext>
              </a:extLst>
            </p:cNvPr>
            <p:cNvSpPr/>
            <p:nvPr/>
          </p:nvSpPr>
          <p:spPr>
            <a:xfrm>
              <a:off x="8227161" y="2724301"/>
              <a:ext cx="310286" cy="156057"/>
            </a:xfrm>
            <a:custGeom>
              <a:avLst/>
              <a:gdLst>
                <a:gd name="connsiteX0" fmla="*/ 310287 w 310286"/>
                <a:gd name="connsiteY0" fmla="*/ 37186 h 156057"/>
                <a:gd name="connsiteX1" fmla="*/ 309068 w 310286"/>
                <a:gd name="connsiteY1" fmla="*/ 45720 h 156057"/>
                <a:gd name="connsiteX2" fmla="*/ 267005 w 310286"/>
                <a:gd name="connsiteY2" fmla="*/ 66446 h 156057"/>
                <a:gd name="connsiteX3" fmla="*/ 260909 w 310286"/>
                <a:gd name="connsiteY3" fmla="*/ 82296 h 156057"/>
                <a:gd name="connsiteX4" fmla="*/ 221895 w 310286"/>
                <a:gd name="connsiteY4" fmla="*/ 86563 h 156057"/>
                <a:gd name="connsiteX5" fmla="*/ 218237 w 310286"/>
                <a:gd name="connsiteY5" fmla="*/ 111557 h 156057"/>
                <a:gd name="connsiteX6" fmla="*/ 182880 w 310286"/>
                <a:gd name="connsiteY6" fmla="*/ 106070 h 156057"/>
                <a:gd name="connsiteX7" fmla="*/ 163373 w 310286"/>
                <a:gd name="connsiteY7" fmla="*/ 113995 h 156057"/>
                <a:gd name="connsiteX8" fmla="*/ 138380 w 310286"/>
                <a:gd name="connsiteY8" fmla="*/ 132283 h 156057"/>
                <a:gd name="connsiteX9" fmla="*/ 145695 w 310286"/>
                <a:gd name="connsiteY9" fmla="*/ 141427 h 156057"/>
                <a:gd name="connsiteX10" fmla="*/ 138989 w 310286"/>
                <a:gd name="connsiteY10" fmla="*/ 149962 h 156057"/>
                <a:gd name="connsiteX11" fmla="*/ 80468 w 310286"/>
                <a:gd name="connsiteY11" fmla="*/ 156058 h 156057"/>
                <a:gd name="connsiteX12" fmla="*/ 37185 w 310286"/>
                <a:gd name="connsiteY12" fmla="*/ 143256 h 156057"/>
                <a:gd name="connsiteX13" fmla="*/ 3657 w 310286"/>
                <a:gd name="connsiteY13" fmla="*/ 146304 h 156057"/>
                <a:gd name="connsiteX14" fmla="*/ 0 w 310286"/>
                <a:gd name="connsiteY14" fmla="*/ 124358 h 156057"/>
                <a:gd name="connsiteX15" fmla="*/ 36576 w 310286"/>
                <a:gd name="connsiteY15" fmla="*/ 130454 h 156057"/>
                <a:gd name="connsiteX16" fmla="*/ 45111 w 310286"/>
                <a:gd name="connsiteY16" fmla="*/ 118872 h 156057"/>
                <a:gd name="connsiteX17" fmla="*/ 70104 w 310286"/>
                <a:gd name="connsiteY17" fmla="*/ 122530 h 156057"/>
                <a:gd name="connsiteX18" fmla="*/ 102413 w 310286"/>
                <a:gd name="connsiteY18" fmla="*/ 94488 h 156057"/>
                <a:gd name="connsiteX19" fmla="*/ 58521 w 310286"/>
                <a:gd name="connsiteY19" fmla="*/ 73762 h 156057"/>
                <a:gd name="connsiteX20" fmla="*/ 39015 w 310286"/>
                <a:gd name="connsiteY20" fmla="*/ 83515 h 156057"/>
                <a:gd name="connsiteX21" fmla="*/ 10973 w 310286"/>
                <a:gd name="connsiteY21" fmla="*/ 68885 h 156057"/>
                <a:gd name="connsiteX22" fmla="*/ 29261 w 310286"/>
                <a:gd name="connsiteY22" fmla="*/ 43891 h 156057"/>
                <a:gd name="connsiteX23" fmla="*/ 18897 w 310286"/>
                <a:gd name="connsiteY23" fmla="*/ 40234 h 156057"/>
                <a:gd name="connsiteX24" fmla="*/ 20727 w 310286"/>
                <a:gd name="connsiteY24" fmla="*/ 23165 h 156057"/>
                <a:gd name="connsiteX25" fmla="*/ 39624 w 310286"/>
                <a:gd name="connsiteY25" fmla="*/ 17678 h 156057"/>
                <a:gd name="connsiteX26" fmla="*/ 95708 w 310286"/>
                <a:gd name="connsiteY26" fmla="*/ 31090 h 156057"/>
                <a:gd name="connsiteX27" fmla="*/ 92660 w 310286"/>
                <a:gd name="connsiteY27" fmla="*/ 8534 h 156057"/>
                <a:gd name="connsiteX28" fmla="*/ 107900 w 310286"/>
                <a:gd name="connsiteY28" fmla="*/ 0 h 156057"/>
                <a:gd name="connsiteX29" fmla="*/ 157887 w 310286"/>
                <a:gd name="connsiteY29" fmla="*/ 16459 h 156057"/>
                <a:gd name="connsiteX30" fmla="*/ 167640 w 310286"/>
                <a:gd name="connsiteY30" fmla="*/ 12192 h 156057"/>
                <a:gd name="connsiteX31" fmla="*/ 220065 w 310286"/>
                <a:gd name="connsiteY31" fmla="*/ 13411 h 156057"/>
                <a:gd name="connsiteX32" fmla="*/ 268224 w 310286"/>
                <a:gd name="connsiteY32" fmla="*/ 17069 h 156057"/>
                <a:gd name="connsiteX33" fmla="*/ 288951 w 310286"/>
                <a:gd name="connsiteY33" fmla="*/ 31090 h 156057"/>
                <a:gd name="connsiteX34" fmla="*/ 310287 w 310286"/>
                <a:gd name="connsiteY34" fmla="*/ 37186 h 15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286" h="156057">
                  <a:moveTo>
                    <a:pt x="310287" y="37186"/>
                  </a:moveTo>
                  <a:lnTo>
                    <a:pt x="309068" y="45720"/>
                  </a:lnTo>
                  <a:lnTo>
                    <a:pt x="267005" y="66446"/>
                  </a:lnTo>
                  <a:lnTo>
                    <a:pt x="260909" y="82296"/>
                  </a:lnTo>
                  <a:lnTo>
                    <a:pt x="221895" y="86563"/>
                  </a:lnTo>
                  <a:lnTo>
                    <a:pt x="218237" y="111557"/>
                  </a:lnTo>
                  <a:lnTo>
                    <a:pt x="182880" y="106070"/>
                  </a:lnTo>
                  <a:lnTo>
                    <a:pt x="163373" y="113995"/>
                  </a:lnTo>
                  <a:lnTo>
                    <a:pt x="138380" y="132283"/>
                  </a:lnTo>
                  <a:lnTo>
                    <a:pt x="145695" y="141427"/>
                  </a:lnTo>
                  <a:lnTo>
                    <a:pt x="138989" y="149962"/>
                  </a:lnTo>
                  <a:lnTo>
                    <a:pt x="80468" y="156058"/>
                  </a:lnTo>
                  <a:lnTo>
                    <a:pt x="37185" y="143256"/>
                  </a:lnTo>
                  <a:lnTo>
                    <a:pt x="3657" y="146304"/>
                  </a:lnTo>
                  <a:lnTo>
                    <a:pt x="0" y="124358"/>
                  </a:lnTo>
                  <a:lnTo>
                    <a:pt x="36576" y="130454"/>
                  </a:lnTo>
                  <a:lnTo>
                    <a:pt x="45111" y="118872"/>
                  </a:lnTo>
                  <a:lnTo>
                    <a:pt x="70104" y="122530"/>
                  </a:lnTo>
                  <a:lnTo>
                    <a:pt x="102413" y="94488"/>
                  </a:lnTo>
                  <a:lnTo>
                    <a:pt x="58521" y="73762"/>
                  </a:lnTo>
                  <a:lnTo>
                    <a:pt x="39015" y="83515"/>
                  </a:lnTo>
                  <a:lnTo>
                    <a:pt x="10973" y="68885"/>
                  </a:lnTo>
                  <a:lnTo>
                    <a:pt x="29261" y="43891"/>
                  </a:lnTo>
                  <a:lnTo>
                    <a:pt x="18897" y="40234"/>
                  </a:lnTo>
                  <a:lnTo>
                    <a:pt x="20727" y="23165"/>
                  </a:lnTo>
                  <a:lnTo>
                    <a:pt x="39624" y="17678"/>
                  </a:lnTo>
                  <a:lnTo>
                    <a:pt x="95708" y="31090"/>
                  </a:lnTo>
                  <a:lnTo>
                    <a:pt x="92660" y="8534"/>
                  </a:lnTo>
                  <a:lnTo>
                    <a:pt x="107900" y="0"/>
                  </a:lnTo>
                  <a:lnTo>
                    <a:pt x="157887" y="16459"/>
                  </a:lnTo>
                  <a:lnTo>
                    <a:pt x="167640" y="12192"/>
                  </a:lnTo>
                  <a:lnTo>
                    <a:pt x="220065" y="13411"/>
                  </a:lnTo>
                  <a:lnTo>
                    <a:pt x="268224" y="17069"/>
                  </a:lnTo>
                  <a:lnTo>
                    <a:pt x="288951" y="31090"/>
                  </a:lnTo>
                  <a:lnTo>
                    <a:pt x="310287" y="371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5" name="Forme libre : forme 134">
              <a:extLst>
                <a:ext uri="{FF2B5EF4-FFF2-40B4-BE49-F238E27FC236}">
                  <a16:creationId xmlns:a16="http://schemas.microsoft.com/office/drawing/2014/main" id="{404B05A8-13F6-F78F-12DA-3F31B605FB47}"/>
                </a:ext>
              </a:extLst>
            </p:cNvPr>
            <p:cNvSpPr/>
            <p:nvPr/>
          </p:nvSpPr>
          <p:spPr>
            <a:xfrm>
              <a:off x="9521952" y="3847184"/>
              <a:ext cx="181050" cy="159715"/>
            </a:xfrm>
            <a:custGeom>
              <a:avLst/>
              <a:gdLst>
                <a:gd name="connsiteX0" fmla="*/ 169469 w 181050"/>
                <a:gd name="connsiteY0" fmla="*/ 14021 h 159715"/>
                <a:gd name="connsiteX1" fmla="*/ 180441 w 181050"/>
                <a:gd name="connsiteY1" fmla="*/ 40234 h 159715"/>
                <a:gd name="connsiteX2" fmla="*/ 181051 w 181050"/>
                <a:gd name="connsiteY2" fmla="*/ 87173 h 159715"/>
                <a:gd name="connsiteX3" fmla="*/ 126187 w 181050"/>
                <a:gd name="connsiteY3" fmla="*/ 117653 h 159715"/>
                <a:gd name="connsiteX4" fmla="*/ 143256 w 181050"/>
                <a:gd name="connsiteY4" fmla="*/ 140818 h 159715"/>
                <a:gd name="connsiteX5" fmla="*/ 107289 w 181050"/>
                <a:gd name="connsiteY5" fmla="*/ 143866 h 159715"/>
                <a:gd name="connsiteX6" fmla="*/ 79248 w 181050"/>
                <a:gd name="connsiteY6" fmla="*/ 159715 h 159715"/>
                <a:gd name="connsiteX7" fmla="*/ 49987 w 181050"/>
                <a:gd name="connsiteY7" fmla="*/ 154229 h 159715"/>
                <a:gd name="connsiteX8" fmla="*/ 34137 w 181050"/>
                <a:gd name="connsiteY8" fmla="*/ 133503 h 159715"/>
                <a:gd name="connsiteX9" fmla="*/ 12801 w 181050"/>
                <a:gd name="connsiteY9" fmla="*/ 93269 h 159715"/>
                <a:gd name="connsiteX10" fmla="*/ 0 w 181050"/>
                <a:gd name="connsiteY10" fmla="*/ 45720 h 159715"/>
                <a:gd name="connsiteX11" fmla="*/ 18897 w 181050"/>
                <a:gd name="connsiteY11" fmla="*/ 13411 h 159715"/>
                <a:gd name="connsiteX12" fmla="*/ 62179 w 181050"/>
                <a:gd name="connsiteY12" fmla="*/ 6096 h 159715"/>
                <a:gd name="connsiteX13" fmla="*/ 94488 w 181050"/>
                <a:gd name="connsiteY13" fmla="*/ 11583 h 159715"/>
                <a:gd name="connsiteX14" fmla="*/ 124968 w 181050"/>
                <a:gd name="connsiteY14" fmla="*/ 26823 h 159715"/>
                <a:gd name="connsiteX15" fmla="*/ 137160 w 181050"/>
                <a:gd name="connsiteY15" fmla="*/ 0 h 159715"/>
                <a:gd name="connsiteX16" fmla="*/ 169469 w 181050"/>
                <a:gd name="connsiteY16" fmla="*/ 14021 h 15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050" h="159715">
                  <a:moveTo>
                    <a:pt x="169469" y="14021"/>
                  </a:moveTo>
                  <a:lnTo>
                    <a:pt x="180441" y="40234"/>
                  </a:lnTo>
                  <a:lnTo>
                    <a:pt x="181051" y="87173"/>
                  </a:lnTo>
                  <a:lnTo>
                    <a:pt x="126187" y="117653"/>
                  </a:lnTo>
                  <a:lnTo>
                    <a:pt x="143256" y="140818"/>
                  </a:lnTo>
                  <a:lnTo>
                    <a:pt x="107289" y="143866"/>
                  </a:lnTo>
                  <a:lnTo>
                    <a:pt x="79248" y="159715"/>
                  </a:lnTo>
                  <a:lnTo>
                    <a:pt x="49987" y="154229"/>
                  </a:lnTo>
                  <a:lnTo>
                    <a:pt x="34137" y="133503"/>
                  </a:lnTo>
                  <a:lnTo>
                    <a:pt x="12801" y="93269"/>
                  </a:lnTo>
                  <a:lnTo>
                    <a:pt x="0" y="45720"/>
                  </a:lnTo>
                  <a:lnTo>
                    <a:pt x="18897" y="13411"/>
                  </a:lnTo>
                  <a:lnTo>
                    <a:pt x="62179" y="6096"/>
                  </a:lnTo>
                  <a:lnTo>
                    <a:pt x="94488" y="11583"/>
                  </a:lnTo>
                  <a:lnTo>
                    <a:pt x="124968" y="26823"/>
                  </a:lnTo>
                  <a:lnTo>
                    <a:pt x="137160" y="0"/>
                  </a:lnTo>
                  <a:lnTo>
                    <a:pt x="169469" y="1402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6" name="Forme libre : forme 135">
              <a:extLst>
                <a:ext uri="{FF2B5EF4-FFF2-40B4-BE49-F238E27FC236}">
                  <a16:creationId xmlns:a16="http://schemas.microsoft.com/office/drawing/2014/main" id="{8F2F170A-FEB3-6A2D-2D20-8EEE44DB3ABA}"/>
                </a:ext>
              </a:extLst>
            </p:cNvPr>
            <p:cNvSpPr/>
            <p:nvPr/>
          </p:nvSpPr>
          <p:spPr>
            <a:xfrm>
              <a:off x="10076078" y="2906572"/>
              <a:ext cx="144474" cy="164592"/>
            </a:xfrm>
            <a:custGeom>
              <a:avLst/>
              <a:gdLst>
                <a:gd name="connsiteX0" fmla="*/ 0 w 144474"/>
                <a:gd name="connsiteY0" fmla="*/ 33528 h 164592"/>
                <a:gd name="connsiteX1" fmla="*/ 0 w 144474"/>
                <a:gd name="connsiteY1" fmla="*/ 29870 h 164592"/>
                <a:gd name="connsiteX2" fmla="*/ 15240 w 144474"/>
                <a:gd name="connsiteY2" fmla="*/ 31090 h 164592"/>
                <a:gd name="connsiteX3" fmla="*/ 18897 w 144474"/>
                <a:gd name="connsiteY3" fmla="*/ 14021 h 164592"/>
                <a:gd name="connsiteX4" fmla="*/ 40843 w 144474"/>
                <a:gd name="connsiteY4" fmla="*/ 11582 h 164592"/>
                <a:gd name="connsiteX5" fmla="*/ 53035 w 144474"/>
                <a:gd name="connsiteY5" fmla="*/ 9144 h 164592"/>
                <a:gd name="connsiteX6" fmla="*/ 53035 w 144474"/>
                <a:gd name="connsiteY6" fmla="*/ 0 h 164592"/>
                <a:gd name="connsiteX7" fmla="*/ 103632 w 144474"/>
                <a:gd name="connsiteY7" fmla="*/ 45720 h 164592"/>
                <a:gd name="connsiteX8" fmla="*/ 123748 w 144474"/>
                <a:gd name="connsiteY8" fmla="*/ 71323 h 164592"/>
                <a:gd name="connsiteX9" fmla="*/ 144475 w 144474"/>
                <a:gd name="connsiteY9" fmla="*/ 116434 h 164592"/>
                <a:gd name="connsiteX10" fmla="*/ 141427 w 144474"/>
                <a:gd name="connsiteY10" fmla="*/ 137770 h 164592"/>
                <a:gd name="connsiteX11" fmla="*/ 115215 w 144474"/>
                <a:gd name="connsiteY11" fmla="*/ 145085 h 164592"/>
                <a:gd name="connsiteX12" fmla="*/ 96316 w 144474"/>
                <a:gd name="connsiteY12" fmla="*/ 161544 h 164592"/>
                <a:gd name="connsiteX13" fmla="*/ 68275 w 144474"/>
                <a:gd name="connsiteY13" fmla="*/ 164592 h 164592"/>
                <a:gd name="connsiteX14" fmla="*/ 55473 w 144474"/>
                <a:gd name="connsiteY14" fmla="*/ 143256 h 164592"/>
                <a:gd name="connsiteX15" fmla="*/ 48768 w 144474"/>
                <a:gd name="connsiteY15" fmla="*/ 113995 h 164592"/>
                <a:gd name="connsiteX16" fmla="*/ 16459 w 144474"/>
                <a:gd name="connsiteY16" fmla="*/ 73762 h 164592"/>
                <a:gd name="connsiteX17" fmla="*/ 37185 w 144474"/>
                <a:gd name="connsiteY17" fmla="*/ 67056 h 164592"/>
                <a:gd name="connsiteX18" fmla="*/ 0 w 144474"/>
                <a:gd name="connsiteY18" fmla="*/ 33528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474" h="164592">
                  <a:moveTo>
                    <a:pt x="0" y="33528"/>
                  </a:moveTo>
                  <a:lnTo>
                    <a:pt x="0" y="29870"/>
                  </a:lnTo>
                  <a:lnTo>
                    <a:pt x="15240" y="31090"/>
                  </a:lnTo>
                  <a:lnTo>
                    <a:pt x="18897" y="14021"/>
                  </a:lnTo>
                  <a:lnTo>
                    <a:pt x="40843" y="11582"/>
                  </a:lnTo>
                  <a:lnTo>
                    <a:pt x="53035" y="9144"/>
                  </a:lnTo>
                  <a:lnTo>
                    <a:pt x="53035" y="0"/>
                  </a:lnTo>
                  <a:lnTo>
                    <a:pt x="103632" y="45720"/>
                  </a:lnTo>
                  <a:lnTo>
                    <a:pt x="123748" y="71323"/>
                  </a:lnTo>
                  <a:lnTo>
                    <a:pt x="144475" y="116434"/>
                  </a:lnTo>
                  <a:lnTo>
                    <a:pt x="141427" y="137770"/>
                  </a:lnTo>
                  <a:lnTo>
                    <a:pt x="115215" y="145085"/>
                  </a:lnTo>
                  <a:lnTo>
                    <a:pt x="96316" y="161544"/>
                  </a:lnTo>
                  <a:lnTo>
                    <a:pt x="68275" y="164592"/>
                  </a:lnTo>
                  <a:lnTo>
                    <a:pt x="55473" y="143256"/>
                  </a:lnTo>
                  <a:lnTo>
                    <a:pt x="48768" y="113995"/>
                  </a:lnTo>
                  <a:lnTo>
                    <a:pt x="16459" y="73762"/>
                  </a:lnTo>
                  <a:lnTo>
                    <a:pt x="37185" y="67056"/>
                  </a:lnTo>
                  <a:lnTo>
                    <a:pt x="0" y="3352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7" name="Forme libre : forme 136">
              <a:extLst>
                <a:ext uri="{FF2B5EF4-FFF2-40B4-BE49-F238E27FC236}">
                  <a16:creationId xmlns:a16="http://schemas.microsoft.com/office/drawing/2014/main" id="{6305C505-165D-1A93-4573-83C31474D623}"/>
                </a:ext>
              </a:extLst>
            </p:cNvPr>
            <p:cNvSpPr/>
            <p:nvPr/>
          </p:nvSpPr>
          <p:spPr>
            <a:xfrm>
              <a:off x="7562088" y="3240632"/>
              <a:ext cx="64617" cy="60350"/>
            </a:xfrm>
            <a:custGeom>
              <a:avLst/>
              <a:gdLst>
                <a:gd name="connsiteX0" fmla="*/ 42672 w 64617"/>
                <a:gd name="connsiteY0" fmla="*/ 3658 h 60350"/>
                <a:gd name="connsiteX1" fmla="*/ 51816 w 64617"/>
                <a:gd name="connsiteY1" fmla="*/ 20727 h 60350"/>
                <a:gd name="connsiteX2" fmla="*/ 49987 w 64617"/>
                <a:gd name="connsiteY2" fmla="*/ 29871 h 60350"/>
                <a:gd name="connsiteX3" fmla="*/ 64617 w 64617"/>
                <a:gd name="connsiteY3" fmla="*/ 59131 h 60350"/>
                <a:gd name="connsiteX4" fmla="*/ 40843 w 64617"/>
                <a:gd name="connsiteY4" fmla="*/ 60351 h 60350"/>
                <a:gd name="connsiteX5" fmla="*/ 30480 w 64617"/>
                <a:gd name="connsiteY5" fmla="*/ 41453 h 60350"/>
                <a:gd name="connsiteX6" fmla="*/ 0 w 64617"/>
                <a:gd name="connsiteY6" fmla="*/ 37795 h 60350"/>
                <a:gd name="connsiteX7" fmla="*/ 20117 w 64617"/>
                <a:gd name="connsiteY7" fmla="*/ 0 h 60350"/>
                <a:gd name="connsiteX8" fmla="*/ 42672 w 64617"/>
                <a:gd name="connsiteY8" fmla="*/ 3658 h 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7" h="60350">
                  <a:moveTo>
                    <a:pt x="42672" y="3658"/>
                  </a:moveTo>
                  <a:lnTo>
                    <a:pt x="51816" y="20727"/>
                  </a:lnTo>
                  <a:lnTo>
                    <a:pt x="49987" y="29871"/>
                  </a:lnTo>
                  <a:lnTo>
                    <a:pt x="64617" y="59131"/>
                  </a:lnTo>
                  <a:lnTo>
                    <a:pt x="40843" y="60351"/>
                  </a:lnTo>
                  <a:lnTo>
                    <a:pt x="30480" y="41453"/>
                  </a:lnTo>
                  <a:lnTo>
                    <a:pt x="0" y="37795"/>
                  </a:lnTo>
                  <a:lnTo>
                    <a:pt x="20117" y="0"/>
                  </a:lnTo>
                  <a:lnTo>
                    <a:pt x="42672"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8" name="Forme libre : forme 137">
              <a:extLst>
                <a:ext uri="{FF2B5EF4-FFF2-40B4-BE49-F238E27FC236}">
                  <a16:creationId xmlns:a16="http://schemas.microsoft.com/office/drawing/2014/main" id="{32D25B92-2A73-090A-BB10-7397011EE5BA}"/>
                </a:ext>
              </a:extLst>
            </p:cNvPr>
            <p:cNvSpPr/>
            <p:nvPr/>
          </p:nvSpPr>
          <p:spPr>
            <a:xfrm>
              <a:off x="9409176" y="3538117"/>
              <a:ext cx="283464" cy="335889"/>
            </a:xfrm>
            <a:custGeom>
              <a:avLst/>
              <a:gdLst>
                <a:gd name="connsiteX0" fmla="*/ 282245 w 283464"/>
                <a:gd name="connsiteY0" fmla="*/ 323088 h 335889"/>
                <a:gd name="connsiteX1" fmla="*/ 249936 w 283464"/>
                <a:gd name="connsiteY1" fmla="*/ 309067 h 335889"/>
                <a:gd name="connsiteX2" fmla="*/ 237744 w 283464"/>
                <a:gd name="connsiteY2" fmla="*/ 335890 h 335889"/>
                <a:gd name="connsiteX3" fmla="*/ 207264 w 283464"/>
                <a:gd name="connsiteY3" fmla="*/ 320650 h 335889"/>
                <a:gd name="connsiteX4" fmla="*/ 216408 w 283464"/>
                <a:gd name="connsiteY4" fmla="*/ 302971 h 335889"/>
                <a:gd name="connsiteX5" fmla="*/ 213969 w 283464"/>
                <a:gd name="connsiteY5" fmla="*/ 270053 h 335889"/>
                <a:gd name="connsiteX6" fmla="*/ 181661 w 283464"/>
                <a:gd name="connsiteY6" fmla="*/ 235915 h 335889"/>
                <a:gd name="connsiteX7" fmla="*/ 173736 w 283464"/>
                <a:gd name="connsiteY7" fmla="*/ 196901 h 335889"/>
                <a:gd name="connsiteX8" fmla="*/ 143256 w 283464"/>
                <a:gd name="connsiteY8" fmla="*/ 165202 h 335889"/>
                <a:gd name="connsiteX9" fmla="*/ 117043 w 283464"/>
                <a:gd name="connsiteY9" fmla="*/ 162763 h 335889"/>
                <a:gd name="connsiteX10" fmla="*/ 112167 w 283464"/>
                <a:gd name="connsiteY10" fmla="*/ 176174 h 335889"/>
                <a:gd name="connsiteX11" fmla="*/ 92659 w 283464"/>
                <a:gd name="connsiteY11" fmla="*/ 177394 h 335889"/>
                <a:gd name="connsiteX12" fmla="*/ 81077 w 283464"/>
                <a:gd name="connsiteY12" fmla="*/ 170688 h 335889"/>
                <a:gd name="connsiteX13" fmla="*/ 48768 w 283464"/>
                <a:gd name="connsiteY13" fmla="*/ 193853 h 335889"/>
                <a:gd name="connsiteX14" fmla="*/ 42672 w 283464"/>
                <a:gd name="connsiteY14" fmla="*/ 158496 h 335889"/>
                <a:gd name="connsiteX15" fmla="*/ 45111 w 283464"/>
                <a:gd name="connsiteY15" fmla="*/ 117653 h 335889"/>
                <a:gd name="connsiteX16" fmla="*/ 21945 w 283464"/>
                <a:gd name="connsiteY16" fmla="*/ 115824 h 335889"/>
                <a:gd name="connsiteX17" fmla="*/ 16459 w 283464"/>
                <a:gd name="connsiteY17" fmla="*/ 92050 h 335889"/>
                <a:gd name="connsiteX18" fmla="*/ 0 w 283464"/>
                <a:gd name="connsiteY18" fmla="*/ 79858 h 335889"/>
                <a:gd name="connsiteX19" fmla="*/ 4877 w 283464"/>
                <a:gd name="connsiteY19" fmla="*/ 65837 h 335889"/>
                <a:gd name="connsiteX20" fmla="*/ 29871 w 283464"/>
                <a:gd name="connsiteY20" fmla="*/ 40234 h 335889"/>
                <a:gd name="connsiteX21" fmla="*/ 34747 w 283464"/>
                <a:gd name="connsiteY21" fmla="*/ 49378 h 335889"/>
                <a:gd name="connsiteX22" fmla="*/ 53035 w 283464"/>
                <a:gd name="connsiteY22" fmla="*/ 50597 h 335889"/>
                <a:gd name="connsiteX23" fmla="*/ 40843 w 283464"/>
                <a:gd name="connsiteY23" fmla="*/ 5486 h 335889"/>
                <a:gd name="connsiteX24" fmla="*/ 57303 w 283464"/>
                <a:gd name="connsiteY24" fmla="*/ 0 h 335889"/>
                <a:gd name="connsiteX25" fmla="*/ 81687 w 283464"/>
                <a:gd name="connsiteY25" fmla="*/ 31090 h 335889"/>
                <a:gd name="connsiteX26" fmla="*/ 103023 w 283464"/>
                <a:gd name="connsiteY26" fmla="*/ 66446 h 335889"/>
                <a:gd name="connsiteX27" fmla="*/ 144475 w 283464"/>
                <a:gd name="connsiteY27" fmla="*/ 66446 h 335889"/>
                <a:gd name="connsiteX28" fmla="*/ 162763 w 283464"/>
                <a:gd name="connsiteY28" fmla="*/ 100584 h 335889"/>
                <a:gd name="connsiteX29" fmla="*/ 142647 w 283464"/>
                <a:gd name="connsiteY29" fmla="*/ 110947 h 335889"/>
                <a:gd name="connsiteX30" fmla="*/ 135331 w 283464"/>
                <a:gd name="connsiteY30" fmla="*/ 124968 h 335889"/>
                <a:gd name="connsiteX31" fmla="*/ 179832 w 283464"/>
                <a:gd name="connsiteY31" fmla="*/ 148742 h 335889"/>
                <a:gd name="connsiteX32" fmla="*/ 214579 w 283464"/>
                <a:gd name="connsiteY32" fmla="*/ 195072 h 335889"/>
                <a:gd name="connsiteX33" fmla="*/ 241401 w 283464"/>
                <a:gd name="connsiteY33" fmla="*/ 229210 h 335889"/>
                <a:gd name="connsiteX34" fmla="*/ 271272 w 283464"/>
                <a:gd name="connsiteY34" fmla="*/ 256642 h 335889"/>
                <a:gd name="connsiteX35" fmla="*/ 283464 w 283464"/>
                <a:gd name="connsiteY35" fmla="*/ 284074 h 335889"/>
                <a:gd name="connsiteX36" fmla="*/ 282245 w 283464"/>
                <a:gd name="connsiteY36" fmla="*/ 323088 h 33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3464" h="335889">
                  <a:moveTo>
                    <a:pt x="282245" y="323088"/>
                  </a:moveTo>
                  <a:lnTo>
                    <a:pt x="249936" y="309067"/>
                  </a:lnTo>
                  <a:lnTo>
                    <a:pt x="237744" y="335890"/>
                  </a:lnTo>
                  <a:lnTo>
                    <a:pt x="207264" y="320650"/>
                  </a:lnTo>
                  <a:lnTo>
                    <a:pt x="216408" y="302971"/>
                  </a:lnTo>
                  <a:lnTo>
                    <a:pt x="213969" y="270053"/>
                  </a:lnTo>
                  <a:lnTo>
                    <a:pt x="181661" y="235915"/>
                  </a:lnTo>
                  <a:lnTo>
                    <a:pt x="173736" y="196901"/>
                  </a:lnTo>
                  <a:lnTo>
                    <a:pt x="143256" y="165202"/>
                  </a:lnTo>
                  <a:lnTo>
                    <a:pt x="117043" y="162763"/>
                  </a:lnTo>
                  <a:lnTo>
                    <a:pt x="112167" y="176174"/>
                  </a:lnTo>
                  <a:lnTo>
                    <a:pt x="92659" y="177394"/>
                  </a:lnTo>
                  <a:lnTo>
                    <a:pt x="81077" y="170688"/>
                  </a:lnTo>
                  <a:lnTo>
                    <a:pt x="48768" y="193853"/>
                  </a:lnTo>
                  <a:lnTo>
                    <a:pt x="42672" y="158496"/>
                  </a:lnTo>
                  <a:lnTo>
                    <a:pt x="45111" y="117653"/>
                  </a:lnTo>
                  <a:lnTo>
                    <a:pt x="21945" y="115824"/>
                  </a:lnTo>
                  <a:lnTo>
                    <a:pt x="16459" y="92050"/>
                  </a:lnTo>
                  <a:lnTo>
                    <a:pt x="0" y="79858"/>
                  </a:lnTo>
                  <a:lnTo>
                    <a:pt x="4877" y="65837"/>
                  </a:lnTo>
                  <a:lnTo>
                    <a:pt x="29871" y="40234"/>
                  </a:lnTo>
                  <a:lnTo>
                    <a:pt x="34747" y="49378"/>
                  </a:lnTo>
                  <a:lnTo>
                    <a:pt x="53035" y="50597"/>
                  </a:lnTo>
                  <a:lnTo>
                    <a:pt x="40843" y="5486"/>
                  </a:lnTo>
                  <a:lnTo>
                    <a:pt x="57303" y="0"/>
                  </a:lnTo>
                  <a:lnTo>
                    <a:pt x="81687" y="31090"/>
                  </a:lnTo>
                  <a:lnTo>
                    <a:pt x="103023" y="66446"/>
                  </a:lnTo>
                  <a:lnTo>
                    <a:pt x="144475" y="66446"/>
                  </a:lnTo>
                  <a:lnTo>
                    <a:pt x="162763" y="100584"/>
                  </a:lnTo>
                  <a:lnTo>
                    <a:pt x="142647" y="110947"/>
                  </a:lnTo>
                  <a:lnTo>
                    <a:pt x="135331" y="124968"/>
                  </a:lnTo>
                  <a:lnTo>
                    <a:pt x="179832" y="148742"/>
                  </a:lnTo>
                  <a:lnTo>
                    <a:pt x="214579" y="195072"/>
                  </a:lnTo>
                  <a:lnTo>
                    <a:pt x="241401" y="229210"/>
                  </a:lnTo>
                  <a:lnTo>
                    <a:pt x="271272" y="256642"/>
                  </a:lnTo>
                  <a:lnTo>
                    <a:pt x="283464" y="284074"/>
                  </a:lnTo>
                  <a:lnTo>
                    <a:pt x="282245" y="32308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79" name="Forme libre : forme 138">
              <a:extLst>
                <a:ext uri="{FF2B5EF4-FFF2-40B4-BE49-F238E27FC236}">
                  <a16:creationId xmlns:a16="http://schemas.microsoft.com/office/drawing/2014/main" id="{CA8218B9-7D6F-D737-7738-99790D61805E}"/>
                </a:ext>
              </a:extLst>
            </p:cNvPr>
            <p:cNvSpPr/>
            <p:nvPr/>
          </p:nvSpPr>
          <p:spPr>
            <a:xfrm>
              <a:off x="7165848" y="3061410"/>
              <a:ext cx="43890" cy="60960"/>
            </a:xfrm>
            <a:custGeom>
              <a:avLst/>
              <a:gdLst>
                <a:gd name="connsiteX0" fmla="*/ 21945 w 43890"/>
                <a:gd name="connsiteY0" fmla="*/ 53645 h 60960"/>
                <a:gd name="connsiteX1" fmla="*/ 13411 w 43890"/>
                <a:gd name="connsiteY1" fmla="*/ 54254 h 60960"/>
                <a:gd name="connsiteX2" fmla="*/ 10973 w 43890"/>
                <a:gd name="connsiteY2" fmla="*/ 60960 h 60960"/>
                <a:gd name="connsiteX3" fmla="*/ 0 w 43890"/>
                <a:gd name="connsiteY3" fmla="*/ 60960 h 60960"/>
                <a:gd name="connsiteX4" fmla="*/ 7925 w 43890"/>
                <a:gd name="connsiteY4" fmla="*/ 28651 h 60960"/>
                <a:gd name="connsiteX5" fmla="*/ 21336 w 43890"/>
                <a:gd name="connsiteY5" fmla="*/ 1219 h 60960"/>
                <a:gd name="connsiteX6" fmla="*/ 21336 w 43890"/>
                <a:gd name="connsiteY6" fmla="*/ 0 h 60960"/>
                <a:gd name="connsiteX7" fmla="*/ 36576 w 43890"/>
                <a:gd name="connsiteY7" fmla="*/ 1829 h 60960"/>
                <a:gd name="connsiteX8" fmla="*/ 43891 w 43890"/>
                <a:gd name="connsiteY8" fmla="*/ 17069 h 60960"/>
                <a:gd name="connsiteX9" fmla="*/ 27432 w 43890"/>
                <a:gd name="connsiteY9" fmla="*/ 32309 h 60960"/>
                <a:gd name="connsiteX10" fmla="*/ 21945 w 43890"/>
                <a:gd name="connsiteY10" fmla="*/ 536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0" h="60960">
                  <a:moveTo>
                    <a:pt x="21945" y="53645"/>
                  </a:moveTo>
                  <a:lnTo>
                    <a:pt x="13411" y="54254"/>
                  </a:lnTo>
                  <a:lnTo>
                    <a:pt x="10973" y="60960"/>
                  </a:lnTo>
                  <a:lnTo>
                    <a:pt x="0" y="60960"/>
                  </a:lnTo>
                  <a:lnTo>
                    <a:pt x="7925" y="28651"/>
                  </a:lnTo>
                  <a:lnTo>
                    <a:pt x="21336" y="1219"/>
                  </a:lnTo>
                  <a:lnTo>
                    <a:pt x="21336" y="0"/>
                  </a:lnTo>
                  <a:lnTo>
                    <a:pt x="36576" y="1829"/>
                  </a:lnTo>
                  <a:lnTo>
                    <a:pt x="43891" y="17069"/>
                  </a:lnTo>
                  <a:lnTo>
                    <a:pt x="27432" y="32309"/>
                  </a:lnTo>
                  <a:lnTo>
                    <a:pt x="21945" y="5364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0" name="Forme libre : forme 139">
              <a:extLst>
                <a:ext uri="{FF2B5EF4-FFF2-40B4-BE49-F238E27FC236}">
                  <a16:creationId xmlns:a16="http://schemas.microsoft.com/office/drawing/2014/main" id="{3C0F3212-5F73-9E5B-CE76-1F19F67828A9}"/>
                </a:ext>
              </a:extLst>
            </p:cNvPr>
            <p:cNvSpPr/>
            <p:nvPr/>
          </p:nvSpPr>
          <p:spPr>
            <a:xfrm>
              <a:off x="5618073" y="4083100"/>
              <a:ext cx="134721" cy="163982"/>
            </a:xfrm>
            <a:custGeom>
              <a:avLst/>
              <a:gdLst>
                <a:gd name="connsiteX0" fmla="*/ 103632 w 134721"/>
                <a:gd name="connsiteY0" fmla="*/ 33528 h 163982"/>
                <a:gd name="connsiteX1" fmla="*/ 102413 w 134721"/>
                <a:gd name="connsiteY1" fmla="*/ 44501 h 163982"/>
                <a:gd name="connsiteX2" fmla="*/ 105461 w 134721"/>
                <a:gd name="connsiteY2" fmla="*/ 63398 h 163982"/>
                <a:gd name="connsiteX3" fmla="*/ 98146 w 134721"/>
                <a:gd name="connsiteY3" fmla="*/ 81077 h 163982"/>
                <a:gd name="connsiteX4" fmla="*/ 107899 w 134721"/>
                <a:gd name="connsiteY4" fmla="*/ 92050 h 163982"/>
                <a:gd name="connsiteX5" fmla="*/ 118872 w 134721"/>
                <a:gd name="connsiteY5" fmla="*/ 94488 h 163982"/>
                <a:gd name="connsiteX6" fmla="*/ 133503 w 134721"/>
                <a:gd name="connsiteY6" fmla="*/ 110947 h 163982"/>
                <a:gd name="connsiteX7" fmla="*/ 134722 w 134721"/>
                <a:gd name="connsiteY7" fmla="*/ 126187 h 163982"/>
                <a:gd name="connsiteX8" fmla="*/ 131064 w 134721"/>
                <a:gd name="connsiteY8" fmla="*/ 131064 h 163982"/>
                <a:gd name="connsiteX9" fmla="*/ 128626 w 134721"/>
                <a:gd name="connsiteY9" fmla="*/ 163373 h 163982"/>
                <a:gd name="connsiteX10" fmla="*/ 119482 w 134721"/>
                <a:gd name="connsiteY10" fmla="*/ 163982 h 163982"/>
                <a:gd name="connsiteX11" fmla="*/ 84125 w 134721"/>
                <a:gd name="connsiteY11" fmla="*/ 145085 h 163982"/>
                <a:gd name="connsiteX12" fmla="*/ 52426 w 134721"/>
                <a:gd name="connsiteY12" fmla="*/ 115214 h 163982"/>
                <a:gd name="connsiteX13" fmla="*/ 23165 w 134721"/>
                <a:gd name="connsiteY13" fmla="*/ 93878 h 163982"/>
                <a:gd name="connsiteX14" fmla="*/ 0 w 134721"/>
                <a:gd name="connsiteY14" fmla="*/ 68885 h 163982"/>
                <a:gd name="connsiteX15" fmla="*/ 8535 w 134721"/>
                <a:gd name="connsiteY15" fmla="*/ 56083 h 163982"/>
                <a:gd name="connsiteX16" fmla="*/ 10363 w 134721"/>
                <a:gd name="connsiteY16" fmla="*/ 44501 h 163982"/>
                <a:gd name="connsiteX17" fmla="*/ 26213 w 134721"/>
                <a:gd name="connsiteY17" fmla="*/ 23774 h 163982"/>
                <a:gd name="connsiteX18" fmla="*/ 42063 w 134721"/>
                <a:gd name="connsiteY18" fmla="*/ 5486 h 163982"/>
                <a:gd name="connsiteX19" fmla="*/ 49987 w 134721"/>
                <a:gd name="connsiteY19" fmla="*/ 4267 h 163982"/>
                <a:gd name="connsiteX20" fmla="*/ 58522 w 134721"/>
                <a:gd name="connsiteY20" fmla="*/ 0 h 163982"/>
                <a:gd name="connsiteX21" fmla="*/ 73152 w 134721"/>
                <a:gd name="connsiteY21" fmla="*/ 23774 h 163982"/>
                <a:gd name="connsiteX22" fmla="*/ 70714 w 134721"/>
                <a:gd name="connsiteY22" fmla="*/ 39624 h 163982"/>
                <a:gd name="connsiteX23" fmla="*/ 77419 w 134721"/>
                <a:gd name="connsiteY23" fmla="*/ 48158 h 163982"/>
                <a:gd name="connsiteX24" fmla="*/ 87173 w 134721"/>
                <a:gd name="connsiteY24" fmla="*/ 48158 h 163982"/>
                <a:gd name="connsiteX25" fmla="*/ 93879 w 134721"/>
                <a:gd name="connsiteY25" fmla="*/ 32309 h 163982"/>
                <a:gd name="connsiteX26" fmla="*/ 103632 w 134721"/>
                <a:gd name="connsiteY26" fmla="*/ 33528 h 16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982">
                  <a:moveTo>
                    <a:pt x="103632" y="33528"/>
                  </a:moveTo>
                  <a:lnTo>
                    <a:pt x="102413" y="44501"/>
                  </a:lnTo>
                  <a:lnTo>
                    <a:pt x="105461" y="63398"/>
                  </a:lnTo>
                  <a:lnTo>
                    <a:pt x="98146" y="81077"/>
                  </a:lnTo>
                  <a:lnTo>
                    <a:pt x="107899" y="92050"/>
                  </a:lnTo>
                  <a:lnTo>
                    <a:pt x="118872" y="94488"/>
                  </a:lnTo>
                  <a:lnTo>
                    <a:pt x="133503" y="110947"/>
                  </a:lnTo>
                  <a:lnTo>
                    <a:pt x="134722" y="126187"/>
                  </a:lnTo>
                  <a:lnTo>
                    <a:pt x="131064" y="131064"/>
                  </a:lnTo>
                  <a:lnTo>
                    <a:pt x="128626" y="163373"/>
                  </a:lnTo>
                  <a:lnTo>
                    <a:pt x="119482" y="163982"/>
                  </a:lnTo>
                  <a:lnTo>
                    <a:pt x="84125" y="145085"/>
                  </a:lnTo>
                  <a:lnTo>
                    <a:pt x="52426" y="115214"/>
                  </a:lnTo>
                  <a:lnTo>
                    <a:pt x="23165" y="93878"/>
                  </a:lnTo>
                  <a:lnTo>
                    <a:pt x="0" y="68885"/>
                  </a:lnTo>
                  <a:lnTo>
                    <a:pt x="8535" y="56083"/>
                  </a:lnTo>
                  <a:lnTo>
                    <a:pt x="10363" y="44501"/>
                  </a:lnTo>
                  <a:lnTo>
                    <a:pt x="26213" y="23774"/>
                  </a:lnTo>
                  <a:lnTo>
                    <a:pt x="42063" y="5486"/>
                  </a:lnTo>
                  <a:lnTo>
                    <a:pt x="49987" y="4267"/>
                  </a:lnTo>
                  <a:lnTo>
                    <a:pt x="58522" y="0"/>
                  </a:lnTo>
                  <a:lnTo>
                    <a:pt x="73152" y="23774"/>
                  </a:lnTo>
                  <a:lnTo>
                    <a:pt x="70714" y="39624"/>
                  </a:lnTo>
                  <a:lnTo>
                    <a:pt x="77419" y="48158"/>
                  </a:lnTo>
                  <a:lnTo>
                    <a:pt x="87173" y="48158"/>
                  </a:lnTo>
                  <a:lnTo>
                    <a:pt x="93879" y="32309"/>
                  </a:lnTo>
                  <a:lnTo>
                    <a:pt x="103632" y="3352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1" name="Forme libre : forme 140">
              <a:extLst>
                <a:ext uri="{FF2B5EF4-FFF2-40B4-BE49-F238E27FC236}">
                  <a16:creationId xmlns:a16="http://schemas.microsoft.com/office/drawing/2014/main" id="{FF67DB61-7CF8-648B-8614-3817D9CDC027}"/>
                </a:ext>
              </a:extLst>
            </p:cNvPr>
            <p:cNvSpPr/>
            <p:nvPr/>
          </p:nvSpPr>
          <p:spPr>
            <a:xfrm>
              <a:off x="6325209" y="3120541"/>
              <a:ext cx="536448" cy="530352"/>
            </a:xfrm>
            <a:custGeom>
              <a:avLst/>
              <a:gdLst>
                <a:gd name="connsiteX0" fmla="*/ 518160 w 536448"/>
                <a:gd name="connsiteY0" fmla="*/ 60960 h 530352"/>
                <a:gd name="connsiteX1" fmla="*/ 507797 w 536448"/>
                <a:gd name="connsiteY1" fmla="*/ 79858 h 530352"/>
                <a:gd name="connsiteX2" fmla="*/ 513893 w 536448"/>
                <a:gd name="connsiteY2" fmla="*/ 96926 h 530352"/>
                <a:gd name="connsiteX3" fmla="*/ 507188 w 536448"/>
                <a:gd name="connsiteY3" fmla="*/ 120701 h 530352"/>
                <a:gd name="connsiteX4" fmla="*/ 519380 w 536448"/>
                <a:gd name="connsiteY4" fmla="*/ 152400 h 530352"/>
                <a:gd name="connsiteX5" fmla="*/ 527304 w 536448"/>
                <a:gd name="connsiteY5" fmla="*/ 291389 h 530352"/>
                <a:gd name="connsiteX6" fmla="*/ 533400 w 536448"/>
                <a:gd name="connsiteY6" fmla="*/ 435864 h 530352"/>
                <a:gd name="connsiteX7" fmla="*/ 536448 w 536448"/>
                <a:gd name="connsiteY7" fmla="*/ 513893 h 530352"/>
                <a:gd name="connsiteX8" fmla="*/ 497433 w 536448"/>
                <a:gd name="connsiteY8" fmla="*/ 513893 h 530352"/>
                <a:gd name="connsiteX9" fmla="*/ 497433 w 536448"/>
                <a:gd name="connsiteY9" fmla="*/ 530352 h 530352"/>
                <a:gd name="connsiteX10" fmla="*/ 359664 w 536448"/>
                <a:gd name="connsiteY10" fmla="*/ 455371 h 530352"/>
                <a:gd name="connsiteX11" fmla="*/ 222504 w 536448"/>
                <a:gd name="connsiteY11" fmla="*/ 380390 h 530352"/>
                <a:gd name="connsiteX12" fmla="*/ 188976 w 536448"/>
                <a:gd name="connsiteY12" fmla="*/ 401726 h 530352"/>
                <a:gd name="connsiteX13" fmla="*/ 165812 w 536448"/>
                <a:gd name="connsiteY13" fmla="*/ 416357 h 530352"/>
                <a:gd name="connsiteX14" fmla="*/ 146304 w 536448"/>
                <a:gd name="connsiteY14" fmla="*/ 395021 h 530352"/>
                <a:gd name="connsiteX15" fmla="*/ 92660 w 536448"/>
                <a:gd name="connsiteY15" fmla="*/ 377952 h 530352"/>
                <a:gd name="connsiteX16" fmla="*/ 77420 w 536448"/>
                <a:gd name="connsiteY16" fmla="*/ 353568 h 530352"/>
                <a:gd name="connsiteX17" fmla="*/ 49988 w 536448"/>
                <a:gd name="connsiteY17" fmla="*/ 335280 h 530352"/>
                <a:gd name="connsiteX18" fmla="*/ 34748 w 536448"/>
                <a:gd name="connsiteY18" fmla="*/ 342595 h 530352"/>
                <a:gd name="connsiteX19" fmla="*/ 21945 w 536448"/>
                <a:gd name="connsiteY19" fmla="*/ 320650 h 530352"/>
                <a:gd name="connsiteX20" fmla="*/ 20727 w 536448"/>
                <a:gd name="connsiteY20" fmla="*/ 304190 h 530352"/>
                <a:gd name="connsiteX21" fmla="*/ 0 w 536448"/>
                <a:gd name="connsiteY21" fmla="*/ 275539 h 530352"/>
                <a:gd name="connsiteX22" fmla="*/ 13412 w 536448"/>
                <a:gd name="connsiteY22" fmla="*/ 259080 h 530352"/>
                <a:gd name="connsiteX23" fmla="*/ 9753 w 536448"/>
                <a:gd name="connsiteY23" fmla="*/ 234696 h 530352"/>
                <a:gd name="connsiteX24" fmla="*/ 13412 w 536448"/>
                <a:gd name="connsiteY24" fmla="*/ 213360 h 530352"/>
                <a:gd name="connsiteX25" fmla="*/ 10973 w 536448"/>
                <a:gd name="connsiteY25" fmla="*/ 195072 h 530352"/>
                <a:gd name="connsiteX26" fmla="*/ 15849 w 536448"/>
                <a:gd name="connsiteY26" fmla="*/ 163373 h 530352"/>
                <a:gd name="connsiteX27" fmla="*/ 13412 w 536448"/>
                <a:gd name="connsiteY27" fmla="*/ 145085 h 530352"/>
                <a:gd name="connsiteX28" fmla="*/ 1829 w 536448"/>
                <a:gd name="connsiteY28" fmla="*/ 110338 h 530352"/>
                <a:gd name="connsiteX29" fmla="*/ 17679 w 536448"/>
                <a:gd name="connsiteY29" fmla="*/ 101803 h 530352"/>
                <a:gd name="connsiteX30" fmla="*/ 20117 w 536448"/>
                <a:gd name="connsiteY30" fmla="*/ 84734 h 530352"/>
                <a:gd name="connsiteX31" fmla="*/ 16460 w 536448"/>
                <a:gd name="connsiteY31" fmla="*/ 68885 h 530352"/>
                <a:gd name="connsiteX32" fmla="*/ 38405 w 536448"/>
                <a:gd name="connsiteY32" fmla="*/ 53645 h 530352"/>
                <a:gd name="connsiteX33" fmla="*/ 48159 w 536448"/>
                <a:gd name="connsiteY33" fmla="*/ 40843 h 530352"/>
                <a:gd name="connsiteX34" fmla="*/ 64008 w 536448"/>
                <a:gd name="connsiteY34" fmla="*/ 29870 h 530352"/>
                <a:gd name="connsiteX35" fmla="*/ 64617 w 536448"/>
                <a:gd name="connsiteY35" fmla="*/ 0 h 530352"/>
                <a:gd name="connsiteX36" fmla="*/ 103632 w 536448"/>
                <a:gd name="connsiteY36" fmla="*/ 13411 h 530352"/>
                <a:gd name="connsiteX37" fmla="*/ 117653 w 536448"/>
                <a:gd name="connsiteY37" fmla="*/ 9754 h 530352"/>
                <a:gd name="connsiteX38" fmla="*/ 145085 w 536448"/>
                <a:gd name="connsiteY38" fmla="*/ 16459 h 530352"/>
                <a:gd name="connsiteX39" fmla="*/ 189585 w 536448"/>
                <a:gd name="connsiteY39" fmla="*/ 34138 h 530352"/>
                <a:gd name="connsiteX40" fmla="*/ 206655 w 536448"/>
                <a:gd name="connsiteY40" fmla="*/ 68885 h 530352"/>
                <a:gd name="connsiteX41" fmla="*/ 236525 w 536448"/>
                <a:gd name="connsiteY41" fmla="*/ 76200 h 530352"/>
                <a:gd name="connsiteX42" fmla="*/ 284073 w 536448"/>
                <a:gd name="connsiteY42" fmla="*/ 92659 h 530352"/>
                <a:gd name="connsiteX43" fmla="*/ 320649 w 536448"/>
                <a:gd name="connsiteY43" fmla="*/ 112166 h 530352"/>
                <a:gd name="connsiteX44" fmla="*/ 335889 w 536448"/>
                <a:gd name="connsiteY44" fmla="*/ 101803 h 530352"/>
                <a:gd name="connsiteX45" fmla="*/ 351129 w 536448"/>
                <a:gd name="connsiteY45" fmla="*/ 84125 h 530352"/>
                <a:gd name="connsiteX46" fmla="*/ 341376 w 536448"/>
                <a:gd name="connsiteY46" fmla="*/ 54254 h 530352"/>
                <a:gd name="connsiteX47" fmla="*/ 350520 w 536448"/>
                <a:gd name="connsiteY47" fmla="*/ 34747 h 530352"/>
                <a:gd name="connsiteX48" fmla="*/ 373076 w 536448"/>
                <a:gd name="connsiteY48" fmla="*/ 16459 h 530352"/>
                <a:gd name="connsiteX49" fmla="*/ 395631 w 536448"/>
                <a:gd name="connsiteY49" fmla="*/ 11582 h 530352"/>
                <a:gd name="connsiteX50" fmla="*/ 440741 w 536448"/>
                <a:gd name="connsiteY50" fmla="*/ 19507 h 530352"/>
                <a:gd name="connsiteX51" fmla="*/ 452933 w 536448"/>
                <a:gd name="connsiteY51" fmla="*/ 36576 h 530352"/>
                <a:gd name="connsiteX52" fmla="*/ 465125 w 536448"/>
                <a:gd name="connsiteY52" fmla="*/ 37186 h 530352"/>
                <a:gd name="connsiteX53" fmla="*/ 476097 w 536448"/>
                <a:gd name="connsiteY53" fmla="*/ 43891 h 530352"/>
                <a:gd name="connsiteX54" fmla="*/ 509016 w 536448"/>
                <a:gd name="connsiteY54" fmla="*/ 48158 h 530352"/>
                <a:gd name="connsiteX55" fmla="*/ 518160 w 536448"/>
                <a:gd name="connsiteY55" fmla="*/ 60960 h 53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30352">
                  <a:moveTo>
                    <a:pt x="518160" y="60960"/>
                  </a:moveTo>
                  <a:lnTo>
                    <a:pt x="507797" y="79858"/>
                  </a:lnTo>
                  <a:lnTo>
                    <a:pt x="513893" y="96926"/>
                  </a:lnTo>
                  <a:lnTo>
                    <a:pt x="507188" y="120701"/>
                  </a:lnTo>
                  <a:lnTo>
                    <a:pt x="519380" y="152400"/>
                  </a:lnTo>
                  <a:lnTo>
                    <a:pt x="527304" y="291389"/>
                  </a:lnTo>
                  <a:lnTo>
                    <a:pt x="533400" y="435864"/>
                  </a:lnTo>
                  <a:lnTo>
                    <a:pt x="536448" y="513893"/>
                  </a:lnTo>
                  <a:lnTo>
                    <a:pt x="497433" y="513893"/>
                  </a:lnTo>
                  <a:lnTo>
                    <a:pt x="497433" y="530352"/>
                  </a:lnTo>
                  <a:lnTo>
                    <a:pt x="359664" y="455371"/>
                  </a:lnTo>
                  <a:lnTo>
                    <a:pt x="222504" y="380390"/>
                  </a:lnTo>
                  <a:lnTo>
                    <a:pt x="188976" y="401726"/>
                  </a:lnTo>
                  <a:lnTo>
                    <a:pt x="165812" y="416357"/>
                  </a:lnTo>
                  <a:lnTo>
                    <a:pt x="146304" y="395021"/>
                  </a:lnTo>
                  <a:lnTo>
                    <a:pt x="92660" y="377952"/>
                  </a:lnTo>
                  <a:lnTo>
                    <a:pt x="77420" y="353568"/>
                  </a:lnTo>
                  <a:lnTo>
                    <a:pt x="49988" y="335280"/>
                  </a:lnTo>
                  <a:lnTo>
                    <a:pt x="34748" y="342595"/>
                  </a:lnTo>
                  <a:lnTo>
                    <a:pt x="21945" y="320650"/>
                  </a:lnTo>
                  <a:lnTo>
                    <a:pt x="20727" y="304190"/>
                  </a:lnTo>
                  <a:lnTo>
                    <a:pt x="0" y="275539"/>
                  </a:lnTo>
                  <a:lnTo>
                    <a:pt x="13412" y="259080"/>
                  </a:lnTo>
                  <a:lnTo>
                    <a:pt x="9753" y="234696"/>
                  </a:lnTo>
                  <a:lnTo>
                    <a:pt x="13412" y="213360"/>
                  </a:lnTo>
                  <a:lnTo>
                    <a:pt x="10973" y="195072"/>
                  </a:lnTo>
                  <a:lnTo>
                    <a:pt x="15849" y="163373"/>
                  </a:lnTo>
                  <a:lnTo>
                    <a:pt x="13412" y="145085"/>
                  </a:lnTo>
                  <a:lnTo>
                    <a:pt x="1829" y="110338"/>
                  </a:lnTo>
                  <a:lnTo>
                    <a:pt x="17679" y="101803"/>
                  </a:lnTo>
                  <a:lnTo>
                    <a:pt x="20117" y="84734"/>
                  </a:lnTo>
                  <a:lnTo>
                    <a:pt x="16460" y="68885"/>
                  </a:lnTo>
                  <a:lnTo>
                    <a:pt x="38405" y="53645"/>
                  </a:lnTo>
                  <a:lnTo>
                    <a:pt x="48159" y="40843"/>
                  </a:lnTo>
                  <a:lnTo>
                    <a:pt x="64008" y="29870"/>
                  </a:lnTo>
                  <a:lnTo>
                    <a:pt x="64617" y="0"/>
                  </a:lnTo>
                  <a:lnTo>
                    <a:pt x="103632" y="13411"/>
                  </a:lnTo>
                  <a:lnTo>
                    <a:pt x="117653" y="9754"/>
                  </a:lnTo>
                  <a:lnTo>
                    <a:pt x="145085" y="16459"/>
                  </a:lnTo>
                  <a:lnTo>
                    <a:pt x="189585" y="34138"/>
                  </a:lnTo>
                  <a:lnTo>
                    <a:pt x="206655" y="68885"/>
                  </a:lnTo>
                  <a:lnTo>
                    <a:pt x="236525" y="76200"/>
                  </a:lnTo>
                  <a:lnTo>
                    <a:pt x="284073" y="92659"/>
                  </a:lnTo>
                  <a:lnTo>
                    <a:pt x="320649" y="112166"/>
                  </a:lnTo>
                  <a:lnTo>
                    <a:pt x="335889" y="101803"/>
                  </a:lnTo>
                  <a:lnTo>
                    <a:pt x="351129" y="84125"/>
                  </a:lnTo>
                  <a:lnTo>
                    <a:pt x="341376" y="54254"/>
                  </a:lnTo>
                  <a:lnTo>
                    <a:pt x="350520" y="34747"/>
                  </a:lnTo>
                  <a:lnTo>
                    <a:pt x="373076" y="16459"/>
                  </a:lnTo>
                  <a:lnTo>
                    <a:pt x="395631" y="11582"/>
                  </a:lnTo>
                  <a:lnTo>
                    <a:pt x="440741" y="19507"/>
                  </a:lnTo>
                  <a:lnTo>
                    <a:pt x="452933" y="36576"/>
                  </a:lnTo>
                  <a:lnTo>
                    <a:pt x="465125" y="37186"/>
                  </a:lnTo>
                  <a:lnTo>
                    <a:pt x="476097" y="43891"/>
                  </a:lnTo>
                  <a:lnTo>
                    <a:pt x="509016" y="48158"/>
                  </a:lnTo>
                  <a:lnTo>
                    <a:pt x="518160" y="6096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2" name="Forme libre : forme 141">
              <a:extLst>
                <a:ext uri="{FF2B5EF4-FFF2-40B4-BE49-F238E27FC236}">
                  <a16:creationId xmlns:a16="http://schemas.microsoft.com/office/drawing/2014/main" id="{4C7E702B-653E-1B3A-DA76-8B6EF4B75ABC}"/>
                </a:ext>
              </a:extLst>
            </p:cNvPr>
            <p:cNvSpPr/>
            <p:nvPr/>
          </p:nvSpPr>
          <p:spPr>
            <a:xfrm>
              <a:off x="8758733" y="4033112"/>
              <a:ext cx="73152" cy="150571"/>
            </a:xfrm>
            <a:custGeom>
              <a:avLst/>
              <a:gdLst>
                <a:gd name="connsiteX0" fmla="*/ 55473 w 73152"/>
                <a:gd name="connsiteY0" fmla="*/ 141427 h 150571"/>
                <a:gd name="connsiteX1" fmla="*/ 26212 w 73152"/>
                <a:gd name="connsiteY1" fmla="*/ 150571 h 150571"/>
                <a:gd name="connsiteX2" fmla="*/ 8534 w 73152"/>
                <a:gd name="connsiteY2" fmla="*/ 119482 h 150571"/>
                <a:gd name="connsiteX3" fmla="*/ 0 w 73152"/>
                <a:gd name="connsiteY3" fmla="*/ 63399 h 150571"/>
                <a:gd name="connsiteX4" fmla="*/ 12192 w 73152"/>
                <a:gd name="connsiteY4" fmla="*/ 0 h 150571"/>
                <a:gd name="connsiteX5" fmla="*/ 37185 w 73152"/>
                <a:gd name="connsiteY5" fmla="*/ 21336 h 150571"/>
                <a:gd name="connsiteX6" fmla="*/ 54254 w 73152"/>
                <a:gd name="connsiteY6" fmla="*/ 48768 h 150571"/>
                <a:gd name="connsiteX7" fmla="*/ 73152 w 73152"/>
                <a:gd name="connsiteY7" fmla="*/ 89611 h 150571"/>
                <a:gd name="connsiteX8" fmla="*/ 69494 w 73152"/>
                <a:gd name="connsiteY8" fmla="*/ 130455 h 150571"/>
                <a:gd name="connsiteX9" fmla="*/ 55473 w 73152"/>
                <a:gd name="connsiteY9" fmla="*/ 141427 h 1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 h="150571">
                  <a:moveTo>
                    <a:pt x="55473" y="141427"/>
                  </a:moveTo>
                  <a:lnTo>
                    <a:pt x="26212" y="150571"/>
                  </a:lnTo>
                  <a:lnTo>
                    <a:pt x="8534" y="119482"/>
                  </a:lnTo>
                  <a:lnTo>
                    <a:pt x="0" y="63399"/>
                  </a:lnTo>
                  <a:lnTo>
                    <a:pt x="12192" y="0"/>
                  </a:lnTo>
                  <a:lnTo>
                    <a:pt x="37185" y="21336"/>
                  </a:lnTo>
                  <a:lnTo>
                    <a:pt x="54254" y="48768"/>
                  </a:lnTo>
                  <a:lnTo>
                    <a:pt x="73152" y="89611"/>
                  </a:lnTo>
                  <a:lnTo>
                    <a:pt x="69494" y="130455"/>
                  </a:lnTo>
                  <a:lnTo>
                    <a:pt x="55473" y="14142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3" name="Forme libre : forme 142">
              <a:extLst>
                <a:ext uri="{FF2B5EF4-FFF2-40B4-BE49-F238E27FC236}">
                  <a16:creationId xmlns:a16="http://schemas.microsoft.com/office/drawing/2014/main" id="{A461CC01-0545-48C7-C0CD-333B4428ACB4}"/>
                </a:ext>
              </a:extLst>
            </p:cNvPr>
            <p:cNvSpPr/>
            <p:nvPr/>
          </p:nvSpPr>
          <p:spPr>
            <a:xfrm>
              <a:off x="6909206" y="5538215"/>
              <a:ext cx="78638" cy="78638"/>
            </a:xfrm>
            <a:custGeom>
              <a:avLst/>
              <a:gdLst>
                <a:gd name="connsiteX0" fmla="*/ 34747 w 78638"/>
                <a:gd name="connsiteY0" fmla="*/ 74371 h 78638"/>
                <a:gd name="connsiteX1" fmla="*/ 22555 w 78638"/>
                <a:gd name="connsiteY1" fmla="*/ 78638 h 78638"/>
                <a:gd name="connsiteX2" fmla="*/ 0 w 78638"/>
                <a:gd name="connsiteY2" fmla="*/ 48158 h 78638"/>
                <a:gd name="connsiteX3" fmla="*/ 19507 w 78638"/>
                <a:gd name="connsiteY3" fmla="*/ 23774 h 78638"/>
                <a:gd name="connsiteX4" fmla="*/ 38404 w 78638"/>
                <a:gd name="connsiteY4" fmla="*/ 8534 h 78638"/>
                <a:gd name="connsiteX5" fmla="*/ 54864 w 78638"/>
                <a:gd name="connsiteY5" fmla="*/ 0 h 78638"/>
                <a:gd name="connsiteX6" fmla="*/ 68275 w 78638"/>
                <a:gd name="connsiteY6" fmla="*/ 12192 h 78638"/>
                <a:gd name="connsiteX7" fmla="*/ 78639 w 78638"/>
                <a:gd name="connsiteY7" fmla="*/ 24384 h 78638"/>
                <a:gd name="connsiteX8" fmla="*/ 67056 w 78638"/>
                <a:gd name="connsiteY8" fmla="*/ 43281 h 78638"/>
                <a:gd name="connsiteX9" fmla="*/ 60351 w 78638"/>
                <a:gd name="connsiteY9" fmla="*/ 56083 h 78638"/>
                <a:gd name="connsiteX10" fmla="*/ 41452 w 78638"/>
                <a:gd name="connsiteY10" fmla="*/ 62179 h 78638"/>
                <a:gd name="connsiteX11" fmla="*/ 34747 w 78638"/>
                <a:gd name="connsiteY11" fmla="*/ 74371 h 7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638">
                  <a:moveTo>
                    <a:pt x="34747" y="74371"/>
                  </a:moveTo>
                  <a:lnTo>
                    <a:pt x="22555" y="78638"/>
                  </a:lnTo>
                  <a:lnTo>
                    <a:pt x="0" y="48158"/>
                  </a:lnTo>
                  <a:lnTo>
                    <a:pt x="19507" y="23774"/>
                  </a:lnTo>
                  <a:lnTo>
                    <a:pt x="38404" y="8534"/>
                  </a:lnTo>
                  <a:lnTo>
                    <a:pt x="54864" y="0"/>
                  </a:lnTo>
                  <a:lnTo>
                    <a:pt x="68275" y="12192"/>
                  </a:lnTo>
                  <a:lnTo>
                    <a:pt x="78639" y="24384"/>
                  </a:lnTo>
                  <a:lnTo>
                    <a:pt x="67056" y="43281"/>
                  </a:lnTo>
                  <a:lnTo>
                    <a:pt x="60351" y="56083"/>
                  </a:lnTo>
                  <a:lnTo>
                    <a:pt x="41452" y="62179"/>
                  </a:lnTo>
                  <a:lnTo>
                    <a:pt x="34747" y="7437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4" name="Forme libre : forme 143">
              <a:extLst>
                <a:ext uri="{FF2B5EF4-FFF2-40B4-BE49-F238E27FC236}">
                  <a16:creationId xmlns:a16="http://schemas.microsoft.com/office/drawing/2014/main" id="{0794F22D-92E5-B143-5156-7B7869B575E2}"/>
                </a:ext>
              </a:extLst>
            </p:cNvPr>
            <p:cNvSpPr/>
            <p:nvPr/>
          </p:nvSpPr>
          <p:spPr>
            <a:xfrm>
              <a:off x="6615378" y="2230525"/>
              <a:ext cx="163982" cy="90830"/>
            </a:xfrm>
            <a:custGeom>
              <a:avLst/>
              <a:gdLst>
                <a:gd name="connsiteX0" fmla="*/ 157887 w 163982"/>
                <a:gd name="connsiteY0" fmla="*/ 27432 h 90830"/>
                <a:gd name="connsiteX1" fmla="*/ 163983 w 163982"/>
                <a:gd name="connsiteY1" fmla="*/ 43891 h 90830"/>
                <a:gd name="connsiteX2" fmla="*/ 142037 w 163982"/>
                <a:gd name="connsiteY2" fmla="*/ 56083 h 90830"/>
                <a:gd name="connsiteX3" fmla="*/ 138989 w 163982"/>
                <a:gd name="connsiteY3" fmla="*/ 76810 h 90830"/>
                <a:gd name="connsiteX4" fmla="*/ 109728 w 163982"/>
                <a:gd name="connsiteY4" fmla="*/ 90830 h 90830"/>
                <a:gd name="connsiteX5" fmla="*/ 81077 w 163982"/>
                <a:gd name="connsiteY5" fmla="*/ 90830 h 90830"/>
                <a:gd name="connsiteX6" fmla="*/ 72543 w 163982"/>
                <a:gd name="connsiteY6" fmla="*/ 79248 h 90830"/>
                <a:gd name="connsiteX7" fmla="*/ 57303 w 163982"/>
                <a:gd name="connsiteY7" fmla="*/ 74981 h 90830"/>
                <a:gd name="connsiteX8" fmla="*/ 53645 w 163982"/>
                <a:gd name="connsiteY8" fmla="*/ 65837 h 90830"/>
                <a:gd name="connsiteX9" fmla="*/ 54864 w 163982"/>
                <a:gd name="connsiteY9" fmla="*/ 55474 h 90830"/>
                <a:gd name="connsiteX10" fmla="*/ 41453 w 163982"/>
                <a:gd name="connsiteY10" fmla="*/ 49987 h 90830"/>
                <a:gd name="connsiteX11" fmla="*/ 10364 w 163982"/>
                <a:gd name="connsiteY11" fmla="*/ 43282 h 90830"/>
                <a:gd name="connsiteX12" fmla="*/ 0 w 163982"/>
                <a:gd name="connsiteY12" fmla="*/ 12192 h 90830"/>
                <a:gd name="connsiteX13" fmla="*/ 31090 w 163982"/>
                <a:gd name="connsiteY13" fmla="*/ 1219 h 90830"/>
                <a:gd name="connsiteX14" fmla="*/ 79248 w 163982"/>
                <a:gd name="connsiteY14" fmla="*/ 3658 h 90830"/>
                <a:gd name="connsiteX15" fmla="*/ 106680 w 163982"/>
                <a:gd name="connsiteY15" fmla="*/ 0 h 90830"/>
                <a:gd name="connsiteX16" fmla="*/ 112167 w 163982"/>
                <a:gd name="connsiteY16" fmla="*/ 7315 h 90830"/>
                <a:gd name="connsiteX17" fmla="*/ 127407 w 163982"/>
                <a:gd name="connsiteY17" fmla="*/ 9754 h 90830"/>
                <a:gd name="connsiteX18" fmla="*/ 157887 w 163982"/>
                <a:gd name="connsiteY18" fmla="*/ 27432 h 9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982" h="90830">
                  <a:moveTo>
                    <a:pt x="157887" y="27432"/>
                  </a:moveTo>
                  <a:lnTo>
                    <a:pt x="163983" y="43891"/>
                  </a:lnTo>
                  <a:lnTo>
                    <a:pt x="142037" y="56083"/>
                  </a:lnTo>
                  <a:lnTo>
                    <a:pt x="138989" y="76810"/>
                  </a:lnTo>
                  <a:lnTo>
                    <a:pt x="109728" y="90830"/>
                  </a:lnTo>
                  <a:lnTo>
                    <a:pt x="81077" y="90830"/>
                  </a:lnTo>
                  <a:lnTo>
                    <a:pt x="72543" y="79248"/>
                  </a:lnTo>
                  <a:lnTo>
                    <a:pt x="57303" y="74981"/>
                  </a:lnTo>
                  <a:lnTo>
                    <a:pt x="53645" y="65837"/>
                  </a:lnTo>
                  <a:lnTo>
                    <a:pt x="54864" y="55474"/>
                  </a:lnTo>
                  <a:lnTo>
                    <a:pt x="41453" y="49987"/>
                  </a:lnTo>
                  <a:lnTo>
                    <a:pt x="10364" y="43282"/>
                  </a:lnTo>
                  <a:lnTo>
                    <a:pt x="0" y="12192"/>
                  </a:lnTo>
                  <a:lnTo>
                    <a:pt x="31090" y="1219"/>
                  </a:lnTo>
                  <a:lnTo>
                    <a:pt x="79248" y="3658"/>
                  </a:lnTo>
                  <a:lnTo>
                    <a:pt x="106680" y="0"/>
                  </a:lnTo>
                  <a:lnTo>
                    <a:pt x="112167" y="7315"/>
                  </a:lnTo>
                  <a:lnTo>
                    <a:pt x="127407" y="9754"/>
                  </a:lnTo>
                  <a:lnTo>
                    <a:pt x="157887" y="2743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5" name="Forme libre : forme 144">
              <a:extLst>
                <a:ext uri="{FF2B5EF4-FFF2-40B4-BE49-F238E27FC236}">
                  <a16:creationId xmlns:a16="http://schemas.microsoft.com/office/drawing/2014/main" id="{D2A96670-6411-F93F-721A-3DE8309A5438}"/>
                </a:ext>
              </a:extLst>
            </p:cNvPr>
            <p:cNvSpPr/>
            <p:nvPr/>
          </p:nvSpPr>
          <p:spPr>
            <a:xfrm>
              <a:off x="6183782" y="2463392"/>
              <a:ext cx="16458" cy="25603"/>
            </a:xfrm>
            <a:custGeom>
              <a:avLst/>
              <a:gdLst>
                <a:gd name="connsiteX0" fmla="*/ 15240 w 16458"/>
                <a:gd name="connsiteY0" fmla="*/ 24994 h 25603"/>
                <a:gd name="connsiteX1" fmla="*/ 6705 w 16458"/>
                <a:gd name="connsiteY1" fmla="*/ 25603 h 25603"/>
                <a:gd name="connsiteX2" fmla="*/ 0 w 16458"/>
                <a:gd name="connsiteY2" fmla="*/ 22555 h 25603"/>
                <a:gd name="connsiteX3" fmla="*/ 2438 w 16458"/>
                <a:gd name="connsiteY3" fmla="*/ 1219 h 25603"/>
                <a:gd name="connsiteX4" fmla="*/ 10363 w 16458"/>
                <a:gd name="connsiteY4" fmla="*/ 0 h 25603"/>
                <a:gd name="connsiteX5" fmla="*/ 16459 w 16458"/>
                <a:gd name="connsiteY5" fmla="*/ 8534 h 25603"/>
                <a:gd name="connsiteX6" fmla="*/ 15240 w 16458"/>
                <a:gd name="connsiteY6" fmla="*/ 24994 h 2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 h="25603">
                  <a:moveTo>
                    <a:pt x="15240" y="24994"/>
                  </a:moveTo>
                  <a:lnTo>
                    <a:pt x="6705" y="25603"/>
                  </a:lnTo>
                  <a:lnTo>
                    <a:pt x="0" y="22555"/>
                  </a:lnTo>
                  <a:lnTo>
                    <a:pt x="2438" y="1219"/>
                  </a:lnTo>
                  <a:lnTo>
                    <a:pt x="10363" y="0"/>
                  </a:lnTo>
                  <a:lnTo>
                    <a:pt x="16459" y="8534"/>
                  </a:lnTo>
                  <a:lnTo>
                    <a:pt x="15240" y="2499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6" name="Forme libre : forme 145">
              <a:extLst>
                <a:ext uri="{FF2B5EF4-FFF2-40B4-BE49-F238E27FC236}">
                  <a16:creationId xmlns:a16="http://schemas.microsoft.com/office/drawing/2014/main" id="{4D6BFF01-55D2-F0DF-5ECC-DF5707417DF0}"/>
                </a:ext>
              </a:extLst>
            </p:cNvPr>
            <p:cNvSpPr/>
            <p:nvPr/>
          </p:nvSpPr>
          <p:spPr>
            <a:xfrm>
              <a:off x="6612330" y="2172004"/>
              <a:ext cx="205435" cy="85953"/>
            </a:xfrm>
            <a:custGeom>
              <a:avLst/>
              <a:gdLst>
                <a:gd name="connsiteX0" fmla="*/ 171298 w 205435"/>
                <a:gd name="connsiteY0" fmla="*/ 18288 h 85953"/>
                <a:gd name="connsiteX1" fmla="*/ 186538 w 205435"/>
                <a:gd name="connsiteY1" fmla="*/ 26213 h 85953"/>
                <a:gd name="connsiteX2" fmla="*/ 192634 w 205435"/>
                <a:gd name="connsiteY2" fmla="*/ 43891 h 85953"/>
                <a:gd name="connsiteX3" fmla="*/ 205436 w 205435"/>
                <a:gd name="connsiteY3" fmla="*/ 65837 h 85953"/>
                <a:gd name="connsiteX4" fmla="*/ 177394 w 205435"/>
                <a:gd name="connsiteY4" fmla="*/ 79858 h 85953"/>
                <a:gd name="connsiteX5" fmla="*/ 160935 w 205435"/>
                <a:gd name="connsiteY5" fmla="*/ 85954 h 85953"/>
                <a:gd name="connsiteX6" fmla="*/ 130455 w 205435"/>
                <a:gd name="connsiteY6" fmla="*/ 68275 h 85953"/>
                <a:gd name="connsiteX7" fmla="*/ 115215 w 205435"/>
                <a:gd name="connsiteY7" fmla="*/ 65837 h 85953"/>
                <a:gd name="connsiteX8" fmla="*/ 109728 w 205435"/>
                <a:gd name="connsiteY8" fmla="*/ 58522 h 85953"/>
                <a:gd name="connsiteX9" fmla="*/ 82296 w 205435"/>
                <a:gd name="connsiteY9" fmla="*/ 62179 h 85953"/>
                <a:gd name="connsiteX10" fmla="*/ 34138 w 205435"/>
                <a:gd name="connsiteY10" fmla="*/ 59741 h 85953"/>
                <a:gd name="connsiteX11" fmla="*/ 3048 w 205435"/>
                <a:gd name="connsiteY11" fmla="*/ 70714 h 85953"/>
                <a:gd name="connsiteX12" fmla="*/ 0 w 205435"/>
                <a:gd name="connsiteY12" fmla="*/ 43282 h 85953"/>
                <a:gd name="connsiteX13" fmla="*/ 10364 w 205435"/>
                <a:gd name="connsiteY13" fmla="*/ 20117 h 85953"/>
                <a:gd name="connsiteX14" fmla="*/ 35357 w 205435"/>
                <a:gd name="connsiteY14" fmla="*/ 7925 h 85953"/>
                <a:gd name="connsiteX15" fmla="*/ 62180 w 205435"/>
                <a:gd name="connsiteY15" fmla="*/ 35357 h 85953"/>
                <a:gd name="connsiteX16" fmla="*/ 84735 w 205435"/>
                <a:gd name="connsiteY16" fmla="*/ 34138 h 85953"/>
                <a:gd name="connsiteX17" fmla="*/ 85344 w 205435"/>
                <a:gd name="connsiteY17" fmla="*/ 6096 h 85953"/>
                <a:gd name="connsiteX18" fmla="*/ 108509 w 205435"/>
                <a:gd name="connsiteY18" fmla="*/ 0 h 85953"/>
                <a:gd name="connsiteX19" fmla="*/ 121311 w 205435"/>
                <a:gd name="connsiteY19" fmla="*/ 4267 h 85953"/>
                <a:gd name="connsiteX20" fmla="*/ 148133 w 205435"/>
                <a:gd name="connsiteY20" fmla="*/ 17678 h 85953"/>
                <a:gd name="connsiteX21" fmla="*/ 171298 w 205435"/>
                <a:gd name="connsiteY21" fmla="*/ 18288 h 8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435" h="85953">
                  <a:moveTo>
                    <a:pt x="171298" y="18288"/>
                  </a:moveTo>
                  <a:lnTo>
                    <a:pt x="186538" y="26213"/>
                  </a:lnTo>
                  <a:lnTo>
                    <a:pt x="192634" y="43891"/>
                  </a:lnTo>
                  <a:lnTo>
                    <a:pt x="205436" y="65837"/>
                  </a:lnTo>
                  <a:lnTo>
                    <a:pt x="177394" y="79858"/>
                  </a:lnTo>
                  <a:lnTo>
                    <a:pt x="160935" y="85954"/>
                  </a:lnTo>
                  <a:lnTo>
                    <a:pt x="130455" y="68275"/>
                  </a:lnTo>
                  <a:lnTo>
                    <a:pt x="115215" y="65837"/>
                  </a:lnTo>
                  <a:lnTo>
                    <a:pt x="109728" y="58522"/>
                  </a:lnTo>
                  <a:lnTo>
                    <a:pt x="82296" y="62179"/>
                  </a:lnTo>
                  <a:lnTo>
                    <a:pt x="34138" y="59741"/>
                  </a:lnTo>
                  <a:lnTo>
                    <a:pt x="3048" y="70714"/>
                  </a:lnTo>
                  <a:lnTo>
                    <a:pt x="0" y="43282"/>
                  </a:lnTo>
                  <a:lnTo>
                    <a:pt x="10364" y="20117"/>
                  </a:lnTo>
                  <a:lnTo>
                    <a:pt x="35357" y="7925"/>
                  </a:lnTo>
                  <a:lnTo>
                    <a:pt x="62180" y="35357"/>
                  </a:lnTo>
                  <a:lnTo>
                    <a:pt x="84735" y="34138"/>
                  </a:lnTo>
                  <a:lnTo>
                    <a:pt x="85344" y="6096"/>
                  </a:lnTo>
                  <a:lnTo>
                    <a:pt x="108509" y="0"/>
                  </a:lnTo>
                  <a:lnTo>
                    <a:pt x="121311" y="4267"/>
                  </a:lnTo>
                  <a:lnTo>
                    <a:pt x="148133" y="17678"/>
                  </a:lnTo>
                  <a:lnTo>
                    <a:pt x="171298" y="1828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7" name="Forme libre : forme 146">
              <a:extLst>
                <a:ext uri="{FF2B5EF4-FFF2-40B4-BE49-F238E27FC236}">
                  <a16:creationId xmlns:a16="http://schemas.microsoft.com/office/drawing/2014/main" id="{69E4507E-7D30-C385-8A0C-1B809E8568C7}"/>
                </a:ext>
              </a:extLst>
            </p:cNvPr>
            <p:cNvSpPr/>
            <p:nvPr/>
          </p:nvSpPr>
          <p:spPr>
            <a:xfrm>
              <a:off x="5436412" y="3017519"/>
              <a:ext cx="539496" cy="561441"/>
            </a:xfrm>
            <a:custGeom>
              <a:avLst/>
              <a:gdLst>
                <a:gd name="connsiteX0" fmla="*/ 505968 w 539496"/>
                <a:gd name="connsiteY0" fmla="*/ 23165 h 561441"/>
                <a:gd name="connsiteX1" fmla="*/ 517551 w 539496"/>
                <a:gd name="connsiteY1" fmla="*/ 48158 h 561441"/>
                <a:gd name="connsiteX2" fmla="*/ 519379 w 539496"/>
                <a:gd name="connsiteY2" fmla="*/ 71933 h 561441"/>
                <a:gd name="connsiteX3" fmla="*/ 530962 w 539496"/>
                <a:gd name="connsiteY3" fmla="*/ 113385 h 561441"/>
                <a:gd name="connsiteX4" fmla="*/ 539496 w 539496"/>
                <a:gd name="connsiteY4" fmla="*/ 121920 h 561441"/>
                <a:gd name="connsiteX5" fmla="*/ 533400 w 539496"/>
                <a:gd name="connsiteY5" fmla="*/ 137160 h 561441"/>
                <a:gd name="connsiteX6" fmla="*/ 490119 w 539496"/>
                <a:gd name="connsiteY6" fmla="*/ 143865 h 561441"/>
                <a:gd name="connsiteX7" fmla="*/ 474879 w 539496"/>
                <a:gd name="connsiteY7" fmla="*/ 157886 h 561441"/>
                <a:gd name="connsiteX8" fmla="*/ 455981 w 539496"/>
                <a:gd name="connsiteY8" fmla="*/ 161544 h 561441"/>
                <a:gd name="connsiteX9" fmla="*/ 454152 w 539496"/>
                <a:gd name="connsiteY9" fmla="*/ 190805 h 561441"/>
                <a:gd name="connsiteX10" fmla="*/ 415138 w 539496"/>
                <a:gd name="connsiteY10" fmla="*/ 206045 h 561441"/>
                <a:gd name="connsiteX11" fmla="*/ 402336 w 539496"/>
                <a:gd name="connsiteY11" fmla="*/ 225552 h 561441"/>
                <a:gd name="connsiteX12" fmla="*/ 374904 w 539496"/>
                <a:gd name="connsiteY12" fmla="*/ 235915 h 561441"/>
                <a:gd name="connsiteX13" fmla="*/ 341986 w 539496"/>
                <a:gd name="connsiteY13" fmla="*/ 242011 h 561441"/>
                <a:gd name="connsiteX14" fmla="*/ 287731 w 539496"/>
                <a:gd name="connsiteY14" fmla="*/ 271272 h 561441"/>
                <a:gd name="connsiteX15" fmla="*/ 287122 w 539496"/>
                <a:gd name="connsiteY15" fmla="*/ 317601 h 561441"/>
                <a:gd name="connsiteX16" fmla="*/ 281635 w 539496"/>
                <a:gd name="connsiteY16" fmla="*/ 317601 h 561441"/>
                <a:gd name="connsiteX17" fmla="*/ 282245 w 539496"/>
                <a:gd name="connsiteY17" fmla="*/ 338328 h 561441"/>
                <a:gd name="connsiteX18" fmla="*/ 261519 w 539496"/>
                <a:gd name="connsiteY18" fmla="*/ 339547 h 561441"/>
                <a:gd name="connsiteX19" fmla="*/ 250546 w 539496"/>
                <a:gd name="connsiteY19" fmla="*/ 348691 h 561441"/>
                <a:gd name="connsiteX20" fmla="*/ 235306 w 539496"/>
                <a:gd name="connsiteY20" fmla="*/ 348691 h 561441"/>
                <a:gd name="connsiteX21" fmla="*/ 223114 w 539496"/>
                <a:gd name="connsiteY21" fmla="*/ 343205 h 561441"/>
                <a:gd name="connsiteX22" fmla="*/ 195072 w 539496"/>
                <a:gd name="connsiteY22" fmla="*/ 347472 h 561441"/>
                <a:gd name="connsiteX23" fmla="*/ 183490 w 539496"/>
                <a:gd name="connsiteY23" fmla="*/ 377952 h 561441"/>
                <a:gd name="connsiteX24" fmla="*/ 172517 w 539496"/>
                <a:gd name="connsiteY24" fmla="*/ 381000 h 561441"/>
                <a:gd name="connsiteX25" fmla="*/ 156058 w 539496"/>
                <a:gd name="connsiteY25" fmla="*/ 430377 h 561441"/>
                <a:gd name="connsiteX26" fmla="*/ 107899 w 539496"/>
                <a:gd name="connsiteY26" fmla="*/ 472440 h 561441"/>
                <a:gd name="connsiteX27" fmla="*/ 95707 w 539496"/>
                <a:gd name="connsiteY27" fmla="*/ 526694 h 561441"/>
                <a:gd name="connsiteX28" fmla="*/ 81077 w 539496"/>
                <a:gd name="connsiteY28" fmla="*/ 544373 h 561441"/>
                <a:gd name="connsiteX29" fmla="*/ 76810 w 539496"/>
                <a:gd name="connsiteY29" fmla="*/ 558393 h 561441"/>
                <a:gd name="connsiteX30" fmla="*/ 610 w 539496"/>
                <a:gd name="connsiteY30" fmla="*/ 561441 h 561441"/>
                <a:gd name="connsiteX31" fmla="*/ 0 w 539496"/>
                <a:gd name="connsiteY31" fmla="*/ 561441 h 561441"/>
                <a:gd name="connsiteX32" fmla="*/ 1829 w 539496"/>
                <a:gd name="connsiteY32" fmla="*/ 543153 h 561441"/>
                <a:gd name="connsiteX33" fmla="*/ 15240 w 539496"/>
                <a:gd name="connsiteY33" fmla="*/ 532790 h 561441"/>
                <a:gd name="connsiteX34" fmla="*/ 26823 w 539496"/>
                <a:gd name="connsiteY34" fmla="*/ 512064 h 561441"/>
                <a:gd name="connsiteX35" fmla="*/ 24994 w 539496"/>
                <a:gd name="connsiteY35" fmla="*/ 498653 h 561441"/>
                <a:gd name="connsiteX36" fmla="*/ 37186 w 539496"/>
                <a:gd name="connsiteY36" fmla="*/ 471221 h 561441"/>
                <a:gd name="connsiteX37" fmla="*/ 56693 w 539496"/>
                <a:gd name="connsiteY37" fmla="*/ 446227 h 561441"/>
                <a:gd name="connsiteX38" fmla="*/ 68275 w 539496"/>
                <a:gd name="connsiteY38" fmla="*/ 440131 h 561441"/>
                <a:gd name="connsiteX39" fmla="*/ 78029 w 539496"/>
                <a:gd name="connsiteY39" fmla="*/ 417576 h 561441"/>
                <a:gd name="connsiteX40" fmla="*/ 79248 w 539496"/>
                <a:gd name="connsiteY40" fmla="*/ 396240 h 561441"/>
                <a:gd name="connsiteX41" fmla="*/ 92050 w 539496"/>
                <a:gd name="connsiteY41" fmla="*/ 372465 h 561441"/>
                <a:gd name="connsiteX42" fmla="*/ 115215 w 539496"/>
                <a:gd name="connsiteY42" fmla="*/ 357835 h 561441"/>
                <a:gd name="connsiteX43" fmla="*/ 137160 w 539496"/>
                <a:gd name="connsiteY43" fmla="*/ 318211 h 561441"/>
                <a:gd name="connsiteX44" fmla="*/ 137770 w 539496"/>
                <a:gd name="connsiteY44" fmla="*/ 317601 h 561441"/>
                <a:gd name="connsiteX45" fmla="*/ 155448 w 539496"/>
                <a:gd name="connsiteY45" fmla="*/ 302361 h 561441"/>
                <a:gd name="connsiteX46" fmla="*/ 186538 w 539496"/>
                <a:gd name="connsiteY46" fmla="*/ 298094 h 561441"/>
                <a:gd name="connsiteX47" fmla="*/ 213360 w 539496"/>
                <a:gd name="connsiteY47" fmla="*/ 271272 h 561441"/>
                <a:gd name="connsiteX48" fmla="*/ 230429 w 539496"/>
                <a:gd name="connsiteY48" fmla="*/ 260909 h 561441"/>
                <a:gd name="connsiteX49" fmla="*/ 259080 w 539496"/>
                <a:gd name="connsiteY49" fmla="*/ 227990 h 561441"/>
                <a:gd name="connsiteX50" fmla="*/ 251765 w 539496"/>
                <a:gd name="connsiteY50" fmla="*/ 179832 h 561441"/>
                <a:gd name="connsiteX51" fmla="*/ 265176 w 539496"/>
                <a:gd name="connsiteY51" fmla="*/ 145694 h 561441"/>
                <a:gd name="connsiteX52" fmla="*/ 270663 w 539496"/>
                <a:gd name="connsiteY52" fmla="*/ 124968 h 561441"/>
                <a:gd name="connsiteX53" fmla="*/ 292608 w 539496"/>
                <a:gd name="connsiteY53" fmla="*/ 98755 h 561441"/>
                <a:gd name="connsiteX54" fmla="*/ 325527 w 539496"/>
                <a:gd name="connsiteY54" fmla="*/ 81077 h 561441"/>
                <a:gd name="connsiteX55" fmla="*/ 350520 w 539496"/>
                <a:gd name="connsiteY55" fmla="*/ 64617 h 561441"/>
                <a:gd name="connsiteX56" fmla="*/ 373075 w 539496"/>
                <a:gd name="connsiteY56" fmla="*/ 24384 h 561441"/>
                <a:gd name="connsiteX57" fmla="*/ 384048 w 539496"/>
                <a:gd name="connsiteY57" fmla="*/ 0 h 561441"/>
                <a:gd name="connsiteX58" fmla="*/ 407823 w 539496"/>
                <a:gd name="connsiteY58" fmla="*/ 609 h 561441"/>
                <a:gd name="connsiteX59" fmla="*/ 426720 w 539496"/>
                <a:gd name="connsiteY59" fmla="*/ 17069 h 561441"/>
                <a:gd name="connsiteX60" fmla="*/ 457810 w 539496"/>
                <a:gd name="connsiteY60" fmla="*/ 14630 h 561441"/>
                <a:gd name="connsiteX61" fmla="*/ 491338 w 539496"/>
                <a:gd name="connsiteY61" fmla="*/ 23165 h 561441"/>
                <a:gd name="connsiteX62" fmla="*/ 505968 w 539496"/>
                <a:gd name="connsiteY62" fmla="*/ 23165 h 56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9496" h="561441">
                  <a:moveTo>
                    <a:pt x="505968" y="23165"/>
                  </a:moveTo>
                  <a:lnTo>
                    <a:pt x="517551" y="48158"/>
                  </a:lnTo>
                  <a:lnTo>
                    <a:pt x="519379" y="71933"/>
                  </a:lnTo>
                  <a:lnTo>
                    <a:pt x="530962" y="113385"/>
                  </a:lnTo>
                  <a:lnTo>
                    <a:pt x="539496" y="121920"/>
                  </a:lnTo>
                  <a:lnTo>
                    <a:pt x="533400" y="137160"/>
                  </a:lnTo>
                  <a:lnTo>
                    <a:pt x="490119" y="143865"/>
                  </a:lnTo>
                  <a:lnTo>
                    <a:pt x="474879" y="157886"/>
                  </a:lnTo>
                  <a:lnTo>
                    <a:pt x="455981" y="161544"/>
                  </a:lnTo>
                  <a:lnTo>
                    <a:pt x="454152" y="190805"/>
                  </a:lnTo>
                  <a:lnTo>
                    <a:pt x="415138" y="206045"/>
                  </a:lnTo>
                  <a:lnTo>
                    <a:pt x="402336" y="225552"/>
                  </a:lnTo>
                  <a:lnTo>
                    <a:pt x="374904" y="235915"/>
                  </a:lnTo>
                  <a:lnTo>
                    <a:pt x="341986" y="242011"/>
                  </a:lnTo>
                  <a:lnTo>
                    <a:pt x="287731" y="271272"/>
                  </a:lnTo>
                  <a:lnTo>
                    <a:pt x="287122" y="317601"/>
                  </a:lnTo>
                  <a:lnTo>
                    <a:pt x="281635" y="317601"/>
                  </a:lnTo>
                  <a:lnTo>
                    <a:pt x="282245" y="338328"/>
                  </a:lnTo>
                  <a:lnTo>
                    <a:pt x="261519" y="339547"/>
                  </a:lnTo>
                  <a:lnTo>
                    <a:pt x="250546" y="348691"/>
                  </a:lnTo>
                  <a:lnTo>
                    <a:pt x="235306" y="348691"/>
                  </a:lnTo>
                  <a:lnTo>
                    <a:pt x="223114" y="343205"/>
                  </a:lnTo>
                  <a:lnTo>
                    <a:pt x="195072" y="347472"/>
                  </a:lnTo>
                  <a:lnTo>
                    <a:pt x="183490" y="377952"/>
                  </a:lnTo>
                  <a:lnTo>
                    <a:pt x="172517" y="381000"/>
                  </a:lnTo>
                  <a:lnTo>
                    <a:pt x="156058" y="430377"/>
                  </a:lnTo>
                  <a:lnTo>
                    <a:pt x="107899" y="472440"/>
                  </a:lnTo>
                  <a:lnTo>
                    <a:pt x="95707" y="526694"/>
                  </a:lnTo>
                  <a:lnTo>
                    <a:pt x="81077" y="544373"/>
                  </a:lnTo>
                  <a:lnTo>
                    <a:pt x="76810" y="558393"/>
                  </a:lnTo>
                  <a:lnTo>
                    <a:pt x="610" y="561441"/>
                  </a:lnTo>
                  <a:lnTo>
                    <a:pt x="0" y="561441"/>
                  </a:lnTo>
                  <a:lnTo>
                    <a:pt x="1829" y="543153"/>
                  </a:lnTo>
                  <a:lnTo>
                    <a:pt x="15240" y="532790"/>
                  </a:lnTo>
                  <a:lnTo>
                    <a:pt x="26823" y="512064"/>
                  </a:lnTo>
                  <a:lnTo>
                    <a:pt x="24994" y="498653"/>
                  </a:lnTo>
                  <a:lnTo>
                    <a:pt x="37186" y="471221"/>
                  </a:lnTo>
                  <a:lnTo>
                    <a:pt x="56693" y="446227"/>
                  </a:lnTo>
                  <a:lnTo>
                    <a:pt x="68275" y="440131"/>
                  </a:lnTo>
                  <a:lnTo>
                    <a:pt x="78029" y="417576"/>
                  </a:lnTo>
                  <a:lnTo>
                    <a:pt x="79248" y="396240"/>
                  </a:lnTo>
                  <a:lnTo>
                    <a:pt x="92050" y="372465"/>
                  </a:lnTo>
                  <a:lnTo>
                    <a:pt x="115215" y="357835"/>
                  </a:lnTo>
                  <a:lnTo>
                    <a:pt x="137160" y="318211"/>
                  </a:lnTo>
                  <a:lnTo>
                    <a:pt x="137770" y="317601"/>
                  </a:lnTo>
                  <a:lnTo>
                    <a:pt x="155448" y="302361"/>
                  </a:lnTo>
                  <a:lnTo>
                    <a:pt x="186538" y="298094"/>
                  </a:lnTo>
                  <a:lnTo>
                    <a:pt x="213360" y="271272"/>
                  </a:lnTo>
                  <a:lnTo>
                    <a:pt x="230429" y="260909"/>
                  </a:lnTo>
                  <a:lnTo>
                    <a:pt x="259080" y="227990"/>
                  </a:lnTo>
                  <a:lnTo>
                    <a:pt x="251765" y="179832"/>
                  </a:lnTo>
                  <a:lnTo>
                    <a:pt x="265176" y="145694"/>
                  </a:lnTo>
                  <a:lnTo>
                    <a:pt x="270663" y="124968"/>
                  </a:lnTo>
                  <a:lnTo>
                    <a:pt x="292608" y="98755"/>
                  </a:lnTo>
                  <a:lnTo>
                    <a:pt x="325527" y="81077"/>
                  </a:lnTo>
                  <a:lnTo>
                    <a:pt x="350520" y="64617"/>
                  </a:lnTo>
                  <a:lnTo>
                    <a:pt x="373075" y="24384"/>
                  </a:lnTo>
                  <a:lnTo>
                    <a:pt x="384048" y="0"/>
                  </a:lnTo>
                  <a:lnTo>
                    <a:pt x="407823" y="609"/>
                  </a:lnTo>
                  <a:lnTo>
                    <a:pt x="426720" y="17069"/>
                  </a:lnTo>
                  <a:lnTo>
                    <a:pt x="457810" y="14630"/>
                  </a:lnTo>
                  <a:lnTo>
                    <a:pt x="491338" y="23165"/>
                  </a:lnTo>
                  <a:lnTo>
                    <a:pt x="505968" y="2316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8" name="Forme libre : forme 147">
              <a:extLst>
                <a:ext uri="{FF2B5EF4-FFF2-40B4-BE49-F238E27FC236}">
                  <a16:creationId xmlns:a16="http://schemas.microsoft.com/office/drawing/2014/main" id="{C998EFFD-1A16-311E-5CDB-CC3A608F2C94}"/>
                </a:ext>
              </a:extLst>
            </p:cNvPr>
            <p:cNvSpPr/>
            <p:nvPr/>
          </p:nvSpPr>
          <p:spPr>
            <a:xfrm>
              <a:off x="6820814" y="2526181"/>
              <a:ext cx="113994" cy="113995"/>
            </a:xfrm>
            <a:custGeom>
              <a:avLst/>
              <a:gdLst>
                <a:gd name="connsiteX0" fmla="*/ 64008 w 113994"/>
                <a:gd name="connsiteY0" fmla="*/ 113995 h 113995"/>
                <a:gd name="connsiteX1" fmla="*/ 56083 w 113994"/>
                <a:gd name="connsiteY1" fmla="*/ 96317 h 113995"/>
                <a:gd name="connsiteX2" fmla="*/ 57303 w 113994"/>
                <a:gd name="connsiteY2" fmla="*/ 79858 h 113995"/>
                <a:gd name="connsiteX3" fmla="*/ 53644 w 113994"/>
                <a:gd name="connsiteY3" fmla="*/ 63398 h 113995"/>
                <a:gd name="connsiteX4" fmla="*/ 32919 w 113994"/>
                <a:gd name="connsiteY4" fmla="*/ 40234 h 113995"/>
                <a:gd name="connsiteX5" fmla="*/ 20727 w 113994"/>
                <a:gd name="connsiteY5" fmla="*/ 24384 h 113995"/>
                <a:gd name="connsiteX6" fmla="*/ 9753 w 113994"/>
                <a:gd name="connsiteY6" fmla="*/ 13411 h 113995"/>
                <a:gd name="connsiteX7" fmla="*/ 0 w 113994"/>
                <a:gd name="connsiteY7" fmla="*/ 9144 h 113995"/>
                <a:gd name="connsiteX8" fmla="*/ 6705 w 113994"/>
                <a:gd name="connsiteY8" fmla="*/ 3658 h 113995"/>
                <a:gd name="connsiteX9" fmla="*/ 26212 w 113994"/>
                <a:gd name="connsiteY9" fmla="*/ 0 h 113995"/>
                <a:gd name="connsiteX10" fmla="*/ 50596 w 113994"/>
                <a:gd name="connsiteY10" fmla="*/ 11582 h 113995"/>
                <a:gd name="connsiteX11" fmla="*/ 62788 w 113994"/>
                <a:gd name="connsiteY11" fmla="*/ 13411 h 113995"/>
                <a:gd name="connsiteX12" fmla="*/ 78639 w 113994"/>
                <a:gd name="connsiteY12" fmla="*/ 23774 h 113995"/>
                <a:gd name="connsiteX13" fmla="*/ 78028 w 113994"/>
                <a:gd name="connsiteY13" fmla="*/ 36576 h 113995"/>
                <a:gd name="connsiteX14" fmla="*/ 90220 w 113994"/>
                <a:gd name="connsiteY14" fmla="*/ 42672 h 113995"/>
                <a:gd name="connsiteX15" fmla="*/ 96927 w 113994"/>
                <a:gd name="connsiteY15" fmla="*/ 58522 h 113995"/>
                <a:gd name="connsiteX16" fmla="*/ 109119 w 113994"/>
                <a:gd name="connsiteY16" fmla="*/ 68275 h 113995"/>
                <a:gd name="connsiteX17" fmla="*/ 107899 w 113994"/>
                <a:gd name="connsiteY17" fmla="*/ 74371 h 113995"/>
                <a:gd name="connsiteX18" fmla="*/ 113995 w 113994"/>
                <a:gd name="connsiteY18" fmla="*/ 78029 h 113995"/>
                <a:gd name="connsiteX19" fmla="*/ 106071 w 113994"/>
                <a:gd name="connsiteY19" fmla="*/ 81077 h 113995"/>
                <a:gd name="connsiteX20" fmla="*/ 87783 w 113994"/>
                <a:gd name="connsiteY20" fmla="*/ 79858 h 113995"/>
                <a:gd name="connsiteX21" fmla="*/ 84124 w 113994"/>
                <a:gd name="connsiteY21" fmla="*/ 74371 h 113995"/>
                <a:gd name="connsiteX22" fmla="*/ 78028 w 113994"/>
                <a:gd name="connsiteY22" fmla="*/ 77419 h 113995"/>
                <a:gd name="connsiteX23" fmla="*/ 81687 w 113994"/>
                <a:gd name="connsiteY23" fmla="*/ 84125 h 113995"/>
                <a:gd name="connsiteX24" fmla="*/ 74980 w 113994"/>
                <a:gd name="connsiteY24" fmla="*/ 96926 h 113995"/>
                <a:gd name="connsiteX25" fmla="*/ 71323 w 113994"/>
                <a:gd name="connsiteY25" fmla="*/ 109728 h 113995"/>
                <a:gd name="connsiteX26" fmla="*/ 64008 w 113994"/>
                <a:gd name="connsiteY26" fmla="*/ 113995 h 1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994" h="113995">
                  <a:moveTo>
                    <a:pt x="64008" y="113995"/>
                  </a:moveTo>
                  <a:lnTo>
                    <a:pt x="56083" y="96317"/>
                  </a:lnTo>
                  <a:lnTo>
                    <a:pt x="57303" y="79858"/>
                  </a:lnTo>
                  <a:lnTo>
                    <a:pt x="53644" y="63398"/>
                  </a:lnTo>
                  <a:lnTo>
                    <a:pt x="32919" y="40234"/>
                  </a:lnTo>
                  <a:lnTo>
                    <a:pt x="20727" y="24384"/>
                  </a:lnTo>
                  <a:lnTo>
                    <a:pt x="9753" y="13411"/>
                  </a:lnTo>
                  <a:lnTo>
                    <a:pt x="0" y="9144"/>
                  </a:lnTo>
                  <a:lnTo>
                    <a:pt x="6705" y="3658"/>
                  </a:lnTo>
                  <a:lnTo>
                    <a:pt x="26212" y="0"/>
                  </a:lnTo>
                  <a:lnTo>
                    <a:pt x="50596" y="11582"/>
                  </a:lnTo>
                  <a:lnTo>
                    <a:pt x="62788" y="13411"/>
                  </a:lnTo>
                  <a:lnTo>
                    <a:pt x="78639" y="23774"/>
                  </a:lnTo>
                  <a:lnTo>
                    <a:pt x="78028" y="36576"/>
                  </a:lnTo>
                  <a:lnTo>
                    <a:pt x="90220" y="42672"/>
                  </a:lnTo>
                  <a:lnTo>
                    <a:pt x="96927" y="58522"/>
                  </a:lnTo>
                  <a:lnTo>
                    <a:pt x="109119" y="68275"/>
                  </a:lnTo>
                  <a:lnTo>
                    <a:pt x="107899" y="74371"/>
                  </a:lnTo>
                  <a:lnTo>
                    <a:pt x="113995" y="78029"/>
                  </a:lnTo>
                  <a:lnTo>
                    <a:pt x="106071" y="81077"/>
                  </a:lnTo>
                  <a:lnTo>
                    <a:pt x="87783" y="79858"/>
                  </a:lnTo>
                  <a:lnTo>
                    <a:pt x="84124" y="74371"/>
                  </a:lnTo>
                  <a:lnTo>
                    <a:pt x="78028" y="77419"/>
                  </a:lnTo>
                  <a:lnTo>
                    <a:pt x="81687" y="84125"/>
                  </a:lnTo>
                  <a:lnTo>
                    <a:pt x="74980" y="96926"/>
                  </a:lnTo>
                  <a:lnTo>
                    <a:pt x="71323" y="109728"/>
                  </a:lnTo>
                  <a:lnTo>
                    <a:pt x="64008" y="11399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89" name="Forme libre : forme 148">
              <a:extLst>
                <a:ext uri="{FF2B5EF4-FFF2-40B4-BE49-F238E27FC236}">
                  <a16:creationId xmlns:a16="http://schemas.microsoft.com/office/drawing/2014/main" id="{37D29903-1FCF-ECEC-4AA6-C5F90469FC58}"/>
                </a:ext>
              </a:extLst>
            </p:cNvPr>
            <p:cNvSpPr/>
            <p:nvPr/>
          </p:nvSpPr>
          <p:spPr>
            <a:xfrm>
              <a:off x="7476134" y="4888381"/>
              <a:ext cx="263346" cy="530961"/>
            </a:xfrm>
            <a:custGeom>
              <a:avLst/>
              <a:gdLst>
                <a:gd name="connsiteX0" fmla="*/ 252984 w 263346"/>
                <a:gd name="connsiteY0" fmla="*/ 59741 h 530961"/>
                <a:gd name="connsiteX1" fmla="*/ 255423 w 263346"/>
                <a:gd name="connsiteY1" fmla="*/ 106680 h 530961"/>
                <a:gd name="connsiteX2" fmla="*/ 263347 w 263346"/>
                <a:gd name="connsiteY2" fmla="*/ 124968 h 530961"/>
                <a:gd name="connsiteX3" fmla="*/ 259080 w 263346"/>
                <a:gd name="connsiteY3" fmla="*/ 143866 h 530961"/>
                <a:gd name="connsiteX4" fmla="*/ 251764 w 263346"/>
                <a:gd name="connsiteY4" fmla="*/ 154839 h 530961"/>
                <a:gd name="connsiteX5" fmla="*/ 242011 w 263346"/>
                <a:gd name="connsiteY5" fmla="*/ 132283 h 530961"/>
                <a:gd name="connsiteX6" fmla="*/ 234696 w 263346"/>
                <a:gd name="connsiteY6" fmla="*/ 143866 h 530961"/>
                <a:gd name="connsiteX7" fmla="*/ 239572 w 263346"/>
                <a:gd name="connsiteY7" fmla="*/ 172517 h 530961"/>
                <a:gd name="connsiteX8" fmla="*/ 235305 w 263346"/>
                <a:gd name="connsiteY8" fmla="*/ 189586 h 530961"/>
                <a:gd name="connsiteX9" fmla="*/ 224943 w 263346"/>
                <a:gd name="connsiteY9" fmla="*/ 198120 h 530961"/>
                <a:gd name="connsiteX10" fmla="*/ 220675 w 263346"/>
                <a:gd name="connsiteY10" fmla="*/ 231648 h 530961"/>
                <a:gd name="connsiteX11" fmla="*/ 204216 w 263346"/>
                <a:gd name="connsiteY11" fmla="*/ 277368 h 530961"/>
                <a:gd name="connsiteX12" fmla="*/ 183489 w 263346"/>
                <a:gd name="connsiteY12" fmla="*/ 331013 h 530961"/>
                <a:gd name="connsiteX13" fmla="*/ 157276 w 263346"/>
                <a:gd name="connsiteY13" fmla="*/ 405384 h 530961"/>
                <a:gd name="connsiteX14" fmla="*/ 139599 w 263346"/>
                <a:gd name="connsiteY14" fmla="*/ 459639 h 530961"/>
                <a:gd name="connsiteX15" fmla="*/ 120700 w 263346"/>
                <a:gd name="connsiteY15" fmla="*/ 505359 h 530961"/>
                <a:gd name="connsiteX16" fmla="*/ 92659 w 263346"/>
                <a:gd name="connsiteY16" fmla="*/ 514503 h 530961"/>
                <a:gd name="connsiteX17" fmla="*/ 61569 w 263346"/>
                <a:gd name="connsiteY17" fmla="*/ 530962 h 530961"/>
                <a:gd name="connsiteX18" fmla="*/ 43281 w 263346"/>
                <a:gd name="connsiteY18" fmla="*/ 521208 h 530961"/>
                <a:gd name="connsiteX19" fmla="*/ 17679 w 263346"/>
                <a:gd name="connsiteY19" fmla="*/ 507187 h 530961"/>
                <a:gd name="connsiteX20" fmla="*/ 10363 w 263346"/>
                <a:gd name="connsiteY20" fmla="*/ 486461 h 530961"/>
                <a:gd name="connsiteX21" fmla="*/ 10363 w 263346"/>
                <a:gd name="connsiteY21" fmla="*/ 451714 h 530961"/>
                <a:gd name="connsiteX22" fmla="*/ 1219 w 263346"/>
                <a:gd name="connsiteY22" fmla="*/ 420624 h 530961"/>
                <a:gd name="connsiteX23" fmla="*/ 0 w 263346"/>
                <a:gd name="connsiteY23" fmla="*/ 391973 h 530961"/>
                <a:gd name="connsiteX24" fmla="*/ 7924 w 263346"/>
                <a:gd name="connsiteY24" fmla="*/ 363931 h 530961"/>
                <a:gd name="connsiteX25" fmla="*/ 23775 w 263346"/>
                <a:gd name="connsiteY25" fmla="*/ 357226 h 530961"/>
                <a:gd name="connsiteX26" fmla="*/ 24993 w 263346"/>
                <a:gd name="connsiteY26" fmla="*/ 344424 h 530961"/>
                <a:gd name="connsiteX27" fmla="*/ 42672 w 263346"/>
                <a:gd name="connsiteY27" fmla="*/ 314554 h 530961"/>
                <a:gd name="connsiteX28" fmla="*/ 47548 w 263346"/>
                <a:gd name="connsiteY28" fmla="*/ 289560 h 530961"/>
                <a:gd name="connsiteX29" fmla="*/ 40843 w 263346"/>
                <a:gd name="connsiteY29" fmla="*/ 271272 h 530961"/>
                <a:gd name="connsiteX30" fmla="*/ 35967 w 263346"/>
                <a:gd name="connsiteY30" fmla="*/ 246279 h 530961"/>
                <a:gd name="connsiteX31" fmla="*/ 35356 w 263346"/>
                <a:gd name="connsiteY31" fmla="*/ 210312 h 530961"/>
                <a:gd name="connsiteX32" fmla="*/ 48768 w 263346"/>
                <a:gd name="connsiteY32" fmla="*/ 188367 h 530961"/>
                <a:gd name="connsiteX33" fmla="*/ 54864 w 263346"/>
                <a:gd name="connsiteY33" fmla="*/ 163373 h 530961"/>
                <a:gd name="connsiteX34" fmla="*/ 71932 w 263346"/>
                <a:gd name="connsiteY34" fmla="*/ 162154 h 530961"/>
                <a:gd name="connsiteX35" fmla="*/ 91440 w 263346"/>
                <a:gd name="connsiteY35" fmla="*/ 154229 h 530961"/>
                <a:gd name="connsiteX36" fmla="*/ 104851 w 263346"/>
                <a:gd name="connsiteY36" fmla="*/ 146914 h 530961"/>
                <a:gd name="connsiteX37" fmla="*/ 119481 w 263346"/>
                <a:gd name="connsiteY37" fmla="*/ 146304 h 530961"/>
                <a:gd name="connsiteX38" fmla="*/ 140208 w 263346"/>
                <a:gd name="connsiteY38" fmla="*/ 124359 h 530961"/>
                <a:gd name="connsiteX39" fmla="*/ 170079 w 263346"/>
                <a:gd name="connsiteY39" fmla="*/ 99975 h 530961"/>
                <a:gd name="connsiteX40" fmla="*/ 181051 w 263346"/>
                <a:gd name="connsiteY40" fmla="*/ 80467 h 530961"/>
                <a:gd name="connsiteX41" fmla="*/ 177393 w 263346"/>
                <a:gd name="connsiteY41" fmla="*/ 63399 h 530961"/>
                <a:gd name="connsiteX42" fmla="*/ 192024 w 263346"/>
                <a:gd name="connsiteY42" fmla="*/ 68275 h 530961"/>
                <a:gd name="connsiteX43" fmla="*/ 212140 w 263346"/>
                <a:gd name="connsiteY43" fmla="*/ 41453 h 530961"/>
                <a:gd name="connsiteX44" fmla="*/ 213969 w 263346"/>
                <a:gd name="connsiteY44" fmla="*/ 17679 h 530961"/>
                <a:gd name="connsiteX45" fmla="*/ 226161 w 263346"/>
                <a:gd name="connsiteY45" fmla="*/ 0 h 530961"/>
                <a:gd name="connsiteX46" fmla="*/ 237135 w 263346"/>
                <a:gd name="connsiteY46" fmla="*/ 17069 h 530961"/>
                <a:gd name="connsiteX47" fmla="*/ 245668 w 263346"/>
                <a:gd name="connsiteY47" fmla="*/ 33528 h 530961"/>
                <a:gd name="connsiteX48" fmla="*/ 252984 w 263346"/>
                <a:gd name="connsiteY48" fmla="*/ 59741 h 5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961">
                  <a:moveTo>
                    <a:pt x="252984" y="59741"/>
                  </a:moveTo>
                  <a:lnTo>
                    <a:pt x="255423" y="106680"/>
                  </a:lnTo>
                  <a:lnTo>
                    <a:pt x="263347" y="124968"/>
                  </a:lnTo>
                  <a:lnTo>
                    <a:pt x="259080" y="143866"/>
                  </a:lnTo>
                  <a:lnTo>
                    <a:pt x="251764" y="154839"/>
                  </a:lnTo>
                  <a:lnTo>
                    <a:pt x="242011" y="132283"/>
                  </a:lnTo>
                  <a:lnTo>
                    <a:pt x="234696" y="143866"/>
                  </a:lnTo>
                  <a:lnTo>
                    <a:pt x="239572" y="172517"/>
                  </a:lnTo>
                  <a:lnTo>
                    <a:pt x="235305" y="189586"/>
                  </a:lnTo>
                  <a:lnTo>
                    <a:pt x="224943" y="198120"/>
                  </a:lnTo>
                  <a:lnTo>
                    <a:pt x="220675" y="231648"/>
                  </a:lnTo>
                  <a:lnTo>
                    <a:pt x="204216" y="277368"/>
                  </a:lnTo>
                  <a:lnTo>
                    <a:pt x="183489" y="331013"/>
                  </a:lnTo>
                  <a:lnTo>
                    <a:pt x="157276" y="405384"/>
                  </a:lnTo>
                  <a:lnTo>
                    <a:pt x="139599" y="459639"/>
                  </a:lnTo>
                  <a:lnTo>
                    <a:pt x="120700" y="505359"/>
                  </a:lnTo>
                  <a:lnTo>
                    <a:pt x="92659" y="514503"/>
                  </a:lnTo>
                  <a:lnTo>
                    <a:pt x="61569" y="530962"/>
                  </a:lnTo>
                  <a:lnTo>
                    <a:pt x="43281" y="521208"/>
                  </a:lnTo>
                  <a:lnTo>
                    <a:pt x="17679" y="507187"/>
                  </a:lnTo>
                  <a:lnTo>
                    <a:pt x="10363" y="486461"/>
                  </a:lnTo>
                  <a:lnTo>
                    <a:pt x="10363" y="451714"/>
                  </a:lnTo>
                  <a:lnTo>
                    <a:pt x="1219" y="420624"/>
                  </a:lnTo>
                  <a:lnTo>
                    <a:pt x="0" y="391973"/>
                  </a:lnTo>
                  <a:lnTo>
                    <a:pt x="7924" y="363931"/>
                  </a:lnTo>
                  <a:lnTo>
                    <a:pt x="23775" y="357226"/>
                  </a:lnTo>
                  <a:lnTo>
                    <a:pt x="24993" y="344424"/>
                  </a:lnTo>
                  <a:lnTo>
                    <a:pt x="42672" y="314554"/>
                  </a:lnTo>
                  <a:lnTo>
                    <a:pt x="47548" y="289560"/>
                  </a:lnTo>
                  <a:lnTo>
                    <a:pt x="40843" y="271272"/>
                  </a:lnTo>
                  <a:lnTo>
                    <a:pt x="35967" y="246279"/>
                  </a:lnTo>
                  <a:lnTo>
                    <a:pt x="35356" y="210312"/>
                  </a:lnTo>
                  <a:lnTo>
                    <a:pt x="48768" y="188367"/>
                  </a:lnTo>
                  <a:lnTo>
                    <a:pt x="54864" y="163373"/>
                  </a:lnTo>
                  <a:lnTo>
                    <a:pt x="71932" y="162154"/>
                  </a:lnTo>
                  <a:lnTo>
                    <a:pt x="91440" y="154229"/>
                  </a:lnTo>
                  <a:lnTo>
                    <a:pt x="104851" y="146914"/>
                  </a:lnTo>
                  <a:lnTo>
                    <a:pt x="119481" y="146304"/>
                  </a:lnTo>
                  <a:lnTo>
                    <a:pt x="140208" y="124359"/>
                  </a:lnTo>
                  <a:lnTo>
                    <a:pt x="170079" y="99975"/>
                  </a:lnTo>
                  <a:lnTo>
                    <a:pt x="181051" y="80467"/>
                  </a:lnTo>
                  <a:lnTo>
                    <a:pt x="177393" y="63399"/>
                  </a:lnTo>
                  <a:lnTo>
                    <a:pt x="192024" y="68275"/>
                  </a:lnTo>
                  <a:lnTo>
                    <a:pt x="212140" y="41453"/>
                  </a:lnTo>
                  <a:lnTo>
                    <a:pt x="213969" y="17679"/>
                  </a:lnTo>
                  <a:lnTo>
                    <a:pt x="226161" y="0"/>
                  </a:lnTo>
                  <a:lnTo>
                    <a:pt x="237135" y="17069"/>
                  </a:lnTo>
                  <a:lnTo>
                    <a:pt x="245668" y="33528"/>
                  </a:lnTo>
                  <a:lnTo>
                    <a:pt x="252984" y="5974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0" name="Forme libre : forme 149">
              <a:extLst>
                <a:ext uri="{FF2B5EF4-FFF2-40B4-BE49-F238E27FC236}">
                  <a16:creationId xmlns:a16="http://schemas.microsoft.com/office/drawing/2014/main" id="{B18C176C-058C-5318-45E0-7E3EC4DCCD7F}"/>
                </a:ext>
              </a:extLst>
            </p:cNvPr>
            <p:cNvSpPr/>
            <p:nvPr/>
          </p:nvSpPr>
          <p:spPr>
            <a:xfrm>
              <a:off x="2159812" y="3136391"/>
              <a:ext cx="912571" cy="712012"/>
            </a:xfrm>
            <a:custGeom>
              <a:avLst/>
              <a:gdLst>
                <a:gd name="connsiteX0" fmla="*/ 579120 w 912571"/>
                <a:gd name="connsiteY0" fmla="*/ 269443 h 712012"/>
                <a:gd name="connsiteX1" fmla="*/ 592531 w 912571"/>
                <a:gd name="connsiteY1" fmla="*/ 268224 h 712012"/>
                <a:gd name="connsiteX2" fmla="*/ 573024 w 912571"/>
                <a:gd name="connsiteY2" fmla="*/ 302971 h 712012"/>
                <a:gd name="connsiteX3" fmla="*/ 562051 w 912571"/>
                <a:gd name="connsiteY3" fmla="*/ 331013 h 712012"/>
                <a:gd name="connsiteX4" fmla="*/ 551079 w 912571"/>
                <a:gd name="connsiteY4" fmla="*/ 383438 h 712012"/>
                <a:gd name="connsiteX5" fmla="*/ 544373 w 912571"/>
                <a:gd name="connsiteY5" fmla="*/ 402336 h 712012"/>
                <a:gd name="connsiteX6" fmla="*/ 546811 w 912571"/>
                <a:gd name="connsiteY6" fmla="*/ 423672 h 712012"/>
                <a:gd name="connsiteX7" fmla="*/ 554736 w 912571"/>
                <a:gd name="connsiteY7" fmla="*/ 443179 h 712012"/>
                <a:gd name="connsiteX8" fmla="*/ 557175 w 912571"/>
                <a:gd name="connsiteY8" fmla="*/ 473049 h 712012"/>
                <a:gd name="connsiteX9" fmla="*/ 575463 w 912571"/>
                <a:gd name="connsiteY9" fmla="*/ 502310 h 712012"/>
                <a:gd name="connsiteX10" fmla="*/ 580339 w 912571"/>
                <a:gd name="connsiteY10" fmla="*/ 524865 h 712012"/>
                <a:gd name="connsiteX11" fmla="*/ 590703 w 912571"/>
                <a:gd name="connsiteY11" fmla="*/ 543763 h 712012"/>
                <a:gd name="connsiteX12" fmla="*/ 625450 w 912571"/>
                <a:gd name="connsiteY12" fmla="*/ 554126 h 712012"/>
                <a:gd name="connsiteX13" fmla="*/ 637032 w 912571"/>
                <a:gd name="connsiteY13" fmla="*/ 570585 h 712012"/>
                <a:gd name="connsiteX14" fmla="*/ 668731 w 912571"/>
                <a:gd name="connsiteY14" fmla="*/ 559613 h 712012"/>
                <a:gd name="connsiteX15" fmla="*/ 694944 w 912571"/>
                <a:gd name="connsiteY15" fmla="*/ 555955 h 712012"/>
                <a:gd name="connsiteX16" fmla="*/ 721767 w 912571"/>
                <a:gd name="connsiteY16" fmla="*/ 548640 h 712012"/>
                <a:gd name="connsiteX17" fmla="*/ 743712 w 912571"/>
                <a:gd name="connsiteY17" fmla="*/ 541934 h 712012"/>
                <a:gd name="connsiteX18" fmla="*/ 767487 w 912571"/>
                <a:gd name="connsiteY18" fmla="*/ 526085 h 712012"/>
                <a:gd name="connsiteX19" fmla="*/ 778459 w 912571"/>
                <a:gd name="connsiteY19" fmla="*/ 503529 h 712012"/>
                <a:gd name="connsiteX20" fmla="*/ 785775 w 912571"/>
                <a:gd name="connsiteY20" fmla="*/ 470611 h 712012"/>
                <a:gd name="connsiteX21" fmla="*/ 793090 w 912571"/>
                <a:gd name="connsiteY21" fmla="*/ 459029 h 712012"/>
                <a:gd name="connsiteX22" fmla="*/ 817474 w 912571"/>
                <a:gd name="connsiteY22" fmla="*/ 448665 h 712012"/>
                <a:gd name="connsiteX23" fmla="*/ 854659 w 912571"/>
                <a:gd name="connsiteY23" fmla="*/ 439521 h 712012"/>
                <a:gd name="connsiteX24" fmla="*/ 884530 w 912571"/>
                <a:gd name="connsiteY24" fmla="*/ 441350 h 712012"/>
                <a:gd name="connsiteX25" fmla="*/ 905256 w 912571"/>
                <a:gd name="connsiteY25" fmla="*/ 437693 h 712012"/>
                <a:gd name="connsiteX26" fmla="*/ 912571 w 912571"/>
                <a:gd name="connsiteY26" fmla="*/ 446227 h 712012"/>
                <a:gd name="connsiteX27" fmla="*/ 908914 w 912571"/>
                <a:gd name="connsiteY27" fmla="*/ 465125 h 712012"/>
                <a:gd name="connsiteX28" fmla="*/ 887578 w 912571"/>
                <a:gd name="connsiteY28" fmla="*/ 488289 h 712012"/>
                <a:gd name="connsiteX29" fmla="*/ 876605 w 912571"/>
                <a:gd name="connsiteY29" fmla="*/ 512064 h 712012"/>
                <a:gd name="connsiteX30" fmla="*/ 882091 w 912571"/>
                <a:gd name="connsiteY30" fmla="*/ 518769 h 712012"/>
                <a:gd name="connsiteX31" fmla="*/ 874776 w 912571"/>
                <a:gd name="connsiteY31" fmla="*/ 535838 h 712012"/>
                <a:gd name="connsiteX32" fmla="*/ 861975 w 912571"/>
                <a:gd name="connsiteY32" fmla="*/ 566318 h 712012"/>
                <a:gd name="connsiteX33" fmla="*/ 854659 w 912571"/>
                <a:gd name="connsiteY33" fmla="*/ 555955 h 712012"/>
                <a:gd name="connsiteX34" fmla="*/ 847954 w 912571"/>
                <a:gd name="connsiteY34" fmla="*/ 556565 h 712012"/>
                <a:gd name="connsiteX35" fmla="*/ 841248 w 912571"/>
                <a:gd name="connsiteY35" fmla="*/ 557174 h 712012"/>
                <a:gd name="connsiteX36" fmla="*/ 826008 w 912571"/>
                <a:gd name="connsiteY36" fmla="*/ 580949 h 712012"/>
                <a:gd name="connsiteX37" fmla="*/ 820522 w 912571"/>
                <a:gd name="connsiteY37" fmla="*/ 576072 h 712012"/>
                <a:gd name="connsiteX38" fmla="*/ 816255 w 912571"/>
                <a:gd name="connsiteY38" fmla="*/ 577901 h 712012"/>
                <a:gd name="connsiteX39" fmla="*/ 815645 w 912571"/>
                <a:gd name="connsiteY39" fmla="*/ 583997 h 712012"/>
                <a:gd name="connsiteX40" fmla="*/ 783946 w 912571"/>
                <a:gd name="connsiteY40" fmla="*/ 583387 h 712012"/>
                <a:gd name="connsiteX41" fmla="*/ 752247 w 912571"/>
                <a:gd name="connsiteY41" fmla="*/ 583387 h 712012"/>
                <a:gd name="connsiteX42" fmla="*/ 749199 w 912571"/>
                <a:gd name="connsiteY42" fmla="*/ 605333 h 712012"/>
                <a:gd name="connsiteX43" fmla="*/ 733959 w 912571"/>
                <a:gd name="connsiteY43" fmla="*/ 605942 h 712012"/>
                <a:gd name="connsiteX44" fmla="*/ 744931 w 912571"/>
                <a:gd name="connsiteY44" fmla="*/ 618744 h 712012"/>
                <a:gd name="connsiteX45" fmla="*/ 756514 w 912571"/>
                <a:gd name="connsiteY45" fmla="*/ 627888 h 712012"/>
                <a:gd name="connsiteX46" fmla="*/ 759562 w 912571"/>
                <a:gd name="connsiteY46" fmla="*/ 636422 h 712012"/>
                <a:gd name="connsiteX47" fmla="*/ 764439 w 912571"/>
                <a:gd name="connsiteY47" fmla="*/ 638861 h 712012"/>
                <a:gd name="connsiteX48" fmla="*/ 762000 w 912571"/>
                <a:gd name="connsiteY48" fmla="*/ 652272 h 712012"/>
                <a:gd name="connsiteX49" fmla="*/ 718109 w 912571"/>
                <a:gd name="connsiteY49" fmla="*/ 652272 h 712012"/>
                <a:gd name="connsiteX50" fmla="*/ 697992 w 912571"/>
                <a:gd name="connsiteY50" fmla="*/ 683971 h 712012"/>
                <a:gd name="connsiteX51" fmla="*/ 702259 w 912571"/>
                <a:gd name="connsiteY51" fmla="*/ 691286 h 712012"/>
                <a:gd name="connsiteX52" fmla="*/ 697383 w 912571"/>
                <a:gd name="connsiteY52" fmla="*/ 700430 h 712012"/>
                <a:gd name="connsiteX53" fmla="*/ 694944 w 912571"/>
                <a:gd name="connsiteY53" fmla="*/ 712013 h 712012"/>
                <a:gd name="connsiteX54" fmla="*/ 660807 w 912571"/>
                <a:gd name="connsiteY54" fmla="*/ 669950 h 712012"/>
                <a:gd name="connsiteX55" fmla="*/ 644957 w 912571"/>
                <a:gd name="connsiteY55" fmla="*/ 657149 h 712012"/>
                <a:gd name="connsiteX56" fmla="*/ 618135 w 912571"/>
                <a:gd name="connsiteY56" fmla="*/ 646785 h 712012"/>
                <a:gd name="connsiteX57" fmla="*/ 598627 w 912571"/>
                <a:gd name="connsiteY57" fmla="*/ 649833 h 712012"/>
                <a:gd name="connsiteX58" fmla="*/ 569367 w 912571"/>
                <a:gd name="connsiteY58" fmla="*/ 664464 h 712012"/>
                <a:gd name="connsiteX59" fmla="*/ 551688 w 912571"/>
                <a:gd name="connsiteY59" fmla="*/ 668121 h 712012"/>
                <a:gd name="connsiteX60" fmla="*/ 529133 w 912571"/>
                <a:gd name="connsiteY60" fmla="*/ 657758 h 712012"/>
                <a:gd name="connsiteX61" fmla="*/ 504139 w 912571"/>
                <a:gd name="connsiteY61" fmla="*/ 650443 h 712012"/>
                <a:gd name="connsiteX62" fmla="*/ 474879 w 912571"/>
                <a:gd name="connsiteY62" fmla="*/ 632765 h 712012"/>
                <a:gd name="connsiteX63" fmla="*/ 449885 w 912571"/>
                <a:gd name="connsiteY63" fmla="*/ 627278 h 712012"/>
                <a:gd name="connsiteX64" fmla="*/ 413919 w 912571"/>
                <a:gd name="connsiteY64" fmla="*/ 608990 h 712012"/>
                <a:gd name="connsiteX65" fmla="*/ 387706 w 912571"/>
                <a:gd name="connsiteY65" fmla="*/ 590093 h 712012"/>
                <a:gd name="connsiteX66" fmla="*/ 381000 w 912571"/>
                <a:gd name="connsiteY66" fmla="*/ 579729 h 712012"/>
                <a:gd name="connsiteX67" fmla="*/ 362103 w 912571"/>
                <a:gd name="connsiteY67" fmla="*/ 577291 h 712012"/>
                <a:gd name="connsiteX68" fmla="*/ 329184 w 912571"/>
                <a:gd name="connsiteY68" fmla="*/ 565099 h 712012"/>
                <a:gd name="connsiteX69" fmla="*/ 317602 w 912571"/>
                <a:gd name="connsiteY69" fmla="*/ 547421 h 712012"/>
                <a:gd name="connsiteX70" fmla="*/ 284683 w 912571"/>
                <a:gd name="connsiteY70" fmla="*/ 524865 h 712012"/>
                <a:gd name="connsiteX71" fmla="*/ 271272 w 912571"/>
                <a:gd name="connsiteY71" fmla="*/ 500481 h 712012"/>
                <a:gd name="connsiteX72" fmla="*/ 266395 w 912571"/>
                <a:gd name="connsiteY72" fmla="*/ 480974 h 712012"/>
                <a:gd name="connsiteX73" fmla="*/ 277978 w 912571"/>
                <a:gd name="connsiteY73" fmla="*/ 477317 h 712012"/>
                <a:gd name="connsiteX74" fmla="*/ 276149 w 912571"/>
                <a:gd name="connsiteY74" fmla="*/ 466344 h 712012"/>
                <a:gd name="connsiteX75" fmla="*/ 285903 w 912571"/>
                <a:gd name="connsiteY75" fmla="*/ 455981 h 712012"/>
                <a:gd name="connsiteX76" fmla="*/ 288341 w 912571"/>
                <a:gd name="connsiteY76" fmla="*/ 442569 h 712012"/>
                <a:gd name="connsiteX77" fmla="*/ 279197 w 912571"/>
                <a:gd name="connsiteY77" fmla="*/ 424891 h 712012"/>
                <a:gd name="connsiteX78" fmla="*/ 279197 w 912571"/>
                <a:gd name="connsiteY78" fmla="*/ 409651 h 712012"/>
                <a:gd name="connsiteX79" fmla="*/ 271272 w 912571"/>
                <a:gd name="connsiteY79" fmla="*/ 389534 h 712012"/>
                <a:gd name="connsiteX80" fmla="*/ 248107 w 912571"/>
                <a:gd name="connsiteY80" fmla="*/ 350520 h 712012"/>
                <a:gd name="connsiteX81" fmla="*/ 220066 w 912571"/>
                <a:gd name="connsiteY81" fmla="*/ 320040 h 712012"/>
                <a:gd name="connsiteX82" fmla="*/ 208483 w 912571"/>
                <a:gd name="connsiteY82" fmla="*/ 295656 h 712012"/>
                <a:gd name="connsiteX83" fmla="*/ 183490 w 912571"/>
                <a:gd name="connsiteY83" fmla="*/ 279806 h 712012"/>
                <a:gd name="connsiteX84" fmla="*/ 179223 w 912571"/>
                <a:gd name="connsiteY84" fmla="*/ 270053 h 712012"/>
                <a:gd name="connsiteX85" fmla="*/ 189586 w 912571"/>
                <a:gd name="connsiteY85" fmla="*/ 246278 h 712012"/>
                <a:gd name="connsiteX86" fmla="*/ 174955 w 912571"/>
                <a:gd name="connsiteY86" fmla="*/ 237134 h 712012"/>
                <a:gd name="connsiteX87" fmla="*/ 159715 w 912571"/>
                <a:gd name="connsiteY87" fmla="*/ 217627 h 712012"/>
                <a:gd name="connsiteX88" fmla="*/ 158496 w 912571"/>
                <a:gd name="connsiteY88" fmla="*/ 190805 h 712012"/>
                <a:gd name="connsiteX89" fmla="*/ 141427 w 912571"/>
                <a:gd name="connsiteY89" fmla="*/ 187147 h 712012"/>
                <a:gd name="connsiteX90" fmla="*/ 127407 w 912571"/>
                <a:gd name="connsiteY90" fmla="*/ 167030 h 712012"/>
                <a:gd name="connsiteX91" fmla="*/ 117043 w 912571"/>
                <a:gd name="connsiteY91" fmla="*/ 147523 h 712012"/>
                <a:gd name="connsiteX92" fmla="*/ 118872 w 912571"/>
                <a:gd name="connsiteY92" fmla="*/ 135331 h 712012"/>
                <a:gd name="connsiteX93" fmla="*/ 109728 w 912571"/>
                <a:gd name="connsiteY93" fmla="*/ 106070 h 712012"/>
                <a:gd name="connsiteX94" fmla="*/ 107899 w 912571"/>
                <a:gd name="connsiteY94" fmla="*/ 76200 h 712012"/>
                <a:gd name="connsiteX95" fmla="*/ 112776 w 912571"/>
                <a:gd name="connsiteY95" fmla="*/ 60960 h 712012"/>
                <a:gd name="connsiteX96" fmla="*/ 93879 w 912571"/>
                <a:gd name="connsiteY96" fmla="*/ 45110 h 712012"/>
                <a:gd name="connsiteX97" fmla="*/ 82296 w 912571"/>
                <a:gd name="connsiteY97" fmla="*/ 46939 h 712012"/>
                <a:gd name="connsiteX98" fmla="*/ 67666 w 912571"/>
                <a:gd name="connsiteY98" fmla="*/ 36576 h 712012"/>
                <a:gd name="connsiteX99" fmla="*/ 56693 w 912571"/>
                <a:gd name="connsiteY99" fmla="*/ 52425 h 712012"/>
                <a:gd name="connsiteX100" fmla="*/ 56083 w 912571"/>
                <a:gd name="connsiteY100" fmla="*/ 70713 h 712012"/>
                <a:gd name="connsiteX101" fmla="*/ 49987 w 912571"/>
                <a:gd name="connsiteY101" fmla="*/ 100584 h 712012"/>
                <a:gd name="connsiteX102" fmla="*/ 56083 w 912571"/>
                <a:gd name="connsiteY102" fmla="*/ 116433 h 712012"/>
                <a:gd name="connsiteX103" fmla="*/ 73152 w 912571"/>
                <a:gd name="connsiteY103" fmla="*/ 143256 h 712012"/>
                <a:gd name="connsiteX104" fmla="*/ 75591 w 912571"/>
                <a:gd name="connsiteY104" fmla="*/ 153009 h 712012"/>
                <a:gd name="connsiteX105" fmla="*/ 79858 w 912571"/>
                <a:gd name="connsiteY105" fmla="*/ 155448 h 712012"/>
                <a:gd name="connsiteX106" fmla="*/ 80467 w 912571"/>
                <a:gd name="connsiteY106" fmla="*/ 168859 h 712012"/>
                <a:gd name="connsiteX107" fmla="*/ 86563 w 912571"/>
                <a:gd name="connsiteY107" fmla="*/ 168249 h 712012"/>
                <a:gd name="connsiteX108" fmla="*/ 86563 w 912571"/>
                <a:gd name="connsiteY108" fmla="*/ 193853 h 712012"/>
                <a:gd name="connsiteX109" fmla="*/ 94488 w 912571"/>
                <a:gd name="connsiteY109" fmla="*/ 203606 h 712012"/>
                <a:gd name="connsiteX110" fmla="*/ 97536 w 912571"/>
                <a:gd name="connsiteY110" fmla="*/ 217627 h 712012"/>
                <a:gd name="connsiteX111" fmla="*/ 113995 w 912571"/>
                <a:gd name="connsiteY111" fmla="*/ 237134 h 712012"/>
                <a:gd name="connsiteX112" fmla="*/ 116434 w 912571"/>
                <a:gd name="connsiteY112" fmla="*/ 273710 h 712012"/>
                <a:gd name="connsiteX113" fmla="*/ 122530 w 912571"/>
                <a:gd name="connsiteY113" fmla="*/ 290779 h 712012"/>
                <a:gd name="connsiteX114" fmla="*/ 128016 w 912571"/>
                <a:gd name="connsiteY114" fmla="*/ 309067 h 712012"/>
                <a:gd name="connsiteX115" fmla="*/ 126187 w 912571"/>
                <a:gd name="connsiteY115" fmla="*/ 329793 h 712012"/>
                <a:gd name="connsiteX116" fmla="*/ 142037 w 912571"/>
                <a:gd name="connsiteY116" fmla="*/ 331013 h 712012"/>
                <a:gd name="connsiteX117" fmla="*/ 151791 w 912571"/>
                <a:gd name="connsiteY117" fmla="*/ 348691 h 712012"/>
                <a:gd name="connsiteX118" fmla="*/ 160935 w 912571"/>
                <a:gd name="connsiteY118" fmla="*/ 366369 h 712012"/>
                <a:gd name="connsiteX119" fmla="*/ 159106 w 912571"/>
                <a:gd name="connsiteY119" fmla="*/ 373685 h 712012"/>
                <a:gd name="connsiteX120" fmla="*/ 142037 w 912571"/>
                <a:gd name="connsiteY120" fmla="*/ 387705 h 712012"/>
                <a:gd name="connsiteX121" fmla="*/ 135941 w 912571"/>
                <a:gd name="connsiteY121" fmla="*/ 387705 h 712012"/>
                <a:gd name="connsiteX122" fmla="*/ 131674 w 912571"/>
                <a:gd name="connsiteY122" fmla="*/ 363931 h 712012"/>
                <a:gd name="connsiteX123" fmla="*/ 113995 w 912571"/>
                <a:gd name="connsiteY123" fmla="*/ 341376 h 712012"/>
                <a:gd name="connsiteX124" fmla="*/ 93269 w 912571"/>
                <a:gd name="connsiteY124" fmla="*/ 322478 h 712012"/>
                <a:gd name="connsiteX125" fmla="*/ 78029 w 912571"/>
                <a:gd name="connsiteY125" fmla="*/ 312725 h 712012"/>
                <a:gd name="connsiteX126" fmla="*/ 85344 w 912571"/>
                <a:gd name="connsiteY126" fmla="*/ 284073 h 712012"/>
                <a:gd name="connsiteX127" fmla="*/ 84735 w 912571"/>
                <a:gd name="connsiteY127" fmla="*/ 262737 h 712012"/>
                <a:gd name="connsiteX128" fmla="*/ 71933 w 912571"/>
                <a:gd name="connsiteY128" fmla="*/ 250545 h 712012"/>
                <a:gd name="connsiteX129" fmla="*/ 53035 w 912571"/>
                <a:gd name="connsiteY129" fmla="*/ 233477 h 712012"/>
                <a:gd name="connsiteX130" fmla="*/ 47549 w 912571"/>
                <a:gd name="connsiteY130" fmla="*/ 238353 h 712012"/>
                <a:gd name="connsiteX131" fmla="*/ 41453 w 912571"/>
                <a:gd name="connsiteY131" fmla="*/ 227990 h 712012"/>
                <a:gd name="connsiteX132" fmla="*/ 23165 w 912571"/>
                <a:gd name="connsiteY132" fmla="*/ 218846 h 712012"/>
                <a:gd name="connsiteX133" fmla="*/ 9754 w 912571"/>
                <a:gd name="connsiteY133" fmla="*/ 195681 h 712012"/>
                <a:gd name="connsiteX134" fmla="*/ 12802 w 912571"/>
                <a:gd name="connsiteY134" fmla="*/ 193243 h 712012"/>
                <a:gd name="connsiteX135" fmla="*/ 25603 w 912571"/>
                <a:gd name="connsiteY135" fmla="*/ 195072 h 712012"/>
                <a:gd name="connsiteX136" fmla="*/ 42063 w 912571"/>
                <a:gd name="connsiteY136" fmla="*/ 180441 h 712012"/>
                <a:gd name="connsiteX137" fmla="*/ 48159 w 912571"/>
                <a:gd name="connsiteY137" fmla="*/ 162763 h 712012"/>
                <a:gd name="connsiteX138" fmla="*/ 30480 w 912571"/>
                <a:gd name="connsiteY138" fmla="*/ 134721 h 712012"/>
                <a:gd name="connsiteX139" fmla="*/ 14631 w 912571"/>
                <a:gd name="connsiteY139" fmla="*/ 124358 h 712012"/>
                <a:gd name="connsiteX140" fmla="*/ 9754 w 912571"/>
                <a:gd name="connsiteY140" fmla="*/ 99974 h 712012"/>
                <a:gd name="connsiteX141" fmla="*/ 6096 w 912571"/>
                <a:gd name="connsiteY141" fmla="*/ 73761 h 712012"/>
                <a:gd name="connsiteX142" fmla="*/ 1219 w 912571"/>
                <a:gd name="connsiteY142" fmla="*/ 42672 h 712012"/>
                <a:gd name="connsiteX143" fmla="*/ 0 w 912571"/>
                <a:gd name="connsiteY143" fmla="*/ 7315 h 712012"/>
                <a:gd name="connsiteX144" fmla="*/ 38405 w 912571"/>
                <a:gd name="connsiteY144" fmla="*/ 4267 h 712012"/>
                <a:gd name="connsiteX145" fmla="*/ 81687 w 912571"/>
                <a:gd name="connsiteY145" fmla="*/ 0 h 712012"/>
                <a:gd name="connsiteX146" fmla="*/ 76200 w 912571"/>
                <a:gd name="connsiteY146" fmla="*/ 7925 h 712012"/>
                <a:gd name="connsiteX147" fmla="*/ 118872 w 912571"/>
                <a:gd name="connsiteY147" fmla="*/ 26822 h 712012"/>
                <a:gd name="connsiteX148" fmla="*/ 185319 w 912571"/>
                <a:gd name="connsiteY148" fmla="*/ 54254 h 712012"/>
                <a:gd name="connsiteX149" fmla="*/ 251155 w 912571"/>
                <a:gd name="connsiteY149" fmla="*/ 54254 h 712012"/>
                <a:gd name="connsiteX150" fmla="*/ 277368 w 912571"/>
                <a:gd name="connsiteY150" fmla="*/ 54254 h 712012"/>
                <a:gd name="connsiteX151" fmla="*/ 282245 w 912571"/>
                <a:gd name="connsiteY151" fmla="*/ 37795 h 712012"/>
                <a:gd name="connsiteX152" fmla="*/ 339547 w 912571"/>
                <a:gd name="connsiteY152" fmla="*/ 37795 h 712012"/>
                <a:gd name="connsiteX153" fmla="*/ 347472 w 912571"/>
                <a:gd name="connsiteY153" fmla="*/ 51816 h 712012"/>
                <a:gd name="connsiteX154" fmla="*/ 360274 w 912571"/>
                <a:gd name="connsiteY154" fmla="*/ 64617 h 712012"/>
                <a:gd name="connsiteX155" fmla="*/ 374904 w 912571"/>
                <a:gd name="connsiteY155" fmla="*/ 81686 h 712012"/>
                <a:gd name="connsiteX156" fmla="*/ 379781 w 912571"/>
                <a:gd name="connsiteY156" fmla="*/ 101803 h 712012"/>
                <a:gd name="connsiteX157" fmla="*/ 382219 w 912571"/>
                <a:gd name="connsiteY157" fmla="*/ 123749 h 712012"/>
                <a:gd name="connsiteX158" fmla="*/ 396240 w 912571"/>
                <a:gd name="connsiteY158" fmla="*/ 135331 h 712012"/>
                <a:gd name="connsiteX159" fmla="*/ 420624 w 912571"/>
                <a:gd name="connsiteY159" fmla="*/ 146913 h 712012"/>
                <a:gd name="connsiteX160" fmla="*/ 449885 w 912571"/>
                <a:gd name="connsiteY160" fmla="*/ 116433 h 712012"/>
                <a:gd name="connsiteX161" fmla="*/ 477317 w 912571"/>
                <a:gd name="connsiteY161" fmla="*/ 115214 h 712012"/>
                <a:gd name="connsiteX162" fmla="*/ 496824 w 912571"/>
                <a:gd name="connsiteY162" fmla="*/ 131064 h 712012"/>
                <a:gd name="connsiteX163" fmla="*/ 506578 w 912571"/>
                <a:gd name="connsiteY163" fmla="*/ 157886 h 712012"/>
                <a:gd name="connsiteX164" fmla="*/ 512064 w 912571"/>
                <a:gd name="connsiteY164" fmla="*/ 181051 h 712012"/>
                <a:gd name="connsiteX165" fmla="*/ 526695 w 912571"/>
                <a:gd name="connsiteY165" fmla="*/ 202997 h 712012"/>
                <a:gd name="connsiteX166" fmla="*/ 527914 w 912571"/>
                <a:gd name="connsiteY166" fmla="*/ 230429 h 712012"/>
                <a:gd name="connsiteX167" fmla="*/ 533400 w 912571"/>
                <a:gd name="connsiteY167" fmla="*/ 248717 h 712012"/>
                <a:gd name="connsiteX168" fmla="*/ 557175 w 912571"/>
                <a:gd name="connsiteY168" fmla="*/ 260909 h 712012"/>
                <a:gd name="connsiteX169" fmla="*/ 579120 w 912571"/>
                <a:gd name="connsiteY169" fmla="*/ 269443 h 71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912571" h="712012">
                  <a:moveTo>
                    <a:pt x="579120" y="269443"/>
                  </a:moveTo>
                  <a:lnTo>
                    <a:pt x="592531" y="268224"/>
                  </a:lnTo>
                  <a:lnTo>
                    <a:pt x="573024" y="302971"/>
                  </a:lnTo>
                  <a:lnTo>
                    <a:pt x="562051" y="331013"/>
                  </a:lnTo>
                  <a:lnTo>
                    <a:pt x="551079" y="383438"/>
                  </a:lnTo>
                  <a:lnTo>
                    <a:pt x="544373" y="402336"/>
                  </a:lnTo>
                  <a:lnTo>
                    <a:pt x="546811" y="423672"/>
                  </a:lnTo>
                  <a:lnTo>
                    <a:pt x="554736" y="443179"/>
                  </a:lnTo>
                  <a:lnTo>
                    <a:pt x="557175" y="473049"/>
                  </a:lnTo>
                  <a:lnTo>
                    <a:pt x="575463" y="502310"/>
                  </a:lnTo>
                  <a:lnTo>
                    <a:pt x="580339" y="524865"/>
                  </a:lnTo>
                  <a:lnTo>
                    <a:pt x="590703" y="543763"/>
                  </a:lnTo>
                  <a:lnTo>
                    <a:pt x="625450" y="554126"/>
                  </a:lnTo>
                  <a:lnTo>
                    <a:pt x="637032" y="570585"/>
                  </a:lnTo>
                  <a:lnTo>
                    <a:pt x="668731" y="559613"/>
                  </a:lnTo>
                  <a:lnTo>
                    <a:pt x="694944" y="555955"/>
                  </a:lnTo>
                  <a:lnTo>
                    <a:pt x="721767" y="548640"/>
                  </a:lnTo>
                  <a:lnTo>
                    <a:pt x="743712" y="541934"/>
                  </a:lnTo>
                  <a:lnTo>
                    <a:pt x="767487" y="526085"/>
                  </a:lnTo>
                  <a:lnTo>
                    <a:pt x="778459" y="503529"/>
                  </a:lnTo>
                  <a:lnTo>
                    <a:pt x="785775" y="470611"/>
                  </a:lnTo>
                  <a:lnTo>
                    <a:pt x="793090" y="459029"/>
                  </a:lnTo>
                  <a:lnTo>
                    <a:pt x="817474" y="448665"/>
                  </a:lnTo>
                  <a:lnTo>
                    <a:pt x="854659" y="439521"/>
                  </a:lnTo>
                  <a:lnTo>
                    <a:pt x="884530" y="441350"/>
                  </a:lnTo>
                  <a:lnTo>
                    <a:pt x="905256" y="437693"/>
                  </a:lnTo>
                  <a:lnTo>
                    <a:pt x="912571" y="446227"/>
                  </a:lnTo>
                  <a:lnTo>
                    <a:pt x="908914" y="465125"/>
                  </a:lnTo>
                  <a:lnTo>
                    <a:pt x="887578" y="488289"/>
                  </a:lnTo>
                  <a:lnTo>
                    <a:pt x="876605" y="512064"/>
                  </a:lnTo>
                  <a:lnTo>
                    <a:pt x="882091" y="518769"/>
                  </a:lnTo>
                  <a:lnTo>
                    <a:pt x="874776" y="535838"/>
                  </a:lnTo>
                  <a:lnTo>
                    <a:pt x="861975" y="566318"/>
                  </a:lnTo>
                  <a:lnTo>
                    <a:pt x="854659" y="555955"/>
                  </a:lnTo>
                  <a:lnTo>
                    <a:pt x="847954" y="556565"/>
                  </a:lnTo>
                  <a:lnTo>
                    <a:pt x="841248" y="557174"/>
                  </a:lnTo>
                  <a:lnTo>
                    <a:pt x="826008" y="580949"/>
                  </a:lnTo>
                  <a:lnTo>
                    <a:pt x="820522" y="576072"/>
                  </a:lnTo>
                  <a:lnTo>
                    <a:pt x="816255" y="577901"/>
                  </a:lnTo>
                  <a:lnTo>
                    <a:pt x="815645" y="583997"/>
                  </a:lnTo>
                  <a:lnTo>
                    <a:pt x="783946" y="583387"/>
                  </a:lnTo>
                  <a:lnTo>
                    <a:pt x="752247" y="583387"/>
                  </a:lnTo>
                  <a:lnTo>
                    <a:pt x="749199" y="605333"/>
                  </a:lnTo>
                  <a:lnTo>
                    <a:pt x="733959" y="605942"/>
                  </a:lnTo>
                  <a:lnTo>
                    <a:pt x="744931" y="618744"/>
                  </a:lnTo>
                  <a:lnTo>
                    <a:pt x="756514" y="627888"/>
                  </a:lnTo>
                  <a:lnTo>
                    <a:pt x="759562" y="636422"/>
                  </a:lnTo>
                  <a:lnTo>
                    <a:pt x="764439" y="638861"/>
                  </a:lnTo>
                  <a:lnTo>
                    <a:pt x="762000" y="652272"/>
                  </a:lnTo>
                  <a:lnTo>
                    <a:pt x="718109" y="652272"/>
                  </a:lnTo>
                  <a:lnTo>
                    <a:pt x="697992" y="683971"/>
                  </a:lnTo>
                  <a:lnTo>
                    <a:pt x="702259" y="691286"/>
                  </a:lnTo>
                  <a:lnTo>
                    <a:pt x="697383" y="700430"/>
                  </a:lnTo>
                  <a:lnTo>
                    <a:pt x="694944" y="712013"/>
                  </a:lnTo>
                  <a:lnTo>
                    <a:pt x="660807" y="669950"/>
                  </a:lnTo>
                  <a:lnTo>
                    <a:pt x="644957" y="657149"/>
                  </a:lnTo>
                  <a:lnTo>
                    <a:pt x="618135" y="646785"/>
                  </a:lnTo>
                  <a:lnTo>
                    <a:pt x="598627" y="649833"/>
                  </a:lnTo>
                  <a:lnTo>
                    <a:pt x="569367" y="664464"/>
                  </a:lnTo>
                  <a:lnTo>
                    <a:pt x="551688" y="668121"/>
                  </a:lnTo>
                  <a:lnTo>
                    <a:pt x="529133" y="657758"/>
                  </a:lnTo>
                  <a:lnTo>
                    <a:pt x="504139" y="650443"/>
                  </a:lnTo>
                  <a:lnTo>
                    <a:pt x="474879" y="632765"/>
                  </a:lnTo>
                  <a:lnTo>
                    <a:pt x="449885" y="627278"/>
                  </a:lnTo>
                  <a:lnTo>
                    <a:pt x="413919" y="608990"/>
                  </a:lnTo>
                  <a:lnTo>
                    <a:pt x="387706" y="590093"/>
                  </a:lnTo>
                  <a:lnTo>
                    <a:pt x="381000" y="579729"/>
                  </a:lnTo>
                  <a:lnTo>
                    <a:pt x="362103" y="577291"/>
                  </a:lnTo>
                  <a:lnTo>
                    <a:pt x="329184" y="565099"/>
                  </a:lnTo>
                  <a:lnTo>
                    <a:pt x="317602" y="547421"/>
                  </a:lnTo>
                  <a:lnTo>
                    <a:pt x="284683" y="524865"/>
                  </a:lnTo>
                  <a:lnTo>
                    <a:pt x="271272" y="500481"/>
                  </a:lnTo>
                  <a:lnTo>
                    <a:pt x="266395" y="480974"/>
                  </a:lnTo>
                  <a:lnTo>
                    <a:pt x="277978" y="477317"/>
                  </a:lnTo>
                  <a:lnTo>
                    <a:pt x="276149" y="466344"/>
                  </a:lnTo>
                  <a:lnTo>
                    <a:pt x="285903" y="455981"/>
                  </a:lnTo>
                  <a:lnTo>
                    <a:pt x="288341" y="442569"/>
                  </a:lnTo>
                  <a:lnTo>
                    <a:pt x="279197" y="424891"/>
                  </a:lnTo>
                  <a:lnTo>
                    <a:pt x="279197" y="409651"/>
                  </a:lnTo>
                  <a:lnTo>
                    <a:pt x="271272" y="389534"/>
                  </a:lnTo>
                  <a:lnTo>
                    <a:pt x="248107" y="350520"/>
                  </a:lnTo>
                  <a:lnTo>
                    <a:pt x="220066" y="320040"/>
                  </a:lnTo>
                  <a:lnTo>
                    <a:pt x="208483" y="295656"/>
                  </a:lnTo>
                  <a:lnTo>
                    <a:pt x="183490" y="279806"/>
                  </a:lnTo>
                  <a:lnTo>
                    <a:pt x="179223" y="270053"/>
                  </a:lnTo>
                  <a:lnTo>
                    <a:pt x="189586" y="246278"/>
                  </a:lnTo>
                  <a:lnTo>
                    <a:pt x="174955" y="237134"/>
                  </a:lnTo>
                  <a:lnTo>
                    <a:pt x="159715" y="217627"/>
                  </a:lnTo>
                  <a:lnTo>
                    <a:pt x="158496" y="190805"/>
                  </a:lnTo>
                  <a:lnTo>
                    <a:pt x="141427" y="187147"/>
                  </a:lnTo>
                  <a:lnTo>
                    <a:pt x="127407" y="167030"/>
                  </a:lnTo>
                  <a:lnTo>
                    <a:pt x="117043" y="147523"/>
                  </a:lnTo>
                  <a:lnTo>
                    <a:pt x="118872" y="135331"/>
                  </a:lnTo>
                  <a:lnTo>
                    <a:pt x="109728" y="106070"/>
                  </a:lnTo>
                  <a:lnTo>
                    <a:pt x="107899" y="76200"/>
                  </a:lnTo>
                  <a:lnTo>
                    <a:pt x="112776" y="60960"/>
                  </a:lnTo>
                  <a:lnTo>
                    <a:pt x="93879" y="45110"/>
                  </a:lnTo>
                  <a:lnTo>
                    <a:pt x="82296" y="46939"/>
                  </a:lnTo>
                  <a:lnTo>
                    <a:pt x="67666" y="36576"/>
                  </a:lnTo>
                  <a:lnTo>
                    <a:pt x="56693" y="52425"/>
                  </a:lnTo>
                  <a:lnTo>
                    <a:pt x="56083" y="70713"/>
                  </a:lnTo>
                  <a:lnTo>
                    <a:pt x="49987" y="100584"/>
                  </a:lnTo>
                  <a:lnTo>
                    <a:pt x="56083" y="116433"/>
                  </a:lnTo>
                  <a:lnTo>
                    <a:pt x="73152" y="143256"/>
                  </a:lnTo>
                  <a:lnTo>
                    <a:pt x="75591" y="153009"/>
                  </a:lnTo>
                  <a:lnTo>
                    <a:pt x="79858" y="155448"/>
                  </a:lnTo>
                  <a:lnTo>
                    <a:pt x="80467" y="168859"/>
                  </a:lnTo>
                  <a:lnTo>
                    <a:pt x="86563" y="168249"/>
                  </a:lnTo>
                  <a:lnTo>
                    <a:pt x="86563" y="193853"/>
                  </a:lnTo>
                  <a:lnTo>
                    <a:pt x="94488" y="203606"/>
                  </a:lnTo>
                  <a:lnTo>
                    <a:pt x="97536" y="217627"/>
                  </a:lnTo>
                  <a:lnTo>
                    <a:pt x="113995" y="237134"/>
                  </a:lnTo>
                  <a:lnTo>
                    <a:pt x="116434" y="273710"/>
                  </a:lnTo>
                  <a:lnTo>
                    <a:pt x="122530" y="290779"/>
                  </a:lnTo>
                  <a:lnTo>
                    <a:pt x="128016" y="309067"/>
                  </a:lnTo>
                  <a:lnTo>
                    <a:pt x="126187" y="329793"/>
                  </a:lnTo>
                  <a:lnTo>
                    <a:pt x="142037" y="331013"/>
                  </a:lnTo>
                  <a:lnTo>
                    <a:pt x="151791" y="348691"/>
                  </a:lnTo>
                  <a:lnTo>
                    <a:pt x="160935" y="366369"/>
                  </a:lnTo>
                  <a:lnTo>
                    <a:pt x="159106" y="373685"/>
                  </a:lnTo>
                  <a:lnTo>
                    <a:pt x="142037" y="387705"/>
                  </a:lnTo>
                  <a:lnTo>
                    <a:pt x="135941" y="387705"/>
                  </a:lnTo>
                  <a:lnTo>
                    <a:pt x="131674" y="363931"/>
                  </a:lnTo>
                  <a:lnTo>
                    <a:pt x="113995" y="341376"/>
                  </a:lnTo>
                  <a:lnTo>
                    <a:pt x="93269" y="322478"/>
                  </a:lnTo>
                  <a:lnTo>
                    <a:pt x="78029" y="312725"/>
                  </a:lnTo>
                  <a:lnTo>
                    <a:pt x="85344" y="284073"/>
                  </a:lnTo>
                  <a:lnTo>
                    <a:pt x="84735" y="262737"/>
                  </a:lnTo>
                  <a:lnTo>
                    <a:pt x="71933" y="250545"/>
                  </a:lnTo>
                  <a:lnTo>
                    <a:pt x="53035" y="233477"/>
                  </a:lnTo>
                  <a:lnTo>
                    <a:pt x="47549" y="238353"/>
                  </a:lnTo>
                  <a:lnTo>
                    <a:pt x="41453" y="227990"/>
                  </a:lnTo>
                  <a:lnTo>
                    <a:pt x="23165" y="218846"/>
                  </a:lnTo>
                  <a:lnTo>
                    <a:pt x="9754" y="195681"/>
                  </a:lnTo>
                  <a:lnTo>
                    <a:pt x="12802" y="193243"/>
                  </a:lnTo>
                  <a:lnTo>
                    <a:pt x="25603" y="195072"/>
                  </a:lnTo>
                  <a:lnTo>
                    <a:pt x="42063" y="180441"/>
                  </a:lnTo>
                  <a:lnTo>
                    <a:pt x="48159" y="162763"/>
                  </a:lnTo>
                  <a:lnTo>
                    <a:pt x="30480" y="134721"/>
                  </a:lnTo>
                  <a:lnTo>
                    <a:pt x="14631" y="124358"/>
                  </a:lnTo>
                  <a:lnTo>
                    <a:pt x="9754" y="99974"/>
                  </a:lnTo>
                  <a:lnTo>
                    <a:pt x="6096" y="73761"/>
                  </a:lnTo>
                  <a:lnTo>
                    <a:pt x="1219" y="42672"/>
                  </a:lnTo>
                  <a:lnTo>
                    <a:pt x="0" y="7315"/>
                  </a:lnTo>
                  <a:lnTo>
                    <a:pt x="38405" y="4267"/>
                  </a:lnTo>
                  <a:lnTo>
                    <a:pt x="81687" y="0"/>
                  </a:lnTo>
                  <a:lnTo>
                    <a:pt x="76200" y="7925"/>
                  </a:lnTo>
                  <a:lnTo>
                    <a:pt x="118872" y="26822"/>
                  </a:lnTo>
                  <a:lnTo>
                    <a:pt x="185319" y="54254"/>
                  </a:lnTo>
                  <a:lnTo>
                    <a:pt x="251155" y="54254"/>
                  </a:lnTo>
                  <a:lnTo>
                    <a:pt x="277368" y="54254"/>
                  </a:lnTo>
                  <a:lnTo>
                    <a:pt x="282245" y="37795"/>
                  </a:lnTo>
                  <a:lnTo>
                    <a:pt x="339547" y="37795"/>
                  </a:lnTo>
                  <a:lnTo>
                    <a:pt x="347472" y="51816"/>
                  </a:lnTo>
                  <a:lnTo>
                    <a:pt x="360274" y="64617"/>
                  </a:lnTo>
                  <a:lnTo>
                    <a:pt x="374904" y="81686"/>
                  </a:lnTo>
                  <a:lnTo>
                    <a:pt x="379781" y="101803"/>
                  </a:lnTo>
                  <a:lnTo>
                    <a:pt x="382219" y="123749"/>
                  </a:lnTo>
                  <a:lnTo>
                    <a:pt x="396240" y="135331"/>
                  </a:lnTo>
                  <a:lnTo>
                    <a:pt x="420624" y="146913"/>
                  </a:lnTo>
                  <a:lnTo>
                    <a:pt x="449885" y="116433"/>
                  </a:lnTo>
                  <a:lnTo>
                    <a:pt x="477317" y="115214"/>
                  </a:lnTo>
                  <a:lnTo>
                    <a:pt x="496824" y="131064"/>
                  </a:lnTo>
                  <a:lnTo>
                    <a:pt x="506578" y="157886"/>
                  </a:lnTo>
                  <a:lnTo>
                    <a:pt x="512064" y="181051"/>
                  </a:lnTo>
                  <a:lnTo>
                    <a:pt x="526695" y="202997"/>
                  </a:lnTo>
                  <a:lnTo>
                    <a:pt x="527914" y="230429"/>
                  </a:lnTo>
                  <a:lnTo>
                    <a:pt x="533400" y="248717"/>
                  </a:lnTo>
                  <a:lnTo>
                    <a:pt x="557175" y="260909"/>
                  </a:lnTo>
                  <a:lnTo>
                    <a:pt x="579120" y="26944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1" name="Forme libre : forme 150">
              <a:extLst>
                <a:ext uri="{FF2B5EF4-FFF2-40B4-BE49-F238E27FC236}">
                  <a16:creationId xmlns:a16="http://schemas.microsoft.com/office/drawing/2014/main" id="{66A2FDA3-1F1C-78FB-CA99-D4DA93102F87}"/>
                </a:ext>
              </a:extLst>
            </p:cNvPr>
            <p:cNvSpPr/>
            <p:nvPr/>
          </p:nvSpPr>
          <p:spPr>
            <a:xfrm>
              <a:off x="6659270" y="2762096"/>
              <a:ext cx="79857" cy="57302"/>
            </a:xfrm>
            <a:custGeom>
              <a:avLst/>
              <a:gdLst>
                <a:gd name="connsiteX0" fmla="*/ 79857 w 79857"/>
                <a:gd name="connsiteY0" fmla="*/ 38405 h 57302"/>
                <a:gd name="connsiteX1" fmla="*/ 73761 w 79857"/>
                <a:gd name="connsiteY1" fmla="*/ 39624 h 57302"/>
                <a:gd name="connsiteX2" fmla="*/ 68884 w 79857"/>
                <a:gd name="connsiteY2" fmla="*/ 46330 h 57302"/>
                <a:gd name="connsiteX3" fmla="*/ 51816 w 79857"/>
                <a:gd name="connsiteY3" fmla="*/ 45720 h 57302"/>
                <a:gd name="connsiteX4" fmla="*/ 40843 w 79857"/>
                <a:gd name="connsiteY4" fmla="*/ 54254 h 57302"/>
                <a:gd name="connsiteX5" fmla="*/ 20116 w 79857"/>
                <a:gd name="connsiteY5" fmla="*/ 57302 h 57302"/>
                <a:gd name="connsiteX6" fmla="*/ 6096 w 79857"/>
                <a:gd name="connsiteY6" fmla="*/ 48158 h 57302"/>
                <a:gd name="connsiteX7" fmla="*/ 0 w 79857"/>
                <a:gd name="connsiteY7" fmla="*/ 31699 h 57302"/>
                <a:gd name="connsiteX8" fmla="*/ 3048 w 79857"/>
                <a:gd name="connsiteY8" fmla="*/ 18288 h 57302"/>
                <a:gd name="connsiteX9" fmla="*/ 7315 w 79857"/>
                <a:gd name="connsiteY9" fmla="*/ 18898 h 57302"/>
                <a:gd name="connsiteX10" fmla="*/ 7924 w 79857"/>
                <a:gd name="connsiteY10" fmla="*/ 10973 h 57302"/>
                <a:gd name="connsiteX11" fmla="*/ 25603 w 79857"/>
                <a:gd name="connsiteY11" fmla="*/ 4877 h 57302"/>
                <a:gd name="connsiteX12" fmla="*/ 32919 w 79857"/>
                <a:gd name="connsiteY12" fmla="*/ 3048 h 57302"/>
                <a:gd name="connsiteX13" fmla="*/ 43281 w 79857"/>
                <a:gd name="connsiteY13" fmla="*/ 1219 h 57302"/>
                <a:gd name="connsiteX14" fmla="*/ 57912 w 79857"/>
                <a:gd name="connsiteY14" fmla="*/ 0 h 57302"/>
                <a:gd name="connsiteX15" fmla="*/ 74980 w 79857"/>
                <a:gd name="connsiteY15" fmla="*/ 12802 h 57302"/>
                <a:gd name="connsiteX16" fmla="*/ 79857 w 79857"/>
                <a:gd name="connsiteY16" fmla="*/ 38405 h 5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57" h="57302">
                  <a:moveTo>
                    <a:pt x="79857" y="38405"/>
                  </a:moveTo>
                  <a:lnTo>
                    <a:pt x="73761" y="39624"/>
                  </a:lnTo>
                  <a:lnTo>
                    <a:pt x="68884" y="46330"/>
                  </a:lnTo>
                  <a:lnTo>
                    <a:pt x="51816" y="45720"/>
                  </a:lnTo>
                  <a:lnTo>
                    <a:pt x="40843" y="54254"/>
                  </a:lnTo>
                  <a:lnTo>
                    <a:pt x="20116" y="57302"/>
                  </a:lnTo>
                  <a:lnTo>
                    <a:pt x="6096" y="48158"/>
                  </a:lnTo>
                  <a:lnTo>
                    <a:pt x="0" y="31699"/>
                  </a:lnTo>
                  <a:lnTo>
                    <a:pt x="3048" y="18288"/>
                  </a:lnTo>
                  <a:lnTo>
                    <a:pt x="7315" y="18898"/>
                  </a:lnTo>
                  <a:lnTo>
                    <a:pt x="7924" y="10973"/>
                  </a:lnTo>
                  <a:lnTo>
                    <a:pt x="25603" y="4877"/>
                  </a:lnTo>
                  <a:lnTo>
                    <a:pt x="32919" y="3048"/>
                  </a:lnTo>
                  <a:lnTo>
                    <a:pt x="43281" y="1219"/>
                  </a:lnTo>
                  <a:lnTo>
                    <a:pt x="57912" y="0"/>
                  </a:lnTo>
                  <a:lnTo>
                    <a:pt x="74980" y="12802"/>
                  </a:lnTo>
                  <a:lnTo>
                    <a:pt x="79857" y="3840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2" name="Forme libre : forme 151">
              <a:extLst>
                <a:ext uri="{FF2B5EF4-FFF2-40B4-BE49-F238E27FC236}">
                  <a16:creationId xmlns:a16="http://schemas.microsoft.com/office/drawing/2014/main" id="{3F660733-DCC1-C20D-C2F6-0255C047D07E}"/>
                </a:ext>
              </a:extLst>
            </p:cNvPr>
            <p:cNvSpPr/>
            <p:nvPr/>
          </p:nvSpPr>
          <p:spPr>
            <a:xfrm>
              <a:off x="5596128" y="3439972"/>
              <a:ext cx="562660" cy="582168"/>
            </a:xfrm>
            <a:custGeom>
              <a:avLst/>
              <a:gdLst>
                <a:gd name="connsiteX0" fmla="*/ 562051 w 562660"/>
                <a:gd name="connsiteY0" fmla="*/ 227381 h 582168"/>
                <a:gd name="connsiteX1" fmla="*/ 562661 w 562660"/>
                <a:gd name="connsiteY1" fmla="*/ 317602 h 582168"/>
                <a:gd name="connsiteX2" fmla="*/ 543763 w 562660"/>
                <a:gd name="connsiteY2" fmla="*/ 343814 h 582168"/>
                <a:gd name="connsiteX3" fmla="*/ 541325 w 562660"/>
                <a:gd name="connsiteY3" fmla="*/ 368198 h 582168"/>
                <a:gd name="connsiteX4" fmla="*/ 510845 w 562660"/>
                <a:gd name="connsiteY4" fmla="*/ 374294 h 582168"/>
                <a:gd name="connsiteX5" fmla="*/ 463905 w 562660"/>
                <a:gd name="connsiteY5" fmla="*/ 377342 h 582168"/>
                <a:gd name="connsiteX6" fmla="*/ 451713 w 562660"/>
                <a:gd name="connsiteY6" fmla="*/ 391363 h 582168"/>
                <a:gd name="connsiteX7" fmla="*/ 429768 w 562660"/>
                <a:gd name="connsiteY7" fmla="*/ 393192 h 582168"/>
                <a:gd name="connsiteX8" fmla="*/ 407823 w 562660"/>
                <a:gd name="connsiteY8" fmla="*/ 393192 h 582168"/>
                <a:gd name="connsiteX9" fmla="*/ 399288 w 562660"/>
                <a:gd name="connsiteY9" fmla="*/ 385877 h 582168"/>
                <a:gd name="connsiteX10" fmla="*/ 380391 w 562660"/>
                <a:gd name="connsiteY10" fmla="*/ 391363 h 582168"/>
                <a:gd name="connsiteX11" fmla="*/ 348081 w 562660"/>
                <a:gd name="connsiteY11" fmla="*/ 407822 h 582168"/>
                <a:gd name="connsiteX12" fmla="*/ 341376 w 562660"/>
                <a:gd name="connsiteY12" fmla="*/ 420014 h 582168"/>
                <a:gd name="connsiteX13" fmla="*/ 315163 w 562660"/>
                <a:gd name="connsiteY13" fmla="*/ 437083 h 582168"/>
                <a:gd name="connsiteX14" fmla="*/ 310287 w 562660"/>
                <a:gd name="connsiteY14" fmla="*/ 447446 h 582168"/>
                <a:gd name="connsiteX15" fmla="*/ 295656 w 562660"/>
                <a:gd name="connsiteY15" fmla="*/ 455371 h 582168"/>
                <a:gd name="connsiteX16" fmla="*/ 279197 w 562660"/>
                <a:gd name="connsiteY16" fmla="*/ 449885 h 582168"/>
                <a:gd name="connsiteX17" fmla="*/ 270053 w 562660"/>
                <a:gd name="connsiteY17" fmla="*/ 459638 h 582168"/>
                <a:gd name="connsiteX18" fmla="*/ 264567 w 562660"/>
                <a:gd name="connsiteY18" fmla="*/ 486461 h 582168"/>
                <a:gd name="connsiteX19" fmla="*/ 237135 w 562660"/>
                <a:gd name="connsiteY19" fmla="*/ 518770 h 582168"/>
                <a:gd name="connsiteX20" fmla="*/ 238353 w 562660"/>
                <a:gd name="connsiteY20" fmla="*/ 532181 h 582168"/>
                <a:gd name="connsiteX21" fmla="*/ 228600 w 562660"/>
                <a:gd name="connsiteY21" fmla="*/ 548640 h 582168"/>
                <a:gd name="connsiteX22" fmla="*/ 231039 w 562660"/>
                <a:gd name="connsiteY22" fmla="*/ 571195 h 582168"/>
                <a:gd name="connsiteX23" fmla="*/ 216408 w 562660"/>
                <a:gd name="connsiteY23" fmla="*/ 577291 h 582168"/>
                <a:gd name="connsiteX24" fmla="*/ 208483 w 562660"/>
                <a:gd name="connsiteY24" fmla="*/ 582168 h 582168"/>
                <a:gd name="connsiteX25" fmla="*/ 202997 w 562660"/>
                <a:gd name="connsiteY25" fmla="*/ 565709 h 582168"/>
                <a:gd name="connsiteX26" fmla="*/ 193243 w 562660"/>
                <a:gd name="connsiteY26" fmla="*/ 569976 h 582168"/>
                <a:gd name="connsiteX27" fmla="*/ 187147 w 562660"/>
                <a:gd name="connsiteY27" fmla="*/ 569366 h 582168"/>
                <a:gd name="connsiteX28" fmla="*/ 181051 w 562660"/>
                <a:gd name="connsiteY28" fmla="*/ 580339 h 582168"/>
                <a:gd name="connsiteX29" fmla="*/ 154229 w 562660"/>
                <a:gd name="connsiteY29" fmla="*/ 580339 h 582168"/>
                <a:gd name="connsiteX30" fmla="*/ 145085 w 562660"/>
                <a:gd name="connsiteY30" fmla="*/ 574243 h 582168"/>
                <a:gd name="connsiteX31" fmla="*/ 140208 w 562660"/>
                <a:gd name="connsiteY31" fmla="*/ 577901 h 582168"/>
                <a:gd name="connsiteX32" fmla="*/ 129845 w 562660"/>
                <a:gd name="connsiteY32" fmla="*/ 566318 h 582168"/>
                <a:gd name="connsiteX33" fmla="*/ 131673 w 562660"/>
                <a:gd name="connsiteY33" fmla="*/ 554736 h 582168"/>
                <a:gd name="connsiteX34" fmla="*/ 127407 w 562660"/>
                <a:gd name="connsiteY34" fmla="*/ 550469 h 582168"/>
                <a:gd name="connsiteX35" fmla="*/ 120091 w 562660"/>
                <a:gd name="connsiteY35" fmla="*/ 554126 h 582168"/>
                <a:gd name="connsiteX36" fmla="*/ 121920 w 562660"/>
                <a:gd name="connsiteY36" fmla="*/ 541325 h 582168"/>
                <a:gd name="connsiteX37" fmla="*/ 128625 w 562660"/>
                <a:gd name="connsiteY37" fmla="*/ 531571 h 582168"/>
                <a:gd name="connsiteX38" fmla="*/ 114605 w 562660"/>
                <a:gd name="connsiteY38" fmla="*/ 515112 h 582168"/>
                <a:gd name="connsiteX39" fmla="*/ 110947 w 562660"/>
                <a:gd name="connsiteY39" fmla="*/ 504139 h 582168"/>
                <a:gd name="connsiteX40" fmla="*/ 103023 w 562660"/>
                <a:gd name="connsiteY40" fmla="*/ 495605 h 582168"/>
                <a:gd name="connsiteX41" fmla="*/ 96317 w 562660"/>
                <a:gd name="connsiteY41" fmla="*/ 494386 h 582168"/>
                <a:gd name="connsiteX42" fmla="*/ 88392 w 562660"/>
                <a:gd name="connsiteY42" fmla="*/ 499872 h 582168"/>
                <a:gd name="connsiteX43" fmla="*/ 76809 w 562660"/>
                <a:gd name="connsiteY43" fmla="*/ 505358 h 582168"/>
                <a:gd name="connsiteX44" fmla="*/ 67665 w 562660"/>
                <a:gd name="connsiteY44" fmla="*/ 513893 h 582168"/>
                <a:gd name="connsiteX45" fmla="*/ 53035 w 562660"/>
                <a:gd name="connsiteY45" fmla="*/ 510845 h 582168"/>
                <a:gd name="connsiteX46" fmla="*/ 43281 w 562660"/>
                <a:gd name="connsiteY46" fmla="*/ 500482 h 582168"/>
                <a:gd name="connsiteX47" fmla="*/ 37795 w 562660"/>
                <a:gd name="connsiteY47" fmla="*/ 499262 h 582168"/>
                <a:gd name="connsiteX48" fmla="*/ 28651 w 562660"/>
                <a:gd name="connsiteY48" fmla="*/ 504749 h 582168"/>
                <a:gd name="connsiteX49" fmla="*/ 23165 w 562660"/>
                <a:gd name="connsiteY49" fmla="*/ 504749 h 582168"/>
                <a:gd name="connsiteX50" fmla="*/ 21336 w 562660"/>
                <a:gd name="connsiteY50" fmla="*/ 490118 h 582168"/>
                <a:gd name="connsiteX51" fmla="*/ 23165 w 562660"/>
                <a:gd name="connsiteY51" fmla="*/ 477926 h 582168"/>
                <a:gd name="connsiteX52" fmla="*/ 20117 w 562660"/>
                <a:gd name="connsiteY52" fmla="*/ 463296 h 582168"/>
                <a:gd name="connsiteX53" fmla="*/ 7925 w 562660"/>
                <a:gd name="connsiteY53" fmla="*/ 452323 h 582168"/>
                <a:gd name="connsiteX54" fmla="*/ 1219 w 562660"/>
                <a:gd name="connsiteY54" fmla="*/ 429768 h 582168"/>
                <a:gd name="connsiteX55" fmla="*/ 0 w 562660"/>
                <a:gd name="connsiteY55" fmla="*/ 405384 h 582168"/>
                <a:gd name="connsiteX56" fmla="*/ 11583 w 562660"/>
                <a:gd name="connsiteY56" fmla="*/ 398069 h 582168"/>
                <a:gd name="connsiteX57" fmla="*/ 17679 w 562660"/>
                <a:gd name="connsiteY57" fmla="*/ 374904 h 582168"/>
                <a:gd name="connsiteX58" fmla="*/ 28651 w 562660"/>
                <a:gd name="connsiteY58" fmla="*/ 374294 h 582168"/>
                <a:gd name="connsiteX59" fmla="*/ 52425 w 562660"/>
                <a:gd name="connsiteY59" fmla="*/ 385267 h 582168"/>
                <a:gd name="connsiteX60" fmla="*/ 71933 w 562660"/>
                <a:gd name="connsiteY60" fmla="*/ 377342 h 582168"/>
                <a:gd name="connsiteX61" fmla="*/ 84735 w 562660"/>
                <a:gd name="connsiteY61" fmla="*/ 379781 h 582168"/>
                <a:gd name="connsiteX62" fmla="*/ 90221 w 562660"/>
                <a:gd name="connsiteY62" fmla="*/ 371246 h 582168"/>
                <a:gd name="connsiteX63" fmla="*/ 227381 w 562660"/>
                <a:gd name="connsiteY63" fmla="*/ 370637 h 582168"/>
                <a:gd name="connsiteX64" fmla="*/ 235305 w 562660"/>
                <a:gd name="connsiteY64" fmla="*/ 343205 h 582168"/>
                <a:gd name="connsiteX65" fmla="*/ 229209 w 562660"/>
                <a:gd name="connsiteY65" fmla="*/ 338328 h 582168"/>
                <a:gd name="connsiteX66" fmla="*/ 213969 w 562660"/>
                <a:gd name="connsiteY66" fmla="*/ 169469 h 582168"/>
                <a:gd name="connsiteX67" fmla="*/ 199339 w 562660"/>
                <a:gd name="connsiteY67" fmla="*/ 610 h 582168"/>
                <a:gd name="connsiteX68" fmla="*/ 251155 w 562660"/>
                <a:gd name="connsiteY68" fmla="*/ 0 h 582168"/>
                <a:gd name="connsiteX69" fmla="*/ 364541 w 562660"/>
                <a:gd name="connsiteY69" fmla="*/ 85344 h 582168"/>
                <a:gd name="connsiteX70" fmla="*/ 478536 w 562660"/>
                <a:gd name="connsiteY70" fmla="*/ 170688 h 582168"/>
                <a:gd name="connsiteX71" fmla="*/ 486461 w 562660"/>
                <a:gd name="connsiteY71" fmla="*/ 188976 h 582168"/>
                <a:gd name="connsiteX72" fmla="*/ 507797 w 562660"/>
                <a:gd name="connsiteY72" fmla="*/ 199949 h 582168"/>
                <a:gd name="connsiteX73" fmla="*/ 523647 w 562660"/>
                <a:gd name="connsiteY73" fmla="*/ 206654 h 582168"/>
                <a:gd name="connsiteX74" fmla="*/ 524256 w 562660"/>
                <a:gd name="connsiteY74" fmla="*/ 231648 h 582168"/>
                <a:gd name="connsiteX75" fmla="*/ 562051 w 562660"/>
                <a:gd name="connsiteY75" fmla="*/ 227381 h 58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2168">
                  <a:moveTo>
                    <a:pt x="562051" y="227381"/>
                  </a:moveTo>
                  <a:lnTo>
                    <a:pt x="562661" y="317602"/>
                  </a:lnTo>
                  <a:lnTo>
                    <a:pt x="543763" y="343814"/>
                  </a:lnTo>
                  <a:lnTo>
                    <a:pt x="541325" y="368198"/>
                  </a:lnTo>
                  <a:lnTo>
                    <a:pt x="510845" y="374294"/>
                  </a:lnTo>
                  <a:lnTo>
                    <a:pt x="463905" y="377342"/>
                  </a:lnTo>
                  <a:lnTo>
                    <a:pt x="451713" y="391363"/>
                  </a:lnTo>
                  <a:lnTo>
                    <a:pt x="429768" y="393192"/>
                  </a:lnTo>
                  <a:lnTo>
                    <a:pt x="407823" y="393192"/>
                  </a:lnTo>
                  <a:lnTo>
                    <a:pt x="399288" y="385877"/>
                  </a:lnTo>
                  <a:lnTo>
                    <a:pt x="380391" y="391363"/>
                  </a:lnTo>
                  <a:lnTo>
                    <a:pt x="348081" y="407822"/>
                  </a:lnTo>
                  <a:lnTo>
                    <a:pt x="341376" y="420014"/>
                  </a:lnTo>
                  <a:lnTo>
                    <a:pt x="315163" y="437083"/>
                  </a:lnTo>
                  <a:lnTo>
                    <a:pt x="310287" y="447446"/>
                  </a:lnTo>
                  <a:lnTo>
                    <a:pt x="295656" y="455371"/>
                  </a:lnTo>
                  <a:lnTo>
                    <a:pt x="279197" y="449885"/>
                  </a:lnTo>
                  <a:lnTo>
                    <a:pt x="270053" y="459638"/>
                  </a:lnTo>
                  <a:lnTo>
                    <a:pt x="264567" y="486461"/>
                  </a:lnTo>
                  <a:lnTo>
                    <a:pt x="237135" y="518770"/>
                  </a:lnTo>
                  <a:lnTo>
                    <a:pt x="238353" y="532181"/>
                  </a:lnTo>
                  <a:lnTo>
                    <a:pt x="228600" y="548640"/>
                  </a:lnTo>
                  <a:lnTo>
                    <a:pt x="231039" y="571195"/>
                  </a:lnTo>
                  <a:lnTo>
                    <a:pt x="216408" y="577291"/>
                  </a:lnTo>
                  <a:lnTo>
                    <a:pt x="208483" y="582168"/>
                  </a:lnTo>
                  <a:lnTo>
                    <a:pt x="202997" y="565709"/>
                  </a:lnTo>
                  <a:lnTo>
                    <a:pt x="193243" y="569976"/>
                  </a:lnTo>
                  <a:lnTo>
                    <a:pt x="187147" y="569366"/>
                  </a:lnTo>
                  <a:lnTo>
                    <a:pt x="181051" y="580339"/>
                  </a:lnTo>
                  <a:lnTo>
                    <a:pt x="154229" y="580339"/>
                  </a:lnTo>
                  <a:lnTo>
                    <a:pt x="145085" y="574243"/>
                  </a:lnTo>
                  <a:lnTo>
                    <a:pt x="140208" y="577901"/>
                  </a:lnTo>
                  <a:lnTo>
                    <a:pt x="129845" y="566318"/>
                  </a:lnTo>
                  <a:lnTo>
                    <a:pt x="131673" y="554736"/>
                  </a:lnTo>
                  <a:lnTo>
                    <a:pt x="127407" y="550469"/>
                  </a:lnTo>
                  <a:lnTo>
                    <a:pt x="120091" y="554126"/>
                  </a:lnTo>
                  <a:lnTo>
                    <a:pt x="121920" y="541325"/>
                  </a:lnTo>
                  <a:lnTo>
                    <a:pt x="128625" y="531571"/>
                  </a:lnTo>
                  <a:lnTo>
                    <a:pt x="114605" y="515112"/>
                  </a:lnTo>
                  <a:lnTo>
                    <a:pt x="110947" y="504139"/>
                  </a:lnTo>
                  <a:lnTo>
                    <a:pt x="103023" y="495605"/>
                  </a:lnTo>
                  <a:lnTo>
                    <a:pt x="96317" y="494386"/>
                  </a:lnTo>
                  <a:lnTo>
                    <a:pt x="88392" y="499872"/>
                  </a:lnTo>
                  <a:lnTo>
                    <a:pt x="76809" y="505358"/>
                  </a:lnTo>
                  <a:lnTo>
                    <a:pt x="67665" y="513893"/>
                  </a:lnTo>
                  <a:lnTo>
                    <a:pt x="53035" y="510845"/>
                  </a:lnTo>
                  <a:lnTo>
                    <a:pt x="43281" y="500482"/>
                  </a:lnTo>
                  <a:lnTo>
                    <a:pt x="37795" y="499262"/>
                  </a:lnTo>
                  <a:lnTo>
                    <a:pt x="28651" y="504749"/>
                  </a:lnTo>
                  <a:lnTo>
                    <a:pt x="23165" y="504749"/>
                  </a:lnTo>
                  <a:lnTo>
                    <a:pt x="21336" y="490118"/>
                  </a:lnTo>
                  <a:lnTo>
                    <a:pt x="23165" y="477926"/>
                  </a:lnTo>
                  <a:lnTo>
                    <a:pt x="20117" y="463296"/>
                  </a:lnTo>
                  <a:lnTo>
                    <a:pt x="7925" y="452323"/>
                  </a:lnTo>
                  <a:lnTo>
                    <a:pt x="1219" y="429768"/>
                  </a:lnTo>
                  <a:lnTo>
                    <a:pt x="0" y="405384"/>
                  </a:lnTo>
                  <a:lnTo>
                    <a:pt x="11583" y="398069"/>
                  </a:lnTo>
                  <a:lnTo>
                    <a:pt x="17679" y="374904"/>
                  </a:lnTo>
                  <a:lnTo>
                    <a:pt x="28651" y="374294"/>
                  </a:lnTo>
                  <a:lnTo>
                    <a:pt x="52425" y="385267"/>
                  </a:lnTo>
                  <a:lnTo>
                    <a:pt x="71933" y="377342"/>
                  </a:lnTo>
                  <a:lnTo>
                    <a:pt x="84735" y="379781"/>
                  </a:lnTo>
                  <a:lnTo>
                    <a:pt x="90221" y="371246"/>
                  </a:lnTo>
                  <a:lnTo>
                    <a:pt x="227381" y="370637"/>
                  </a:lnTo>
                  <a:lnTo>
                    <a:pt x="235305" y="343205"/>
                  </a:lnTo>
                  <a:lnTo>
                    <a:pt x="229209" y="338328"/>
                  </a:lnTo>
                  <a:lnTo>
                    <a:pt x="213969" y="169469"/>
                  </a:lnTo>
                  <a:lnTo>
                    <a:pt x="199339" y="610"/>
                  </a:lnTo>
                  <a:lnTo>
                    <a:pt x="251155" y="0"/>
                  </a:lnTo>
                  <a:lnTo>
                    <a:pt x="364541" y="85344"/>
                  </a:lnTo>
                  <a:lnTo>
                    <a:pt x="478536" y="170688"/>
                  </a:lnTo>
                  <a:lnTo>
                    <a:pt x="486461" y="188976"/>
                  </a:lnTo>
                  <a:lnTo>
                    <a:pt x="507797" y="199949"/>
                  </a:lnTo>
                  <a:lnTo>
                    <a:pt x="523647" y="206654"/>
                  </a:lnTo>
                  <a:lnTo>
                    <a:pt x="524256" y="231648"/>
                  </a:lnTo>
                  <a:lnTo>
                    <a:pt x="562051" y="22738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3" name="Forme libre : forme 152">
              <a:extLst>
                <a:ext uri="{FF2B5EF4-FFF2-40B4-BE49-F238E27FC236}">
                  <a16:creationId xmlns:a16="http://schemas.microsoft.com/office/drawing/2014/main" id="{A2C9927E-8EDE-3BD6-BFD2-575F6C33FD3B}"/>
                </a:ext>
              </a:extLst>
            </p:cNvPr>
            <p:cNvSpPr/>
            <p:nvPr/>
          </p:nvSpPr>
          <p:spPr>
            <a:xfrm>
              <a:off x="9138513" y="3308298"/>
              <a:ext cx="300533" cy="720547"/>
            </a:xfrm>
            <a:custGeom>
              <a:avLst/>
              <a:gdLst>
                <a:gd name="connsiteX0" fmla="*/ 300533 w 300533"/>
                <a:gd name="connsiteY0" fmla="*/ 270053 h 720547"/>
                <a:gd name="connsiteX1" fmla="*/ 275540 w 300533"/>
                <a:gd name="connsiteY1" fmla="*/ 295656 h 720547"/>
                <a:gd name="connsiteX2" fmla="*/ 270663 w 300533"/>
                <a:gd name="connsiteY2" fmla="*/ 309677 h 720547"/>
                <a:gd name="connsiteX3" fmla="*/ 252375 w 300533"/>
                <a:gd name="connsiteY3" fmla="*/ 318821 h 720547"/>
                <a:gd name="connsiteX4" fmla="*/ 235305 w 300533"/>
                <a:gd name="connsiteY4" fmla="*/ 335890 h 720547"/>
                <a:gd name="connsiteX5" fmla="*/ 211532 w 300533"/>
                <a:gd name="connsiteY5" fmla="*/ 337718 h 720547"/>
                <a:gd name="connsiteX6" fmla="*/ 202388 w 300533"/>
                <a:gd name="connsiteY6" fmla="*/ 379781 h 720547"/>
                <a:gd name="connsiteX7" fmla="*/ 188976 w 300533"/>
                <a:gd name="connsiteY7" fmla="*/ 387096 h 720547"/>
                <a:gd name="connsiteX8" fmla="*/ 210312 w 300533"/>
                <a:gd name="connsiteY8" fmla="*/ 421234 h 720547"/>
                <a:gd name="connsiteX9" fmla="*/ 235305 w 300533"/>
                <a:gd name="connsiteY9" fmla="*/ 449885 h 720547"/>
                <a:gd name="connsiteX10" fmla="*/ 252984 w 300533"/>
                <a:gd name="connsiteY10" fmla="*/ 476098 h 720547"/>
                <a:gd name="connsiteX11" fmla="*/ 244449 w 300533"/>
                <a:gd name="connsiteY11" fmla="*/ 509626 h 720547"/>
                <a:gd name="connsiteX12" fmla="*/ 233477 w 300533"/>
                <a:gd name="connsiteY12" fmla="*/ 516941 h 720547"/>
                <a:gd name="connsiteX13" fmla="*/ 244449 w 300533"/>
                <a:gd name="connsiteY13" fmla="*/ 536448 h 720547"/>
                <a:gd name="connsiteX14" fmla="*/ 270663 w 300533"/>
                <a:gd name="connsiteY14" fmla="*/ 567538 h 720547"/>
                <a:gd name="connsiteX15" fmla="*/ 276759 w 300533"/>
                <a:gd name="connsiteY15" fmla="*/ 589483 h 720547"/>
                <a:gd name="connsiteX16" fmla="*/ 277977 w 300533"/>
                <a:gd name="connsiteY16" fmla="*/ 607771 h 720547"/>
                <a:gd name="connsiteX17" fmla="*/ 294437 w 300533"/>
                <a:gd name="connsiteY17" fmla="*/ 643738 h 720547"/>
                <a:gd name="connsiteX18" fmla="*/ 278588 w 300533"/>
                <a:gd name="connsiteY18" fmla="*/ 680314 h 720547"/>
                <a:gd name="connsiteX19" fmla="*/ 265176 w 300533"/>
                <a:gd name="connsiteY19" fmla="*/ 720547 h 720547"/>
                <a:gd name="connsiteX20" fmla="*/ 259689 w 300533"/>
                <a:gd name="connsiteY20" fmla="*/ 691286 h 720547"/>
                <a:gd name="connsiteX21" fmla="*/ 267615 w 300533"/>
                <a:gd name="connsiteY21" fmla="*/ 661416 h 720547"/>
                <a:gd name="connsiteX22" fmla="*/ 254204 w 300533"/>
                <a:gd name="connsiteY22" fmla="*/ 638251 h 720547"/>
                <a:gd name="connsiteX23" fmla="*/ 252984 w 300533"/>
                <a:gd name="connsiteY23" fmla="*/ 595579 h 720547"/>
                <a:gd name="connsiteX24" fmla="*/ 237135 w 300533"/>
                <a:gd name="connsiteY24" fmla="*/ 574853 h 720547"/>
                <a:gd name="connsiteX25" fmla="*/ 220676 w 300533"/>
                <a:gd name="connsiteY25" fmla="*/ 528523 h 720547"/>
                <a:gd name="connsiteX26" fmla="*/ 208484 w 300533"/>
                <a:gd name="connsiteY26" fmla="*/ 479146 h 720547"/>
                <a:gd name="connsiteX27" fmla="*/ 189585 w 300533"/>
                <a:gd name="connsiteY27" fmla="*/ 446227 h 720547"/>
                <a:gd name="connsiteX28" fmla="*/ 170079 w 300533"/>
                <a:gd name="connsiteY28" fmla="*/ 466344 h 720547"/>
                <a:gd name="connsiteX29" fmla="*/ 134721 w 300533"/>
                <a:gd name="connsiteY29" fmla="*/ 493776 h 720547"/>
                <a:gd name="connsiteX30" fmla="*/ 114605 w 300533"/>
                <a:gd name="connsiteY30" fmla="*/ 490728 h 720547"/>
                <a:gd name="connsiteX31" fmla="*/ 92660 w 300533"/>
                <a:gd name="connsiteY31" fmla="*/ 481584 h 720547"/>
                <a:gd name="connsiteX32" fmla="*/ 98145 w 300533"/>
                <a:gd name="connsiteY32" fmla="*/ 432816 h 720547"/>
                <a:gd name="connsiteX33" fmla="*/ 85953 w 300533"/>
                <a:gd name="connsiteY33" fmla="*/ 396240 h 720547"/>
                <a:gd name="connsiteX34" fmla="*/ 53645 w 300533"/>
                <a:gd name="connsiteY34" fmla="*/ 351130 h 720547"/>
                <a:gd name="connsiteX35" fmla="*/ 55473 w 300533"/>
                <a:gd name="connsiteY35" fmla="*/ 337109 h 720547"/>
                <a:gd name="connsiteX36" fmla="*/ 34748 w 300533"/>
                <a:gd name="connsiteY36" fmla="*/ 331622 h 720547"/>
                <a:gd name="connsiteX37" fmla="*/ 6705 w 300533"/>
                <a:gd name="connsiteY37" fmla="*/ 299923 h 720547"/>
                <a:gd name="connsiteX38" fmla="*/ 0 w 300533"/>
                <a:gd name="connsiteY38" fmla="*/ 268224 h 720547"/>
                <a:gd name="connsiteX39" fmla="*/ 12801 w 300533"/>
                <a:gd name="connsiteY39" fmla="*/ 274320 h 720547"/>
                <a:gd name="connsiteX40" fmla="*/ 9144 w 300533"/>
                <a:gd name="connsiteY40" fmla="*/ 246278 h 720547"/>
                <a:gd name="connsiteX41" fmla="*/ 24384 w 300533"/>
                <a:gd name="connsiteY41" fmla="*/ 237134 h 720547"/>
                <a:gd name="connsiteX42" fmla="*/ 18288 w 300533"/>
                <a:gd name="connsiteY42" fmla="*/ 220675 h 720547"/>
                <a:gd name="connsiteX43" fmla="*/ 24384 w 300533"/>
                <a:gd name="connsiteY43" fmla="*/ 207264 h 720547"/>
                <a:gd name="connsiteX44" fmla="*/ 18897 w 300533"/>
                <a:gd name="connsiteY44" fmla="*/ 166421 h 720547"/>
                <a:gd name="connsiteX45" fmla="*/ 46940 w 300533"/>
                <a:gd name="connsiteY45" fmla="*/ 175565 h 720547"/>
                <a:gd name="connsiteX46" fmla="*/ 56693 w 300533"/>
                <a:gd name="connsiteY46" fmla="*/ 143256 h 720547"/>
                <a:gd name="connsiteX47" fmla="*/ 54864 w 300533"/>
                <a:gd name="connsiteY47" fmla="*/ 124358 h 720547"/>
                <a:gd name="connsiteX48" fmla="*/ 67056 w 300533"/>
                <a:gd name="connsiteY48" fmla="*/ 91440 h 720547"/>
                <a:gd name="connsiteX49" fmla="*/ 61569 w 300533"/>
                <a:gd name="connsiteY49" fmla="*/ 68885 h 720547"/>
                <a:gd name="connsiteX50" fmla="*/ 99365 w 300533"/>
                <a:gd name="connsiteY50" fmla="*/ 42062 h 720547"/>
                <a:gd name="connsiteX51" fmla="*/ 124968 w 300533"/>
                <a:gd name="connsiteY51" fmla="*/ 48768 h 720547"/>
                <a:gd name="connsiteX52" fmla="*/ 116433 w 300533"/>
                <a:gd name="connsiteY52" fmla="*/ 24994 h 720547"/>
                <a:gd name="connsiteX53" fmla="*/ 126797 w 300533"/>
                <a:gd name="connsiteY53" fmla="*/ 17678 h 720547"/>
                <a:gd name="connsiteX54" fmla="*/ 120701 w 300533"/>
                <a:gd name="connsiteY54" fmla="*/ 3048 h 720547"/>
                <a:gd name="connsiteX55" fmla="*/ 139599 w 300533"/>
                <a:gd name="connsiteY55" fmla="*/ 0 h 720547"/>
                <a:gd name="connsiteX56" fmla="*/ 156057 w 300533"/>
                <a:gd name="connsiteY56" fmla="*/ 23165 h 720547"/>
                <a:gd name="connsiteX57" fmla="*/ 172517 w 300533"/>
                <a:gd name="connsiteY57" fmla="*/ 32309 h 720547"/>
                <a:gd name="connsiteX58" fmla="*/ 180441 w 300533"/>
                <a:gd name="connsiteY58" fmla="*/ 62179 h 720547"/>
                <a:gd name="connsiteX59" fmla="*/ 185928 w 300533"/>
                <a:gd name="connsiteY59" fmla="*/ 94488 h 720547"/>
                <a:gd name="connsiteX60" fmla="*/ 160325 w 300533"/>
                <a:gd name="connsiteY60" fmla="*/ 127406 h 720547"/>
                <a:gd name="connsiteX61" fmla="*/ 164592 w 300533"/>
                <a:gd name="connsiteY61" fmla="*/ 173736 h 720547"/>
                <a:gd name="connsiteX62" fmla="*/ 198729 w 300533"/>
                <a:gd name="connsiteY62" fmla="*/ 167030 h 720547"/>
                <a:gd name="connsiteX63" fmla="*/ 213360 w 300533"/>
                <a:gd name="connsiteY63" fmla="*/ 202997 h 720547"/>
                <a:gd name="connsiteX64" fmla="*/ 235916 w 300533"/>
                <a:gd name="connsiteY64" fmla="*/ 210922 h 720547"/>
                <a:gd name="connsiteX65" fmla="*/ 231039 w 300533"/>
                <a:gd name="connsiteY65" fmla="*/ 243230 h 720547"/>
                <a:gd name="connsiteX66" fmla="*/ 258471 w 300533"/>
                <a:gd name="connsiteY66" fmla="*/ 257861 h 720547"/>
                <a:gd name="connsiteX67" fmla="*/ 274320 w 300533"/>
                <a:gd name="connsiteY67" fmla="*/ 265176 h 720547"/>
                <a:gd name="connsiteX68" fmla="*/ 297485 w 300533"/>
                <a:gd name="connsiteY68" fmla="*/ 253594 h 720547"/>
                <a:gd name="connsiteX69" fmla="*/ 300533 w 300533"/>
                <a:gd name="connsiteY69" fmla="*/ 270053 h 7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0533" h="720547">
                  <a:moveTo>
                    <a:pt x="300533" y="270053"/>
                  </a:moveTo>
                  <a:lnTo>
                    <a:pt x="275540" y="295656"/>
                  </a:lnTo>
                  <a:lnTo>
                    <a:pt x="270663" y="309677"/>
                  </a:lnTo>
                  <a:lnTo>
                    <a:pt x="252375" y="318821"/>
                  </a:lnTo>
                  <a:lnTo>
                    <a:pt x="235305" y="335890"/>
                  </a:lnTo>
                  <a:lnTo>
                    <a:pt x="211532" y="337718"/>
                  </a:lnTo>
                  <a:lnTo>
                    <a:pt x="202388" y="379781"/>
                  </a:lnTo>
                  <a:lnTo>
                    <a:pt x="188976" y="387096"/>
                  </a:lnTo>
                  <a:lnTo>
                    <a:pt x="210312" y="421234"/>
                  </a:lnTo>
                  <a:lnTo>
                    <a:pt x="235305" y="449885"/>
                  </a:lnTo>
                  <a:lnTo>
                    <a:pt x="252984" y="476098"/>
                  </a:lnTo>
                  <a:lnTo>
                    <a:pt x="244449" y="509626"/>
                  </a:lnTo>
                  <a:lnTo>
                    <a:pt x="233477" y="516941"/>
                  </a:lnTo>
                  <a:lnTo>
                    <a:pt x="244449" y="536448"/>
                  </a:lnTo>
                  <a:lnTo>
                    <a:pt x="270663" y="567538"/>
                  </a:lnTo>
                  <a:lnTo>
                    <a:pt x="276759" y="589483"/>
                  </a:lnTo>
                  <a:lnTo>
                    <a:pt x="277977" y="607771"/>
                  </a:lnTo>
                  <a:lnTo>
                    <a:pt x="294437" y="643738"/>
                  </a:lnTo>
                  <a:lnTo>
                    <a:pt x="278588" y="680314"/>
                  </a:lnTo>
                  <a:lnTo>
                    <a:pt x="265176" y="720547"/>
                  </a:lnTo>
                  <a:lnTo>
                    <a:pt x="259689" y="691286"/>
                  </a:lnTo>
                  <a:lnTo>
                    <a:pt x="267615" y="661416"/>
                  </a:lnTo>
                  <a:lnTo>
                    <a:pt x="254204" y="638251"/>
                  </a:lnTo>
                  <a:lnTo>
                    <a:pt x="252984" y="595579"/>
                  </a:lnTo>
                  <a:lnTo>
                    <a:pt x="237135" y="574853"/>
                  </a:lnTo>
                  <a:lnTo>
                    <a:pt x="220676" y="528523"/>
                  </a:lnTo>
                  <a:lnTo>
                    <a:pt x="208484" y="479146"/>
                  </a:lnTo>
                  <a:lnTo>
                    <a:pt x="189585" y="446227"/>
                  </a:lnTo>
                  <a:lnTo>
                    <a:pt x="170079" y="466344"/>
                  </a:lnTo>
                  <a:lnTo>
                    <a:pt x="134721" y="493776"/>
                  </a:lnTo>
                  <a:lnTo>
                    <a:pt x="114605" y="490728"/>
                  </a:lnTo>
                  <a:lnTo>
                    <a:pt x="92660" y="481584"/>
                  </a:lnTo>
                  <a:lnTo>
                    <a:pt x="98145" y="432816"/>
                  </a:lnTo>
                  <a:lnTo>
                    <a:pt x="85953" y="396240"/>
                  </a:lnTo>
                  <a:lnTo>
                    <a:pt x="53645" y="351130"/>
                  </a:lnTo>
                  <a:lnTo>
                    <a:pt x="55473" y="337109"/>
                  </a:lnTo>
                  <a:lnTo>
                    <a:pt x="34748" y="331622"/>
                  </a:lnTo>
                  <a:lnTo>
                    <a:pt x="6705" y="299923"/>
                  </a:lnTo>
                  <a:lnTo>
                    <a:pt x="0" y="268224"/>
                  </a:lnTo>
                  <a:lnTo>
                    <a:pt x="12801" y="274320"/>
                  </a:lnTo>
                  <a:lnTo>
                    <a:pt x="9144" y="246278"/>
                  </a:lnTo>
                  <a:lnTo>
                    <a:pt x="24384" y="237134"/>
                  </a:lnTo>
                  <a:lnTo>
                    <a:pt x="18288" y="220675"/>
                  </a:lnTo>
                  <a:lnTo>
                    <a:pt x="24384" y="207264"/>
                  </a:lnTo>
                  <a:lnTo>
                    <a:pt x="18897" y="166421"/>
                  </a:lnTo>
                  <a:lnTo>
                    <a:pt x="46940" y="175565"/>
                  </a:lnTo>
                  <a:lnTo>
                    <a:pt x="56693" y="143256"/>
                  </a:lnTo>
                  <a:lnTo>
                    <a:pt x="54864" y="124358"/>
                  </a:lnTo>
                  <a:lnTo>
                    <a:pt x="67056" y="91440"/>
                  </a:lnTo>
                  <a:lnTo>
                    <a:pt x="61569" y="68885"/>
                  </a:lnTo>
                  <a:lnTo>
                    <a:pt x="99365" y="42062"/>
                  </a:lnTo>
                  <a:lnTo>
                    <a:pt x="124968" y="48768"/>
                  </a:lnTo>
                  <a:lnTo>
                    <a:pt x="116433" y="24994"/>
                  </a:lnTo>
                  <a:lnTo>
                    <a:pt x="126797" y="17678"/>
                  </a:lnTo>
                  <a:lnTo>
                    <a:pt x="120701" y="3048"/>
                  </a:lnTo>
                  <a:lnTo>
                    <a:pt x="139599" y="0"/>
                  </a:lnTo>
                  <a:lnTo>
                    <a:pt x="156057" y="23165"/>
                  </a:lnTo>
                  <a:lnTo>
                    <a:pt x="172517" y="32309"/>
                  </a:lnTo>
                  <a:lnTo>
                    <a:pt x="180441" y="62179"/>
                  </a:lnTo>
                  <a:lnTo>
                    <a:pt x="185928" y="94488"/>
                  </a:lnTo>
                  <a:lnTo>
                    <a:pt x="160325" y="127406"/>
                  </a:lnTo>
                  <a:lnTo>
                    <a:pt x="164592" y="173736"/>
                  </a:lnTo>
                  <a:lnTo>
                    <a:pt x="198729" y="167030"/>
                  </a:lnTo>
                  <a:lnTo>
                    <a:pt x="213360" y="202997"/>
                  </a:lnTo>
                  <a:lnTo>
                    <a:pt x="235916" y="210922"/>
                  </a:lnTo>
                  <a:lnTo>
                    <a:pt x="231039" y="243230"/>
                  </a:lnTo>
                  <a:lnTo>
                    <a:pt x="258471" y="257861"/>
                  </a:lnTo>
                  <a:lnTo>
                    <a:pt x="274320" y="265176"/>
                  </a:lnTo>
                  <a:lnTo>
                    <a:pt x="297485" y="253594"/>
                  </a:lnTo>
                  <a:lnTo>
                    <a:pt x="300533" y="27005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4" name="Forme libre : forme 153">
              <a:extLst>
                <a:ext uri="{FF2B5EF4-FFF2-40B4-BE49-F238E27FC236}">
                  <a16:creationId xmlns:a16="http://schemas.microsoft.com/office/drawing/2014/main" id="{D516063F-6F67-789D-BF81-4889D4B5B2B1}"/>
                </a:ext>
              </a:extLst>
            </p:cNvPr>
            <p:cNvSpPr/>
            <p:nvPr/>
          </p:nvSpPr>
          <p:spPr>
            <a:xfrm>
              <a:off x="6592824" y="2715767"/>
              <a:ext cx="57912" cy="64008"/>
            </a:xfrm>
            <a:custGeom>
              <a:avLst/>
              <a:gdLst>
                <a:gd name="connsiteX0" fmla="*/ 55473 w 57912"/>
                <a:gd name="connsiteY0" fmla="*/ 27432 h 64008"/>
                <a:gd name="connsiteX1" fmla="*/ 50597 w 57912"/>
                <a:gd name="connsiteY1" fmla="*/ 35966 h 64008"/>
                <a:gd name="connsiteX2" fmla="*/ 42063 w 57912"/>
                <a:gd name="connsiteY2" fmla="*/ 39624 h 64008"/>
                <a:gd name="connsiteX3" fmla="*/ 39624 w 57912"/>
                <a:gd name="connsiteY3" fmla="*/ 32309 h 64008"/>
                <a:gd name="connsiteX4" fmla="*/ 28041 w 57912"/>
                <a:gd name="connsiteY4" fmla="*/ 51206 h 64008"/>
                <a:gd name="connsiteX5" fmla="*/ 31089 w 57912"/>
                <a:gd name="connsiteY5" fmla="*/ 64008 h 64008"/>
                <a:gd name="connsiteX6" fmla="*/ 24384 w 57912"/>
                <a:gd name="connsiteY6" fmla="*/ 60960 h 64008"/>
                <a:gd name="connsiteX7" fmla="*/ 14021 w 57912"/>
                <a:gd name="connsiteY7" fmla="*/ 48158 h 64008"/>
                <a:gd name="connsiteX8" fmla="*/ 0 w 57912"/>
                <a:gd name="connsiteY8" fmla="*/ 40234 h 64008"/>
                <a:gd name="connsiteX9" fmla="*/ 3048 w 57912"/>
                <a:gd name="connsiteY9" fmla="*/ 34138 h 64008"/>
                <a:gd name="connsiteX10" fmla="*/ 5487 w 57912"/>
                <a:gd name="connsiteY10" fmla="*/ 12802 h 64008"/>
                <a:gd name="connsiteX11" fmla="*/ 15240 w 57912"/>
                <a:gd name="connsiteY11" fmla="*/ 3658 h 64008"/>
                <a:gd name="connsiteX12" fmla="*/ 20727 w 57912"/>
                <a:gd name="connsiteY12" fmla="*/ 0 h 64008"/>
                <a:gd name="connsiteX13" fmla="*/ 29261 w 57912"/>
                <a:gd name="connsiteY13" fmla="*/ 6706 h 64008"/>
                <a:gd name="connsiteX14" fmla="*/ 34747 w 57912"/>
                <a:gd name="connsiteY14" fmla="*/ 12192 h 64008"/>
                <a:gd name="connsiteX15" fmla="*/ 45111 w 57912"/>
                <a:gd name="connsiteY15" fmla="*/ 16459 h 64008"/>
                <a:gd name="connsiteX16" fmla="*/ 57912 w 57912"/>
                <a:gd name="connsiteY16" fmla="*/ 24384 h 64008"/>
                <a:gd name="connsiteX17" fmla="*/ 55473 w 57912"/>
                <a:gd name="connsiteY17" fmla="*/ 27432 h 6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912" h="64008">
                  <a:moveTo>
                    <a:pt x="55473" y="27432"/>
                  </a:moveTo>
                  <a:lnTo>
                    <a:pt x="50597" y="35966"/>
                  </a:lnTo>
                  <a:lnTo>
                    <a:pt x="42063" y="39624"/>
                  </a:lnTo>
                  <a:lnTo>
                    <a:pt x="39624" y="32309"/>
                  </a:lnTo>
                  <a:lnTo>
                    <a:pt x="28041" y="51206"/>
                  </a:lnTo>
                  <a:lnTo>
                    <a:pt x="31089" y="64008"/>
                  </a:lnTo>
                  <a:lnTo>
                    <a:pt x="24384" y="60960"/>
                  </a:lnTo>
                  <a:lnTo>
                    <a:pt x="14021" y="48158"/>
                  </a:lnTo>
                  <a:lnTo>
                    <a:pt x="0" y="40234"/>
                  </a:lnTo>
                  <a:lnTo>
                    <a:pt x="3048" y="34138"/>
                  </a:lnTo>
                  <a:lnTo>
                    <a:pt x="5487" y="12802"/>
                  </a:lnTo>
                  <a:lnTo>
                    <a:pt x="15240" y="3658"/>
                  </a:lnTo>
                  <a:lnTo>
                    <a:pt x="20727" y="0"/>
                  </a:lnTo>
                  <a:lnTo>
                    <a:pt x="29261" y="6706"/>
                  </a:lnTo>
                  <a:lnTo>
                    <a:pt x="34747" y="12192"/>
                  </a:lnTo>
                  <a:lnTo>
                    <a:pt x="45111" y="16459"/>
                  </a:lnTo>
                  <a:lnTo>
                    <a:pt x="57912" y="24384"/>
                  </a:lnTo>
                  <a:lnTo>
                    <a:pt x="55473" y="2743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5" name="Forme libre : forme 154">
              <a:extLst>
                <a:ext uri="{FF2B5EF4-FFF2-40B4-BE49-F238E27FC236}">
                  <a16:creationId xmlns:a16="http://schemas.microsoft.com/office/drawing/2014/main" id="{BDCBAC86-5568-A4D7-1312-C83C61D930D0}"/>
                </a:ext>
              </a:extLst>
            </p:cNvPr>
            <p:cNvSpPr/>
            <p:nvPr/>
          </p:nvSpPr>
          <p:spPr>
            <a:xfrm>
              <a:off x="8658149" y="2390850"/>
              <a:ext cx="1023517" cy="399288"/>
            </a:xfrm>
            <a:custGeom>
              <a:avLst/>
              <a:gdLst>
                <a:gd name="connsiteX0" fmla="*/ 462686 w 1023517"/>
                <a:gd name="connsiteY0" fmla="*/ 73762 h 399288"/>
                <a:gd name="connsiteX1" fmla="*/ 487070 w 1023517"/>
                <a:gd name="connsiteY1" fmla="*/ 66446 h 399288"/>
                <a:gd name="connsiteX2" fmla="*/ 521817 w 1023517"/>
                <a:gd name="connsiteY2" fmla="*/ 61570 h 399288"/>
                <a:gd name="connsiteX3" fmla="*/ 554736 w 1023517"/>
                <a:gd name="connsiteY3" fmla="*/ 67056 h 399288"/>
                <a:gd name="connsiteX4" fmla="*/ 594969 w 1023517"/>
                <a:gd name="connsiteY4" fmla="*/ 84734 h 399288"/>
                <a:gd name="connsiteX5" fmla="*/ 624840 w 1023517"/>
                <a:gd name="connsiteY5" fmla="*/ 104242 h 399288"/>
                <a:gd name="connsiteX6" fmla="*/ 652881 w 1023517"/>
                <a:gd name="connsiteY6" fmla="*/ 104242 h 399288"/>
                <a:gd name="connsiteX7" fmla="*/ 694334 w 1023517"/>
                <a:gd name="connsiteY7" fmla="*/ 110338 h 399288"/>
                <a:gd name="connsiteX8" fmla="*/ 716280 w 1023517"/>
                <a:gd name="connsiteY8" fmla="*/ 100584 h 399288"/>
                <a:gd name="connsiteX9" fmla="*/ 752246 w 1023517"/>
                <a:gd name="connsiteY9" fmla="*/ 94488 h 399288"/>
                <a:gd name="connsiteX10" fmla="*/ 779068 w 1023517"/>
                <a:gd name="connsiteY10" fmla="*/ 67666 h 399288"/>
                <a:gd name="connsiteX11" fmla="*/ 799795 w 1023517"/>
                <a:gd name="connsiteY11" fmla="*/ 71933 h 399288"/>
                <a:gd name="connsiteX12" fmla="*/ 823569 w 1023517"/>
                <a:gd name="connsiteY12" fmla="*/ 84734 h 399288"/>
                <a:gd name="connsiteX13" fmla="*/ 857707 w 1023517"/>
                <a:gd name="connsiteY13" fmla="*/ 81077 h 399288"/>
                <a:gd name="connsiteX14" fmla="*/ 861364 w 1023517"/>
                <a:gd name="connsiteY14" fmla="*/ 109728 h 399288"/>
                <a:gd name="connsiteX15" fmla="*/ 863193 w 1023517"/>
                <a:gd name="connsiteY15" fmla="*/ 148133 h 399288"/>
                <a:gd name="connsiteX16" fmla="*/ 880262 w 1023517"/>
                <a:gd name="connsiteY16" fmla="*/ 163373 h 399288"/>
                <a:gd name="connsiteX17" fmla="*/ 894283 w 1023517"/>
                <a:gd name="connsiteY17" fmla="*/ 158496 h 399288"/>
                <a:gd name="connsiteX18" fmla="*/ 927811 w 1023517"/>
                <a:gd name="connsiteY18" fmla="*/ 164592 h 399288"/>
                <a:gd name="connsiteX19" fmla="*/ 943051 w 1023517"/>
                <a:gd name="connsiteY19" fmla="*/ 150571 h 399288"/>
                <a:gd name="connsiteX20" fmla="*/ 974750 w 1023517"/>
                <a:gd name="connsiteY20" fmla="*/ 162763 h 399288"/>
                <a:gd name="connsiteX21" fmla="*/ 1018641 w 1023517"/>
                <a:gd name="connsiteY21" fmla="*/ 189586 h 399288"/>
                <a:gd name="connsiteX22" fmla="*/ 1023518 w 1023517"/>
                <a:gd name="connsiteY22" fmla="*/ 202997 h 399288"/>
                <a:gd name="connsiteX23" fmla="*/ 996696 w 1023517"/>
                <a:gd name="connsiteY23" fmla="*/ 198730 h 399288"/>
                <a:gd name="connsiteX24" fmla="*/ 955243 w 1023517"/>
                <a:gd name="connsiteY24" fmla="*/ 203606 h 399288"/>
                <a:gd name="connsiteX25" fmla="*/ 940003 w 1023517"/>
                <a:gd name="connsiteY25" fmla="*/ 214579 h 399288"/>
                <a:gd name="connsiteX26" fmla="*/ 932078 w 1023517"/>
                <a:gd name="connsiteY26" fmla="*/ 240182 h 399288"/>
                <a:gd name="connsiteX27" fmla="*/ 893064 w 1023517"/>
                <a:gd name="connsiteY27" fmla="*/ 254813 h 399288"/>
                <a:gd name="connsiteX28" fmla="*/ 873556 w 1023517"/>
                <a:gd name="connsiteY28" fmla="*/ 275539 h 399288"/>
                <a:gd name="connsiteX29" fmla="*/ 837590 w 1023517"/>
                <a:gd name="connsiteY29" fmla="*/ 267614 h 399288"/>
                <a:gd name="connsiteX30" fmla="*/ 818083 w 1023517"/>
                <a:gd name="connsiteY30" fmla="*/ 263957 h 399288"/>
                <a:gd name="connsiteX31" fmla="*/ 815035 w 1023517"/>
                <a:gd name="connsiteY31" fmla="*/ 288950 h 399288"/>
                <a:gd name="connsiteX32" fmla="*/ 832713 w 1023517"/>
                <a:gd name="connsiteY32" fmla="*/ 303581 h 399288"/>
                <a:gd name="connsiteX33" fmla="*/ 844296 w 1023517"/>
                <a:gd name="connsiteY33" fmla="*/ 316382 h 399288"/>
                <a:gd name="connsiteX34" fmla="*/ 829665 w 1023517"/>
                <a:gd name="connsiteY34" fmla="*/ 329794 h 399288"/>
                <a:gd name="connsiteX35" fmla="*/ 817473 w 1023517"/>
                <a:gd name="connsiteY35" fmla="*/ 350520 h 399288"/>
                <a:gd name="connsiteX36" fmla="*/ 787603 w 1023517"/>
                <a:gd name="connsiteY36" fmla="*/ 363931 h 399288"/>
                <a:gd name="connsiteX37" fmla="*/ 741273 w 1023517"/>
                <a:gd name="connsiteY37" fmla="*/ 365150 h 399288"/>
                <a:gd name="connsiteX38" fmla="*/ 697382 w 1023517"/>
                <a:gd name="connsiteY38" fmla="*/ 378562 h 399288"/>
                <a:gd name="connsiteX39" fmla="*/ 670560 w 1023517"/>
                <a:gd name="connsiteY39" fmla="*/ 399288 h 399288"/>
                <a:gd name="connsiteX40" fmla="*/ 650443 w 1023517"/>
                <a:gd name="connsiteY40" fmla="*/ 387706 h 399288"/>
                <a:gd name="connsiteX41" fmla="*/ 612648 w 1023517"/>
                <a:gd name="connsiteY41" fmla="*/ 387706 h 399288"/>
                <a:gd name="connsiteX42" fmla="*/ 555345 w 1023517"/>
                <a:gd name="connsiteY42" fmla="*/ 363931 h 399288"/>
                <a:gd name="connsiteX43" fmla="*/ 521208 w 1023517"/>
                <a:gd name="connsiteY43" fmla="*/ 358445 h 399288"/>
                <a:gd name="connsiteX44" fmla="*/ 482193 w 1023517"/>
                <a:gd name="connsiteY44" fmla="*/ 363931 h 399288"/>
                <a:gd name="connsiteX45" fmla="*/ 413308 w 1023517"/>
                <a:gd name="connsiteY45" fmla="*/ 354787 h 399288"/>
                <a:gd name="connsiteX46" fmla="*/ 379171 w 1023517"/>
                <a:gd name="connsiteY46" fmla="*/ 356006 h 399288"/>
                <a:gd name="connsiteX47" fmla="*/ 350520 w 1023517"/>
                <a:gd name="connsiteY47" fmla="*/ 332842 h 399288"/>
                <a:gd name="connsiteX48" fmla="*/ 320040 w 1023517"/>
                <a:gd name="connsiteY48" fmla="*/ 297485 h 399288"/>
                <a:gd name="connsiteX49" fmla="*/ 299313 w 1023517"/>
                <a:gd name="connsiteY49" fmla="*/ 293218 h 399288"/>
                <a:gd name="connsiteX50" fmla="*/ 250545 w 1023517"/>
                <a:gd name="connsiteY50" fmla="*/ 268834 h 399288"/>
                <a:gd name="connsiteX51" fmla="*/ 206654 w 1023517"/>
                <a:gd name="connsiteY51" fmla="*/ 263957 h 399288"/>
                <a:gd name="connsiteX52" fmla="*/ 167030 w 1023517"/>
                <a:gd name="connsiteY52" fmla="*/ 257251 h 399288"/>
                <a:gd name="connsiteX53" fmla="*/ 148742 w 1023517"/>
                <a:gd name="connsiteY53" fmla="*/ 240182 h 399288"/>
                <a:gd name="connsiteX54" fmla="*/ 140208 w 1023517"/>
                <a:gd name="connsiteY54" fmla="*/ 195682 h 399288"/>
                <a:gd name="connsiteX55" fmla="*/ 104851 w 1023517"/>
                <a:gd name="connsiteY55" fmla="*/ 164592 h 399288"/>
                <a:gd name="connsiteX56" fmla="*/ 54864 w 1023517"/>
                <a:gd name="connsiteY56" fmla="*/ 150571 h 399288"/>
                <a:gd name="connsiteX57" fmla="*/ 20116 w 1023517"/>
                <a:gd name="connsiteY57" fmla="*/ 130454 h 399288"/>
                <a:gd name="connsiteX58" fmla="*/ 0 w 1023517"/>
                <a:gd name="connsiteY58" fmla="*/ 103632 h 399288"/>
                <a:gd name="connsiteX59" fmla="*/ 28651 w 1023517"/>
                <a:gd name="connsiteY59" fmla="*/ 96926 h 399288"/>
                <a:gd name="connsiteX60" fmla="*/ 69494 w 1023517"/>
                <a:gd name="connsiteY60" fmla="*/ 64618 h 399288"/>
                <a:gd name="connsiteX61" fmla="*/ 105460 w 1023517"/>
                <a:gd name="connsiteY61" fmla="*/ 46939 h 399288"/>
                <a:gd name="connsiteX62" fmla="*/ 137769 w 1023517"/>
                <a:gd name="connsiteY62" fmla="*/ 58522 h 399288"/>
                <a:gd name="connsiteX63" fmla="*/ 169468 w 1023517"/>
                <a:gd name="connsiteY63" fmla="*/ 59131 h 399288"/>
                <a:gd name="connsiteX64" fmla="*/ 198729 w 1023517"/>
                <a:gd name="connsiteY64" fmla="*/ 76810 h 399288"/>
                <a:gd name="connsiteX65" fmla="*/ 229209 w 1023517"/>
                <a:gd name="connsiteY65" fmla="*/ 78029 h 399288"/>
                <a:gd name="connsiteX66" fmla="*/ 277977 w 1023517"/>
                <a:gd name="connsiteY66" fmla="*/ 87782 h 399288"/>
                <a:gd name="connsiteX67" fmla="*/ 292608 w 1023517"/>
                <a:gd name="connsiteY67" fmla="*/ 60960 h 399288"/>
                <a:gd name="connsiteX68" fmla="*/ 268224 w 1023517"/>
                <a:gd name="connsiteY68" fmla="*/ 39014 h 399288"/>
                <a:gd name="connsiteX69" fmla="*/ 276148 w 1023517"/>
                <a:gd name="connsiteY69" fmla="*/ 0 h 399288"/>
                <a:gd name="connsiteX70" fmla="*/ 318820 w 1023517"/>
                <a:gd name="connsiteY70" fmla="*/ 15240 h 399288"/>
                <a:gd name="connsiteX71" fmla="*/ 348081 w 1023517"/>
                <a:gd name="connsiteY71" fmla="*/ 20117 h 399288"/>
                <a:gd name="connsiteX72" fmla="*/ 388924 w 1023517"/>
                <a:gd name="connsiteY72" fmla="*/ 29870 h 399288"/>
                <a:gd name="connsiteX73" fmla="*/ 410870 w 1023517"/>
                <a:gd name="connsiteY73" fmla="*/ 57912 h 399288"/>
                <a:gd name="connsiteX74" fmla="*/ 462686 w 1023517"/>
                <a:gd name="connsiteY74" fmla="*/ 73762 h 39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23517" h="399288">
                  <a:moveTo>
                    <a:pt x="462686" y="73762"/>
                  </a:moveTo>
                  <a:lnTo>
                    <a:pt x="487070" y="66446"/>
                  </a:lnTo>
                  <a:lnTo>
                    <a:pt x="521817" y="61570"/>
                  </a:lnTo>
                  <a:lnTo>
                    <a:pt x="554736" y="67056"/>
                  </a:lnTo>
                  <a:lnTo>
                    <a:pt x="594969" y="84734"/>
                  </a:lnTo>
                  <a:lnTo>
                    <a:pt x="624840" y="104242"/>
                  </a:lnTo>
                  <a:lnTo>
                    <a:pt x="652881" y="104242"/>
                  </a:lnTo>
                  <a:lnTo>
                    <a:pt x="694334" y="110338"/>
                  </a:lnTo>
                  <a:lnTo>
                    <a:pt x="716280" y="100584"/>
                  </a:lnTo>
                  <a:lnTo>
                    <a:pt x="752246" y="94488"/>
                  </a:lnTo>
                  <a:lnTo>
                    <a:pt x="779068" y="67666"/>
                  </a:lnTo>
                  <a:lnTo>
                    <a:pt x="799795" y="71933"/>
                  </a:lnTo>
                  <a:lnTo>
                    <a:pt x="823569" y="84734"/>
                  </a:lnTo>
                  <a:lnTo>
                    <a:pt x="857707" y="81077"/>
                  </a:lnTo>
                  <a:lnTo>
                    <a:pt x="861364" y="109728"/>
                  </a:lnTo>
                  <a:lnTo>
                    <a:pt x="863193" y="148133"/>
                  </a:lnTo>
                  <a:lnTo>
                    <a:pt x="880262" y="163373"/>
                  </a:lnTo>
                  <a:lnTo>
                    <a:pt x="894283" y="158496"/>
                  </a:lnTo>
                  <a:lnTo>
                    <a:pt x="927811" y="164592"/>
                  </a:lnTo>
                  <a:lnTo>
                    <a:pt x="943051" y="150571"/>
                  </a:lnTo>
                  <a:lnTo>
                    <a:pt x="974750" y="162763"/>
                  </a:lnTo>
                  <a:lnTo>
                    <a:pt x="1018641" y="189586"/>
                  </a:lnTo>
                  <a:lnTo>
                    <a:pt x="1023518" y="202997"/>
                  </a:lnTo>
                  <a:lnTo>
                    <a:pt x="996696" y="198730"/>
                  </a:lnTo>
                  <a:lnTo>
                    <a:pt x="955243" y="203606"/>
                  </a:lnTo>
                  <a:lnTo>
                    <a:pt x="940003" y="214579"/>
                  </a:lnTo>
                  <a:lnTo>
                    <a:pt x="932078" y="240182"/>
                  </a:lnTo>
                  <a:lnTo>
                    <a:pt x="893064" y="254813"/>
                  </a:lnTo>
                  <a:lnTo>
                    <a:pt x="873556" y="275539"/>
                  </a:lnTo>
                  <a:lnTo>
                    <a:pt x="837590" y="267614"/>
                  </a:lnTo>
                  <a:lnTo>
                    <a:pt x="818083" y="263957"/>
                  </a:lnTo>
                  <a:lnTo>
                    <a:pt x="815035" y="288950"/>
                  </a:lnTo>
                  <a:lnTo>
                    <a:pt x="832713" y="303581"/>
                  </a:lnTo>
                  <a:lnTo>
                    <a:pt x="844296" y="316382"/>
                  </a:lnTo>
                  <a:lnTo>
                    <a:pt x="829665" y="329794"/>
                  </a:lnTo>
                  <a:lnTo>
                    <a:pt x="817473" y="350520"/>
                  </a:lnTo>
                  <a:lnTo>
                    <a:pt x="787603" y="363931"/>
                  </a:lnTo>
                  <a:lnTo>
                    <a:pt x="741273" y="365150"/>
                  </a:lnTo>
                  <a:lnTo>
                    <a:pt x="697382" y="378562"/>
                  </a:lnTo>
                  <a:lnTo>
                    <a:pt x="670560" y="399288"/>
                  </a:lnTo>
                  <a:lnTo>
                    <a:pt x="650443" y="387706"/>
                  </a:lnTo>
                  <a:lnTo>
                    <a:pt x="612648" y="387706"/>
                  </a:lnTo>
                  <a:lnTo>
                    <a:pt x="555345" y="363931"/>
                  </a:lnTo>
                  <a:lnTo>
                    <a:pt x="521208" y="358445"/>
                  </a:lnTo>
                  <a:lnTo>
                    <a:pt x="482193" y="363931"/>
                  </a:lnTo>
                  <a:lnTo>
                    <a:pt x="413308" y="354787"/>
                  </a:lnTo>
                  <a:lnTo>
                    <a:pt x="379171" y="356006"/>
                  </a:lnTo>
                  <a:lnTo>
                    <a:pt x="350520" y="332842"/>
                  </a:lnTo>
                  <a:lnTo>
                    <a:pt x="320040" y="297485"/>
                  </a:lnTo>
                  <a:lnTo>
                    <a:pt x="299313" y="293218"/>
                  </a:lnTo>
                  <a:lnTo>
                    <a:pt x="250545" y="268834"/>
                  </a:lnTo>
                  <a:lnTo>
                    <a:pt x="206654" y="263957"/>
                  </a:lnTo>
                  <a:lnTo>
                    <a:pt x="167030" y="257251"/>
                  </a:lnTo>
                  <a:lnTo>
                    <a:pt x="148742" y="240182"/>
                  </a:lnTo>
                  <a:lnTo>
                    <a:pt x="140208" y="195682"/>
                  </a:lnTo>
                  <a:lnTo>
                    <a:pt x="104851" y="164592"/>
                  </a:lnTo>
                  <a:lnTo>
                    <a:pt x="54864" y="150571"/>
                  </a:lnTo>
                  <a:lnTo>
                    <a:pt x="20116" y="130454"/>
                  </a:lnTo>
                  <a:lnTo>
                    <a:pt x="0" y="103632"/>
                  </a:lnTo>
                  <a:lnTo>
                    <a:pt x="28651" y="96926"/>
                  </a:lnTo>
                  <a:lnTo>
                    <a:pt x="69494" y="64618"/>
                  </a:lnTo>
                  <a:lnTo>
                    <a:pt x="105460" y="46939"/>
                  </a:lnTo>
                  <a:lnTo>
                    <a:pt x="137769" y="58522"/>
                  </a:lnTo>
                  <a:lnTo>
                    <a:pt x="169468" y="59131"/>
                  </a:lnTo>
                  <a:lnTo>
                    <a:pt x="198729" y="76810"/>
                  </a:lnTo>
                  <a:lnTo>
                    <a:pt x="229209" y="78029"/>
                  </a:lnTo>
                  <a:lnTo>
                    <a:pt x="277977" y="87782"/>
                  </a:lnTo>
                  <a:lnTo>
                    <a:pt x="292608" y="60960"/>
                  </a:lnTo>
                  <a:lnTo>
                    <a:pt x="268224" y="39014"/>
                  </a:lnTo>
                  <a:lnTo>
                    <a:pt x="276148" y="0"/>
                  </a:lnTo>
                  <a:lnTo>
                    <a:pt x="318820" y="15240"/>
                  </a:lnTo>
                  <a:lnTo>
                    <a:pt x="348081" y="20117"/>
                  </a:lnTo>
                  <a:lnTo>
                    <a:pt x="388924" y="29870"/>
                  </a:lnTo>
                  <a:lnTo>
                    <a:pt x="410870" y="57912"/>
                  </a:lnTo>
                  <a:lnTo>
                    <a:pt x="462686" y="7376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6" name="Forme libre : forme 155">
              <a:extLst>
                <a:ext uri="{FF2B5EF4-FFF2-40B4-BE49-F238E27FC236}">
                  <a16:creationId xmlns:a16="http://schemas.microsoft.com/office/drawing/2014/main" id="{FBDD191E-C4B0-A947-E268-3A33173271FE}"/>
                </a:ext>
              </a:extLst>
            </p:cNvPr>
            <p:cNvSpPr/>
            <p:nvPr/>
          </p:nvSpPr>
          <p:spPr>
            <a:xfrm>
              <a:off x="7045757" y="4821325"/>
              <a:ext cx="362712" cy="642518"/>
            </a:xfrm>
            <a:custGeom>
              <a:avLst/>
              <a:gdLst>
                <a:gd name="connsiteX0" fmla="*/ 66446 w 362712"/>
                <a:gd name="connsiteY0" fmla="*/ 642519 h 642518"/>
                <a:gd name="connsiteX1" fmla="*/ 41452 w 362712"/>
                <a:gd name="connsiteY1" fmla="*/ 642519 h 642518"/>
                <a:gd name="connsiteX2" fmla="*/ 39624 w 362712"/>
                <a:gd name="connsiteY2" fmla="*/ 624840 h 642518"/>
                <a:gd name="connsiteX3" fmla="*/ 35966 w 362712"/>
                <a:gd name="connsiteY3" fmla="*/ 607162 h 642518"/>
                <a:gd name="connsiteX4" fmla="*/ 33528 w 362712"/>
                <a:gd name="connsiteY4" fmla="*/ 593141 h 642518"/>
                <a:gd name="connsiteX5" fmla="*/ 42062 w 362712"/>
                <a:gd name="connsiteY5" fmla="*/ 549859 h 642518"/>
                <a:gd name="connsiteX6" fmla="*/ 35356 w 362712"/>
                <a:gd name="connsiteY6" fmla="*/ 521818 h 642518"/>
                <a:gd name="connsiteX7" fmla="*/ 21945 w 362712"/>
                <a:gd name="connsiteY7" fmla="*/ 466954 h 642518"/>
                <a:gd name="connsiteX8" fmla="*/ 59740 w 362712"/>
                <a:gd name="connsiteY8" fmla="*/ 422453 h 642518"/>
                <a:gd name="connsiteX9" fmla="*/ 70104 w 362712"/>
                <a:gd name="connsiteY9" fmla="*/ 394411 h 642518"/>
                <a:gd name="connsiteX10" fmla="*/ 74980 w 362712"/>
                <a:gd name="connsiteY10" fmla="*/ 390754 h 642518"/>
                <a:gd name="connsiteX11" fmla="*/ 80467 w 362712"/>
                <a:gd name="connsiteY11" fmla="*/ 367589 h 642518"/>
                <a:gd name="connsiteX12" fmla="*/ 75590 w 362712"/>
                <a:gd name="connsiteY12" fmla="*/ 356007 h 642518"/>
                <a:gd name="connsiteX13" fmla="*/ 78028 w 362712"/>
                <a:gd name="connsiteY13" fmla="*/ 326746 h 642518"/>
                <a:gd name="connsiteX14" fmla="*/ 85953 w 362712"/>
                <a:gd name="connsiteY14" fmla="*/ 299923 h 642518"/>
                <a:gd name="connsiteX15" fmla="*/ 88392 w 362712"/>
                <a:gd name="connsiteY15" fmla="*/ 249936 h 642518"/>
                <a:gd name="connsiteX16" fmla="*/ 71323 w 362712"/>
                <a:gd name="connsiteY16" fmla="*/ 237744 h 642518"/>
                <a:gd name="connsiteX17" fmla="*/ 54864 w 362712"/>
                <a:gd name="connsiteY17" fmla="*/ 234696 h 642518"/>
                <a:gd name="connsiteX18" fmla="*/ 48158 w 362712"/>
                <a:gd name="connsiteY18" fmla="*/ 224943 h 642518"/>
                <a:gd name="connsiteX19" fmla="*/ 32308 w 362712"/>
                <a:gd name="connsiteY19" fmla="*/ 217018 h 642518"/>
                <a:gd name="connsiteX20" fmla="*/ 3657 w 362712"/>
                <a:gd name="connsiteY20" fmla="*/ 217627 h 642518"/>
                <a:gd name="connsiteX21" fmla="*/ 2438 w 362712"/>
                <a:gd name="connsiteY21" fmla="*/ 202997 h 642518"/>
                <a:gd name="connsiteX22" fmla="*/ 0 w 362712"/>
                <a:gd name="connsiteY22" fmla="*/ 174955 h 642518"/>
                <a:gd name="connsiteX23" fmla="*/ 104851 w 362712"/>
                <a:gd name="connsiteY23" fmla="*/ 142647 h 642518"/>
                <a:gd name="connsiteX24" fmla="*/ 124358 w 362712"/>
                <a:gd name="connsiteY24" fmla="*/ 161544 h 642518"/>
                <a:gd name="connsiteX25" fmla="*/ 133502 w 362712"/>
                <a:gd name="connsiteY25" fmla="*/ 157887 h 642518"/>
                <a:gd name="connsiteX26" fmla="*/ 146913 w 362712"/>
                <a:gd name="connsiteY26" fmla="*/ 167640 h 642518"/>
                <a:gd name="connsiteX27" fmla="*/ 148132 w 362712"/>
                <a:gd name="connsiteY27" fmla="*/ 183490 h 642518"/>
                <a:gd name="connsiteX28" fmla="*/ 140208 w 362712"/>
                <a:gd name="connsiteY28" fmla="*/ 201778 h 642518"/>
                <a:gd name="connsiteX29" fmla="*/ 141427 w 362712"/>
                <a:gd name="connsiteY29" fmla="*/ 229210 h 642518"/>
                <a:gd name="connsiteX30" fmla="*/ 162763 w 362712"/>
                <a:gd name="connsiteY30" fmla="*/ 253594 h 642518"/>
                <a:gd name="connsiteX31" fmla="*/ 174345 w 362712"/>
                <a:gd name="connsiteY31" fmla="*/ 226162 h 642518"/>
                <a:gd name="connsiteX32" fmla="*/ 189585 w 362712"/>
                <a:gd name="connsiteY32" fmla="*/ 218237 h 642518"/>
                <a:gd name="connsiteX33" fmla="*/ 188976 w 362712"/>
                <a:gd name="connsiteY33" fmla="*/ 167640 h 642518"/>
                <a:gd name="connsiteX34" fmla="*/ 175564 w 362712"/>
                <a:gd name="connsiteY34" fmla="*/ 139599 h 642518"/>
                <a:gd name="connsiteX35" fmla="*/ 163982 w 362712"/>
                <a:gd name="connsiteY35" fmla="*/ 126797 h 642518"/>
                <a:gd name="connsiteX36" fmla="*/ 161544 w 362712"/>
                <a:gd name="connsiteY36" fmla="*/ 126797 h 642518"/>
                <a:gd name="connsiteX37" fmla="*/ 157886 w 362712"/>
                <a:gd name="connsiteY37" fmla="*/ 82296 h 642518"/>
                <a:gd name="connsiteX38" fmla="*/ 167030 w 362712"/>
                <a:gd name="connsiteY38" fmla="*/ 45111 h 642518"/>
                <a:gd name="connsiteX39" fmla="*/ 180441 w 362712"/>
                <a:gd name="connsiteY39" fmla="*/ 43891 h 642518"/>
                <a:gd name="connsiteX40" fmla="*/ 221284 w 362712"/>
                <a:gd name="connsiteY40" fmla="*/ 54864 h 642518"/>
                <a:gd name="connsiteX41" fmla="*/ 230428 w 362712"/>
                <a:gd name="connsiteY41" fmla="*/ 49987 h 642518"/>
                <a:gd name="connsiteX42" fmla="*/ 254203 w 362712"/>
                <a:gd name="connsiteY42" fmla="*/ 48768 h 642518"/>
                <a:gd name="connsiteX43" fmla="*/ 267004 w 362712"/>
                <a:gd name="connsiteY43" fmla="*/ 37186 h 642518"/>
                <a:gd name="connsiteX44" fmla="*/ 287731 w 362712"/>
                <a:gd name="connsiteY44" fmla="*/ 37795 h 642518"/>
                <a:gd name="connsiteX45" fmla="*/ 325526 w 362712"/>
                <a:gd name="connsiteY45" fmla="*/ 22555 h 642518"/>
                <a:gd name="connsiteX46" fmla="*/ 353568 w 362712"/>
                <a:gd name="connsiteY46" fmla="*/ 0 h 642518"/>
                <a:gd name="connsiteX47" fmla="*/ 359054 w 362712"/>
                <a:gd name="connsiteY47" fmla="*/ 17069 h 642518"/>
                <a:gd name="connsiteX48" fmla="*/ 356006 w 362712"/>
                <a:gd name="connsiteY48" fmla="*/ 56083 h 642518"/>
                <a:gd name="connsiteX49" fmla="*/ 359054 w 362712"/>
                <a:gd name="connsiteY49" fmla="*/ 90831 h 642518"/>
                <a:gd name="connsiteX50" fmla="*/ 357835 w 362712"/>
                <a:gd name="connsiteY50" fmla="*/ 151791 h 642518"/>
                <a:gd name="connsiteX51" fmla="*/ 362712 w 362712"/>
                <a:gd name="connsiteY51" fmla="*/ 170688 h 642518"/>
                <a:gd name="connsiteX52" fmla="*/ 351129 w 362712"/>
                <a:gd name="connsiteY52" fmla="*/ 198730 h 642518"/>
                <a:gd name="connsiteX53" fmla="*/ 336499 w 362712"/>
                <a:gd name="connsiteY53" fmla="*/ 226162 h 642518"/>
                <a:gd name="connsiteX54" fmla="*/ 313944 w 362712"/>
                <a:gd name="connsiteY54" fmla="*/ 250546 h 642518"/>
                <a:gd name="connsiteX55" fmla="*/ 281635 w 362712"/>
                <a:gd name="connsiteY55" fmla="*/ 265176 h 642518"/>
                <a:gd name="connsiteX56" fmla="*/ 242011 w 362712"/>
                <a:gd name="connsiteY56" fmla="*/ 284074 h 642518"/>
                <a:gd name="connsiteX57" fmla="*/ 201777 w 362712"/>
                <a:gd name="connsiteY57" fmla="*/ 326136 h 642518"/>
                <a:gd name="connsiteX58" fmla="*/ 188366 w 362712"/>
                <a:gd name="connsiteY58" fmla="*/ 333451 h 642518"/>
                <a:gd name="connsiteX59" fmla="*/ 162763 w 362712"/>
                <a:gd name="connsiteY59" fmla="*/ 361493 h 642518"/>
                <a:gd name="connsiteX60" fmla="*/ 148742 w 362712"/>
                <a:gd name="connsiteY60" fmla="*/ 370027 h 642518"/>
                <a:gd name="connsiteX61" fmla="*/ 143865 w 362712"/>
                <a:gd name="connsiteY61" fmla="*/ 398069 h 642518"/>
                <a:gd name="connsiteX62" fmla="*/ 158496 w 362712"/>
                <a:gd name="connsiteY62" fmla="*/ 427939 h 642518"/>
                <a:gd name="connsiteX63" fmla="*/ 163982 w 362712"/>
                <a:gd name="connsiteY63" fmla="*/ 450495 h 642518"/>
                <a:gd name="connsiteX64" fmla="*/ 163982 w 362712"/>
                <a:gd name="connsiteY64" fmla="*/ 462687 h 642518"/>
                <a:gd name="connsiteX65" fmla="*/ 170078 w 362712"/>
                <a:gd name="connsiteY65" fmla="*/ 460248 h 642518"/>
                <a:gd name="connsiteX66" fmla="*/ 167030 w 362712"/>
                <a:gd name="connsiteY66" fmla="*/ 498653 h 642518"/>
                <a:gd name="connsiteX67" fmla="*/ 160324 w 362712"/>
                <a:gd name="connsiteY67" fmla="*/ 516941 h 642518"/>
                <a:gd name="connsiteX68" fmla="*/ 167640 w 362712"/>
                <a:gd name="connsiteY68" fmla="*/ 523647 h 642518"/>
                <a:gd name="connsiteX69" fmla="*/ 161544 w 362712"/>
                <a:gd name="connsiteY69" fmla="*/ 540106 h 642518"/>
                <a:gd name="connsiteX70" fmla="*/ 146913 w 362712"/>
                <a:gd name="connsiteY70" fmla="*/ 554127 h 642518"/>
                <a:gd name="connsiteX71" fmla="*/ 118262 w 362712"/>
                <a:gd name="connsiteY71" fmla="*/ 566928 h 642518"/>
                <a:gd name="connsiteX72" fmla="*/ 76200 w 362712"/>
                <a:gd name="connsiteY72" fmla="*/ 588264 h 642518"/>
                <a:gd name="connsiteX73" fmla="*/ 60960 w 362712"/>
                <a:gd name="connsiteY73" fmla="*/ 602895 h 642518"/>
                <a:gd name="connsiteX74" fmla="*/ 62788 w 362712"/>
                <a:gd name="connsiteY74" fmla="*/ 619354 h 642518"/>
                <a:gd name="connsiteX75" fmla="*/ 70713 w 362712"/>
                <a:gd name="connsiteY75" fmla="*/ 621792 h 642518"/>
                <a:gd name="connsiteX76" fmla="*/ 66446 w 362712"/>
                <a:gd name="connsiteY76" fmla="*/ 642519 h 6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2518">
                  <a:moveTo>
                    <a:pt x="66446" y="642519"/>
                  </a:moveTo>
                  <a:lnTo>
                    <a:pt x="41452" y="642519"/>
                  </a:lnTo>
                  <a:lnTo>
                    <a:pt x="39624" y="624840"/>
                  </a:lnTo>
                  <a:lnTo>
                    <a:pt x="35966" y="607162"/>
                  </a:lnTo>
                  <a:lnTo>
                    <a:pt x="33528" y="593141"/>
                  </a:lnTo>
                  <a:lnTo>
                    <a:pt x="42062" y="549859"/>
                  </a:lnTo>
                  <a:lnTo>
                    <a:pt x="35356" y="521818"/>
                  </a:lnTo>
                  <a:lnTo>
                    <a:pt x="21945" y="466954"/>
                  </a:lnTo>
                  <a:lnTo>
                    <a:pt x="59740" y="422453"/>
                  </a:lnTo>
                  <a:lnTo>
                    <a:pt x="70104" y="394411"/>
                  </a:lnTo>
                  <a:lnTo>
                    <a:pt x="74980" y="390754"/>
                  </a:lnTo>
                  <a:lnTo>
                    <a:pt x="80467" y="367589"/>
                  </a:lnTo>
                  <a:lnTo>
                    <a:pt x="75590" y="356007"/>
                  </a:lnTo>
                  <a:lnTo>
                    <a:pt x="78028" y="326746"/>
                  </a:lnTo>
                  <a:lnTo>
                    <a:pt x="85953" y="299923"/>
                  </a:lnTo>
                  <a:lnTo>
                    <a:pt x="88392" y="249936"/>
                  </a:lnTo>
                  <a:lnTo>
                    <a:pt x="71323" y="237744"/>
                  </a:lnTo>
                  <a:lnTo>
                    <a:pt x="54864" y="234696"/>
                  </a:lnTo>
                  <a:lnTo>
                    <a:pt x="48158" y="224943"/>
                  </a:lnTo>
                  <a:lnTo>
                    <a:pt x="32308" y="217018"/>
                  </a:lnTo>
                  <a:lnTo>
                    <a:pt x="3657" y="217627"/>
                  </a:lnTo>
                  <a:lnTo>
                    <a:pt x="2438" y="202997"/>
                  </a:lnTo>
                  <a:lnTo>
                    <a:pt x="0" y="174955"/>
                  </a:lnTo>
                  <a:lnTo>
                    <a:pt x="104851" y="142647"/>
                  </a:lnTo>
                  <a:lnTo>
                    <a:pt x="124358" y="161544"/>
                  </a:lnTo>
                  <a:lnTo>
                    <a:pt x="133502" y="157887"/>
                  </a:lnTo>
                  <a:lnTo>
                    <a:pt x="146913" y="167640"/>
                  </a:lnTo>
                  <a:lnTo>
                    <a:pt x="148132" y="183490"/>
                  </a:lnTo>
                  <a:lnTo>
                    <a:pt x="140208" y="201778"/>
                  </a:lnTo>
                  <a:lnTo>
                    <a:pt x="141427" y="229210"/>
                  </a:lnTo>
                  <a:lnTo>
                    <a:pt x="162763" y="253594"/>
                  </a:lnTo>
                  <a:lnTo>
                    <a:pt x="174345" y="226162"/>
                  </a:lnTo>
                  <a:lnTo>
                    <a:pt x="189585" y="218237"/>
                  </a:lnTo>
                  <a:lnTo>
                    <a:pt x="188976" y="167640"/>
                  </a:lnTo>
                  <a:lnTo>
                    <a:pt x="175564" y="139599"/>
                  </a:lnTo>
                  <a:lnTo>
                    <a:pt x="163982" y="126797"/>
                  </a:lnTo>
                  <a:lnTo>
                    <a:pt x="161544" y="126797"/>
                  </a:lnTo>
                  <a:lnTo>
                    <a:pt x="157886" y="82296"/>
                  </a:lnTo>
                  <a:lnTo>
                    <a:pt x="167030" y="45111"/>
                  </a:lnTo>
                  <a:lnTo>
                    <a:pt x="180441" y="43891"/>
                  </a:lnTo>
                  <a:lnTo>
                    <a:pt x="221284" y="54864"/>
                  </a:lnTo>
                  <a:lnTo>
                    <a:pt x="230428" y="49987"/>
                  </a:lnTo>
                  <a:lnTo>
                    <a:pt x="254203" y="48768"/>
                  </a:lnTo>
                  <a:lnTo>
                    <a:pt x="267004" y="37186"/>
                  </a:lnTo>
                  <a:lnTo>
                    <a:pt x="287731" y="37795"/>
                  </a:lnTo>
                  <a:lnTo>
                    <a:pt x="325526" y="22555"/>
                  </a:lnTo>
                  <a:lnTo>
                    <a:pt x="353568" y="0"/>
                  </a:lnTo>
                  <a:lnTo>
                    <a:pt x="359054" y="17069"/>
                  </a:lnTo>
                  <a:lnTo>
                    <a:pt x="356006" y="56083"/>
                  </a:lnTo>
                  <a:lnTo>
                    <a:pt x="359054" y="90831"/>
                  </a:lnTo>
                  <a:lnTo>
                    <a:pt x="357835" y="151791"/>
                  </a:lnTo>
                  <a:lnTo>
                    <a:pt x="362712" y="170688"/>
                  </a:lnTo>
                  <a:lnTo>
                    <a:pt x="351129" y="198730"/>
                  </a:lnTo>
                  <a:lnTo>
                    <a:pt x="336499" y="226162"/>
                  </a:lnTo>
                  <a:lnTo>
                    <a:pt x="313944" y="250546"/>
                  </a:lnTo>
                  <a:lnTo>
                    <a:pt x="281635" y="265176"/>
                  </a:lnTo>
                  <a:lnTo>
                    <a:pt x="242011" y="284074"/>
                  </a:lnTo>
                  <a:lnTo>
                    <a:pt x="201777" y="326136"/>
                  </a:lnTo>
                  <a:lnTo>
                    <a:pt x="188366" y="333451"/>
                  </a:lnTo>
                  <a:lnTo>
                    <a:pt x="162763" y="361493"/>
                  </a:lnTo>
                  <a:lnTo>
                    <a:pt x="148742" y="370027"/>
                  </a:lnTo>
                  <a:lnTo>
                    <a:pt x="143865" y="398069"/>
                  </a:lnTo>
                  <a:lnTo>
                    <a:pt x="158496" y="427939"/>
                  </a:lnTo>
                  <a:lnTo>
                    <a:pt x="163982" y="450495"/>
                  </a:lnTo>
                  <a:lnTo>
                    <a:pt x="163982" y="462687"/>
                  </a:lnTo>
                  <a:lnTo>
                    <a:pt x="170078" y="460248"/>
                  </a:lnTo>
                  <a:lnTo>
                    <a:pt x="167030" y="498653"/>
                  </a:lnTo>
                  <a:lnTo>
                    <a:pt x="160324" y="516941"/>
                  </a:lnTo>
                  <a:lnTo>
                    <a:pt x="167640" y="523647"/>
                  </a:lnTo>
                  <a:lnTo>
                    <a:pt x="161544" y="540106"/>
                  </a:lnTo>
                  <a:lnTo>
                    <a:pt x="146913" y="554127"/>
                  </a:lnTo>
                  <a:lnTo>
                    <a:pt x="118262" y="566928"/>
                  </a:lnTo>
                  <a:lnTo>
                    <a:pt x="76200" y="588264"/>
                  </a:lnTo>
                  <a:lnTo>
                    <a:pt x="60960" y="602895"/>
                  </a:lnTo>
                  <a:lnTo>
                    <a:pt x="62788" y="619354"/>
                  </a:lnTo>
                  <a:lnTo>
                    <a:pt x="70713" y="621792"/>
                  </a:lnTo>
                  <a:lnTo>
                    <a:pt x="66446" y="6425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7" name="Forme libre : forme 156">
              <a:extLst>
                <a:ext uri="{FF2B5EF4-FFF2-40B4-BE49-F238E27FC236}">
                  <a16:creationId xmlns:a16="http://schemas.microsoft.com/office/drawing/2014/main" id="{B1EC0A93-5963-684A-4BE9-CA9C398D72F5}"/>
                </a:ext>
              </a:extLst>
            </p:cNvPr>
            <p:cNvSpPr/>
            <p:nvPr/>
          </p:nvSpPr>
          <p:spPr>
            <a:xfrm>
              <a:off x="5434584" y="3344874"/>
              <a:ext cx="412699" cy="500481"/>
            </a:xfrm>
            <a:custGeom>
              <a:avLst/>
              <a:gdLst>
                <a:gd name="connsiteX0" fmla="*/ 412699 w 412699"/>
                <a:gd name="connsiteY0" fmla="*/ 95098 h 500481"/>
                <a:gd name="connsiteX1" fmla="*/ 360883 w 412699"/>
                <a:gd name="connsiteY1" fmla="*/ 95707 h 500481"/>
                <a:gd name="connsiteX2" fmla="*/ 375513 w 412699"/>
                <a:gd name="connsiteY2" fmla="*/ 264566 h 500481"/>
                <a:gd name="connsiteX3" fmla="*/ 390753 w 412699"/>
                <a:gd name="connsiteY3" fmla="*/ 433426 h 500481"/>
                <a:gd name="connsiteX4" fmla="*/ 396849 w 412699"/>
                <a:gd name="connsiteY4" fmla="*/ 438302 h 500481"/>
                <a:gd name="connsiteX5" fmla="*/ 388925 w 412699"/>
                <a:gd name="connsiteY5" fmla="*/ 465734 h 500481"/>
                <a:gd name="connsiteX6" fmla="*/ 251765 w 412699"/>
                <a:gd name="connsiteY6" fmla="*/ 466344 h 500481"/>
                <a:gd name="connsiteX7" fmla="*/ 246279 w 412699"/>
                <a:gd name="connsiteY7" fmla="*/ 474878 h 500481"/>
                <a:gd name="connsiteX8" fmla="*/ 233477 w 412699"/>
                <a:gd name="connsiteY8" fmla="*/ 472440 h 500481"/>
                <a:gd name="connsiteX9" fmla="*/ 213969 w 412699"/>
                <a:gd name="connsiteY9" fmla="*/ 480365 h 500481"/>
                <a:gd name="connsiteX10" fmla="*/ 190195 w 412699"/>
                <a:gd name="connsiteY10" fmla="*/ 469392 h 500481"/>
                <a:gd name="connsiteX11" fmla="*/ 179223 w 412699"/>
                <a:gd name="connsiteY11" fmla="*/ 470002 h 500481"/>
                <a:gd name="connsiteX12" fmla="*/ 173127 w 412699"/>
                <a:gd name="connsiteY12" fmla="*/ 493166 h 500481"/>
                <a:gd name="connsiteX13" fmla="*/ 161544 w 412699"/>
                <a:gd name="connsiteY13" fmla="*/ 500482 h 500481"/>
                <a:gd name="connsiteX14" fmla="*/ 139599 w 412699"/>
                <a:gd name="connsiteY14" fmla="*/ 473659 h 500481"/>
                <a:gd name="connsiteX15" fmla="*/ 118872 w 412699"/>
                <a:gd name="connsiteY15" fmla="*/ 444398 h 500481"/>
                <a:gd name="connsiteX16" fmla="*/ 96927 w 412699"/>
                <a:gd name="connsiteY16" fmla="*/ 434035 h 500481"/>
                <a:gd name="connsiteX17" fmla="*/ 80467 w 412699"/>
                <a:gd name="connsiteY17" fmla="*/ 423062 h 500481"/>
                <a:gd name="connsiteX18" fmla="*/ 61569 w 412699"/>
                <a:gd name="connsiteY18" fmla="*/ 423062 h 500481"/>
                <a:gd name="connsiteX19" fmla="*/ 44501 w 412699"/>
                <a:gd name="connsiteY19" fmla="*/ 431597 h 500481"/>
                <a:gd name="connsiteX20" fmla="*/ 28041 w 412699"/>
                <a:gd name="connsiteY20" fmla="*/ 428549 h 500481"/>
                <a:gd name="connsiteX21" fmla="*/ 15849 w 412699"/>
                <a:gd name="connsiteY21" fmla="*/ 440741 h 500481"/>
                <a:gd name="connsiteX22" fmla="*/ 13411 w 412699"/>
                <a:gd name="connsiteY22" fmla="*/ 420014 h 500481"/>
                <a:gd name="connsiteX23" fmla="*/ 23165 w 412699"/>
                <a:gd name="connsiteY23" fmla="*/ 400507 h 500481"/>
                <a:gd name="connsiteX24" fmla="*/ 28041 w 412699"/>
                <a:gd name="connsiteY24" fmla="*/ 363931 h 500481"/>
                <a:gd name="connsiteX25" fmla="*/ 25603 w 412699"/>
                <a:gd name="connsiteY25" fmla="*/ 324917 h 500481"/>
                <a:gd name="connsiteX26" fmla="*/ 21945 w 412699"/>
                <a:gd name="connsiteY26" fmla="*/ 305410 h 500481"/>
                <a:gd name="connsiteX27" fmla="*/ 25603 w 412699"/>
                <a:gd name="connsiteY27" fmla="*/ 285902 h 500481"/>
                <a:gd name="connsiteX28" fmla="*/ 17069 w 412699"/>
                <a:gd name="connsiteY28" fmla="*/ 267614 h 500481"/>
                <a:gd name="connsiteX29" fmla="*/ 0 w 412699"/>
                <a:gd name="connsiteY29" fmla="*/ 250546 h 500481"/>
                <a:gd name="connsiteX30" fmla="*/ 7925 w 412699"/>
                <a:gd name="connsiteY30" fmla="*/ 237744 h 500481"/>
                <a:gd name="connsiteX31" fmla="*/ 140208 w 412699"/>
                <a:gd name="connsiteY31" fmla="*/ 237744 h 500481"/>
                <a:gd name="connsiteX32" fmla="*/ 134721 w 412699"/>
                <a:gd name="connsiteY32" fmla="*/ 181051 h 500481"/>
                <a:gd name="connsiteX33" fmla="*/ 143865 w 412699"/>
                <a:gd name="connsiteY33" fmla="*/ 160934 h 500481"/>
                <a:gd name="connsiteX34" fmla="*/ 175565 w 412699"/>
                <a:gd name="connsiteY34" fmla="*/ 157886 h 500481"/>
                <a:gd name="connsiteX35" fmla="*/ 176784 w 412699"/>
                <a:gd name="connsiteY35" fmla="*/ 57302 h 500481"/>
                <a:gd name="connsiteX36" fmla="*/ 286512 w 412699"/>
                <a:gd name="connsiteY36" fmla="*/ 59741 h 500481"/>
                <a:gd name="connsiteX37" fmla="*/ 287731 w 412699"/>
                <a:gd name="connsiteY37" fmla="*/ 0 h 500481"/>
                <a:gd name="connsiteX38" fmla="*/ 412699 w 412699"/>
                <a:gd name="connsiteY38" fmla="*/ 95098 h 50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500481">
                  <a:moveTo>
                    <a:pt x="412699" y="95098"/>
                  </a:moveTo>
                  <a:lnTo>
                    <a:pt x="360883" y="95707"/>
                  </a:lnTo>
                  <a:lnTo>
                    <a:pt x="375513" y="264566"/>
                  </a:lnTo>
                  <a:lnTo>
                    <a:pt x="390753" y="433426"/>
                  </a:lnTo>
                  <a:lnTo>
                    <a:pt x="396849" y="438302"/>
                  </a:lnTo>
                  <a:lnTo>
                    <a:pt x="388925" y="465734"/>
                  </a:lnTo>
                  <a:lnTo>
                    <a:pt x="251765" y="466344"/>
                  </a:lnTo>
                  <a:lnTo>
                    <a:pt x="246279" y="474878"/>
                  </a:lnTo>
                  <a:lnTo>
                    <a:pt x="233477" y="472440"/>
                  </a:lnTo>
                  <a:lnTo>
                    <a:pt x="213969" y="480365"/>
                  </a:lnTo>
                  <a:lnTo>
                    <a:pt x="190195" y="469392"/>
                  </a:lnTo>
                  <a:lnTo>
                    <a:pt x="179223" y="470002"/>
                  </a:lnTo>
                  <a:lnTo>
                    <a:pt x="173127" y="493166"/>
                  </a:lnTo>
                  <a:lnTo>
                    <a:pt x="161544" y="500482"/>
                  </a:lnTo>
                  <a:lnTo>
                    <a:pt x="139599" y="473659"/>
                  </a:lnTo>
                  <a:lnTo>
                    <a:pt x="118872" y="444398"/>
                  </a:lnTo>
                  <a:lnTo>
                    <a:pt x="96927" y="434035"/>
                  </a:lnTo>
                  <a:lnTo>
                    <a:pt x="80467" y="423062"/>
                  </a:lnTo>
                  <a:lnTo>
                    <a:pt x="61569" y="423062"/>
                  </a:lnTo>
                  <a:lnTo>
                    <a:pt x="44501" y="431597"/>
                  </a:lnTo>
                  <a:lnTo>
                    <a:pt x="28041" y="428549"/>
                  </a:lnTo>
                  <a:lnTo>
                    <a:pt x="15849" y="440741"/>
                  </a:lnTo>
                  <a:lnTo>
                    <a:pt x="13411" y="420014"/>
                  </a:lnTo>
                  <a:lnTo>
                    <a:pt x="23165" y="400507"/>
                  </a:lnTo>
                  <a:lnTo>
                    <a:pt x="28041" y="363931"/>
                  </a:lnTo>
                  <a:lnTo>
                    <a:pt x="25603" y="324917"/>
                  </a:lnTo>
                  <a:lnTo>
                    <a:pt x="21945" y="305410"/>
                  </a:lnTo>
                  <a:lnTo>
                    <a:pt x="25603" y="285902"/>
                  </a:lnTo>
                  <a:lnTo>
                    <a:pt x="17069" y="267614"/>
                  </a:lnTo>
                  <a:lnTo>
                    <a:pt x="0" y="250546"/>
                  </a:lnTo>
                  <a:lnTo>
                    <a:pt x="7925" y="237744"/>
                  </a:lnTo>
                  <a:lnTo>
                    <a:pt x="140208" y="237744"/>
                  </a:lnTo>
                  <a:lnTo>
                    <a:pt x="134721" y="181051"/>
                  </a:lnTo>
                  <a:lnTo>
                    <a:pt x="143865" y="160934"/>
                  </a:lnTo>
                  <a:lnTo>
                    <a:pt x="175565" y="157886"/>
                  </a:lnTo>
                  <a:lnTo>
                    <a:pt x="176784" y="57302"/>
                  </a:lnTo>
                  <a:lnTo>
                    <a:pt x="286512" y="59741"/>
                  </a:lnTo>
                  <a:lnTo>
                    <a:pt x="287731" y="0"/>
                  </a:lnTo>
                  <a:lnTo>
                    <a:pt x="412699" y="9509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8" name="Forme libre : forme 157">
              <a:extLst>
                <a:ext uri="{FF2B5EF4-FFF2-40B4-BE49-F238E27FC236}">
                  <a16:creationId xmlns:a16="http://schemas.microsoft.com/office/drawing/2014/main" id="{4A985953-E3B5-E321-A28B-1A046DDE0C05}"/>
                </a:ext>
              </a:extLst>
            </p:cNvPr>
            <p:cNvSpPr/>
            <p:nvPr/>
          </p:nvSpPr>
          <p:spPr>
            <a:xfrm>
              <a:off x="7132929" y="4778653"/>
              <a:ext cx="102413" cy="296265"/>
            </a:xfrm>
            <a:custGeom>
              <a:avLst/>
              <a:gdLst>
                <a:gd name="connsiteX0" fmla="*/ 74372 w 102413"/>
                <a:gd name="connsiteY0" fmla="*/ 169469 h 296265"/>
                <a:gd name="connsiteX1" fmla="*/ 76809 w 102413"/>
                <a:gd name="connsiteY1" fmla="*/ 169469 h 296265"/>
                <a:gd name="connsiteX2" fmla="*/ 88392 w 102413"/>
                <a:gd name="connsiteY2" fmla="*/ 182271 h 296265"/>
                <a:gd name="connsiteX3" fmla="*/ 101804 w 102413"/>
                <a:gd name="connsiteY3" fmla="*/ 210312 h 296265"/>
                <a:gd name="connsiteX4" fmla="*/ 102413 w 102413"/>
                <a:gd name="connsiteY4" fmla="*/ 260909 h 296265"/>
                <a:gd name="connsiteX5" fmla="*/ 87173 w 102413"/>
                <a:gd name="connsiteY5" fmla="*/ 268834 h 296265"/>
                <a:gd name="connsiteX6" fmla="*/ 75591 w 102413"/>
                <a:gd name="connsiteY6" fmla="*/ 296266 h 296265"/>
                <a:gd name="connsiteX7" fmla="*/ 54255 w 102413"/>
                <a:gd name="connsiteY7" fmla="*/ 271882 h 296265"/>
                <a:gd name="connsiteX8" fmla="*/ 53036 w 102413"/>
                <a:gd name="connsiteY8" fmla="*/ 244450 h 296265"/>
                <a:gd name="connsiteX9" fmla="*/ 60960 w 102413"/>
                <a:gd name="connsiteY9" fmla="*/ 226162 h 296265"/>
                <a:gd name="connsiteX10" fmla="*/ 59741 w 102413"/>
                <a:gd name="connsiteY10" fmla="*/ 210312 h 296265"/>
                <a:gd name="connsiteX11" fmla="*/ 46329 w 102413"/>
                <a:gd name="connsiteY11" fmla="*/ 200559 h 296265"/>
                <a:gd name="connsiteX12" fmla="*/ 37185 w 102413"/>
                <a:gd name="connsiteY12" fmla="*/ 204216 h 296265"/>
                <a:gd name="connsiteX13" fmla="*/ 17679 w 102413"/>
                <a:gd name="connsiteY13" fmla="*/ 185319 h 296265"/>
                <a:gd name="connsiteX14" fmla="*/ 0 w 102413"/>
                <a:gd name="connsiteY14" fmla="*/ 175565 h 296265"/>
                <a:gd name="connsiteX15" fmla="*/ 12192 w 102413"/>
                <a:gd name="connsiteY15" fmla="*/ 138989 h 296265"/>
                <a:gd name="connsiteX16" fmla="*/ 23165 w 102413"/>
                <a:gd name="connsiteY16" fmla="*/ 125578 h 296265"/>
                <a:gd name="connsiteX17" fmla="*/ 17679 w 102413"/>
                <a:gd name="connsiteY17" fmla="*/ 92659 h 296265"/>
                <a:gd name="connsiteX18" fmla="*/ 25604 w 102413"/>
                <a:gd name="connsiteY18" fmla="*/ 60960 h 296265"/>
                <a:gd name="connsiteX19" fmla="*/ 31700 w 102413"/>
                <a:gd name="connsiteY19" fmla="*/ 50597 h 296265"/>
                <a:gd name="connsiteX20" fmla="*/ 23775 w 102413"/>
                <a:gd name="connsiteY20" fmla="*/ 17679 h 296265"/>
                <a:gd name="connsiteX21" fmla="*/ 7925 w 102413"/>
                <a:gd name="connsiteY21" fmla="*/ 0 h 296265"/>
                <a:gd name="connsiteX22" fmla="*/ 41453 w 102413"/>
                <a:gd name="connsiteY22" fmla="*/ 7315 h 296265"/>
                <a:gd name="connsiteX23" fmla="*/ 47549 w 102413"/>
                <a:gd name="connsiteY23" fmla="*/ 17679 h 296265"/>
                <a:gd name="connsiteX24" fmla="*/ 46940 w 102413"/>
                <a:gd name="connsiteY24" fmla="*/ 22555 h 296265"/>
                <a:gd name="connsiteX25" fmla="*/ 57912 w 102413"/>
                <a:gd name="connsiteY25" fmla="*/ 47549 h 296265"/>
                <a:gd name="connsiteX26" fmla="*/ 59132 w 102413"/>
                <a:gd name="connsiteY26" fmla="*/ 94488 h 296265"/>
                <a:gd name="connsiteX27" fmla="*/ 48159 w 102413"/>
                <a:gd name="connsiteY27" fmla="*/ 116434 h 296265"/>
                <a:gd name="connsiteX28" fmla="*/ 57912 w 102413"/>
                <a:gd name="connsiteY28" fmla="*/ 145085 h 296265"/>
                <a:gd name="connsiteX29" fmla="*/ 56693 w 102413"/>
                <a:gd name="connsiteY29" fmla="*/ 162154 h 296265"/>
                <a:gd name="connsiteX30" fmla="*/ 64008 w 102413"/>
                <a:gd name="connsiteY30" fmla="*/ 173736 h 296265"/>
                <a:gd name="connsiteX31" fmla="*/ 63399 w 102413"/>
                <a:gd name="connsiteY31" fmla="*/ 188367 h 296265"/>
                <a:gd name="connsiteX32" fmla="*/ 68885 w 102413"/>
                <a:gd name="connsiteY32" fmla="*/ 196901 h 296265"/>
                <a:gd name="connsiteX33" fmla="*/ 74981 w 102413"/>
                <a:gd name="connsiteY33" fmla="*/ 187147 h 296265"/>
                <a:gd name="connsiteX34" fmla="*/ 86564 w 102413"/>
                <a:gd name="connsiteY34" fmla="*/ 202387 h 296265"/>
                <a:gd name="connsiteX35" fmla="*/ 87783 w 102413"/>
                <a:gd name="connsiteY35" fmla="*/ 197511 h 296265"/>
                <a:gd name="connsiteX36" fmla="*/ 81687 w 102413"/>
                <a:gd name="connsiteY36" fmla="*/ 176784 h 296265"/>
                <a:gd name="connsiteX37" fmla="*/ 74981 w 102413"/>
                <a:gd name="connsiteY37" fmla="*/ 174955 h 296265"/>
                <a:gd name="connsiteX38" fmla="*/ 74372 w 102413"/>
                <a:gd name="connsiteY38" fmla="*/ 169469 h 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13" h="296265">
                  <a:moveTo>
                    <a:pt x="74372" y="169469"/>
                  </a:moveTo>
                  <a:lnTo>
                    <a:pt x="76809" y="169469"/>
                  </a:lnTo>
                  <a:lnTo>
                    <a:pt x="88392" y="182271"/>
                  </a:lnTo>
                  <a:lnTo>
                    <a:pt x="101804" y="210312"/>
                  </a:lnTo>
                  <a:lnTo>
                    <a:pt x="102413" y="260909"/>
                  </a:lnTo>
                  <a:lnTo>
                    <a:pt x="87173" y="268834"/>
                  </a:lnTo>
                  <a:lnTo>
                    <a:pt x="75591" y="296266"/>
                  </a:lnTo>
                  <a:lnTo>
                    <a:pt x="54255" y="271882"/>
                  </a:lnTo>
                  <a:lnTo>
                    <a:pt x="53036" y="244450"/>
                  </a:lnTo>
                  <a:lnTo>
                    <a:pt x="60960" y="226162"/>
                  </a:lnTo>
                  <a:lnTo>
                    <a:pt x="59741" y="210312"/>
                  </a:lnTo>
                  <a:lnTo>
                    <a:pt x="46329" y="200559"/>
                  </a:lnTo>
                  <a:lnTo>
                    <a:pt x="37185" y="204216"/>
                  </a:lnTo>
                  <a:lnTo>
                    <a:pt x="17679" y="185319"/>
                  </a:lnTo>
                  <a:lnTo>
                    <a:pt x="0" y="175565"/>
                  </a:lnTo>
                  <a:lnTo>
                    <a:pt x="12192" y="138989"/>
                  </a:lnTo>
                  <a:lnTo>
                    <a:pt x="23165" y="125578"/>
                  </a:lnTo>
                  <a:lnTo>
                    <a:pt x="17679" y="92659"/>
                  </a:lnTo>
                  <a:lnTo>
                    <a:pt x="25604" y="60960"/>
                  </a:lnTo>
                  <a:lnTo>
                    <a:pt x="31700" y="50597"/>
                  </a:lnTo>
                  <a:lnTo>
                    <a:pt x="23775" y="17679"/>
                  </a:lnTo>
                  <a:lnTo>
                    <a:pt x="7925" y="0"/>
                  </a:lnTo>
                  <a:lnTo>
                    <a:pt x="41453" y="7315"/>
                  </a:lnTo>
                  <a:lnTo>
                    <a:pt x="47549" y="17679"/>
                  </a:lnTo>
                  <a:lnTo>
                    <a:pt x="46940" y="22555"/>
                  </a:lnTo>
                  <a:lnTo>
                    <a:pt x="57912" y="47549"/>
                  </a:lnTo>
                  <a:lnTo>
                    <a:pt x="59132" y="94488"/>
                  </a:lnTo>
                  <a:lnTo>
                    <a:pt x="48159" y="116434"/>
                  </a:lnTo>
                  <a:lnTo>
                    <a:pt x="57912" y="145085"/>
                  </a:lnTo>
                  <a:lnTo>
                    <a:pt x="56693" y="162154"/>
                  </a:lnTo>
                  <a:lnTo>
                    <a:pt x="64008" y="173736"/>
                  </a:lnTo>
                  <a:lnTo>
                    <a:pt x="63399" y="188367"/>
                  </a:lnTo>
                  <a:lnTo>
                    <a:pt x="68885" y="196901"/>
                  </a:lnTo>
                  <a:lnTo>
                    <a:pt x="74981" y="187147"/>
                  </a:lnTo>
                  <a:lnTo>
                    <a:pt x="86564" y="202387"/>
                  </a:lnTo>
                  <a:lnTo>
                    <a:pt x="87783" y="197511"/>
                  </a:lnTo>
                  <a:lnTo>
                    <a:pt x="81687" y="176784"/>
                  </a:lnTo>
                  <a:lnTo>
                    <a:pt x="74981" y="174955"/>
                  </a:lnTo>
                  <a:lnTo>
                    <a:pt x="74372" y="16946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199" name="Forme libre : forme 158">
              <a:extLst>
                <a:ext uri="{FF2B5EF4-FFF2-40B4-BE49-F238E27FC236}">
                  <a16:creationId xmlns:a16="http://schemas.microsoft.com/office/drawing/2014/main" id="{41448FDC-C86F-4298-AFDB-6778BD972C3E}"/>
                </a:ext>
              </a:extLst>
            </p:cNvPr>
            <p:cNvSpPr/>
            <p:nvPr/>
          </p:nvSpPr>
          <p:spPr>
            <a:xfrm>
              <a:off x="9464649" y="4157471"/>
              <a:ext cx="150571" cy="212140"/>
            </a:xfrm>
            <a:custGeom>
              <a:avLst/>
              <a:gdLst>
                <a:gd name="connsiteX0" fmla="*/ 71324 w 150571"/>
                <a:gd name="connsiteY0" fmla="*/ 16459 h 212140"/>
                <a:gd name="connsiteX1" fmla="*/ 79857 w 150571"/>
                <a:gd name="connsiteY1" fmla="*/ 20117 h 212140"/>
                <a:gd name="connsiteX2" fmla="*/ 101193 w 150571"/>
                <a:gd name="connsiteY2" fmla="*/ 43891 h 212140"/>
                <a:gd name="connsiteX3" fmla="*/ 116433 w 150571"/>
                <a:gd name="connsiteY3" fmla="*/ 70104 h 212140"/>
                <a:gd name="connsiteX4" fmla="*/ 120092 w 150571"/>
                <a:gd name="connsiteY4" fmla="*/ 96317 h 212140"/>
                <a:gd name="connsiteX5" fmla="*/ 117044 w 150571"/>
                <a:gd name="connsiteY5" fmla="*/ 113995 h 212140"/>
                <a:gd name="connsiteX6" fmla="*/ 120701 w 150571"/>
                <a:gd name="connsiteY6" fmla="*/ 127406 h 212140"/>
                <a:gd name="connsiteX7" fmla="*/ 123749 w 150571"/>
                <a:gd name="connsiteY7" fmla="*/ 150571 h 212140"/>
                <a:gd name="connsiteX8" fmla="*/ 136551 w 150571"/>
                <a:gd name="connsiteY8" fmla="*/ 161544 h 212140"/>
                <a:gd name="connsiteX9" fmla="*/ 150572 w 150571"/>
                <a:gd name="connsiteY9" fmla="*/ 196291 h 212140"/>
                <a:gd name="connsiteX10" fmla="*/ 150572 w 150571"/>
                <a:gd name="connsiteY10" fmla="*/ 209093 h 212140"/>
                <a:gd name="connsiteX11" fmla="*/ 126188 w 150571"/>
                <a:gd name="connsiteY11" fmla="*/ 212141 h 212140"/>
                <a:gd name="connsiteX12" fmla="*/ 92660 w 150571"/>
                <a:gd name="connsiteY12" fmla="*/ 182880 h 212140"/>
                <a:gd name="connsiteX13" fmla="*/ 51207 w 150571"/>
                <a:gd name="connsiteY13" fmla="*/ 151790 h 212140"/>
                <a:gd name="connsiteX14" fmla="*/ 46329 w 150571"/>
                <a:gd name="connsiteY14" fmla="*/ 131673 h 212140"/>
                <a:gd name="connsiteX15" fmla="*/ 25604 w 150571"/>
                <a:gd name="connsiteY15" fmla="*/ 105461 h 212140"/>
                <a:gd name="connsiteX16" fmla="*/ 19508 w 150571"/>
                <a:gd name="connsiteY16" fmla="*/ 73152 h 212140"/>
                <a:gd name="connsiteX17" fmla="*/ 6096 w 150571"/>
                <a:gd name="connsiteY17" fmla="*/ 51816 h 212140"/>
                <a:gd name="connsiteX18" fmla="*/ 8535 w 150571"/>
                <a:gd name="connsiteY18" fmla="*/ 23165 h 212140"/>
                <a:gd name="connsiteX19" fmla="*/ 0 w 150571"/>
                <a:gd name="connsiteY19" fmla="*/ 6705 h 212140"/>
                <a:gd name="connsiteX20" fmla="*/ 5487 w 150571"/>
                <a:gd name="connsiteY20" fmla="*/ 0 h 212140"/>
                <a:gd name="connsiteX21" fmla="*/ 34748 w 150571"/>
                <a:gd name="connsiteY21" fmla="*/ 17069 h 212140"/>
                <a:gd name="connsiteX22" fmla="*/ 38405 w 150571"/>
                <a:gd name="connsiteY22" fmla="*/ 37185 h 212140"/>
                <a:gd name="connsiteX23" fmla="*/ 60960 w 150571"/>
                <a:gd name="connsiteY23" fmla="*/ 32309 h 212140"/>
                <a:gd name="connsiteX24" fmla="*/ 71324 w 150571"/>
                <a:gd name="connsiteY24" fmla="*/ 16459 h 21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571" h="212140">
                  <a:moveTo>
                    <a:pt x="71324" y="16459"/>
                  </a:moveTo>
                  <a:lnTo>
                    <a:pt x="79857" y="20117"/>
                  </a:lnTo>
                  <a:lnTo>
                    <a:pt x="101193" y="43891"/>
                  </a:lnTo>
                  <a:lnTo>
                    <a:pt x="116433" y="70104"/>
                  </a:lnTo>
                  <a:lnTo>
                    <a:pt x="120092" y="96317"/>
                  </a:lnTo>
                  <a:lnTo>
                    <a:pt x="117044" y="113995"/>
                  </a:lnTo>
                  <a:lnTo>
                    <a:pt x="120701" y="127406"/>
                  </a:lnTo>
                  <a:lnTo>
                    <a:pt x="123749" y="150571"/>
                  </a:lnTo>
                  <a:lnTo>
                    <a:pt x="136551" y="161544"/>
                  </a:lnTo>
                  <a:lnTo>
                    <a:pt x="150572" y="196291"/>
                  </a:lnTo>
                  <a:lnTo>
                    <a:pt x="150572" y="209093"/>
                  </a:lnTo>
                  <a:lnTo>
                    <a:pt x="126188" y="212141"/>
                  </a:lnTo>
                  <a:lnTo>
                    <a:pt x="92660" y="182880"/>
                  </a:lnTo>
                  <a:lnTo>
                    <a:pt x="51207" y="151790"/>
                  </a:lnTo>
                  <a:lnTo>
                    <a:pt x="46329" y="131673"/>
                  </a:lnTo>
                  <a:lnTo>
                    <a:pt x="25604" y="105461"/>
                  </a:lnTo>
                  <a:lnTo>
                    <a:pt x="19508" y="73152"/>
                  </a:lnTo>
                  <a:lnTo>
                    <a:pt x="6096" y="51816"/>
                  </a:lnTo>
                  <a:lnTo>
                    <a:pt x="8535" y="23165"/>
                  </a:lnTo>
                  <a:lnTo>
                    <a:pt x="0" y="6705"/>
                  </a:lnTo>
                  <a:lnTo>
                    <a:pt x="5487" y="0"/>
                  </a:lnTo>
                  <a:lnTo>
                    <a:pt x="34748" y="17069"/>
                  </a:lnTo>
                  <a:lnTo>
                    <a:pt x="38405" y="37185"/>
                  </a:lnTo>
                  <a:lnTo>
                    <a:pt x="60960" y="32309"/>
                  </a:lnTo>
                  <a:lnTo>
                    <a:pt x="71324" y="1645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0" name="Forme libre : forme 159">
              <a:extLst>
                <a:ext uri="{FF2B5EF4-FFF2-40B4-BE49-F238E27FC236}">
                  <a16:creationId xmlns:a16="http://schemas.microsoft.com/office/drawing/2014/main" id="{D9740770-4672-CA08-859D-8750E189CEB2}"/>
                </a:ext>
              </a:extLst>
            </p:cNvPr>
            <p:cNvSpPr/>
            <p:nvPr/>
          </p:nvSpPr>
          <p:spPr>
            <a:xfrm>
              <a:off x="9802368" y="4145888"/>
              <a:ext cx="323088" cy="241401"/>
            </a:xfrm>
            <a:custGeom>
              <a:avLst/>
              <a:gdLst>
                <a:gd name="connsiteX0" fmla="*/ 281025 w 323088"/>
                <a:gd name="connsiteY0" fmla="*/ 109728 h 241401"/>
                <a:gd name="connsiteX1" fmla="*/ 250545 w 323088"/>
                <a:gd name="connsiteY1" fmla="*/ 103023 h 241401"/>
                <a:gd name="connsiteX2" fmla="*/ 210921 w 323088"/>
                <a:gd name="connsiteY2" fmla="*/ 103023 h 241401"/>
                <a:gd name="connsiteX3" fmla="*/ 200559 w 323088"/>
                <a:gd name="connsiteY3" fmla="*/ 147523 h 241401"/>
                <a:gd name="connsiteX4" fmla="*/ 187757 w 323088"/>
                <a:gd name="connsiteY4" fmla="*/ 160935 h 241401"/>
                <a:gd name="connsiteX5" fmla="*/ 171907 w 323088"/>
                <a:gd name="connsiteY5" fmla="*/ 215189 h 241401"/>
                <a:gd name="connsiteX6" fmla="*/ 143865 w 323088"/>
                <a:gd name="connsiteY6" fmla="*/ 223723 h 241401"/>
                <a:gd name="connsiteX7" fmla="*/ 110947 w 323088"/>
                <a:gd name="connsiteY7" fmla="*/ 212751 h 241401"/>
                <a:gd name="connsiteX8" fmla="*/ 94488 w 323088"/>
                <a:gd name="connsiteY8" fmla="*/ 216408 h 241401"/>
                <a:gd name="connsiteX9" fmla="*/ 74371 w 323088"/>
                <a:gd name="connsiteY9" fmla="*/ 235915 h 241401"/>
                <a:gd name="connsiteX10" fmla="*/ 52425 w 323088"/>
                <a:gd name="connsiteY10" fmla="*/ 233477 h 241401"/>
                <a:gd name="connsiteX11" fmla="*/ 29871 w 323088"/>
                <a:gd name="connsiteY11" fmla="*/ 241402 h 241401"/>
                <a:gd name="connsiteX12" fmla="*/ 6096 w 323088"/>
                <a:gd name="connsiteY12" fmla="*/ 218847 h 241401"/>
                <a:gd name="connsiteX13" fmla="*/ 0 w 323088"/>
                <a:gd name="connsiteY13" fmla="*/ 192634 h 241401"/>
                <a:gd name="connsiteX14" fmla="*/ 25603 w 323088"/>
                <a:gd name="connsiteY14" fmla="*/ 206045 h 241401"/>
                <a:gd name="connsiteX15" fmla="*/ 51816 w 323088"/>
                <a:gd name="connsiteY15" fmla="*/ 198730 h 241401"/>
                <a:gd name="connsiteX16" fmla="*/ 57912 w 323088"/>
                <a:gd name="connsiteY16" fmla="*/ 165811 h 241401"/>
                <a:gd name="connsiteX17" fmla="*/ 72543 w 323088"/>
                <a:gd name="connsiteY17" fmla="*/ 158496 h 241401"/>
                <a:gd name="connsiteX18" fmla="*/ 113995 w 323088"/>
                <a:gd name="connsiteY18" fmla="*/ 149962 h 241401"/>
                <a:gd name="connsiteX19" fmla="*/ 137160 w 323088"/>
                <a:gd name="connsiteY19" fmla="*/ 118872 h 241401"/>
                <a:gd name="connsiteX20" fmla="*/ 153009 w 323088"/>
                <a:gd name="connsiteY20" fmla="*/ 94488 h 241401"/>
                <a:gd name="connsiteX21" fmla="*/ 170079 w 323088"/>
                <a:gd name="connsiteY21" fmla="*/ 114605 h 241401"/>
                <a:gd name="connsiteX22" fmla="*/ 176784 w 323088"/>
                <a:gd name="connsiteY22" fmla="*/ 101194 h 241401"/>
                <a:gd name="connsiteX23" fmla="*/ 193243 w 323088"/>
                <a:gd name="connsiteY23" fmla="*/ 102413 h 241401"/>
                <a:gd name="connsiteX24" fmla="*/ 193853 w 323088"/>
                <a:gd name="connsiteY24" fmla="*/ 77419 h 241401"/>
                <a:gd name="connsiteX25" fmla="*/ 194463 w 323088"/>
                <a:gd name="connsiteY25" fmla="*/ 57912 h 241401"/>
                <a:gd name="connsiteX26" fmla="*/ 219456 w 323088"/>
                <a:gd name="connsiteY26" fmla="*/ 31090 h 241401"/>
                <a:gd name="connsiteX27" fmla="*/ 235305 w 323088"/>
                <a:gd name="connsiteY27" fmla="*/ 610 h 241401"/>
                <a:gd name="connsiteX28" fmla="*/ 249327 w 323088"/>
                <a:gd name="connsiteY28" fmla="*/ 0 h 241401"/>
                <a:gd name="connsiteX29" fmla="*/ 268224 w 323088"/>
                <a:gd name="connsiteY29" fmla="*/ 20117 h 241401"/>
                <a:gd name="connsiteX30" fmla="*/ 270663 w 323088"/>
                <a:gd name="connsiteY30" fmla="*/ 37186 h 241401"/>
                <a:gd name="connsiteX31" fmla="*/ 293827 w 323088"/>
                <a:gd name="connsiteY31" fmla="*/ 48159 h 241401"/>
                <a:gd name="connsiteX32" fmla="*/ 323088 w 323088"/>
                <a:gd name="connsiteY32" fmla="*/ 59741 h 241401"/>
                <a:gd name="connsiteX33" fmla="*/ 321869 w 323088"/>
                <a:gd name="connsiteY33" fmla="*/ 74981 h 241401"/>
                <a:gd name="connsiteX34" fmla="*/ 298704 w 323088"/>
                <a:gd name="connsiteY34" fmla="*/ 76810 h 241401"/>
                <a:gd name="connsiteX35" fmla="*/ 305409 w 323088"/>
                <a:gd name="connsiteY35" fmla="*/ 96317 h 241401"/>
                <a:gd name="connsiteX36" fmla="*/ 281025 w 323088"/>
                <a:gd name="connsiteY36" fmla="*/ 109728 h 24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088" h="241401">
                  <a:moveTo>
                    <a:pt x="281025" y="109728"/>
                  </a:moveTo>
                  <a:lnTo>
                    <a:pt x="250545" y="103023"/>
                  </a:lnTo>
                  <a:lnTo>
                    <a:pt x="210921" y="103023"/>
                  </a:lnTo>
                  <a:lnTo>
                    <a:pt x="200559" y="147523"/>
                  </a:lnTo>
                  <a:lnTo>
                    <a:pt x="187757" y="160935"/>
                  </a:lnTo>
                  <a:lnTo>
                    <a:pt x="171907" y="215189"/>
                  </a:lnTo>
                  <a:lnTo>
                    <a:pt x="143865" y="223723"/>
                  </a:lnTo>
                  <a:lnTo>
                    <a:pt x="110947" y="212751"/>
                  </a:lnTo>
                  <a:lnTo>
                    <a:pt x="94488" y="216408"/>
                  </a:lnTo>
                  <a:lnTo>
                    <a:pt x="74371" y="235915"/>
                  </a:lnTo>
                  <a:lnTo>
                    <a:pt x="52425" y="233477"/>
                  </a:lnTo>
                  <a:lnTo>
                    <a:pt x="29871" y="241402"/>
                  </a:lnTo>
                  <a:lnTo>
                    <a:pt x="6096" y="218847"/>
                  </a:lnTo>
                  <a:lnTo>
                    <a:pt x="0" y="192634"/>
                  </a:lnTo>
                  <a:lnTo>
                    <a:pt x="25603" y="206045"/>
                  </a:lnTo>
                  <a:lnTo>
                    <a:pt x="51816" y="198730"/>
                  </a:lnTo>
                  <a:lnTo>
                    <a:pt x="57912" y="165811"/>
                  </a:lnTo>
                  <a:lnTo>
                    <a:pt x="72543" y="158496"/>
                  </a:lnTo>
                  <a:lnTo>
                    <a:pt x="113995" y="149962"/>
                  </a:lnTo>
                  <a:lnTo>
                    <a:pt x="137160" y="118872"/>
                  </a:lnTo>
                  <a:lnTo>
                    <a:pt x="153009" y="94488"/>
                  </a:lnTo>
                  <a:lnTo>
                    <a:pt x="170079" y="114605"/>
                  </a:lnTo>
                  <a:lnTo>
                    <a:pt x="176784" y="101194"/>
                  </a:lnTo>
                  <a:lnTo>
                    <a:pt x="193243" y="102413"/>
                  </a:lnTo>
                  <a:lnTo>
                    <a:pt x="193853" y="77419"/>
                  </a:lnTo>
                  <a:lnTo>
                    <a:pt x="194463" y="57912"/>
                  </a:lnTo>
                  <a:lnTo>
                    <a:pt x="219456" y="31090"/>
                  </a:lnTo>
                  <a:lnTo>
                    <a:pt x="235305" y="610"/>
                  </a:lnTo>
                  <a:lnTo>
                    <a:pt x="249327" y="0"/>
                  </a:lnTo>
                  <a:lnTo>
                    <a:pt x="268224" y="20117"/>
                  </a:lnTo>
                  <a:lnTo>
                    <a:pt x="270663" y="37186"/>
                  </a:lnTo>
                  <a:lnTo>
                    <a:pt x="293827" y="48159"/>
                  </a:lnTo>
                  <a:lnTo>
                    <a:pt x="323088" y="59741"/>
                  </a:lnTo>
                  <a:lnTo>
                    <a:pt x="321869" y="74981"/>
                  </a:lnTo>
                  <a:lnTo>
                    <a:pt x="298704" y="76810"/>
                  </a:lnTo>
                  <a:lnTo>
                    <a:pt x="305409" y="96317"/>
                  </a:lnTo>
                  <a:lnTo>
                    <a:pt x="281025" y="10972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1" name="Forme libre : forme 160">
              <a:extLst>
                <a:ext uri="{FF2B5EF4-FFF2-40B4-BE49-F238E27FC236}">
                  <a16:creationId xmlns:a16="http://schemas.microsoft.com/office/drawing/2014/main" id="{4A77DAFC-B488-E29F-D422-D650295BF742}"/>
                </a:ext>
              </a:extLst>
            </p:cNvPr>
            <p:cNvSpPr/>
            <p:nvPr/>
          </p:nvSpPr>
          <p:spPr>
            <a:xfrm>
              <a:off x="6412992" y="5080405"/>
              <a:ext cx="454761" cy="473659"/>
            </a:xfrm>
            <a:custGeom>
              <a:avLst/>
              <a:gdLst>
                <a:gd name="connsiteX0" fmla="*/ 391363 w 454761"/>
                <a:gd name="connsiteY0" fmla="*/ 22555 h 473659"/>
                <a:gd name="connsiteX1" fmla="*/ 419405 w 454761"/>
                <a:gd name="connsiteY1" fmla="*/ 14021 h 473659"/>
                <a:gd name="connsiteX2" fmla="*/ 441351 w 454761"/>
                <a:gd name="connsiteY2" fmla="*/ 15850 h 473659"/>
                <a:gd name="connsiteX3" fmla="*/ 454761 w 454761"/>
                <a:gd name="connsiteY3" fmla="*/ 24994 h 473659"/>
                <a:gd name="connsiteX4" fmla="*/ 454761 w 454761"/>
                <a:gd name="connsiteY4" fmla="*/ 28042 h 473659"/>
                <a:gd name="connsiteX5" fmla="*/ 435255 w 454761"/>
                <a:gd name="connsiteY5" fmla="*/ 37186 h 473659"/>
                <a:gd name="connsiteX6" fmla="*/ 424891 w 454761"/>
                <a:gd name="connsiteY6" fmla="*/ 37186 h 473659"/>
                <a:gd name="connsiteX7" fmla="*/ 402336 w 454761"/>
                <a:gd name="connsiteY7" fmla="*/ 52426 h 473659"/>
                <a:gd name="connsiteX8" fmla="*/ 390144 w 454761"/>
                <a:gd name="connsiteY8" fmla="*/ 35967 h 473659"/>
                <a:gd name="connsiteX9" fmla="*/ 337109 w 454761"/>
                <a:gd name="connsiteY9" fmla="*/ 49987 h 473659"/>
                <a:gd name="connsiteX10" fmla="*/ 311505 w 454761"/>
                <a:gd name="connsiteY10" fmla="*/ 51207 h 473659"/>
                <a:gd name="connsiteX11" fmla="*/ 306629 w 454761"/>
                <a:gd name="connsiteY11" fmla="*/ 190805 h 473659"/>
                <a:gd name="connsiteX12" fmla="*/ 273101 w 454761"/>
                <a:gd name="connsiteY12" fmla="*/ 192024 h 473659"/>
                <a:gd name="connsiteX13" fmla="*/ 269443 w 454761"/>
                <a:gd name="connsiteY13" fmla="*/ 306019 h 473659"/>
                <a:gd name="connsiteX14" fmla="*/ 262737 w 454761"/>
                <a:gd name="connsiteY14" fmla="*/ 450495 h 473659"/>
                <a:gd name="connsiteX15" fmla="*/ 232257 w 454761"/>
                <a:gd name="connsiteY15" fmla="*/ 470611 h 473659"/>
                <a:gd name="connsiteX16" fmla="*/ 214579 w 454761"/>
                <a:gd name="connsiteY16" fmla="*/ 473659 h 473659"/>
                <a:gd name="connsiteX17" fmla="*/ 193853 w 454761"/>
                <a:gd name="connsiteY17" fmla="*/ 466344 h 473659"/>
                <a:gd name="connsiteX18" fmla="*/ 178613 w 454761"/>
                <a:gd name="connsiteY18" fmla="*/ 463296 h 473659"/>
                <a:gd name="connsiteX19" fmla="*/ 173736 w 454761"/>
                <a:gd name="connsiteY19" fmla="*/ 446837 h 473659"/>
                <a:gd name="connsiteX20" fmla="*/ 161544 w 454761"/>
                <a:gd name="connsiteY20" fmla="*/ 435864 h 473659"/>
                <a:gd name="connsiteX21" fmla="*/ 144475 w 454761"/>
                <a:gd name="connsiteY21" fmla="*/ 455371 h 473659"/>
                <a:gd name="connsiteX22" fmla="*/ 120701 w 454761"/>
                <a:gd name="connsiteY22" fmla="*/ 425501 h 473659"/>
                <a:gd name="connsiteX23" fmla="*/ 108509 w 454761"/>
                <a:gd name="connsiteY23" fmla="*/ 397459 h 473659"/>
                <a:gd name="connsiteX24" fmla="*/ 102413 w 454761"/>
                <a:gd name="connsiteY24" fmla="*/ 359055 h 473659"/>
                <a:gd name="connsiteX25" fmla="*/ 95097 w 454761"/>
                <a:gd name="connsiteY25" fmla="*/ 331013 h 473659"/>
                <a:gd name="connsiteX26" fmla="*/ 85344 w 454761"/>
                <a:gd name="connsiteY26" fmla="*/ 270663 h 473659"/>
                <a:gd name="connsiteX27" fmla="*/ 85953 w 454761"/>
                <a:gd name="connsiteY27" fmla="*/ 223723 h 473659"/>
                <a:gd name="connsiteX28" fmla="*/ 82296 w 454761"/>
                <a:gd name="connsiteY28" fmla="*/ 202387 h 473659"/>
                <a:gd name="connsiteX29" fmla="*/ 69495 w 454761"/>
                <a:gd name="connsiteY29" fmla="*/ 185928 h 473659"/>
                <a:gd name="connsiteX30" fmla="*/ 52425 w 454761"/>
                <a:gd name="connsiteY30" fmla="*/ 153619 h 473659"/>
                <a:gd name="connsiteX31" fmla="*/ 35357 w 454761"/>
                <a:gd name="connsiteY31" fmla="*/ 106680 h 473659"/>
                <a:gd name="connsiteX32" fmla="*/ 28651 w 454761"/>
                <a:gd name="connsiteY32" fmla="*/ 82296 h 473659"/>
                <a:gd name="connsiteX33" fmla="*/ 1829 w 454761"/>
                <a:gd name="connsiteY33" fmla="*/ 43891 h 473659"/>
                <a:gd name="connsiteX34" fmla="*/ 0 w 454761"/>
                <a:gd name="connsiteY34" fmla="*/ 14021 h 473659"/>
                <a:gd name="connsiteX35" fmla="*/ 16459 w 454761"/>
                <a:gd name="connsiteY35" fmla="*/ 6706 h 473659"/>
                <a:gd name="connsiteX36" fmla="*/ 37185 w 454761"/>
                <a:gd name="connsiteY36" fmla="*/ 0 h 473659"/>
                <a:gd name="connsiteX37" fmla="*/ 59131 w 454761"/>
                <a:gd name="connsiteY37" fmla="*/ 1219 h 473659"/>
                <a:gd name="connsiteX38" fmla="*/ 79248 w 454761"/>
                <a:gd name="connsiteY38" fmla="*/ 18898 h 473659"/>
                <a:gd name="connsiteX39" fmla="*/ 84125 w 454761"/>
                <a:gd name="connsiteY39" fmla="*/ 15850 h 473659"/>
                <a:gd name="connsiteX40" fmla="*/ 222504 w 454761"/>
                <a:gd name="connsiteY40" fmla="*/ 14631 h 473659"/>
                <a:gd name="connsiteX41" fmla="*/ 245669 w 454761"/>
                <a:gd name="connsiteY41" fmla="*/ 32919 h 473659"/>
                <a:gd name="connsiteX42" fmla="*/ 327965 w 454761"/>
                <a:gd name="connsiteY42" fmla="*/ 38405 h 473659"/>
                <a:gd name="connsiteX43" fmla="*/ 391363 w 454761"/>
                <a:gd name="connsiteY43" fmla="*/ 22555 h 4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659">
                  <a:moveTo>
                    <a:pt x="391363" y="22555"/>
                  </a:moveTo>
                  <a:lnTo>
                    <a:pt x="419405" y="14021"/>
                  </a:lnTo>
                  <a:lnTo>
                    <a:pt x="441351" y="15850"/>
                  </a:lnTo>
                  <a:lnTo>
                    <a:pt x="454761" y="24994"/>
                  </a:lnTo>
                  <a:lnTo>
                    <a:pt x="454761" y="28042"/>
                  </a:lnTo>
                  <a:lnTo>
                    <a:pt x="435255" y="37186"/>
                  </a:lnTo>
                  <a:lnTo>
                    <a:pt x="424891" y="37186"/>
                  </a:lnTo>
                  <a:lnTo>
                    <a:pt x="402336" y="52426"/>
                  </a:lnTo>
                  <a:lnTo>
                    <a:pt x="390144" y="35967"/>
                  </a:lnTo>
                  <a:lnTo>
                    <a:pt x="337109" y="49987"/>
                  </a:lnTo>
                  <a:lnTo>
                    <a:pt x="311505" y="51207"/>
                  </a:lnTo>
                  <a:lnTo>
                    <a:pt x="306629" y="190805"/>
                  </a:lnTo>
                  <a:lnTo>
                    <a:pt x="273101" y="192024"/>
                  </a:lnTo>
                  <a:lnTo>
                    <a:pt x="269443" y="306019"/>
                  </a:lnTo>
                  <a:lnTo>
                    <a:pt x="262737" y="450495"/>
                  </a:lnTo>
                  <a:lnTo>
                    <a:pt x="232257" y="470611"/>
                  </a:lnTo>
                  <a:lnTo>
                    <a:pt x="214579" y="473659"/>
                  </a:lnTo>
                  <a:lnTo>
                    <a:pt x="193853" y="466344"/>
                  </a:lnTo>
                  <a:lnTo>
                    <a:pt x="178613" y="463296"/>
                  </a:lnTo>
                  <a:lnTo>
                    <a:pt x="173736" y="446837"/>
                  </a:lnTo>
                  <a:lnTo>
                    <a:pt x="161544" y="435864"/>
                  </a:lnTo>
                  <a:lnTo>
                    <a:pt x="144475" y="455371"/>
                  </a:lnTo>
                  <a:lnTo>
                    <a:pt x="120701" y="425501"/>
                  </a:lnTo>
                  <a:lnTo>
                    <a:pt x="108509" y="397459"/>
                  </a:lnTo>
                  <a:lnTo>
                    <a:pt x="102413" y="359055"/>
                  </a:lnTo>
                  <a:lnTo>
                    <a:pt x="95097" y="331013"/>
                  </a:lnTo>
                  <a:lnTo>
                    <a:pt x="85344" y="270663"/>
                  </a:lnTo>
                  <a:lnTo>
                    <a:pt x="85953" y="223723"/>
                  </a:lnTo>
                  <a:lnTo>
                    <a:pt x="82296" y="202387"/>
                  </a:lnTo>
                  <a:lnTo>
                    <a:pt x="69495" y="185928"/>
                  </a:lnTo>
                  <a:lnTo>
                    <a:pt x="52425" y="153619"/>
                  </a:lnTo>
                  <a:lnTo>
                    <a:pt x="35357" y="106680"/>
                  </a:lnTo>
                  <a:lnTo>
                    <a:pt x="28651" y="82296"/>
                  </a:lnTo>
                  <a:lnTo>
                    <a:pt x="1829" y="43891"/>
                  </a:lnTo>
                  <a:lnTo>
                    <a:pt x="0" y="14021"/>
                  </a:lnTo>
                  <a:lnTo>
                    <a:pt x="16459" y="6706"/>
                  </a:lnTo>
                  <a:lnTo>
                    <a:pt x="37185" y="0"/>
                  </a:lnTo>
                  <a:lnTo>
                    <a:pt x="59131" y="1219"/>
                  </a:lnTo>
                  <a:lnTo>
                    <a:pt x="79248" y="18898"/>
                  </a:lnTo>
                  <a:lnTo>
                    <a:pt x="84125" y="15850"/>
                  </a:lnTo>
                  <a:lnTo>
                    <a:pt x="222504" y="14631"/>
                  </a:lnTo>
                  <a:lnTo>
                    <a:pt x="245669" y="32919"/>
                  </a:lnTo>
                  <a:lnTo>
                    <a:pt x="327965" y="38405"/>
                  </a:lnTo>
                  <a:lnTo>
                    <a:pt x="391363" y="2255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2" name="Forme libre : forme 161">
              <a:extLst>
                <a:ext uri="{FF2B5EF4-FFF2-40B4-BE49-F238E27FC236}">
                  <a16:creationId xmlns:a16="http://schemas.microsoft.com/office/drawing/2014/main" id="{E510E346-C6BB-5756-E902-63B1269CCFBA}"/>
                </a:ext>
              </a:extLst>
            </p:cNvPr>
            <p:cNvSpPr/>
            <p:nvPr/>
          </p:nvSpPr>
          <p:spPr>
            <a:xfrm>
              <a:off x="6022848" y="3498493"/>
              <a:ext cx="529742" cy="462686"/>
            </a:xfrm>
            <a:custGeom>
              <a:avLst/>
              <a:gdLst>
                <a:gd name="connsiteX0" fmla="*/ 491337 w 529742"/>
                <a:gd name="connsiteY0" fmla="*/ 23774 h 462686"/>
                <a:gd name="connsiteX1" fmla="*/ 501091 w 529742"/>
                <a:gd name="connsiteY1" fmla="*/ 84734 h 462686"/>
                <a:gd name="connsiteX2" fmla="*/ 514503 w 529742"/>
                <a:gd name="connsiteY2" fmla="*/ 95098 h 462686"/>
                <a:gd name="connsiteX3" fmla="*/ 515112 w 529742"/>
                <a:gd name="connsiteY3" fmla="*/ 107290 h 462686"/>
                <a:gd name="connsiteX4" fmla="*/ 529743 w 529742"/>
                <a:gd name="connsiteY4" fmla="*/ 120701 h 462686"/>
                <a:gd name="connsiteX5" fmla="*/ 522427 w 529742"/>
                <a:gd name="connsiteY5" fmla="*/ 137770 h 462686"/>
                <a:gd name="connsiteX6" fmla="*/ 511455 w 529742"/>
                <a:gd name="connsiteY6" fmla="*/ 217018 h 462686"/>
                <a:gd name="connsiteX7" fmla="*/ 510235 w 529742"/>
                <a:gd name="connsiteY7" fmla="*/ 268224 h 462686"/>
                <a:gd name="connsiteX8" fmla="*/ 467563 w 529742"/>
                <a:gd name="connsiteY8" fmla="*/ 304800 h 462686"/>
                <a:gd name="connsiteX9" fmla="*/ 453543 w 529742"/>
                <a:gd name="connsiteY9" fmla="*/ 356616 h 462686"/>
                <a:gd name="connsiteX10" fmla="*/ 468173 w 529742"/>
                <a:gd name="connsiteY10" fmla="*/ 371246 h 462686"/>
                <a:gd name="connsiteX11" fmla="*/ 468173 w 529742"/>
                <a:gd name="connsiteY11" fmla="*/ 396240 h 462686"/>
                <a:gd name="connsiteX12" fmla="*/ 490728 w 529742"/>
                <a:gd name="connsiteY12" fmla="*/ 396850 h 462686"/>
                <a:gd name="connsiteX13" fmla="*/ 487071 w 529742"/>
                <a:gd name="connsiteY13" fmla="*/ 415747 h 462686"/>
                <a:gd name="connsiteX14" fmla="*/ 477927 w 529742"/>
                <a:gd name="connsiteY14" fmla="*/ 417576 h 462686"/>
                <a:gd name="connsiteX15" fmla="*/ 476707 w 529742"/>
                <a:gd name="connsiteY15" fmla="*/ 430378 h 462686"/>
                <a:gd name="connsiteX16" fmla="*/ 470611 w 529742"/>
                <a:gd name="connsiteY16" fmla="*/ 430987 h 462686"/>
                <a:gd name="connsiteX17" fmla="*/ 446837 w 529742"/>
                <a:gd name="connsiteY17" fmla="*/ 388315 h 462686"/>
                <a:gd name="connsiteX18" fmla="*/ 438303 w 529742"/>
                <a:gd name="connsiteY18" fmla="*/ 386486 h 462686"/>
                <a:gd name="connsiteX19" fmla="*/ 412089 w 529742"/>
                <a:gd name="connsiteY19" fmla="*/ 408432 h 462686"/>
                <a:gd name="connsiteX20" fmla="*/ 385267 w 529742"/>
                <a:gd name="connsiteY20" fmla="*/ 396850 h 462686"/>
                <a:gd name="connsiteX21" fmla="*/ 366979 w 529742"/>
                <a:gd name="connsiteY21" fmla="*/ 395021 h 462686"/>
                <a:gd name="connsiteX22" fmla="*/ 357225 w 529742"/>
                <a:gd name="connsiteY22" fmla="*/ 400507 h 462686"/>
                <a:gd name="connsiteX23" fmla="*/ 337109 w 529742"/>
                <a:gd name="connsiteY23" fmla="*/ 399288 h 462686"/>
                <a:gd name="connsiteX24" fmla="*/ 316992 w 529742"/>
                <a:gd name="connsiteY24" fmla="*/ 415747 h 462686"/>
                <a:gd name="connsiteX25" fmla="*/ 299313 w 529742"/>
                <a:gd name="connsiteY25" fmla="*/ 416966 h 462686"/>
                <a:gd name="connsiteX26" fmla="*/ 257861 w 529742"/>
                <a:gd name="connsiteY26" fmla="*/ 396850 h 462686"/>
                <a:gd name="connsiteX27" fmla="*/ 241401 w 529742"/>
                <a:gd name="connsiteY27" fmla="*/ 405994 h 462686"/>
                <a:gd name="connsiteX28" fmla="*/ 223723 w 529742"/>
                <a:gd name="connsiteY28" fmla="*/ 405384 h 462686"/>
                <a:gd name="connsiteX29" fmla="*/ 210921 w 529742"/>
                <a:gd name="connsiteY29" fmla="*/ 390754 h 462686"/>
                <a:gd name="connsiteX30" fmla="*/ 176784 w 529742"/>
                <a:gd name="connsiteY30" fmla="*/ 376123 h 462686"/>
                <a:gd name="connsiteX31" fmla="*/ 139599 w 529742"/>
                <a:gd name="connsiteY31" fmla="*/ 381000 h 462686"/>
                <a:gd name="connsiteX32" fmla="*/ 131064 w 529742"/>
                <a:gd name="connsiteY32" fmla="*/ 388925 h 462686"/>
                <a:gd name="connsiteX33" fmla="*/ 126187 w 529742"/>
                <a:gd name="connsiteY33" fmla="*/ 411480 h 462686"/>
                <a:gd name="connsiteX34" fmla="*/ 116433 w 529742"/>
                <a:gd name="connsiteY34" fmla="*/ 427330 h 462686"/>
                <a:gd name="connsiteX35" fmla="*/ 113995 w 529742"/>
                <a:gd name="connsiteY35" fmla="*/ 462686 h 462686"/>
                <a:gd name="connsiteX36" fmla="*/ 87783 w 529742"/>
                <a:gd name="connsiteY36" fmla="*/ 440131 h 462686"/>
                <a:gd name="connsiteX37" fmla="*/ 75591 w 529742"/>
                <a:gd name="connsiteY37" fmla="*/ 440131 h 462686"/>
                <a:gd name="connsiteX38" fmla="*/ 64008 w 529742"/>
                <a:gd name="connsiteY38" fmla="*/ 451714 h 462686"/>
                <a:gd name="connsiteX39" fmla="*/ 64617 w 529742"/>
                <a:gd name="connsiteY39" fmla="*/ 424891 h 462686"/>
                <a:gd name="connsiteX40" fmla="*/ 24993 w 529742"/>
                <a:gd name="connsiteY40" fmla="*/ 415747 h 462686"/>
                <a:gd name="connsiteX41" fmla="*/ 23775 w 529742"/>
                <a:gd name="connsiteY41" fmla="*/ 396850 h 462686"/>
                <a:gd name="connsiteX42" fmla="*/ 4877 w 529742"/>
                <a:gd name="connsiteY42" fmla="*/ 371246 h 462686"/>
                <a:gd name="connsiteX43" fmla="*/ 0 w 529742"/>
                <a:gd name="connsiteY43" fmla="*/ 353568 h 462686"/>
                <a:gd name="connsiteX44" fmla="*/ 3048 w 529742"/>
                <a:gd name="connsiteY44" fmla="*/ 334670 h 462686"/>
                <a:gd name="connsiteX45" fmla="*/ 24993 w 529742"/>
                <a:gd name="connsiteY45" fmla="*/ 332842 h 462686"/>
                <a:gd name="connsiteX46" fmla="*/ 37185 w 529742"/>
                <a:gd name="connsiteY46" fmla="*/ 318821 h 462686"/>
                <a:gd name="connsiteX47" fmla="*/ 84125 w 529742"/>
                <a:gd name="connsiteY47" fmla="*/ 315773 h 462686"/>
                <a:gd name="connsiteX48" fmla="*/ 114605 w 529742"/>
                <a:gd name="connsiteY48" fmla="*/ 309677 h 462686"/>
                <a:gd name="connsiteX49" fmla="*/ 117043 w 529742"/>
                <a:gd name="connsiteY49" fmla="*/ 285293 h 462686"/>
                <a:gd name="connsiteX50" fmla="*/ 135941 w 529742"/>
                <a:gd name="connsiteY50" fmla="*/ 259080 h 462686"/>
                <a:gd name="connsiteX51" fmla="*/ 135331 w 529742"/>
                <a:gd name="connsiteY51" fmla="*/ 168859 h 462686"/>
                <a:gd name="connsiteX52" fmla="*/ 182880 w 529742"/>
                <a:gd name="connsiteY52" fmla="*/ 151790 h 462686"/>
                <a:gd name="connsiteX53" fmla="*/ 280416 w 529742"/>
                <a:gd name="connsiteY53" fmla="*/ 74981 h 462686"/>
                <a:gd name="connsiteX54" fmla="*/ 395021 w 529742"/>
                <a:gd name="connsiteY54" fmla="*/ 0 h 462686"/>
                <a:gd name="connsiteX55" fmla="*/ 448665 w 529742"/>
                <a:gd name="connsiteY55" fmla="*/ 17069 h 462686"/>
                <a:gd name="connsiteX56" fmla="*/ 468173 w 529742"/>
                <a:gd name="connsiteY56" fmla="*/ 38405 h 462686"/>
                <a:gd name="connsiteX57" fmla="*/ 491337 w 529742"/>
                <a:gd name="connsiteY57" fmla="*/ 23774 h 46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686">
                  <a:moveTo>
                    <a:pt x="491337" y="23774"/>
                  </a:moveTo>
                  <a:lnTo>
                    <a:pt x="501091" y="84734"/>
                  </a:lnTo>
                  <a:lnTo>
                    <a:pt x="514503" y="95098"/>
                  </a:lnTo>
                  <a:lnTo>
                    <a:pt x="515112" y="107290"/>
                  </a:lnTo>
                  <a:lnTo>
                    <a:pt x="529743" y="120701"/>
                  </a:lnTo>
                  <a:lnTo>
                    <a:pt x="522427" y="137770"/>
                  </a:lnTo>
                  <a:lnTo>
                    <a:pt x="511455" y="217018"/>
                  </a:lnTo>
                  <a:lnTo>
                    <a:pt x="510235" y="268224"/>
                  </a:lnTo>
                  <a:lnTo>
                    <a:pt x="467563" y="304800"/>
                  </a:lnTo>
                  <a:lnTo>
                    <a:pt x="453543" y="356616"/>
                  </a:lnTo>
                  <a:lnTo>
                    <a:pt x="468173" y="371246"/>
                  </a:lnTo>
                  <a:lnTo>
                    <a:pt x="468173" y="396240"/>
                  </a:lnTo>
                  <a:lnTo>
                    <a:pt x="490728" y="396850"/>
                  </a:lnTo>
                  <a:lnTo>
                    <a:pt x="487071" y="415747"/>
                  </a:lnTo>
                  <a:lnTo>
                    <a:pt x="477927" y="417576"/>
                  </a:lnTo>
                  <a:lnTo>
                    <a:pt x="476707" y="430378"/>
                  </a:lnTo>
                  <a:lnTo>
                    <a:pt x="470611" y="430987"/>
                  </a:lnTo>
                  <a:lnTo>
                    <a:pt x="446837" y="388315"/>
                  </a:lnTo>
                  <a:lnTo>
                    <a:pt x="438303" y="386486"/>
                  </a:lnTo>
                  <a:lnTo>
                    <a:pt x="412089" y="408432"/>
                  </a:lnTo>
                  <a:lnTo>
                    <a:pt x="385267" y="396850"/>
                  </a:lnTo>
                  <a:lnTo>
                    <a:pt x="366979" y="395021"/>
                  </a:lnTo>
                  <a:lnTo>
                    <a:pt x="357225" y="400507"/>
                  </a:lnTo>
                  <a:lnTo>
                    <a:pt x="337109" y="399288"/>
                  </a:lnTo>
                  <a:lnTo>
                    <a:pt x="316992" y="415747"/>
                  </a:lnTo>
                  <a:lnTo>
                    <a:pt x="299313" y="416966"/>
                  </a:lnTo>
                  <a:lnTo>
                    <a:pt x="257861" y="396850"/>
                  </a:lnTo>
                  <a:lnTo>
                    <a:pt x="241401" y="405994"/>
                  </a:lnTo>
                  <a:lnTo>
                    <a:pt x="223723" y="405384"/>
                  </a:lnTo>
                  <a:lnTo>
                    <a:pt x="210921" y="390754"/>
                  </a:lnTo>
                  <a:lnTo>
                    <a:pt x="176784" y="376123"/>
                  </a:lnTo>
                  <a:lnTo>
                    <a:pt x="139599" y="381000"/>
                  </a:lnTo>
                  <a:lnTo>
                    <a:pt x="131064" y="388925"/>
                  </a:lnTo>
                  <a:lnTo>
                    <a:pt x="126187" y="411480"/>
                  </a:lnTo>
                  <a:lnTo>
                    <a:pt x="116433" y="427330"/>
                  </a:lnTo>
                  <a:lnTo>
                    <a:pt x="113995" y="462686"/>
                  </a:lnTo>
                  <a:lnTo>
                    <a:pt x="87783" y="440131"/>
                  </a:lnTo>
                  <a:lnTo>
                    <a:pt x="75591" y="440131"/>
                  </a:lnTo>
                  <a:lnTo>
                    <a:pt x="64008" y="451714"/>
                  </a:lnTo>
                  <a:lnTo>
                    <a:pt x="64617" y="424891"/>
                  </a:lnTo>
                  <a:lnTo>
                    <a:pt x="24993" y="415747"/>
                  </a:lnTo>
                  <a:lnTo>
                    <a:pt x="23775" y="396850"/>
                  </a:lnTo>
                  <a:lnTo>
                    <a:pt x="4877" y="371246"/>
                  </a:lnTo>
                  <a:lnTo>
                    <a:pt x="0" y="353568"/>
                  </a:lnTo>
                  <a:lnTo>
                    <a:pt x="3048" y="334670"/>
                  </a:lnTo>
                  <a:lnTo>
                    <a:pt x="24993" y="332842"/>
                  </a:lnTo>
                  <a:lnTo>
                    <a:pt x="37185" y="318821"/>
                  </a:lnTo>
                  <a:lnTo>
                    <a:pt x="84125" y="315773"/>
                  </a:lnTo>
                  <a:lnTo>
                    <a:pt x="114605" y="309677"/>
                  </a:lnTo>
                  <a:lnTo>
                    <a:pt x="117043" y="285293"/>
                  </a:lnTo>
                  <a:lnTo>
                    <a:pt x="135941" y="259080"/>
                  </a:lnTo>
                  <a:lnTo>
                    <a:pt x="135331" y="168859"/>
                  </a:lnTo>
                  <a:lnTo>
                    <a:pt x="182880" y="151790"/>
                  </a:lnTo>
                  <a:lnTo>
                    <a:pt x="280416" y="74981"/>
                  </a:lnTo>
                  <a:lnTo>
                    <a:pt x="395021" y="0"/>
                  </a:lnTo>
                  <a:lnTo>
                    <a:pt x="448665" y="17069"/>
                  </a:lnTo>
                  <a:lnTo>
                    <a:pt x="468173" y="38405"/>
                  </a:lnTo>
                  <a:lnTo>
                    <a:pt x="491337" y="2377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3" name="Forme libre : forme 162">
              <a:extLst>
                <a:ext uri="{FF2B5EF4-FFF2-40B4-BE49-F238E27FC236}">
                  <a16:creationId xmlns:a16="http://schemas.microsoft.com/office/drawing/2014/main" id="{50875CE3-E005-6069-7024-ACD936255CA9}"/>
                </a:ext>
              </a:extLst>
            </p:cNvPr>
            <p:cNvSpPr/>
            <p:nvPr/>
          </p:nvSpPr>
          <p:spPr>
            <a:xfrm>
              <a:off x="6105753" y="3874616"/>
              <a:ext cx="407822" cy="376732"/>
            </a:xfrm>
            <a:custGeom>
              <a:avLst/>
              <a:gdLst>
                <a:gd name="connsiteX0" fmla="*/ 393801 w 407822"/>
                <a:gd name="connsiteY0" fmla="*/ 54255 h 376732"/>
                <a:gd name="connsiteX1" fmla="*/ 407823 w 407822"/>
                <a:gd name="connsiteY1" fmla="*/ 69495 h 376732"/>
                <a:gd name="connsiteX2" fmla="*/ 404165 w 407822"/>
                <a:gd name="connsiteY2" fmla="*/ 76810 h 376732"/>
                <a:gd name="connsiteX3" fmla="*/ 402336 w 407822"/>
                <a:gd name="connsiteY3" fmla="*/ 89611 h 376732"/>
                <a:gd name="connsiteX4" fmla="*/ 373685 w 407822"/>
                <a:gd name="connsiteY4" fmla="*/ 120091 h 376732"/>
                <a:gd name="connsiteX5" fmla="*/ 365151 w 407822"/>
                <a:gd name="connsiteY5" fmla="*/ 145085 h 376732"/>
                <a:gd name="connsiteX6" fmla="*/ 360273 w 407822"/>
                <a:gd name="connsiteY6" fmla="*/ 165202 h 376732"/>
                <a:gd name="connsiteX7" fmla="*/ 352959 w 407822"/>
                <a:gd name="connsiteY7" fmla="*/ 174346 h 376732"/>
                <a:gd name="connsiteX8" fmla="*/ 346253 w 407822"/>
                <a:gd name="connsiteY8" fmla="*/ 201778 h 376732"/>
                <a:gd name="connsiteX9" fmla="*/ 327965 w 407822"/>
                <a:gd name="connsiteY9" fmla="*/ 217627 h 376732"/>
                <a:gd name="connsiteX10" fmla="*/ 323088 w 407822"/>
                <a:gd name="connsiteY10" fmla="*/ 237135 h 376732"/>
                <a:gd name="connsiteX11" fmla="*/ 315164 w 407822"/>
                <a:gd name="connsiteY11" fmla="*/ 252984 h 376732"/>
                <a:gd name="connsiteX12" fmla="*/ 312116 w 407822"/>
                <a:gd name="connsiteY12" fmla="*/ 269443 h 376732"/>
                <a:gd name="connsiteX13" fmla="*/ 288341 w 407822"/>
                <a:gd name="connsiteY13" fmla="*/ 282855 h 376732"/>
                <a:gd name="connsiteX14" fmla="*/ 268833 w 407822"/>
                <a:gd name="connsiteY14" fmla="*/ 266395 h 376732"/>
                <a:gd name="connsiteX15" fmla="*/ 256032 w 407822"/>
                <a:gd name="connsiteY15" fmla="*/ 267005 h 376732"/>
                <a:gd name="connsiteX16" fmla="*/ 235305 w 407822"/>
                <a:gd name="connsiteY16" fmla="*/ 290170 h 376732"/>
                <a:gd name="connsiteX17" fmla="*/ 225552 w 407822"/>
                <a:gd name="connsiteY17" fmla="*/ 290170 h 376732"/>
                <a:gd name="connsiteX18" fmla="*/ 209093 w 407822"/>
                <a:gd name="connsiteY18" fmla="*/ 327965 h 376732"/>
                <a:gd name="connsiteX19" fmla="*/ 200559 w 407822"/>
                <a:gd name="connsiteY19" fmla="*/ 356007 h 376732"/>
                <a:gd name="connsiteX20" fmla="*/ 164592 w 407822"/>
                <a:gd name="connsiteY20" fmla="*/ 370027 h 376732"/>
                <a:gd name="connsiteX21" fmla="*/ 151791 w 407822"/>
                <a:gd name="connsiteY21" fmla="*/ 368199 h 376732"/>
                <a:gd name="connsiteX22" fmla="*/ 138380 w 407822"/>
                <a:gd name="connsiteY22" fmla="*/ 376733 h 376732"/>
                <a:gd name="connsiteX23" fmla="*/ 110947 w 407822"/>
                <a:gd name="connsiteY23" fmla="*/ 376123 h 376732"/>
                <a:gd name="connsiteX24" fmla="*/ 92050 w 407822"/>
                <a:gd name="connsiteY24" fmla="*/ 351130 h 376732"/>
                <a:gd name="connsiteX25" fmla="*/ 80467 w 407822"/>
                <a:gd name="connsiteY25" fmla="*/ 323088 h 376732"/>
                <a:gd name="connsiteX26" fmla="*/ 56083 w 407822"/>
                <a:gd name="connsiteY26" fmla="*/ 297485 h 376732"/>
                <a:gd name="connsiteX27" fmla="*/ 30480 w 407822"/>
                <a:gd name="connsiteY27" fmla="*/ 297485 h 376732"/>
                <a:gd name="connsiteX28" fmla="*/ 0 w 407822"/>
                <a:gd name="connsiteY28" fmla="*/ 297485 h 376732"/>
                <a:gd name="connsiteX29" fmla="*/ 1829 w 407822"/>
                <a:gd name="connsiteY29" fmla="*/ 234696 h 376732"/>
                <a:gd name="connsiteX30" fmla="*/ 610 w 407822"/>
                <a:gd name="connsiteY30" fmla="*/ 209703 h 376732"/>
                <a:gd name="connsiteX31" fmla="*/ 7315 w 407822"/>
                <a:gd name="connsiteY31" fmla="*/ 185319 h 376732"/>
                <a:gd name="connsiteX32" fmla="*/ 17679 w 407822"/>
                <a:gd name="connsiteY32" fmla="*/ 173127 h 376732"/>
                <a:gd name="connsiteX33" fmla="*/ 34747 w 407822"/>
                <a:gd name="connsiteY33" fmla="*/ 148743 h 376732"/>
                <a:gd name="connsiteX34" fmla="*/ 31090 w 407822"/>
                <a:gd name="connsiteY34" fmla="*/ 138379 h 376732"/>
                <a:gd name="connsiteX35" fmla="*/ 37795 w 407822"/>
                <a:gd name="connsiteY35" fmla="*/ 122530 h 376732"/>
                <a:gd name="connsiteX36" fmla="*/ 29871 w 407822"/>
                <a:gd name="connsiteY36" fmla="*/ 99365 h 376732"/>
                <a:gd name="connsiteX37" fmla="*/ 31090 w 407822"/>
                <a:gd name="connsiteY37" fmla="*/ 86563 h 376732"/>
                <a:gd name="connsiteX38" fmla="*/ 33528 w 407822"/>
                <a:gd name="connsiteY38" fmla="*/ 51207 h 376732"/>
                <a:gd name="connsiteX39" fmla="*/ 43282 w 407822"/>
                <a:gd name="connsiteY39" fmla="*/ 35357 h 376732"/>
                <a:gd name="connsiteX40" fmla="*/ 48159 w 407822"/>
                <a:gd name="connsiteY40" fmla="*/ 12802 h 376732"/>
                <a:gd name="connsiteX41" fmla="*/ 56693 w 407822"/>
                <a:gd name="connsiteY41" fmla="*/ 4877 h 376732"/>
                <a:gd name="connsiteX42" fmla="*/ 93879 w 407822"/>
                <a:gd name="connsiteY42" fmla="*/ 0 h 376732"/>
                <a:gd name="connsiteX43" fmla="*/ 128016 w 407822"/>
                <a:gd name="connsiteY43" fmla="*/ 14631 h 376732"/>
                <a:gd name="connsiteX44" fmla="*/ 140817 w 407822"/>
                <a:gd name="connsiteY44" fmla="*/ 29261 h 376732"/>
                <a:gd name="connsiteX45" fmla="*/ 158496 w 407822"/>
                <a:gd name="connsiteY45" fmla="*/ 29871 h 376732"/>
                <a:gd name="connsiteX46" fmla="*/ 174956 w 407822"/>
                <a:gd name="connsiteY46" fmla="*/ 20727 h 376732"/>
                <a:gd name="connsiteX47" fmla="*/ 216408 w 407822"/>
                <a:gd name="connsiteY47" fmla="*/ 40843 h 376732"/>
                <a:gd name="connsiteX48" fmla="*/ 234087 w 407822"/>
                <a:gd name="connsiteY48" fmla="*/ 39624 h 376732"/>
                <a:gd name="connsiteX49" fmla="*/ 254204 w 407822"/>
                <a:gd name="connsiteY49" fmla="*/ 23165 h 376732"/>
                <a:gd name="connsiteX50" fmla="*/ 274320 w 407822"/>
                <a:gd name="connsiteY50" fmla="*/ 24384 h 376732"/>
                <a:gd name="connsiteX51" fmla="*/ 284073 w 407822"/>
                <a:gd name="connsiteY51" fmla="*/ 18898 h 376732"/>
                <a:gd name="connsiteX52" fmla="*/ 302361 w 407822"/>
                <a:gd name="connsiteY52" fmla="*/ 20727 h 376732"/>
                <a:gd name="connsiteX53" fmla="*/ 329184 w 407822"/>
                <a:gd name="connsiteY53" fmla="*/ 32309 h 376732"/>
                <a:gd name="connsiteX54" fmla="*/ 355397 w 407822"/>
                <a:gd name="connsiteY54" fmla="*/ 10363 h 376732"/>
                <a:gd name="connsiteX55" fmla="*/ 363932 w 407822"/>
                <a:gd name="connsiteY55" fmla="*/ 12192 h 376732"/>
                <a:gd name="connsiteX56" fmla="*/ 387705 w 407822"/>
                <a:gd name="connsiteY56" fmla="*/ 54864 h 376732"/>
                <a:gd name="connsiteX57" fmla="*/ 393801 w 407822"/>
                <a:gd name="connsiteY57" fmla="*/ 54255 h 37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732">
                  <a:moveTo>
                    <a:pt x="393801" y="54255"/>
                  </a:moveTo>
                  <a:lnTo>
                    <a:pt x="407823" y="69495"/>
                  </a:lnTo>
                  <a:lnTo>
                    <a:pt x="404165" y="76810"/>
                  </a:lnTo>
                  <a:lnTo>
                    <a:pt x="402336" y="89611"/>
                  </a:lnTo>
                  <a:lnTo>
                    <a:pt x="373685" y="120091"/>
                  </a:lnTo>
                  <a:lnTo>
                    <a:pt x="365151" y="145085"/>
                  </a:lnTo>
                  <a:lnTo>
                    <a:pt x="360273" y="165202"/>
                  </a:lnTo>
                  <a:lnTo>
                    <a:pt x="352959" y="174346"/>
                  </a:lnTo>
                  <a:lnTo>
                    <a:pt x="346253" y="201778"/>
                  </a:lnTo>
                  <a:lnTo>
                    <a:pt x="327965" y="217627"/>
                  </a:lnTo>
                  <a:lnTo>
                    <a:pt x="323088" y="237135"/>
                  </a:lnTo>
                  <a:lnTo>
                    <a:pt x="315164" y="252984"/>
                  </a:lnTo>
                  <a:lnTo>
                    <a:pt x="312116" y="269443"/>
                  </a:lnTo>
                  <a:lnTo>
                    <a:pt x="288341" y="282855"/>
                  </a:lnTo>
                  <a:lnTo>
                    <a:pt x="268833" y="266395"/>
                  </a:lnTo>
                  <a:lnTo>
                    <a:pt x="256032" y="267005"/>
                  </a:lnTo>
                  <a:lnTo>
                    <a:pt x="235305" y="290170"/>
                  </a:lnTo>
                  <a:lnTo>
                    <a:pt x="225552" y="290170"/>
                  </a:lnTo>
                  <a:lnTo>
                    <a:pt x="209093" y="327965"/>
                  </a:lnTo>
                  <a:lnTo>
                    <a:pt x="200559" y="356007"/>
                  </a:lnTo>
                  <a:lnTo>
                    <a:pt x="164592" y="370027"/>
                  </a:lnTo>
                  <a:lnTo>
                    <a:pt x="151791" y="368199"/>
                  </a:lnTo>
                  <a:lnTo>
                    <a:pt x="138380" y="376733"/>
                  </a:lnTo>
                  <a:lnTo>
                    <a:pt x="110947" y="376123"/>
                  </a:lnTo>
                  <a:lnTo>
                    <a:pt x="92050" y="351130"/>
                  </a:lnTo>
                  <a:lnTo>
                    <a:pt x="80467" y="323088"/>
                  </a:lnTo>
                  <a:lnTo>
                    <a:pt x="56083" y="297485"/>
                  </a:lnTo>
                  <a:lnTo>
                    <a:pt x="30480" y="297485"/>
                  </a:lnTo>
                  <a:lnTo>
                    <a:pt x="0" y="297485"/>
                  </a:lnTo>
                  <a:lnTo>
                    <a:pt x="1829" y="234696"/>
                  </a:lnTo>
                  <a:lnTo>
                    <a:pt x="610" y="209703"/>
                  </a:lnTo>
                  <a:lnTo>
                    <a:pt x="7315" y="185319"/>
                  </a:lnTo>
                  <a:lnTo>
                    <a:pt x="17679" y="173127"/>
                  </a:lnTo>
                  <a:lnTo>
                    <a:pt x="34747" y="148743"/>
                  </a:lnTo>
                  <a:lnTo>
                    <a:pt x="31090" y="138379"/>
                  </a:lnTo>
                  <a:lnTo>
                    <a:pt x="37795" y="122530"/>
                  </a:lnTo>
                  <a:lnTo>
                    <a:pt x="29871" y="99365"/>
                  </a:lnTo>
                  <a:lnTo>
                    <a:pt x="31090" y="86563"/>
                  </a:lnTo>
                  <a:lnTo>
                    <a:pt x="33528" y="51207"/>
                  </a:lnTo>
                  <a:lnTo>
                    <a:pt x="43282" y="35357"/>
                  </a:lnTo>
                  <a:lnTo>
                    <a:pt x="48159" y="12802"/>
                  </a:lnTo>
                  <a:lnTo>
                    <a:pt x="56693" y="4877"/>
                  </a:lnTo>
                  <a:lnTo>
                    <a:pt x="93879" y="0"/>
                  </a:lnTo>
                  <a:lnTo>
                    <a:pt x="128016" y="14631"/>
                  </a:lnTo>
                  <a:lnTo>
                    <a:pt x="140817" y="29261"/>
                  </a:lnTo>
                  <a:lnTo>
                    <a:pt x="158496" y="29871"/>
                  </a:lnTo>
                  <a:lnTo>
                    <a:pt x="174956" y="20727"/>
                  </a:lnTo>
                  <a:lnTo>
                    <a:pt x="216408" y="40843"/>
                  </a:lnTo>
                  <a:lnTo>
                    <a:pt x="234087" y="39624"/>
                  </a:lnTo>
                  <a:lnTo>
                    <a:pt x="254204" y="23165"/>
                  </a:lnTo>
                  <a:lnTo>
                    <a:pt x="274320" y="24384"/>
                  </a:lnTo>
                  <a:lnTo>
                    <a:pt x="284073" y="18898"/>
                  </a:lnTo>
                  <a:lnTo>
                    <a:pt x="302361" y="20727"/>
                  </a:lnTo>
                  <a:lnTo>
                    <a:pt x="329184" y="32309"/>
                  </a:lnTo>
                  <a:lnTo>
                    <a:pt x="355397" y="10363"/>
                  </a:lnTo>
                  <a:lnTo>
                    <a:pt x="363932" y="12192"/>
                  </a:lnTo>
                  <a:lnTo>
                    <a:pt x="387705" y="54864"/>
                  </a:lnTo>
                  <a:lnTo>
                    <a:pt x="393801" y="5425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4" name="Forme libre : forme 163">
              <a:extLst>
                <a:ext uri="{FF2B5EF4-FFF2-40B4-BE49-F238E27FC236}">
                  <a16:creationId xmlns:a16="http://schemas.microsoft.com/office/drawing/2014/main" id="{D4A099A4-C919-176C-6B82-C7AA6CE6CD9B}"/>
                </a:ext>
              </a:extLst>
            </p:cNvPr>
            <p:cNvSpPr/>
            <p:nvPr/>
          </p:nvSpPr>
          <p:spPr>
            <a:xfrm>
              <a:off x="3005328" y="3829506"/>
              <a:ext cx="162153" cy="168249"/>
            </a:xfrm>
            <a:custGeom>
              <a:avLst/>
              <a:gdLst>
                <a:gd name="connsiteX0" fmla="*/ 162153 w 162153"/>
                <a:gd name="connsiteY0" fmla="*/ 610 h 168249"/>
                <a:gd name="connsiteX1" fmla="*/ 159105 w 162153"/>
                <a:gd name="connsiteY1" fmla="*/ 4877 h 168249"/>
                <a:gd name="connsiteX2" fmla="*/ 156057 w 162153"/>
                <a:gd name="connsiteY2" fmla="*/ 13411 h 168249"/>
                <a:gd name="connsiteX3" fmla="*/ 158496 w 162153"/>
                <a:gd name="connsiteY3" fmla="*/ 27432 h 168249"/>
                <a:gd name="connsiteX4" fmla="*/ 149352 w 162153"/>
                <a:gd name="connsiteY4" fmla="*/ 40843 h 168249"/>
                <a:gd name="connsiteX5" fmla="*/ 144475 w 162153"/>
                <a:gd name="connsiteY5" fmla="*/ 56693 h 168249"/>
                <a:gd name="connsiteX6" fmla="*/ 141427 w 162153"/>
                <a:gd name="connsiteY6" fmla="*/ 73762 h 168249"/>
                <a:gd name="connsiteX7" fmla="*/ 142647 w 162153"/>
                <a:gd name="connsiteY7" fmla="*/ 84125 h 168249"/>
                <a:gd name="connsiteX8" fmla="*/ 142037 w 162153"/>
                <a:gd name="connsiteY8" fmla="*/ 101803 h 168249"/>
                <a:gd name="connsiteX9" fmla="*/ 136551 w 162153"/>
                <a:gd name="connsiteY9" fmla="*/ 105461 h 168249"/>
                <a:gd name="connsiteX10" fmla="*/ 132283 w 162153"/>
                <a:gd name="connsiteY10" fmla="*/ 122530 h 168249"/>
                <a:gd name="connsiteX11" fmla="*/ 133503 w 162153"/>
                <a:gd name="connsiteY11" fmla="*/ 132893 h 168249"/>
                <a:gd name="connsiteX12" fmla="*/ 126187 w 162153"/>
                <a:gd name="connsiteY12" fmla="*/ 142646 h 168249"/>
                <a:gd name="connsiteX13" fmla="*/ 126797 w 162153"/>
                <a:gd name="connsiteY13" fmla="*/ 153010 h 168249"/>
                <a:gd name="connsiteX14" fmla="*/ 131673 w 162153"/>
                <a:gd name="connsiteY14" fmla="*/ 159715 h 168249"/>
                <a:gd name="connsiteX15" fmla="*/ 123139 w 162153"/>
                <a:gd name="connsiteY15" fmla="*/ 168250 h 168249"/>
                <a:gd name="connsiteX16" fmla="*/ 112776 w 162153"/>
                <a:gd name="connsiteY16" fmla="*/ 165202 h 168249"/>
                <a:gd name="connsiteX17" fmla="*/ 107899 w 162153"/>
                <a:gd name="connsiteY17" fmla="*/ 157277 h 168249"/>
                <a:gd name="connsiteX18" fmla="*/ 96926 w 162153"/>
                <a:gd name="connsiteY18" fmla="*/ 154229 h 168249"/>
                <a:gd name="connsiteX19" fmla="*/ 89002 w 162153"/>
                <a:gd name="connsiteY19" fmla="*/ 159106 h 168249"/>
                <a:gd name="connsiteX20" fmla="*/ 67056 w 162153"/>
                <a:gd name="connsiteY20" fmla="*/ 148742 h 168249"/>
                <a:gd name="connsiteX21" fmla="*/ 61570 w 162153"/>
                <a:gd name="connsiteY21" fmla="*/ 153619 h 168249"/>
                <a:gd name="connsiteX22" fmla="*/ 50597 w 162153"/>
                <a:gd name="connsiteY22" fmla="*/ 141427 h 168249"/>
                <a:gd name="connsiteX23" fmla="*/ 35357 w 162153"/>
                <a:gd name="connsiteY23" fmla="*/ 125578 h 168249"/>
                <a:gd name="connsiteX24" fmla="*/ 28651 w 162153"/>
                <a:gd name="connsiteY24" fmla="*/ 112776 h 168249"/>
                <a:gd name="connsiteX25" fmla="*/ 15240 w 162153"/>
                <a:gd name="connsiteY25" fmla="*/ 99974 h 168249"/>
                <a:gd name="connsiteX26" fmla="*/ 0 w 162153"/>
                <a:gd name="connsiteY26" fmla="*/ 82296 h 168249"/>
                <a:gd name="connsiteX27" fmla="*/ 4267 w 162153"/>
                <a:gd name="connsiteY27" fmla="*/ 76200 h 168249"/>
                <a:gd name="connsiteX28" fmla="*/ 9144 w 162153"/>
                <a:gd name="connsiteY28" fmla="*/ 82296 h 168249"/>
                <a:gd name="connsiteX29" fmla="*/ 12192 w 162153"/>
                <a:gd name="connsiteY29" fmla="*/ 79858 h 168249"/>
                <a:gd name="connsiteX30" fmla="*/ 23165 w 162153"/>
                <a:gd name="connsiteY30" fmla="*/ 78029 h 168249"/>
                <a:gd name="connsiteX31" fmla="*/ 28042 w 162153"/>
                <a:gd name="connsiteY31" fmla="*/ 68885 h 168249"/>
                <a:gd name="connsiteX32" fmla="*/ 32918 w 162153"/>
                <a:gd name="connsiteY32" fmla="*/ 68885 h 168249"/>
                <a:gd name="connsiteX33" fmla="*/ 34138 w 162153"/>
                <a:gd name="connsiteY33" fmla="*/ 49378 h 168249"/>
                <a:gd name="connsiteX34" fmla="*/ 42062 w 162153"/>
                <a:gd name="connsiteY34" fmla="*/ 48768 h 168249"/>
                <a:gd name="connsiteX35" fmla="*/ 49378 w 162153"/>
                <a:gd name="connsiteY35" fmla="*/ 48768 h 168249"/>
                <a:gd name="connsiteX36" fmla="*/ 57912 w 162153"/>
                <a:gd name="connsiteY36" fmla="*/ 38405 h 168249"/>
                <a:gd name="connsiteX37" fmla="*/ 67056 w 162153"/>
                <a:gd name="connsiteY37" fmla="*/ 46330 h 168249"/>
                <a:gd name="connsiteX38" fmla="*/ 70714 w 162153"/>
                <a:gd name="connsiteY38" fmla="*/ 41453 h 168249"/>
                <a:gd name="connsiteX39" fmla="*/ 78029 w 162153"/>
                <a:gd name="connsiteY39" fmla="*/ 36576 h 168249"/>
                <a:gd name="connsiteX40" fmla="*/ 90830 w 162153"/>
                <a:gd name="connsiteY40" fmla="*/ 26213 h 168249"/>
                <a:gd name="connsiteX41" fmla="*/ 92050 w 162153"/>
                <a:gd name="connsiteY41" fmla="*/ 17678 h 168249"/>
                <a:gd name="connsiteX42" fmla="*/ 95098 w 162153"/>
                <a:gd name="connsiteY42" fmla="*/ 18288 h 168249"/>
                <a:gd name="connsiteX43" fmla="*/ 100584 w 162153"/>
                <a:gd name="connsiteY43" fmla="*/ 9144 h 168249"/>
                <a:gd name="connsiteX44" fmla="*/ 104242 w 162153"/>
                <a:gd name="connsiteY44" fmla="*/ 7925 h 168249"/>
                <a:gd name="connsiteX45" fmla="*/ 109728 w 162153"/>
                <a:gd name="connsiteY45" fmla="*/ 14021 h 168249"/>
                <a:gd name="connsiteX46" fmla="*/ 116433 w 162153"/>
                <a:gd name="connsiteY46" fmla="*/ 15240 h 168249"/>
                <a:gd name="connsiteX47" fmla="*/ 124359 w 162153"/>
                <a:gd name="connsiteY47" fmla="*/ 10363 h 168249"/>
                <a:gd name="connsiteX48" fmla="*/ 132893 w 162153"/>
                <a:gd name="connsiteY48" fmla="*/ 10363 h 168249"/>
                <a:gd name="connsiteX49" fmla="*/ 145085 w 162153"/>
                <a:gd name="connsiteY49" fmla="*/ 5486 h 168249"/>
                <a:gd name="connsiteX50" fmla="*/ 150571 w 162153"/>
                <a:gd name="connsiteY50" fmla="*/ 0 h 168249"/>
                <a:gd name="connsiteX51" fmla="*/ 162153 w 162153"/>
                <a:gd name="connsiteY51" fmla="*/ 610 h 1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2153" h="168249">
                  <a:moveTo>
                    <a:pt x="162153" y="610"/>
                  </a:moveTo>
                  <a:lnTo>
                    <a:pt x="159105" y="4877"/>
                  </a:lnTo>
                  <a:lnTo>
                    <a:pt x="156057" y="13411"/>
                  </a:lnTo>
                  <a:lnTo>
                    <a:pt x="158496" y="27432"/>
                  </a:lnTo>
                  <a:lnTo>
                    <a:pt x="149352" y="40843"/>
                  </a:lnTo>
                  <a:lnTo>
                    <a:pt x="144475" y="56693"/>
                  </a:lnTo>
                  <a:lnTo>
                    <a:pt x="141427" y="73762"/>
                  </a:lnTo>
                  <a:lnTo>
                    <a:pt x="142647" y="84125"/>
                  </a:lnTo>
                  <a:lnTo>
                    <a:pt x="142037" y="101803"/>
                  </a:lnTo>
                  <a:lnTo>
                    <a:pt x="136551" y="105461"/>
                  </a:lnTo>
                  <a:lnTo>
                    <a:pt x="132283" y="122530"/>
                  </a:lnTo>
                  <a:lnTo>
                    <a:pt x="133503" y="132893"/>
                  </a:lnTo>
                  <a:lnTo>
                    <a:pt x="126187" y="142646"/>
                  </a:lnTo>
                  <a:lnTo>
                    <a:pt x="126797" y="153010"/>
                  </a:lnTo>
                  <a:lnTo>
                    <a:pt x="131673" y="159715"/>
                  </a:lnTo>
                  <a:lnTo>
                    <a:pt x="123139" y="168250"/>
                  </a:lnTo>
                  <a:lnTo>
                    <a:pt x="112776" y="165202"/>
                  </a:lnTo>
                  <a:lnTo>
                    <a:pt x="107899" y="157277"/>
                  </a:lnTo>
                  <a:lnTo>
                    <a:pt x="96926" y="154229"/>
                  </a:lnTo>
                  <a:lnTo>
                    <a:pt x="89002" y="159106"/>
                  </a:lnTo>
                  <a:lnTo>
                    <a:pt x="67056" y="148742"/>
                  </a:lnTo>
                  <a:lnTo>
                    <a:pt x="61570" y="153619"/>
                  </a:lnTo>
                  <a:lnTo>
                    <a:pt x="50597" y="141427"/>
                  </a:lnTo>
                  <a:lnTo>
                    <a:pt x="35357" y="125578"/>
                  </a:lnTo>
                  <a:lnTo>
                    <a:pt x="28651" y="112776"/>
                  </a:lnTo>
                  <a:lnTo>
                    <a:pt x="15240" y="99974"/>
                  </a:lnTo>
                  <a:lnTo>
                    <a:pt x="0" y="82296"/>
                  </a:lnTo>
                  <a:lnTo>
                    <a:pt x="4267" y="76200"/>
                  </a:lnTo>
                  <a:lnTo>
                    <a:pt x="9144" y="82296"/>
                  </a:lnTo>
                  <a:lnTo>
                    <a:pt x="12192" y="79858"/>
                  </a:lnTo>
                  <a:lnTo>
                    <a:pt x="23165" y="78029"/>
                  </a:lnTo>
                  <a:lnTo>
                    <a:pt x="28042" y="68885"/>
                  </a:lnTo>
                  <a:lnTo>
                    <a:pt x="32918" y="68885"/>
                  </a:lnTo>
                  <a:lnTo>
                    <a:pt x="34138" y="49378"/>
                  </a:lnTo>
                  <a:lnTo>
                    <a:pt x="42062" y="48768"/>
                  </a:lnTo>
                  <a:lnTo>
                    <a:pt x="49378" y="48768"/>
                  </a:lnTo>
                  <a:lnTo>
                    <a:pt x="57912" y="38405"/>
                  </a:lnTo>
                  <a:lnTo>
                    <a:pt x="67056" y="46330"/>
                  </a:lnTo>
                  <a:lnTo>
                    <a:pt x="70714" y="41453"/>
                  </a:lnTo>
                  <a:lnTo>
                    <a:pt x="78029" y="36576"/>
                  </a:lnTo>
                  <a:lnTo>
                    <a:pt x="90830" y="26213"/>
                  </a:lnTo>
                  <a:lnTo>
                    <a:pt x="92050" y="17678"/>
                  </a:lnTo>
                  <a:lnTo>
                    <a:pt x="95098" y="18288"/>
                  </a:lnTo>
                  <a:lnTo>
                    <a:pt x="100584" y="9144"/>
                  </a:lnTo>
                  <a:lnTo>
                    <a:pt x="104242" y="7925"/>
                  </a:lnTo>
                  <a:lnTo>
                    <a:pt x="109728" y="14021"/>
                  </a:lnTo>
                  <a:lnTo>
                    <a:pt x="116433" y="15240"/>
                  </a:lnTo>
                  <a:lnTo>
                    <a:pt x="124359" y="10363"/>
                  </a:lnTo>
                  <a:lnTo>
                    <a:pt x="132893" y="10363"/>
                  </a:lnTo>
                  <a:lnTo>
                    <a:pt x="145085" y="5486"/>
                  </a:lnTo>
                  <a:lnTo>
                    <a:pt x="150571" y="0"/>
                  </a:lnTo>
                  <a:lnTo>
                    <a:pt x="162153"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5" name="Forme libre : forme 164">
              <a:extLst>
                <a:ext uri="{FF2B5EF4-FFF2-40B4-BE49-F238E27FC236}">
                  <a16:creationId xmlns:a16="http://schemas.microsoft.com/office/drawing/2014/main" id="{E6338272-6E6F-AB2D-0E3B-D8D88AE873EE}"/>
                </a:ext>
              </a:extLst>
            </p:cNvPr>
            <p:cNvSpPr/>
            <p:nvPr/>
          </p:nvSpPr>
          <p:spPr>
            <a:xfrm>
              <a:off x="6147816" y="1716632"/>
              <a:ext cx="641298" cy="451104"/>
            </a:xfrm>
            <a:custGeom>
              <a:avLst/>
              <a:gdLst>
                <a:gd name="connsiteX0" fmla="*/ 641299 w 641298"/>
                <a:gd name="connsiteY0" fmla="*/ 53035 h 451104"/>
                <a:gd name="connsiteX1" fmla="*/ 602285 w 641298"/>
                <a:gd name="connsiteY1" fmla="*/ 65837 h 451104"/>
                <a:gd name="connsiteX2" fmla="*/ 582777 w 641298"/>
                <a:gd name="connsiteY2" fmla="*/ 68885 h 451104"/>
                <a:gd name="connsiteX3" fmla="*/ 587655 w 641298"/>
                <a:gd name="connsiteY3" fmla="*/ 45720 h 451104"/>
                <a:gd name="connsiteX4" fmla="*/ 552297 w 641298"/>
                <a:gd name="connsiteY4" fmla="*/ 32918 h 451104"/>
                <a:gd name="connsiteX5" fmla="*/ 516331 w 641298"/>
                <a:gd name="connsiteY5" fmla="*/ 43891 h 451104"/>
                <a:gd name="connsiteX6" fmla="*/ 509625 w 641298"/>
                <a:gd name="connsiteY6" fmla="*/ 68275 h 451104"/>
                <a:gd name="connsiteX7" fmla="*/ 488899 w 641298"/>
                <a:gd name="connsiteY7" fmla="*/ 82906 h 451104"/>
                <a:gd name="connsiteX8" fmla="*/ 460248 w 641298"/>
                <a:gd name="connsiteY8" fmla="*/ 74981 h 451104"/>
                <a:gd name="connsiteX9" fmla="*/ 427939 w 641298"/>
                <a:gd name="connsiteY9" fmla="*/ 76200 h 451104"/>
                <a:gd name="connsiteX10" fmla="*/ 396849 w 641298"/>
                <a:gd name="connsiteY10" fmla="*/ 59131 h 451104"/>
                <a:gd name="connsiteX11" fmla="*/ 383439 w 641298"/>
                <a:gd name="connsiteY11" fmla="*/ 67666 h 451104"/>
                <a:gd name="connsiteX12" fmla="*/ 367589 w 641298"/>
                <a:gd name="connsiteY12" fmla="*/ 68885 h 451104"/>
                <a:gd name="connsiteX13" fmla="*/ 368199 w 641298"/>
                <a:gd name="connsiteY13" fmla="*/ 90830 h 451104"/>
                <a:gd name="connsiteX14" fmla="*/ 319431 w 641298"/>
                <a:gd name="connsiteY14" fmla="*/ 85344 h 451104"/>
                <a:gd name="connsiteX15" fmla="*/ 315773 w 641298"/>
                <a:gd name="connsiteY15" fmla="*/ 104242 h 451104"/>
                <a:gd name="connsiteX16" fmla="*/ 291389 w 641298"/>
                <a:gd name="connsiteY16" fmla="*/ 104242 h 451104"/>
                <a:gd name="connsiteX17" fmla="*/ 277368 w 641298"/>
                <a:gd name="connsiteY17" fmla="*/ 128016 h 451104"/>
                <a:gd name="connsiteX18" fmla="*/ 256641 w 641298"/>
                <a:gd name="connsiteY18" fmla="*/ 165202 h 451104"/>
                <a:gd name="connsiteX19" fmla="*/ 221895 w 641298"/>
                <a:gd name="connsiteY19" fmla="*/ 213360 h 451104"/>
                <a:gd name="connsiteX20" fmla="*/ 232867 w 641298"/>
                <a:gd name="connsiteY20" fmla="*/ 225552 h 451104"/>
                <a:gd name="connsiteX21" fmla="*/ 224943 w 641298"/>
                <a:gd name="connsiteY21" fmla="*/ 238963 h 451104"/>
                <a:gd name="connsiteX22" fmla="*/ 198729 w 641298"/>
                <a:gd name="connsiteY22" fmla="*/ 238354 h 451104"/>
                <a:gd name="connsiteX23" fmla="*/ 184099 w 641298"/>
                <a:gd name="connsiteY23" fmla="*/ 271272 h 451104"/>
                <a:gd name="connsiteX24" fmla="*/ 190195 w 641298"/>
                <a:gd name="connsiteY24" fmla="*/ 318211 h 451104"/>
                <a:gd name="connsiteX25" fmla="*/ 209093 w 641298"/>
                <a:gd name="connsiteY25" fmla="*/ 335890 h 451104"/>
                <a:gd name="connsiteX26" fmla="*/ 204216 w 641298"/>
                <a:gd name="connsiteY26" fmla="*/ 377952 h 451104"/>
                <a:gd name="connsiteX27" fmla="*/ 183489 w 641298"/>
                <a:gd name="connsiteY27" fmla="*/ 402336 h 451104"/>
                <a:gd name="connsiteX28" fmla="*/ 172517 w 641298"/>
                <a:gd name="connsiteY28" fmla="*/ 423062 h 451104"/>
                <a:gd name="connsiteX29" fmla="*/ 152400 w 641298"/>
                <a:gd name="connsiteY29" fmla="*/ 401117 h 451104"/>
                <a:gd name="connsiteX30" fmla="*/ 99975 w 641298"/>
                <a:gd name="connsiteY30" fmla="*/ 442570 h 451104"/>
                <a:gd name="connsiteX31" fmla="*/ 62789 w 641298"/>
                <a:gd name="connsiteY31" fmla="*/ 451104 h 451104"/>
                <a:gd name="connsiteX32" fmla="*/ 23165 w 641298"/>
                <a:gd name="connsiteY32" fmla="*/ 432816 h 451104"/>
                <a:gd name="connsiteX33" fmla="*/ 12192 w 641298"/>
                <a:gd name="connsiteY33" fmla="*/ 394411 h 451104"/>
                <a:gd name="connsiteX34" fmla="*/ 0 w 641298"/>
                <a:gd name="connsiteY34" fmla="*/ 312115 h 451104"/>
                <a:gd name="connsiteX35" fmla="*/ 24384 w 641298"/>
                <a:gd name="connsiteY35" fmla="*/ 289560 h 451104"/>
                <a:gd name="connsiteX36" fmla="*/ 93269 w 641298"/>
                <a:gd name="connsiteY36" fmla="*/ 259690 h 451104"/>
                <a:gd name="connsiteX37" fmla="*/ 142647 w 641298"/>
                <a:gd name="connsiteY37" fmla="*/ 223723 h 451104"/>
                <a:gd name="connsiteX38" fmla="*/ 186537 w 641298"/>
                <a:gd name="connsiteY38" fmla="*/ 176174 h 451104"/>
                <a:gd name="connsiteX39" fmla="*/ 240792 w 641298"/>
                <a:gd name="connsiteY39" fmla="*/ 110947 h 451104"/>
                <a:gd name="connsiteX40" fmla="*/ 279807 w 641298"/>
                <a:gd name="connsiteY40" fmla="*/ 85954 h 451104"/>
                <a:gd name="connsiteX41" fmla="*/ 342595 w 641298"/>
                <a:gd name="connsiteY41" fmla="*/ 44501 h 451104"/>
                <a:gd name="connsiteX42" fmla="*/ 394411 w 641298"/>
                <a:gd name="connsiteY42" fmla="*/ 29870 h 451104"/>
                <a:gd name="connsiteX43" fmla="*/ 435255 w 641298"/>
                <a:gd name="connsiteY43" fmla="*/ 31699 h 451104"/>
                <a:gd name="connsiteX44" fmla="*/ 466953 w 641298"/>
                <a:gd name="connsiteY44" fmla="*/ 4877 h 451104"/>
                <a:gd name="connsiteX45" fmla="*/ 512064 w 641298"/>
                <a:gd name="connsiteY45" fmla="*/ 6096 h 451104"/>
                <a:gd name="connsiteX46" fmla="*/ 554736 w 641298"/>
                <a:gd name="connsiteY46" fmla="*/ 0 h 451104"/>
                <a:gd name="connsiteX47" fmla="*/ 638251 w 641298"/>
                <a:gd name="connsiteY47" fmla="*/ 23774 h 451104"/>
                <a:gd name="connsiteX48" fmla="*/ 608381 w 641298"/>
                <a:gd name="connsiteY48" fmla="*/ 32309 h 451104"/>
                <a:gd name="connsiteX49" fmla="*/ 641299 w 641298"/>
                <a:gd name="connsiteY49" fmla="*/ 53035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1298" h="451104">
                  <a:moveTo>
                    <a:pt x="641299" y="53035"/>
                  </a:moveTo>
                  <a:lnTo>
                    <a:pt x="602285" y="65837"/>
                  </a:lnTo>
                  <a:lnTo>
                    <a:pt x="582777" y="68885"/>
                  </a:lnTo>
                  <a:lnTo>
                    <a:pt x="587655" y="45720"/>
                  </a:lnTo>
                  <a:lnTo>
                    <a:pt x="552297" y="32918"/>
                  </a:lnTo>
                  <a:lnTo>
                    <a:pt x="516331" y="43891"/>
                  </a:lnTo>
                  <a:lnTo>
                    <a:pt x="509625" y="68275"/>
                  </a:lnTo>
                  <a:lnTo>
                    <a:pt x="488899" y="82906"/>
                  </a:lnTo>
                  <a:lnTo>
                    <a:pt x="460248" y="74981"/>
                  </a:lnTo>
                  <a:lnTo>
                    <a:pt x="427939" y="76200"/>
                  </a:lnTo>
                  <a:lnTo>
                    <a:pt x="396849" y="59131"/>
                  </a:lnTo>
                  <a:lnTo>
                    <a:pt x="383439" y="67666"/>
                  </a:lnTo>
                  <a:lnTo>
                    <a:pt x="367589" y="68885"/>
                  </a:lnTo>
                  <a:lnTo>
                    <a:pt x="368199" y="90830"/>
                  </a:lnTo>
                  <a:lnTo>
                    <a:pt x="319431" y="85344"/>
                  </a:lnTo>
                  <a:lnTo>
                    <a:pt x="315773" y="104242"/>
                  </a:lnTo>
                  <a:lnTo>
                    <a:pt x="291389" y="104242"/>
                  </a:lnTo>
                  <a:lnTo>
                    <a:pt x="277368" y="128016"/>
                  </a:lnTo>
                  <a:lnTo>
                    <a:pt x="256641" y="165202"/>
                  </a:lnTo>
                  <a:lnTo>
                    <a:pt x="221895" y="213360"/>
                  </a:lnTo>
                  <a:lnTo>
                    <a:pt x="232867" y="225552"/>
                  </a:lnTo>
                  <a:lnTo>
                    <a:pt x="224943" y="238963"/>
                  </a:lnTo>
                  <a:lnTo>
                    <a:pt x="198729" y="238354"/>
                  </a:lnTo>
                  <a:lnTo>
                    <a:pt x="184099" y="271272"/>
                  </a:lnTo>
                  <a:lnTo>
                    <a:pt x="190195" y="318211"/>
                  </a:lnTo>
                  <a:lnTo>
                    <a:pt x="209093" y="335890"/>
                  </a:lnTo>
                  <a:lnTo>
                    <a:pt x="204216" y="377952"/>
                  </a:lnTo>
                  <a:lnTo>
                    <a:pt x="183489" y="402336"/>
                  </a:lnTo>
                  <a:lnTo>
                    <a:pt x="172517" y="423062"/>
                  </a:lnTo>
                  <a:lnTo>
                    <a:pt x="152400" y="401117"/>
                  </a:lnTo>
                  <a:lnTo>
                    <a:pt x="99975" y="442570"/>
                  </a:lnTo>
                  <a:lnTo>
                    <a:pt x="62789" y="451104"/>
                  </a:lnTo>
                  <a:lnTo>
                    <a:pt x="23165" y="432816"/>
                  </a:lnTo>
                  <a:lnTo>
                    <a:pt x="12192" y="394411"/>
                  </a:lnTo>
                  <a:lnTo>
                    <a:pt x="0" y="312115"/>
                  </a:lnTo>
                  <a:lnTo>
                    <a:pt x="24384" y="289560"/>
                  </a:lnTo>
                  <a:lnTo>
                    <a:pt x="93269" y="259690"/>
                  </a:lnTo>
                  <a:lnTo>
                    <a:pt x="142647" y="223723"/>
                  </a:lnTo>
                  <a:lnTo>
                    <a:pt x="186537" y="176174"/>
                  </a:lnTo>
                  <a:lnTo>
                    <a:pt x="240792" y="110947"/>
                  </a:lnTo>
                  <a:lnTo>
                    <a:pt x="279807" y="85954"/>
                  </a:lnTo>
                  <a:lnTo>
                    <a:pt x="342595" y="44501"/>
                  </a:lnTo>
                  <a:lnTo>
                    <a:pt x="394411" y="29870"/>
                  </a:lnTo>
                  <a:lnTo>
                    <a:pt x="435255" y="31699"/>
                  </a:lnTo>
                  <a:lnTo>
                    <a:pt x="466953" y="4877"/>
                  </a:lnTo>
                  <a:lnTo>
                    <a:pt x="512064" y="6096"/>
                  </a:lnTo>
                  <a:lnTo>
                    <a:pt x="554736" y="0"/>
                  </a:lnTo>
                  <a:lnTo>
                    <a:pt x="638251" y="23774"/>
                  </a:lnTo>
                  <a:lnTo>
                    <a:pt x="608381" y="32309"/>
                  </a:lnTo>
                  <a:lnTo>
                    <a:pt x="641299" y="530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6" name="Forme libre : forme 165">
              <a:extLst>
                <a:ext uri="{FF2B5EF4-FFF2-40B4-BE49-F238E27FC236}">
                  <a16:creationId xmlns:a16="http://schemas.microsoft.com/office/drawing/2014/main" id="{FAFA9754-B45C-6397-F20B-33616F7AE684}"/>
                </a:ext>
              </a:extLst>
            </p:cNvPr>
            <p:cNvSpPr/>
            <p:nvPr/>
          </p:nvSpPr>
          <p:spPr>
            <a:xfrm>
              <a:off x="6472733" y="1494738"/>
              <a:ext cx="90220" cy="28651"/>
            </a:xfrm>
            <a:custGeom>
              <a:avLst/>
              <a:gdLst>
                <a:gd name="connsiteX0" fmla="*/ 90220 w 90220"/>
                <a:gd name="connsiteY0" fmla="*/ 17069 h 28651"/>
                <a:gd name="connsiteX1" fmla="*/ 43891 w 90220"/>
                <a:gd name="connsiteY1" fmla="*/ 28651 h 28651"/>
                <a:gd name="connsiteX2" fmla="*/ 2438 w 90220"/>
                <a:gd name="connsiteY2" fmla="*/ 21946 h 28651"/>
                <a:gd name="connsiteX3" fmla="*/ 15849 w 90220"/>
                <a:gd name="connsiteY3" fmla="*/ 14630 h 28651"/>
                <a:gd name="connsiteX4" fmla="*/ 0 w 90220"/>
                <a:gd name="connsiteY4" fmla="*/ 5486 h 28651"/>
                <a:gd name="connsiteX5" fmla="*/ 44500 w 90220"/>
                <a:gd name="connsiteY5" fmla="*/ 0 h 28651"/>
                <a:gd name="connsiteX6" fmla="*/ 56083 w 90220"/>
                <a:gd name="connsiteY6" fmla="*/ 10363 h 28651"/>
                <a:gd name="connsiteX7" fmla="*/ 90220 w 90220"/>
                <a:gd name="connsiteY7" fmla="*/ 17069 h 2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0" h="28651">
                  <a:moveTo>
                    <a:pt x="90220" y="17069"/>
                  </a:moveTo>
                  <a:lnTo>
                    <a:pt x="43891" y="28651"/>
                  </a:lnTo>
                  <a:lnTo>
                    <a:pt x="2438" y="21946"/>
                  </a:lnTo>
                  <a:lnTo>
                    <a:pt x="15849" y="14630"/>
                  </a:lnTo>
                  <a:lnTo>
                    <a:pt x="0" y="5486"/>
                  </a:lnTo>
                  <a:lnTo>
                    <a:pt x="44500" y="0"/>
                  </a:lnTo>
                  <a:lnTo>
                    <a:pt x="56083" y="10363"/>
                  </a:lnTo>
                  <a:lnTo>
                    <a:pt x="90220" y="1706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7" name="Forme libre : forme 166">
              <a:extLst>
                <a:ext uri="{FF2B5EF4-FFF2-40B4-BE49-F238E27FC236}">
                  <a16:creationId xmlns:a16="http://schemas.microsoft.com/office/drawing/2014/main" id="{1C25B35C-7BE2-96D9-4E7D-A78ED8FB7A5B}"/>
                </a:ext>
              </a:extLst>
            </p:cNvPr>
            <p:cNvSpPr/>
            <p:nvPr/>
          </p:nvSpPr>
          <p:spPr>
            <a:xfrm>
              <a:off x="6238646" y="1450847"/>
              <a:ext cx="245058" cy="92659"/>
            </a:xfrm>
            <a:custGeom>
              <a:avLst/>
              <a:gdLst>
                <a:gd name="connsiteX0" fmla="*/ 168249 w 245058"/>
                <a:gd name="connsiteY0" fmla="*/ 9144 h 92659"/>
                <a:gd name="connsiteX1" fmla="*/ 245059 w 245058"/>
                <a:gd name="connsiteY1" fmla="*/ 29870 h 92659"/>
                <a:gd name="connsiteX2" fmla="*/ 192633 w 245058"/>
                <a:gd name="connsiteY2" fmla="*/ 40843 h 92659"/>
                <a:gd name="connsiteX3" fmla="*/ 185319 w 245058"/>
                <a:gd name="connsiteY3" fmla="*/ 61570 h 92659"/>
                <a:gd name="connsiteX4" fmla="*/ 167031 w 245058"/>
                <a:gd name="connsiteY4" fmla="*/ 67056 h 92659"/>
                <a:gd name="connsiteX5" fmla="*/ 161544 w 245058"/>
                <a:gd name="connsiteY5" fmla="*/ 91440 h 92659"/>
                <a:gd name="connsiteX6" fmla="*/ 134721 w 245058"/>
                <a:gd name="connsiteY6" fmla="*/ 92659 h 92659"/>
                <a:gd name="connsiteX7" fmla="*/ 82905 w 245058"/>
                <a:gd name="connsiteY7" fmla="*/ 74981 h 92659"/>
                <a:gd name="connsiteX8" fmla="*/ 101193 w 245058"/>
                <a:gd name="connsiteY8" fmla="*/ 64618 h 92659"/>
                <a:gd name="connsiteX9" fmla="*/ 66447 w 245058"/>
                <a:gd name="connsiteY9" fmla="*/ 56083 h 92659"/>
                <a:gd name="connsiteX10" fmla="*/ 19507 w 245058"/>
                <a:gd name="connsiteY10" fmla="*/ 32309 h 92659"/>
                <a:gd name="connsiteX11" fmla="*/ 0 w 245058"/>
                <a:gd name="connsiteY11" fmla="*/ 10973 h 92659"/>
                <a:gd name="connsiteX12" fmla="*/ 56692 w 245058"/>
                <a:gd name="connsiteY12" fmla="*/ 1219 h 92659"/>
                <a:gd name="connsiteX13" fmla="*/ 70713 w 245058"/>
                <a:gd name="connsiteY13" fmla="*/ 10363 h 92659"/>
                <a:gd name="connsiteX14" fmla="*/ 101193 w 245058"/>
                <a:gd name="connsiteY14" fmla="*/ 10363 h 92659"/>
                <a:gd name="connsiteX15" fmla="*/ 107289 w 245058"/>
                <a:gd name="connsiteY15" fmla="*/ 1219 h 92659"/>
                <a:gd name="connsiteX16" fmla="*/ 138988 w 245058"/>
                <a:gd name="connsiteY16" fmla="*/ 0 h 92659"/>
                <a:gd name="connsiteX17" fmla="*/ 168249 w 245058"/>
                <a:gd name="connsiteY17" fmla="*/ 9144 h 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058" h="92659">
                  <a:moveTo>
                    <a:pt x="168249" y="9144"/>
                  </a:moveTo>
                  <a:lnTo>
                    <a:pt x="245059" y="29870"/>
                  </a:lnTo>
                  <a:lnTo>
                    <a:pt x="192633" y="40843"/>
                  </a:lnTo>
                  <a:lnTo>
                    <a:pt x="185319" y="61570"/>
                  </a:lnTo>
                  <a:lnTo>
                    <a:pt x="167031" y="67056"/>
                  </a:lnTo>
                  <a:lnTo>
                    <a:pt x="161544" y="91440"/>
                  </a:lnTo>
                  <a:lnTo>
                    <a:pt x="134721" y="92659"/>
                  </a:lnTo>
                  <a:lnTo>
                    <a:pt x="82905" y="74981"/>
                  </a:lnTo>
                  <a:lnTo>
                    <a:pt x="101193" y="64618"/>
                  </a:lnTo>
                  <a:lnTo>
                    <a:pt x="66447" y="56083"/>
                  </a:lnTo>
                  <a:lnTo>
                    <a:pt x="19507" y="32309"/>
                  </a:lnTo>
                  <a:lnTo>
                    <a:pt x="0" y="10973"/>
                  </a:lnTo>
                  <a:lnTo>
                    <a:pt x="56692" y="1219"/>
                  </a:lnTo>
                  <a:lnTo>
                    <a:pt x="70713" y="10363"/>
                  </a:lnTo>
                  <a:lnTo>
                    <a:pt x="101193" y="10363"/>
                  </a:lnTo>
                  <a:lnTo>
                    <a:pt x="107289" y="1219"/>
                  </a:lnTo>
                  <a:lnTo>
                    <a:pt x="138988" y="0"/>
                  </a:lnTo>
                  <a:lnTo>
                    <a:pt x="168249" y="914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8" name="Forme libre : forme 167">
              <a:extLst>
                <a:ext uri="{FF2B5EF4-FFF2-40B4-BE49-F238E27FC236}">
                  <a16:creationId xmlns:a16="http://schemas.microsoft.com/office/drawing/2014/main" id="{23E29FCC-769D-ED7A-DC6B-3978167B5F6E}"/>
                </a:ext>
              </a:extLst>
            </p:cNvPr>
            <p:cNvSpPr/>
            <p:nvPr/>
          </p:nvSpPr>
          <p:spPr>
            <a:xfrm>
              <a:off x="6383730" y="1434997"/>
              <a:ext cx="217018" cy="33528"/>
            </a:xfrm>
            <a:custGeom>
              <a:avLst/>
              <a:gdLst>
                <a:gd name="connsiteX0" fmla="*/ 171908 w 217018"/>
                <a:gd name="connsiteY0" fmla="*/ 6706 h 33528"/>
                <a:gd name="connsiteX1" fmla="*/ 217018 w 217018"/>
                <a:gd name="connsiteY1" fmla="*/ 15850 h 33528"/>
                <a:gd name="connsiteX2" fmla="*/ 190196 w 217018"/>
                <a:gd name="connsiteY2" fmla="*/ 30480 h 33528"/>
                <a:gd name="connsiteX3" fmla="*/ 128626 w 217018"/>
                <a:gd name="connsiteY3" fmla="*/ 33528 h 33528"/>
                <a:gd name="connsiteX4" fmla="*/ 63399 w 217018"/>
                <a:gd name="connsiteY4" fmla="*/ 28651 h 33528"/>
                <a:gd name="connsiteX5" fmla="*/ 57303 w 217018"/>
                <a:gd name="connsiteY5" fmla="*/ 21336 h 33528"/>
                <a:gd name="connsiteX6" fmla="*/ 26213 w 217018"/>
                <a:gd name="connsiteY6" fmla="*/ 21336 h 33528"/>
                <a:gd name="connsiteX7" fmla="*/ 0 w 217018"/>
                <a:gd name="connsiteY7" fmla="*/ 9144 h 33528"/>
                <a:gd name="connsiteX8" fmla="*/ 64008 w 217018"/>
                <a:gd name="connsiteY8" fmla="*/ 1829 h 33528"/>
                <a:gd name="connsiteX9" fmla="*/ 96927 w 217018"/>
                <a:gd name="connsiteY9" fmla="*/ 7925 h 33528"/>
                <a:gd name="connsiteX10" fmla="*/ 115824 w 217018"/>
                <a:gd name="connsiteY10" fmla="*/ 0 h 33528"/>
                <a:gd name="connsiteX11" fmla="*/ 171908 w 217018"/>
                <a:gd name="connsiteY11" fmla="*/ 6706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 h="33528">
                  <a:moveTo>
                    <a:pt x="171908" y="6706"/>
                  </a:moveTo>
                  <a:lnTo>
                    <a:pt x="217018" y="15850"/>
                  </a:lnTo>
                  <a:lnTo>
                    <a:pt x="190196" y="30480"/>
                  </a:lnTo>
                  <a:lnTo>
                    <a:pt x="128626" y="33528"/>
                  </a:lnTo>
                  <a:lnTo>
                    <a:pt x="63399" y="28651"/>
                  </a:lnTo>
                  <a:lnTo>
                    <a:pt x="57303" y="21336"/>
                  </a:lnTo>
                  <a:lnTo>
                    <a:pt x="26213" y="21336"/>
                  </a:lnTo>
                  <a:lnTo>
                    <a:pt x="0" y="9144"/>
                  </a:lnTo>
                  <a:lnTo>
                    <a:pt x="64008" y="1829"/>
                  </a:lnTo>
                  <a:lnTo>
                    <a:pt x="96927" y="7925"/>
                  </a:lnTo>
                  <a:lnTo>
                    <a:pt x="115824" y="0"/>
                  </a:lnTo>
                  <a:lnTo>
                    <a:pt x="171908"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09" name="Forme libre : forme 168">
              <a:extLst>
                <a:ext uri="{FF2B5EF4-FFF2-40B4-BE49-F238E27FC236}">
                  <a16:creationId xmlns:a16="http://schemas.microsoft.com/office/drawing/2014/main" id="{D872C5A2-41AA-5DCA-9927-3B2B744911F8}"/>
                </a:ext>
              </a:extLst>
            </p:cNvPr>
            <p:cNvSpPr/>
            <p:nvPr/>
          </p:nvSpPr>
          <p:spPr>
            <a:xfrm>
              <a:off x="8680094" y="3226612"/>
              <a:ext cx="285292" cy="157276"/>
            </a:xfrm>
            <a:custGeom>
              <a:avLst/>
              <a:gdLst>
                <a:gd name="connsiteX0" fmla="*/ 274929 w 285292"/>
                <a:gd name="connsiteY0" fmla="*/ 99974 h 157276"/>
                <a:gd name="connsiteX1" fmla="*/ 276148 w 285292"/>
                <a:gd name="connsiteY1" fmla="*/ 116434 h 157276"/>
                <a:gd name="connsiteX2" fmla="*/ 285292 w 285292"/>
                <a:gd name="connsiteY2" fmla="*/ 141427 h 157276"/>
                <a:gd name="connsiteX3" fmla="*/ 284683 w 285292"/>
                <a:gd name="connsiteY3" fmla="*/ 156667 h 157276"/>
                <a:gd name="connsiteX4" fmla="*/ 256641 w 285292"/>
                <a:gd name="connsiteY4" fmla="*/ 157277 h 157276"/>
                <a:gd name="connsiteX5" fmla="*/ 214579 w 285292"/>
                <a:gd name="connsiteY5" fmla="*/ 148133 h 157276"/>
                <a:gd name="connsiteX6" fmla="*/ 188367 w 285292"/>
                <a:gd name="connsiteY6" fmla="*/ 144475 h 157276"/>
                <a:gd name="connsiteX7" fmla="*/ 165201 w 285292"/>
                <a:gd name="connsiteY7" fmla="*/ 124968 h 157276"/>
                <a:gd name="connsiteX8" fmla="*/ 118263 w 285292"/>
                <a:gd name="connsiteY8" fmla="*/ 119482 h 157276"/>
                <a:gd name="connsiteX9" fmla="*/ 70713 w 285292"/>
                <a:gd name="connsiteY9" fmla="*/ 97536 h 157276"/>
                <a:gd name="connsiteX10" fmla="*/ 35356 w 285292"/>
                <a:gd name="connsiteY10" fmla="*/ 78638 h 157276"/>
                <a:gd name="connsiteX11" fmla="*/ 0 w 285292"/>
                <a:gd name="connsiteY11" fmla="*/ 64008 h 157276"/>
                <a:gd name="connsiteX12" fmla="*/ 5487 w 285292"/>
                <a:gd name="connsiteY12" fmla="*/ 27432 h 157276"/>
                <a:gd name="connsiteX13" fmla="*/ 22555 w 285292"/>
                <a:gd name="connsiteY13" fmla="*/ 9144 h 157276"/>
                <a:gd name="connsiteX14" fmla="*/ 34137 w 285292"/>
                <a:gd name="connsiteY14" fmla="*/ 0 h 157276"/>
                <a:gd name="connsiteX15" fmla="*/ 63399 w 285292"/>
                <a:gd name="connsiteY15" fmla="*/ 12192 h 157276"/>
                <a:gd name="connsiteX16" fmla="*/ 102412 w 285292"/>
                <a:gd name="connsiteY16" fmla="*/ 37795 h 157276"/>
                <a:gd name="connsiteX17" fmla="*/ 122529 w 285292"/>
                <a:gd name="connsiteY17" fmla="*/ 43282 h 157276"/>
                <a:gd name="connsiteX18" fmla="*/ 137769 w 285292"/>
                <a:gd name="connsiteY18" fmla="*/ 62179 h 157276"/>
                <a:gd name="connsiteX19" fmla="*/ 165201 w 285292"/>
                <a:gd name="connsiteY19" fmla="*/ 69494 h 157276"/>
                <a:gd name="connsiteX20" fmla="*/ 195681 w 285292"/>
                <a:gd name="connsiteY20" fmla="*/ 87173 h 157276"/>
                <a:gd name="connsiteX21" fmla="*/ 235305 w 285292"/>
                <a:gd name="connsiteY21" fmla="*/ 95707 h 157276"/>
                <a:gd name="connsiteX22" fmla="*/ 274929 w 285292"/>
                <a:gd name="connsiteY22" fmla="*/ 99974 h 15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292" h="157276">
                  <a:moveTo>
                    <a:pt x="274929" y="99974"/>
                  </a:moveTo>
                  <a:lnTo>
                    <a:pt x="276148" y="116434"/>
                  </a:lnTo>
                  <a:lnTo>
                    <a:pt x="285292" y="141427"/>
                  </a:lnTo>
                  <a:lnTo>
                    <a:pt x="284683" y="156667"/>
                  </a:lnTo>
                  <a:lnTo>
                    <a:pt x="256641" y="157277"/>
                  </a:lnTo>
                  <a:lnTo>
                    <a:pt x="214579" y="148133"/>
                  </a:lnTo>
                  <a:lnTo>
                    <a:pt x="188367" y="144475"/>
                  </a:lnTo>
                  <a:lnTo>
                    <a:pt x="165201" y="124968"/>
                  </a:lnTo>
                  <a:lnTo>
                    <a:pt x="118263" y="119482"/>
                  </a:lnTo>
                  <a:lnTo>
                    <a:pt x="70713" y="97536"/>
                  </a:lnTo>
                  <a:lnTo>
                    <a:pt x="35356" y="78638"/>
                  </a:lnTo>
                  <a:lnTo>
                    <a:pt x="0" y="64008"/>
                  </a:lnTo>
                  <a:lnTo>
                    <a:pt x="5487" y="27432"/>
                  </a:lnTo>
                  <a:lnTo>
                    <a:pt x="22555" y="9144"/>
                  </a:lnTo>
                  <a:lnTo>
                    <a:pt x="34137" y="0"/>
                  </a:lnTo>
                  <a:lnTo>
                    <a:pt x="63399" y="12192"/>
                  </a:lnTo>
                  <a:lnTo>
                    <a:pt x="102412" y="37795"/>
                  </a:lnTo>
                  <a:lnTo>
                    <a:pt x="122529" y="43282"/>
                  </a:lnTo>
                  <a:lnTo>
                    <a:pt x="137769" y="62179"/>
                  </a:lnTo>
                  <a:lnTo>
                    <a:pt x="165201" y="69494"/>
                  </a:lnTo>
                  <a:lnTo>
                    <a:pt x="195681" y="87173"/>
                  </a:lnTo>
                  <a:lnTo>
                    <a:pt x="235305" y="95707"/>
                  </a:lnTo>
                  <a:lnTo>
                    <a:pt x="274929" y="9997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0" name="Forme libre : forme 169">
              <a:extLst>
                <a:ext uri="{FF2B5EF4-FFF2-40B4-BE49-F238E27FC236}">
                  <a16:creationId xmlns:a16="http://schemas.microsoft.com/office/drawing/2014/main" id="{87AA3D85-F7E7-6113-2B33-646A973C00B1}"/>
                </a:ext>
              </a:extLst>
            </p:cNvPr>
            <p:cNvSpPr/>
            <p:nvPr/>
          </p:nvSpPr>
          <p:spPr>
            <a:xfrm>
              <a:off x="7780934" y="3441800"/>
              <a:ext cx="254202" cy="323697"/>
            </a:xfrm>
            <a:custGeom>
              <a:avLst/>
              <a:gdLst>
                <a:gd name="connsiteX0" fmla="*/ 45111 w 254202"/>
                <a:gd name="connsiteY0" fmla="*/ 323698 h 323697"/>
                <a:gd name="connsiteX1" fmla="*/ 31699 w 254202"/>
                <a:gd name="connsiteY1" fmla="*/ 296266 h 323697"/>
                <a:gd name="connsiteX2" fmla="*/ 0 w 254202"/>
                <a:gd name="connsiteY2" fmla="*/ 231648 h 323697"/>
                <a:gd name="connsiteX3" fmla="*/ 99364 w 254202"/>
                <a:gd name="connsiteY3" fmla="*/ 192634 h 323697"/>
                <a:gd name="connsiteX4" fmla="*/ 115215 w 254202"/>
                <a:gd name="connsiteY4" fmla="*/ 114605 h 323697"/>
                <a:gd name="connsiteX5" fmla="*/ 96927 w 254202"/>
                <a:gd name="connsiteY5" fmla="*/ 86563 h 323697"/>
                <a:gd name="connsiteX6" fmla="*/ 96927 w 254202"/>
                <a:gd name="connsiteY6" fmla="*/ 70714 h 323697"/>
                <a:gd name="connsiteX7" fmla="*/ 104851 w 254202"/>
                <a:gd name="connsiteY7" fmla="*/ 54864 h 323697"/>
                <a:gd name="connsiteX8" fmla="*/ 103632 w 254202"/>
                <a:gd name="connsiteY8" fmla="*/ 39015 h 323697"/>
                <a:gd name="connsiteX9" fmla="*/ 118263 w 254202"/>
                <a:gd name="connsiteY9" fmla="*/ 31090 h 323697"/>
                <a:gd name="connsiteX10" fmla="*/ 111556 w 254202"/>
                <a:gd name="connsiteY10" fmla="*/ 25603 h 323697"/>
                <a:gd name="connsiteX11" fmla="*/ 111556 w 254202"/>
                <a:gd name="connsiteY11" fmla="*/ 0 h 323697"/>
                <a:gd name="connsiteX12" fmla="*/ 128625 w 254202"/>
                <a:gd name="connsiteY12" fmla="*/ 0 h 323697"/>
                <a:gd name="connsiteX13" fmla="*/ 146913 w 254202"/>
                <a:gd name="connsiteY13" fmla="*/ 26823 h 323697"/>
                <a:gd name="connsiteX14" fmla="*/ 167031 w 254202"/>
                <a:gd name="connsiteY14" fmla="*/ 40843 h 323697"/>
                <a:gd name="connsiteX15" fmla="*/ 192024 w 254202"/>
                <a:gd name="connsiteY15" fmla="*/ 46330 h 323697"/>
                <a:gd name="connsiteX16" fmla="*/ 212751 w 254202"/>
                <a:gd name="connsiteY16" fmla="*/ 53035 h 323697"/>
                <a:gd name="connsiteX17" fmla="*/ 230428 w 254202"/>
                <a:gd name="connsiteY17" fmla="*/ 75591 h 323697"/>
                <a:gd name="connsiteX18" fmla="*/ 240792 w 254202"/>
                <a:gd name="connsiteY18" fmla="*/ 88392 h 323697"/>
                <a:gd name="connsiteX19" fmla="*/ 252984 w 254202"/>
                <a:gd name="connsiteY19" fmla="*/ 93879 h 323697"/>
                <a:gd name="connsiteX20" fmla="*/ 254203 w 254202"/>
                <a:gd name="connsiteY20" fmla="*/ 102413 h 323697"/>
                <a:gd name="connsiteX21" fmla="*/ 243840 w 254202"/>
                <a:gd name="connsiteY21" fmla="*/ 125578 h 323697"/>
                <a:gd name="connsiteX22" fmla="*/ 239572 w 254202"/>
                <a:gd name="connsiteY22" fmla="*/ 136551 h 323697"/>
                <a:gd name="connsiteX23" fmla="*/ 226161 w 254202"/>
                <a:gd name="connsiteY23" fmla="*/ 149352 h 323697"/>
                <a:gd name="connsiteX24" fmla="*/ 215799 w 254202"/>
                <a:gd name="connsiteY24" fmla="*/ 176175 h 323697"/>
                <a:gd name="connsiteX25" fmla="*/ 200559 w 254202"/>
                <a:gd name="connsiteY25" fmla="*/ 173736 h 323697"/>
                <a:gd name="connsiteX26" fmla="*/ 194463 w 254202"/>
                <a:gd name="connsiteY26" fmla="*/ 183490 h 323697"/>
                <a:gd name="connsiteX27" fmla="*/ 190195 w 254202"/>
                <a:gd name="connsiteY27" fmla="*/ 202997 h 323697"/>
                <a:gd name="connsiteX28" fmla="*/ 196900 w 254202"/>
                <a:gd name="connsiteY28" fmla="*/ 229210 h 323697"/>
                <a:gd name="connsiteX29" fmla="*/ 193852 w 254202"/>
                <a:gd name="connsiteY29" fmla="*/ 234087 h 323697"/>
                <a:gd name="connsiteX30" fmla="*/ 178612 w 254202"/>
                <a:gd name="connsiteY30" fmla="*/ 234087 h 323697"/>
                <a:gd name="connsiteX31" fmla="*/ 158496 w 254202"/>
                <a:gd name="connsiteY31" fmla="*/ 248717 h 323697"/>
                <a:gd name="connsiteX32" fmla="*/ 156667 w 254202"/>
                <a:gd name="connsiteY32" fmla="*/ 267615 h 323697"/>
                <a:gd name="connsiteX33" fmla="*/ 149352 w 254202"/>
                <a:gd name="connsiteY33" fmla="*/ 276149 h 323697"/>
                <a:gd name="connsiteX34" fmla="*/ 128016 w 254202"/>
                <a:gd name="connsiteY34" fmla="*/ 275539 h 323697"/>
                <a:gd name="connsiteX35" fmla="*/ 115824 w 254202"/>
                <a:gd name="connsiteY35" fmla="*/ 285293 h 323697"/>
                <a:gd name="connsiteX36" fmla="*/ 117043 w 254202"/>
                <a:gd name="connsiteY36" fmla="*/ 301143 h 323697"/>
                <a:gd name="connsiteX37" fmla="*/ 101193 w 254202"/>
                <a:gd name="connsiteY37" fmla="*/ 312115 h 323697"/>
                <a:gd name="connsiteX38" fmla="*/ 82296 w 254202"/>
                <a:gd name="connsiteY38" fmla="*/ 308458 h 323697"/>
                <a:gd name="connsiteX39" fmla="*/ 60351 w 254202"/>
                <a:gd name="connsiteY39" fmla="*/ 321869 h 323697"/>
                <a:gd name="connsiteX40" fmla="*/ 45111 w 254202"/>
                <a:gd name="connsiteY40" fmla="*/ 323698 h 32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4202" h="323697">
                  <a:moveTo>
                    <a:pt x="45111" y="323698"/>
                  </a:moveTo>
                  <a:lnTo>
                    <a:pt x="31699" y="296266"/>
                  </a:lnTo>
                  <a:lnTo>
                    <a:pt x="0" y="231648"/>
                  </a:lnTo>
                  <a:lnTo>
                    <a:pt x="99364" y="192634"/>
                  </a:lnTo>
                  <a:lnTo>
                    <a:pt x="115215" y="114605"/>
                  </a:lnTo>
                  <a:lnTo>
                    <a:pt x="96927" y="86563"/>
                  </a:lnTo>
                  <a:lnTo>
                    <a:pt x="96927" y="70714"/>
                  </a:lnTo>
                  <a:lnTo>
                    <a:pt x="104851" y="54864"/>
                  </a:lnTo>
                  <a:lnTo>
                    <a:pt x="103632" y="39015"/>
                  </a:lnTo>
                  <a:lnTo>
                    <a:pt x="118263" y="31090"/>
                  </a:lnTo>
                  <a:lnTo>
                    <a:pt x="111556" y="25603"/>
                  </a:lnTo>
                  <a:lnTo>
                    <a:pt x="111556" y="0"/>
                  </a:lnTo>
                  <a:lnTo>
                    <a:pt x="128625" y="0"/>
                  </a:lnTo>
                  <a:lnTo>
                    <a:pt x="146913" y="26823"/>
                  </a:lnTo>
                  <a:lnTo>
                    <a:pt x="167031" y="40843"/>
                  </a:lnTo>
                  <a:lnTo>
                    <a:pt x="192024" y="46330"/>
                  </a:lnTo>
                  <a:lnTo>
                    <a:pt x="212751" y="53035"/>
                  </a:lnTo>
                  <a:lnTo>
                    <a:pt x="230428" y="75591"/>
                  </a:lnTo>
                  <a:lnTo>
                    <a:pt x="240792" y="88392"/>
                  </a:lnTo>
                  <a:lnTo>
                    <a:pt x="252984" y="93879"/>
                  </a:lnTo>
                  <a:lnTo>
                    <a:pt x="254203" y="102413"/>
                  </a:lnTo>
                  <a:lnTo>
                    <a:pt x="243840" y="125578"/>
                  </a:lnTo>
                  <a:lnTo>
                    <a:pt x="239572" y="136551"/>
                  </a:lnTo>
                  <a:lnTo>
                    <a:pt x="226161" y="149352"/>
                  </a:lnTo>
                  <a:lnTo>
                    <a:pt x="215799" y="176175"/>
                  </a:lnTo>
                  <a:lnTo>
                    <a:pt x="200559" y="173736"/>
                  </a:lnTo>
                  <a:lnTo>
                    <a:pt x="194463" y="183490"/>
                  </a:lnTo>
                  <a:lnTo>
                    <a:pt x="190195" y="202997"/>
                  </a:lnTo>
                  <a:lnTo>
                    <a:pt x="196900" y="229210"/>
                  </a:lnTo>
                  <a:lnTo>
                    <a:pt x="193852" y="234087"/>
                  </a:lnTo>
                  <a:lnTo>
                    <a:pt x="178612" y="234087"/>
                  </a:lnTo>
                  <a:lnTo>
                    <a:pt x="158496" y="248717"/>
                  </a:lnTo>
                  <a:lnTo>
                    <a:pt x="156667" y="267615"/>
                  </a:lnTo>
                  <a:lnTo>
                    <a:pt x="149352" y="276149"/>
                  </a:lnTo>
                  <a:lnTo>
                    <a:pt x="128016" y="275539"/>
                  </a:lnTo>
                  <a:lnTo>
                    <a:pt x="115824" y="285293"/>
                  </a:lnTo>
                  <a:lnTo>
                    <a:pt x="117043" y="301143"/>
                  </a:lnTo>
                  <a:lnTo>
                    <a:pt x="101193" y="312115"/>
                  </a:lnTo>
                  <a:lnTo>
                    <a:pt x="82296" y="308458"/>
                  </a:lnTo>
                  <a:lnTo>
                    <a:pt x="60351" y="321869"/>
                  </a:lnTo>
                  <a:lnTo>
                    <a:pt x="45111" y="32369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1" name="Forme libre : forme 170">
              <a:extLst>
                <a:ext uri="{FF2B5EF4-FFF2-40B4-BE49-F238E27FC236}">
                  <a16:creationId xmlns:a16="http://schemas.microsoft.com/office/drawing/2014/main" id="{E62DF59D-501E-3C92-EA1B-21C5EA76053F}"/>
                </a:ext>
              </a:extLst>
            </p:cNvPr>
            <p:cNvSpPr/>
            <p:nvPr/>
          </p:nvSpPr>
          <p:spPr>
            <a:xfrm>
              <a:off x="7893710" y="3384498"/>
              <a:ext cx="12801" cy="26212"/>
            </a:xfrm>
            <a:custGeom>
              <a:avLst/>
              <a:gdLst>
                <a:gd name="connsiteX0" fmla="*/ 7924 w 12801"/>
                <a:gd name="connsiteY0" fmla="*/ 26213 h 26212"/>
                <a:gd name="connsiteX1" fmla="*/ 0 w 12801"/>
                <a:gd name="connsiteY1" fmla="*/ 12802 h 26212"/>
                <a:gd name="connsiteX2" fmla="*/ 8535 w 12801"/>
                <a:gd name="connsiteY2" fmla="*/ 0 h 26212"/>
                <a:gd name="connsiteX3" fmla="*/ 12801 w 12801"/>
                <a:gd name="connsiteY3" fmla="*/ 3048 h 26212"/>
                <a:gd name="connsiteX4" fmla="*/ 11583 w 12801"/>
                <a:gd name="connsiteY4" fmla="*/ 19507 h 26212"/>
                <a:gd name="connsiteX5" fmla="*/ 7924 w 12801"/>
                <a:gd name="connsiteY5" fmla="*/ 26213 h 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1" h="26212">
                  <a:moveTo>
                    <a:pt x="7924" y="26213"/>
                  </a:moveTo>
                  <a:lnTo>
                    <a:pt x="0" y="12802"/>
                  </a:lnTo>
                  <a:lnTo>
                    <a:pt x="8535" y="0"/>
                  </a:lnTo>
                  <a:lnTo>
                    <a:pt x="12801" y="3048"/>
                  </a:lnTo>
                  <a:lnTo>
                    <a:pt x="11583" y="19507"/>
                  </a:lnTo>
                  <a:lnTo>
                    <a:pt x="7924" y="2621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2" name="Forme libre : forme 171">
              <a:extLst>
                <a:ext uri="{FF2B5EF4-FFF2-40B4-BE49-F238E27FC236}">
                  <a16:creationId xmlns:a16="http://schemas.microsoft.com/office/drawing/2014/main" id="{43F4275F-DE04-8A80-186E-92798BFC9B8C}"/>
                </a:ext>
              </a:extLst>
            </p:cNvPr>
            <p:cNvSpPr/>
            <p:nvPr/>
          </p:nvSpPr>
          <p:spPr>
            <a:xfrm>
              <a:off x="8033918" y="2963874"/>
              <a:ext cx="510234" cy="526084"/>
            </a:xfrm>
            <a:custGeom>
              <a:avLst/>
              <a:gdLst>
                <a:gd name="connsiteX0" fmla="*/ 510235 w 510234"/>
                <a:gd name="connsiteY0" fmla="*/ 64008 h 526084"/>
                <a:gd name="connsiteX1" fmla="*/ 487071 w 510234"/>
                <a:gd name="connsiteY1" fmla="*/ 96926 h 526084"/>
                <a:gd name="connsiteX2" fmla="*/ 452323 w 510234"/>
                <a:gd name="connsiteY2" fmla="*/ 103022 h 526084"/>
                <a:gd name="connsiteX3" fmla="*/ 400507 w 510234"/>
                <a:gd name="connsiteY3" fmla="*/ 93269 h 526084"/>
                <a:gd name="connsiteX4" fmla="*/ 388315 w 510234"/>
                <a:gd name="connsiteY4" fmla="*/ 110338 h 526084"/>
                <a:gd name="connsiteX5" fmla="*/ 408432 w 510234"/>
                <a:gd name="connsiteY5" fmla="*/ 144475 h 526084"/>
                <a:gd name="connsiteX6" fmla="*/ 426111 w 510234"/>
                <a:gd name="connsiteY6" fmla="*/ 171298 h 526084"/>
                <a:gd name="connsiteX7" fmla="*/ 457200 w 510234"/>
                <a:gd name="connsiteY7" fmla="*/ 190195 h 526084"/>
                <a:gd name="connsiteX8" fmla="*/ 434035 w 510234"/>
                <a:gd name="connsiteY8" fmla="*/ 212750 h 526084"/>
                <a:gd name="connsiteX9" fmla="*/ 440131 w 510234"/>
                <a:gd name="connsiteY9" fmla="*/ 240792 h 526084"/>
                <a:gd name="connsiteX10" fmla="*/ 416356 w 510234"/>
                <a:gd name="connsiteY10" fmla="*/ 280416 h 526084"/>
                <a:gd name="connsiteX11" fmla="*/ 402945 w 510234"/>
                <a:gd name="connsiteY11" fmla="*/ 320040 h 526084"/>
                <a:gd name="connsiteX12" fmla="*/ 375513 w 510234"/>
                <a:gd name="connsiteY12" fmla="*/ 360883 h 526084"/>
                <a:gd name="connsiteX13" fmla="*/ 335889 w 510234"/>
                <a:gd name="connsiteY13" fmla="*/ 357835 h 526084"/>
                <a:gd name="connsiteX14" fmla="*/ 306019 w 510234"/>
                <a:gd name="connsiteY14" fmla="*/ 399288 h 526084"/>
                <a:gd name="connsiteX15" fmla="*/ 330403 w 510234"/>
                <a:gd name="connsiteY15" fmla="*/ 416357 h 526084"/>
                <a:gd name="connsiteX16" fmla="*/ 338937 w 510234"/>
                <a:gd name="connsiteY16" fmla="*/ 446837 h 526084"/>
                <a:gd name="connsiteX17" fmla="*/ 360273 w 510234"/>
                <a:gd name="connsiteY17" fmla="*/ 466344 h 526084"/>
                <a:gd name="connsiteX18" fmla="*/ 371247 w 510234"/>
                <a:gd name="connsiteY18" fmla="*/ 499872 h 526084"/>
                <a:gd name="connsiteX19" fmla="*/ 297484 w 510234"/>
                <a:gd name="connsiteY19" fmla="*/ 499872 h 526084"/>
                <a:gd name="connsiteX20" fmla="*/ 277977 w 510234"/>
                <a:gd name="connsiteY20" fmla="*/ 526085 h 526084"/>
                <a:gd name="connsiteX21" fmla="*/ 252375 w 510234"/>
                <a:gd name="connsiteY21" fmla="*/ 516331 h 526084"/>
                <a:gd name="connsiteX22" fmla="*/ 238963 w 510234"/>
                <a:gd name="connsiteY22" fmla="*/ 488290 h 526084"/>
                <a:gd name="connsiteX23" fmla="*/ 209092 w 510234"/>
                <a:gd name="connsiteY23" fmla="*/ 458419 h 526084"/>
                <a:gd name="connsiteX24" fmla="*/ 148132 w 510234"/>
                <a:gd name="connsiteY24" fmla="*/ 465734 h 526084"/>
                <a:gd name="connsiteX25" fmla="*/ 93268 w 510234"/>
                <a:gd name="connsiteY25" fmla="*/ 466344 h 526084"/>
                <a:gd name="connsiteX26" fmla="*/ 46939 w 510234"/>
                <a:gd name="connsiteY26" fmla="*/ 471830 h 526084"/>
                <a:gd name="connsiteX27" fmla="*/ 53644 w 510234"/>
                <a:gd name="connsiteY27" fmla="*/ 426720 h 526084"/>
                <a:gd name="connsiteX28" fmla="*/ 99364 w 510234"/>
                <a:gd name="connsiteY28" fmla="*/ 405994 h 526084"/>
                <a:gd name="connsiteX29" fmla="*/ 93879 w 510234"/>
                <a:gd name="connsiteY29" fmla="*/ 388315 h 526084"/>
                <a:gd name="connsiteX30" fmla="*/ 77419 w 510234"/>
                <a:gd name="connsiteY30" fmla="*/ 381610 h 526084"/>
                <a:gd name="connsiteX31" fmla="*/ 71323 w 510234"/>
                <a:gd name="connsiteY31" fmla="*/ 347472 h 526084"/>
                <a:gd name="connsiteX32" fmla="*/ 36576 w 510234"/>
                <a:gd name="connsiteY32" fmla="*/ 330403 h 526084"/>
                <a:gd name="connsiteX33" fmla="*/ 19507 w 510234"/>
                <a:gd name="connsiteY33" fmla="*/ 306629 h 526084"/>
                <a:gd name="connsiteX34" fmla="*/ 0 w 510234"/>
                <a:gd name="connsiteY34" fmla="*/ 285902 h 526084"/>
                <a:gd name="connsiteX35" fmla="*/ 58521 w 510234"/>
                <a:gd name="connsiteY35" fmla="*/ 306019 h 526084"/>
                <a:gd name="connsiteX36" fmla="*/ 90831 w 510234"/>
                <a:gd name="connsiteY36" fmla="*/ 299923 h 526084"/>
                <a:gd name="connsiteX37" fmla="*/ 111556 w 510234"/>
                <a:gd name="connsiteY37" fmla="*/ 304800 h 526084"/>
                <a:gd name="connsiteX38" fmla="*/ 117043 w 510234"/>
                <a:gd name="connsiteY38" fmla="*/ 296266 h 526084"/>
                <a:gd name="connsiteX39" fmla="*/ 140817 w 510234"/>
                <a:gd name="connsiteY39" fmla="*/ 299923 h 526084"/>
                <a:gd name="connsiteX40" fmla="*/ 181051 w 510234"/>
                <a:gd name="connsiteY40" fmla="*/ 283464 h 526084"/>
                <a:gd name="connsiteX41" fmla="*/ 176175 w 510234"/>
                <a:gd name="connsiteY41" fmla="*/ 250546 h 526084"/>
                <a:gd name="connsiteX42" fmla="*/ 190195 w 510234"/>
                <a:gd name="connsiteY42" fmla="*/ 227990 h 526084"/>
                <a:gd name="connsiteX43" fmla="*/ 215188 w 510234"/>
                <a:gd name="connsiteY43" fmla="*/ 227990 h 526084"/>
                <a:gd name="connsiteX44" fmla="*/ 216408 w 510234"/>
                <a:gd name="connsiteY44" fmla="*/ 217627 h 526084"/>
                <a:gd name="connsiteX45" fmla="*/ 240792 w 510234"/>
                <a:gd name="connsiteY45" fmla="*/ 212141 h 526084"/>
                <a:gd name="connsiteX46" fmla="*/ 253593 w 510234"/>
                <a:gd name="connsiteY46" fmla="*/ 215798 h 526084"/>
                <a:gd name="connsiteX47" fmla="*/ 264567 w 510234"/>
                <a:gd name="connsiteY47" fmla="*/ 204826 h 526084"/>
                <a:gd name="connsiteX48" fmla="*/ 257860 w 510234"/>
                <a:gd name="connsiteY48" fmla="*/ 181051 h 526084"/>
                <a:gd name="connsiteX49" fmla="*/ 266395 w 510234"/>
                <a:gd name="connsiteY49" fmla="*/ 157886 h 526084"/>
                <a:gd name="connsiteX50" fmla="*/ 285292 w 510234"/>
                <a:gd name="connsiteY50" fmla="*/ 147523 h 526084"/>
                <a:gd name="connsiteX51" fmla="*/ 266395 w 510234"/>
                <a:gd name="connsiteY51" fmla="*/ 121920 h 526084"/>
                <a:gd name="connsiteX52" fmla="*/ 298095 w 510234"/>
                <a:gd name="connsiteY52" fmla="*/ 123139 h 526084"/>
                <a:gd name="connsiteX53" fmla="*/ 303580 w 510234"/>
                <a:gd name="connsiteY53" fmla="*/ 109118 h 526084"/>
                <a:gd name="connsiteX54" fmla="*/ 298704 w 510234"/>
                <a:gd name="connsiteY54" fmla="*/ 93878 h 526084"/>
                <a:gd name="connsiteX55" fmla="*/ 310896 w 510234"/>
                <a:gd name="connsiteY55" fmla="*/ 77419 h 526084"/>
                <a:gd name="connsiteX56" fmla="*/ 302361 w 510234"/>
                <a:gd name="connsiteY56" fmla="*/ 57912 h 526084"/>
                <a:gd name="connsiteX57" fmla="*/ 290779 w 510234"/>
                <a:gd name="connsiteY57" fmla="*/ 41453 h 526084"/>
                <a:gd name="connsiteX58" fmla="*/ 305409 w 510234"/>
                <a:gd name="connsiteY58" fmla="*/ 24384 h 526084"/>
                <a:gd name="connsiteX59" fmla="*/ 337719 w 510234"/>
                <a:gd name="connsiteY59" fmla="*/ 16459 h 526084"/>
                <a:gd name="connsiteX60" fmla="*/ 373684 w 510234"/>
                <a:gd name="connsiteY60" fmla="*/ 11582 h 526084"/>
                <a:gd name="connsiteX61" fmla="*/ 388315 w 510234"/>
                <a:gd name="connsiteY61" fmla="*/ 4877 h 526084"/>
                <a:gd name="connsiteX62" fmla="*/ 405993 w 510234"/>
                <a:gd name="connsiteY62" fmla="*/ 0 h 526084"/>
                <a:gd name="connsiteX63" fmla="*/ 434644 w 510234"/>
                <a:gd name="connsiteY63" fmla="*/ 18288 h 526084"/>
                <a:gd name="connsiteX64" fmla="*/ 452323 w 510234"/>
                <a:gd name="connsiteY64" fmla="*/ 48768 h 526084"/>
                <a:gd name="connsiteX65" fmla="*/ 510235 w 510234"/>
                <a:gd name="connsiteY65" fmla="*/ 64008 h 52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0234" h="526084">
                  <a:moveTo>
                    <a:pt x="510235" y="64008"/>
                  </a:moveTo>
                  <a:lnTo>
                    <a:pt x="487071" y="96926"/>
                  </a:lnTo>
                  <a:lnTo>
                    <a:pt x="452323" y="103022"/>
                  </a:lnTo>
                  <a:lnTo>
                    <a:pt x="400507" y="93269"/>
                  </a:lnTo>
                  <a:lnTo>
                    <a:pt x="388315" y="110338"/>
                  </a:lnTo>
                  <a:lnTo>
                    <a:pt x="408432" y="144475"/>
                  </a:lnTo>
                  <a:lnTo>
                    <a:pt x="426111" y="171298"/>
                  </a:lnTo>
                  <a:lnTo>
                    <a:pt x="457200" y="190195"/>
                  </a:lnTo>
                  <a:lnTo>
                    <a:pt x="434035" y="212750"/>
                  </a:lnTo>
                  <a:lnTo>
                    <a:pt x="440131" y="240792"/>
                  </a:lnTo>
                  <a:lnTo>
                    <a:pt x="416356" y="280416"/>
                  </a:lnTo>
                  <a:lnTo>
                    <a:pt x="402945" y="320040"/>
                  </a:lnTo>
                  <a:lnTo>
                    <a:pt x="375513" y="360883"/>
                  </a:lnTo>
                  <a:lnTo>
                    <a:pt x="335889" y="357835"/>
                  </a:lnTo>
                  <a:lnTo>
                    <a:pt x="306019" y="399288"/>
                  </a:lnTo>
                  <a:lnTo>
                    <a:pt x="330403" y="416357"/>
                  </a:lnTo>
                  <a:lnTo>
                    <a:pt x="338937" y="446837"/>
                  </a:lnTo>
                  <a:lnTo>
                    <a:pt x="360273" y="466344"/>
                  </a:lnTo>
                  <a:lnTo>
                    <a:pt x="371247" y="499872"/>
                  </a:lnTo>
                  <a:lnTo>
                    <a:pt x="297484" y="499872"/>
                  </a:lnTo>
                  <a:lnTo>
                    <a:pt x="277977" y="526085"/>
                  </a:lnTo>
                  <a:lnTo>
                    <a:pt x="252375" y="516331"/>
                  </a:lnTo>
                  <a:lnTo>
                    <a:pt x="238963" y="488290"/>
                  </a:lnTo>
                  <a:lnTo>
                    <a:pt x="209092" y="458419"/>
                  </a:lnTo>
                  <a:lnTo>
                    <a:pt x="148132" y="465734"/>
                  </a:lnTo>
                  <a:lnTo>
                    <a:pt x="93268" y="466344"/>
                  </a:lnTo>
                  <a:lnTo>
                    <a:pt x="46939" y="471830"/>
                  </a:lnTo>
                  <a:lnTo>
                    <a:pt x="53644" y="426720"/>
                  </a:lnTo>
                  <a:lnTo>
                    <a:pt x="99364" y="405994"/>
                  </a:lnTo>
                  <a:lnTo>
                    <a:pt x="93879" y="388315"/>
                  </a:lnTo>
                  <a:lnTo>
                    <a:pt x="77419" y="381610"/>
                  </a:lnTo>
                  <a:lnTo>
                    <a:pt x="71323" y="347472"/>
                  </a:lnTo>
                  <a:lnTo>
                    <a:pt x="36576" y="330403"/>
                  </a:lnTo>
                  <a:lnTo>
                    <a:pt x="19507" y="306629"/>
                  </a:lnTo>
                  <a:lnTo>
                    <a:pt x="0" y="285902"/>
                  </a:lnTo>
                  <a:lnTo>
                    <a:pt x="58521" y="306019"/>
                  </a:lnTo>
                  <a:lnTo>
                    <a:pt x="90831" y="299923"/>
                  </a:lnTo>
                  <a:lnTo>
                    <a:pt x="111556" y="304800"/>
                  </a:lnTo>
                  <a:lnTo>
                    <a:pt x="117043" y="296266"/>
                  </a:lnTo>
                  <a:lnTo>
                    <a:pt x="140817" y="299923"/>
                  </a:lnTo>
                  <a:lnTo>
                    <a:pt x="181051" y="283464"/>
                  </a:lnTo>
                  <a:lnTo>
                    <a:pt x="176175" y="250546"/>
                  </a:lnTo>
                  <a:lnTo>
                    <a:pt x="190195" y="227990"/>
                  </a:lnTo>
                  <a:lnTo>
                    <a:pt x="215188" y="227990"/>
                  </a:lnTo>
                  <a:lnTo>
                    <a:pt x="216408" y="217627"/>
                  </a:lnTo>
                  <a:lnTo>
                    <a:pt x="240792" y="212141"/>
                  </a:lnTo>
                  <a:lnTo>
                    <a:pt x="253593" y="215798"/>
                  </a:lnTo>
                  <a:lnTo>
                    <a:pt x="264567" y="204826"/>
                  </a:lnTo>
                  <a:lnTo>
                    <a:pt x="257860" y="181051"/>
                  </a:lnTo>
                  <a:lnTo>
                    <a:pt x="266395" y="157886"/>
                  </a:lnTo>
                  <a:lnTo>
                    <a:pt x="285292" y="147523"/>
                  </a:lnTo>
                  <a:lnTo>
                    <a:pt x="266395" y="121920"/>
                  </a:lnTo>
                  <a:lnTo>
                    <a:pt x="298095" y="123139"/>
                  </a:lnTo>
                  <a:lnTo>
                    <a:pt x="303580" y="109118"/>
                  </a:lnTo>
                  <a:lnTo>
                    <a:pt x="298704" y="93878"/>
                  </a:lnTo>
                  <a:lnTo>
                    <a:pt x="310896" y="77419"/>
                  </a:lnTo>
                  <a:lnTo>
                    <a:pt x="302361" y="57912"/>
                  </a:lnTo>
                  <a:lnTo>
                    <a:pt x="290779" y="41453"/>
                  </a:lnTo>
                  <a:lnTo>
                    <a:pt x="305409" y="24384"/>
                  </a:lnTo>
                  <a:lnTo>
                    <a:pt x="337719" y="16459"/>
                  </a:lnTo>
                  <a:lnTo>
                    <a:pt x="373684" y="11582"/>
                  </a:lnTo>
                  <a:lnTo>
                    <a:pt x="388315" y="4877"/>
                  </a:lnTo>
                  <a:lnTo>
                    <a:pt x="405993" y="0"/>
                  </a:lnTo>
                  <a:lnTo>
                    <a:pt x="434644" y="18288"/>
                  </a:lnTo>
                  <a:lnTo>
                    <a:pt x="452323" y="48768"/>
                  </a:lnTo>
                  <a:lnTo>
                    <a:pt x="510235" y="6400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3" name="Forme libre : forme 172">
              <a:extLst>
                <a:ext uri="{FF2B5EF4-FFF2-40B4-BE49-F238E27FC236}">
                  <a16:creationId xmlns:a16="http://schemas.microsoft.com/office/drawing/2014/main" id="{AB9B0F1F-ACD5-868F-9B99-1E7037B8FE83}"/>
                </a:ext>
              </a:extLst>
            </p:cNvPr>
            <p:cNvSpPr/>
            <p:nvPr/>
          </p:nvSpPr>
          <p:spPr>
            <a:xfrm>
              <a:off x="3154680" y="4041037"/>
              <a:ext cx="196291" cy="93878"/>
            </a:xfrm>
            <a:custGeom>
              <a:avLst/>
              <a:gdLst>
                <a:gd name="connsiteX0" fmla="*/ 193853 w 196291"/>
                <a:gd name="connsiteY0" fmla="*/ 37186 h 93878"/>
                <a:gd name="connsiteX1" fmla="*/ 189585 w 196291"/>
                <a:gd name="connsiteY1" fmla="*/ 42672 h 93878"/>
                <a:gd name="connsiteX2" fmla="*/ 196291 w 196291"/>
                <a:gd name="connsiteY2" fmla="*/ 65837 h 93878"/>
                <a:gd name="connsiteX3" fmla="*/ 189585 w 196291"/>
                <a:gd name="connsiteY3" fmla="*/ 77419 h 93878"/>
                <a:gd name="connsiteX4" fmla="*/ 178613 w 196291"/>
                <a:gd name="connsiteY4" fmla="*/ 74371 h 93878"/>
                <a:gd name="connsiteX5" fmla="*/ 173127 w 196291"/>
                <a:gd name="connsiteY5" fmla="*/ 93269 h 93878"/>
                <a:gd name="connsiteX6" fmla="*/ 162153 w 196291"/>
                <a:gd name="connsiteY6" fmla="*/ 82296 h 93878"/>
                <a:gd name="connsiteX7" fmla="*/ 156057 w 196291"/>
                <a:gd name="connsiteY7" fmla="*/ 60960 h 93878"/>
                <a:gd name="connsiteX8" fmla="*/ 164592 w 196291"/>
                <a:gd name="connsiteY8" fmla="*/ 50597 h 93878"/>
                <a:gd name="connsiteX9" fmla="*/ 156057 w 196291"/>
                <a:gd name="connsiteY9" fmla="*/ 48158 h 93878"/>
                <a:gd name="connsiteX10" fmla="*/ 150571 w 196291"/>
                <a:gd name="connsiteY10" fmla="*/ 35357 h 93878"/>
                <a:gd name="connsiteX11" fmla="*/ 133503 w 196291"/>
                <a:gd name="connsiteY11" fmla="*/ 24384 h 93878"/>
                <a:gd name="connsiteX12" fmla="*/ 118872 w 196291"/>
                <a:gd name="connsiteY12" fmla="*/ 26822 h 93878"/>
                <a:gd name="connsiteX13" fmla="*/ 110947 w 196291"/>
                <a:gd name="connsiteY13" fmla="*/ 40234 h 93878"/>
                <a:gd name="connsiteX14" fmla="*/ 96317 w 196291"/>
                <a:gd name="connsiteY14" fmla="*/ 49987 h 93878"/>
                <a:gd name="connsiteX15" fmla="*/ 89001 w 196291"/>
                <a:gd name="connsiteY15" fmla="*/ 51206 h 93878"/>
                <a:gd name="connsiteX16" fmla="*/ 85344 w 196291"/>
                <a:gd name="connsiteY16" fmla="*/ 59741 h 93878"/>
                <a:gd name="connsiteX17" fmla="*/ 100584 w 196291"/>
                <a:gd name="connsiteY17" fmla="*/ 81077 h 93878"/>
                <a:gd name="connsiteX18" fmla="*/ 90831 w 196291"/>
                <a:gd name="connsiteY18" fmla="*/ 85954 h 93878"/>
                <a:gd name="connsiteX19" fmla="*/ 85953 w 196291"/>
                <a:gd name="connsiteY19" fmla="*/ 91440 h 93878"/>
                <a:gd name="connsiteX20" fmla="*/ 69495 w 196291"/>
                <a:gd name="connsiteY20" fmla="*/ 93878 h 93878"/>
                <a:gd name="connsiteX21" fmla="*/ 64617 w 196291"/>
                <a:gd name="connsiteY21" fmla="*/ 70104 h 93878"/>
                <a:gd name="connsiteX22" fmla="*/ 59741 w 196291"/>
                <a:gd name="connsiteY22" fmla="*/ 76810 h 93878"/>
                <a:gd name="connsiteX23" fmla="*/ 48768 w 196291"/>
                <a:gd name="connsiteY23" fmla="*/ 74371 h 93878"/>
                <a:gd name="connsiteX24" fmla="*/ 42672 w 196291"/>
                <a:gd name="connsiteY24" fmla="*/ 59131 h 93878"/>
                <a:gd name="connsiteX25" fmla="*/ 28651 w 196291"/>
                <a:gd name="connsiteY25" fmla="*/ 56083 h 93878"/>
                <a:gd name="connsiteX26" fmla="*/ 19507 w 196291"/>
                <a:gd name="connsiteY26" fmla="*/ 51816 h 93878"/>
                <a:gd name="connsiteX27" fmla="*/ 4877 w 196291"/>
                <a:gd name="connsiteY27" fmla="*/ 51816 h 93878"/>
                <a:gd name="connsiteX28" fmla="*/ 3657 w 196291"/>
                <a:gd name="connsiteY28" fmla="*/ 60350 h 93878"/>
                <a:gd name="connsiteX29" fmla="*/ 0 w 196291"/>
                <a:gd name="connsiteY29" fmla="*/ 54254 h 93878"/>
                <a:gd name="connsiteX30" fmla="*/ 1829 w 196291"/>
                <a:gd name="connsiteY30" fmla="*/ 46330 h 93878"/>
                <a:gd name="connsiteX31" fmla="*/ 5487 w 196291"/>
                <a:gd name="connsiteY31" fmla="*/ 38405 h 93878"/>
                <a:gd name="connsiteX32" fmla="*/ 4267 w 196291"/>
                <a:gd name="connsiteY32" fmla="*/ 31699 h 93878"/>
                <a:gd name="connsiteX33" fmla="*/ 9753 w 196291"/>
                <a:gd name="connsiteY33" fmla="*/ 26822 h 93878"/>
                <a:gd name="connsiteX34" fmla="*/ 3048 w 196291"/>
                <a:gd name="connsiteY34" fmla="*/ 21336 h 93878"/>
                <a:gd name="connsiteX35" fmla="*/ 3657 w 196291"/>
                <a:gd name="connsiteY35" fmla="*/ 5486 h 93878"/>
                <a:gd name="connsiteX36" fmla="*/ 17069 w 196291"/>
                <a:gd name="connsiteY36" fmla="*/ 1829 h 93878"/>
                <a:gd name="connsiteX37" fmla="*/ 28651 w 196291"/>
                <a:gd name="connsiteY37" fmla="*/ 15850 h 93878"/>
                <a:gd name="connsiteX38" fmla="*/ 27432 w 196291"/>
                <a:gd name="connsiteY38" fmla="*/ 24384 h 93878"/>
                <a:gd name="connsiteX39" fmla="*/ 40843 w 196291"/>
                <a:gd name="connsiteY39" fmla="*/ 26213 h 93878"/>
                <a:gd name="connsiteX40" fmla="*/ 44501 w 196291"/>
                <a:gd name="connsiteY40" fmla="*/ 22555 h 93878"/>
                <a:gd name="connsiteX41" fmla="*/ 53645 w 196291"/>
                <a:gd name="connsiteY41" fmla="*/ 32309 h 93878"/>
                <a:gd name="connsiteX42" fmla="*/ 70713 w 196291"/>
                <a:gd name="connsiteY42" fmla="*/ 29261 h 93878"/>
                <a:gd name="connsiteX43" fmla="*/ 85953 w 196291"/>
                <a:gd name="connsiteY43" fmla="*/ 19507 h 93878"/>
                <a:gd name="connsiteX44" fmla="*/ 107289 w 196291"/>
                <a:gd name="connsiteY44" fmla="*/ 11582 h 93878"/>
                <a:gd name="connsiteX45" fmla="*/ 119481 w 196291"/>
                <a:gd name="connsiteY45" fmla="*/ 0 h 93878"/>
                <a:gd name="connsiteX46" fmla="*/ 138379 w 196291"/>
                <a:gd name="connsiteY46" fmla="*/ 2438 h 93878"/>
                <a:gd name="connsiteX47" fmla="*/ 137160 w 196291"/>
                <a:gd name="connsiteY47" fmla="*/ 6096 h 93878"/>
                <a:gd name="connsiteX48" fmla="*/ 156057 w 196291"/>
                <a:gd name="connsiteY48" fmla="*/ 7315 h 93878"/>
                <a:gd name="connsiteX49" fmla="*/ 170688 w 196291"/>
                <a:gd name="connsiteY49" fmla="*/ 14630 h 93878"/>
                <a:gd name="connsiteX50" fmla="*/ 181661 w 196291"/>
                <a:gd name="connsiteY50" fmla="*/ 26213 h 93878"/>
                <a:gd name="connsiteX51" fmla="*/ 193853 w 196291"/>
                <a:gd name="connsiteY51" fmla="*/ 37186 h 9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6291" h="93878">
                  <a:moveTo>
                    <a:pt x="193853" y="37186"/>
                  </a:moveTo>
                  <a:lnTo>
                    <a:pt x="189585" y="42672"/>
                  </a:lnTo>
                  <a:lnTo>
                    <a:pt x="196291" y="65837"/>
                  </a:lnTo>
                  <a:lnTo>
                    <a:pt x="189585" y="77419"/>
                  </a:lnTo>
                  <a:lnTo>
                    <a:pt x="178613" y="74371"/>
                  </a:lnTo>
                  <a:lnTo>
                    <a:pt x="173127" y="93269"/>
                  </a:lnTo>
                  <a:lnTo>
                    <a:pt x="162153" y="82296"/>
                  </a:lnTo>
                  <a:lnTo>
                    <a:pt x="156057" y="60960"/>
                  </a:lnTo>
                  <a:lnTo>
                    <a:pt x="164592" y="50597"/>
                  </a:lnTo>
                  <a:lnTo>
                    <a:pt x="156057" y="48158"/>
                  </a:lnTo>
                  <a:lnTo>
                    <a:pt x="150571" y="35357"/>
                  </a:lnTo>
                  <a:lnTo>
                    <a:pt x="133503" y="24384"/>
                  </a:lnTo>
                  <a:lnTo>
                    <a:pt x="118872" y="26822"/>
                  </a:lnTo>
                  <a:lnTo>
                    <a:pt x="110947" y="40234"/>
                  </a:lnTo>
                  <a:lnTo>
                    <a:pt x="96317" y="49987"/>
                  </a:lnTo>
                  <a:lnTo>
                    <a:pt x="89001" y="51206"/>
                  </a:lnTo>
                  <a:lnTo>
                    <a:pt x="85344" y="59741"/>
                  </a:lnTo>
                  <a:lnTo>
                    <a:pt x="100584" y="81077"/>
                  </a:lnTo>
                  <a:lnTo>
                    <a:pt x="90831" y="85954"/>
                  </a:lnTo>
                  <a:lnTo>
                    <a:pt x="85953" y="91440"/>
                  </a:lnTo>
                  <a:lnTo>
                    <a:pt x="69495" y="93878"/>
                  </a:lnTo>
                  <a:lnTo>
                    <a:pt x="64617" y="70104"/>
                  </a:lnTo>
                  <a:lnTo>
                    <a:pt x="59741" y="76810"/>
                  </a:lnTo>
                  <a:lnTo>
                    <a:pt x="48768" y="74371"/>
                  </a:lnTo>
                  <a:lnTo>
                    <a:pt x="42672" y="59131"/>
                  </a:lnTo>
                  <a:lnTo>
                    <a:pt x="28651" y="56083"/>
                  </a:lnTo>
                  <a:lnTo>
                    <a:pt x="19507" y="51816"/>
                  </a:lnTo>
                  <a:lnTo>
                    <a:pt x="4877" y="51816"/>
                  </a:lnTo>
                  <a:lnTo>
                    <a:pt x="3657" y="60350"/>
                  </a:lnTo>
                  <a:lnTo>
                    <a:pt x="0" y="54254"/>
                  </a:lnTo>
                  <a:lnTo>
                    <a:pt x="1829" y="46330"/>
                  </a:lnTo>
                  <a:lnTo>
                    <a:pt x="5487" y="38405"/>
                  </a:lnTo>
                  <a:lnTo>
                    <a:pt x="4267" y="31699"/>
                  </a:lnTo>
                  <a:lnTo>
                    <a:pt x="9753" y="26822"/>
                  </a:lnTo>
                  <a:lnTo>
                    <a:pt x="3048" y="21336"/>
                  </a:lnTo>
                  <a:lnTo>
                    <a:pt x="3657" y="5486"/>
                  </a:lnTo>
                  <a:lnTo>
                    <a:pt x="17069" y="1829"/>
                  </a:lnTo>
                  <a:lnTo>
                    <a:pt x="28651" y="15850"/>
                  </a:lnTo>
                  <a:lnTo>
                    <a:pt x="27432" y="24384"/>
                  </a:lnTo>
                  <a:lnTo>
                    <a:pt x="40843" y="26213"/>
                  </a:lnTo>
                  <a:lnTo>
                    <a:pt x="44501" y="22555"/>
                  </a:lnTo>
                  <a:lnTo>
                    <a:pt x="53645" y="32309"/>
                  </a:lnTo>
                  <a:lnTo>
                    <a:pt x="70713" y="29261"/>
                  </a:lnTo>
                  <a:lnTo>
                    <a:pt x="85953" y="19507"/>
                  </a:lnTo>
                  <a:lnTo>
                    <a:pt x="107289" y="11582"/>
                  </a:lnTo>
                  <a:lnTo>
                    <a:pt x="119481" y="0"/>
                  </a:lnTo>
                  <a:lnTo>
                    <a:pt x="138379" y="2438"/>
                  </a:lnTo>
                  <a:lnTo>
                    <a:pt x="137160" y="6096"/>
                  </a:lnTo>
                  <a:lnTo>
                    <a:pt x="156057" y="7315"/>
                  </a:lnTo>
                  <a:lnTo>
                    <a:pt x="170688" y="14630"/>
                  </a:lnTo>
                  <a:lnTo>
                    <a:pt x="181661" y="26213"/>
                  </a:lnTo>
                  <a:lnTo>
                    <a:pt x="193853" y="371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4" name="Forme libre : forme 173">
              <a:extLst>
                <a:ext uri="{FF2B5EF4-FFF2-40B4-BE49-F238E27FC236}">
                  <a16:creationId xmlns:a16="http://schemas.microsoft.com/office/drawing/2014/main" id="{29F28F75-6D97-4A3A-70AB-0FCF076D8276}"/>
                </a:ext>
              </a:extLst>
            </p:cNvPr>
            <p:cNvSpPr/>
            <p:nvPr/>
          </p:nvSpPr>
          <p:spPr>
            <a:xfrm>
              <a:off x="3202228" y="4419599"/>
              <a:ext cx="455980" cy="715670"/>
            </a:xfrm>
            <a:custGeom>
              <a:avLst/>
              <a:gdLst>
                <a:gd name="connsiteX0" fmla="*/ 397459 w 455980"/>
                <a:gd name="connsiteY0" fmla="*/ 165811 h 715670"/>
                <a:gd name="connsiteX1" fmla="*/ 366370 w 455980"/>
                <a:gd name="connsiteY1" fmla="*/ 163982 h 715670"/>
                <a:gd name="connsiteX2" fmla="*/ 361493 w 455980"/>
                <a:gd name="connsiteY2" fmla="*/ 170078 h 715670"/>
                <a:gd name="connsiteX3" fmla="*/ 333451 w 455980"/>
                <a:gd name="connsiteY3" fmla="*/ 177393 h 715670"/>
                <a:gd name="connsiteX4" fmla="*/ 295047 w 455980"/>
                <a:gd name="connsiteY4" fmla="*/ 204216 h 715670"/>
                <a:gd name="connsiteX5" fmla="*/ 293218 w 455980"/>
                <a:gd name="connsiteY5" fmla="*/ 222504 h 715670"/>
                <a:gd name="connsiteX6" fmla="*/ 284683 w 455980"/>
                <a:gd name="connsiteY6" fmla="*/ 235915 h 715670"/>
                <a:gd name="connsiteX7" fmla="*/ 288951 w 455980"/>
                <a:gd name="connsiteY7" fmla="*/ 257251 h 715670"/>
                <a:gd name="connsiteX8" fmla="*/ 268224 w 455980"/>
                <a:gd name="connsiteY8" fmla="*/ 268224 h 715670"/>
                <a:gd name="connsiteX9" fmla="*/ 269443 w 455980"/>
                <a:gd name="connsiteY9" fmla="*/ 285293 h 715670"/>
                <a:gd name="connsiteX10" fmla="*/ 260299 w 455980"/>
                <a:gd name="connsiteY10" fmla="*/ 291998 h 715670"/>
                <a:gd name="connsiteX11" fmla="*/ 276149 w 455980"/>
                <a:gd name="connsiteY11" fmla="*/ 327355 h 715670"/>
                <a:gd name="connsiteX12" fmla="*/ 296266 w 455980"/>
                <a:gd name="connsiteY12" fmla="*/ 351129 h 715670"/>
                <a:gd name="connsiteX13" fmla="*/ 290170 w 455980"/>
                <a:gd name="connsiteY13" fmla="*/ 368198 h 715670"/>
                <a:gd name="connsiteX14" fmla="*/ 313335 w 455980"/>
                <a:gd name="connsiteY14" fmla="*/ 370027 h 715670"/>
                <a:gd name="connsiteX15" fmla="*/ 327355 w 455980"/>
                <a:gd name="connsiteY15" fmla="*/ 391363 h 715670"/>
                <a:gd name="connsiteX16" fmla="*/ 357835 w 455980"/>
                <a:gd name="connsiteY16" fmla="*/ 391973 h 715670"/>
                <a:gd name="connsiteX17" fmla="*/ 384658 w 455980"/>
                <a:gd name="connsiteY17" fmla="*/ 369417 h 715670"/>
                <a:gd name="connsiteX18" fmla="*/ 385267 w 455980"/>
                <a:gd name="connsiteY18" fmla="*/ 428549 h 715670"/>
                <a:gd name="connsiteX19" fmla="*/ 401117 w 455980"/>
                <a:gd name="connsiteY19" fmla="*/ 432816 h 715670"/>
                <a:gd name="connsiteX20" fmla="*/ 420624 w 455980"/>
                <a:gd name="connsiteY20" fmla="*/ 426110 h 715670"/>
                <a:gd name="connsiteX21" fmla="*/ 454152 w 455980"/>
                <a:gd name="connsiteY21" fmla="*/ 489509 h 715670"/>
                <a:gd name="connsiteX22" fmla="*/ 447447 w 455980"/>
                <a:gd name="connsiteY22" fmla="*/ 502310 h 715670"/>
                <a:gd name="connsiteX23" fmla="*/ 447447 w 455980"/>
                <a:gd name="connsiteY23" fmla="*/ 530352 h 715670"/>
                <a:gd name="connsiteX24" fmla="*/ 449275 w 455980"/>
                <a:gd name="connsiteY24" fmla="*/ 563270 h 715670"/>
                <a:gd name="connsiteX25" fmla="*/ 437693 w 455980"/>
                <a:gd name="connsiteY25" fmla="*/ 582777 h 715670"/>
                <a:gd name="connsiteX26" fmla="*/ 445008 w 455980"/>
                <a:gd name="connsiteY26" fmla="*/ 597408 h 715670"/>
                <a:gd name="connsiteX27" fmla="*/ 438303 w 455980"/>
                <a:gd name="connsiteY27" fmla="*/ 610819 h 715670"/>
                <a:gd name="connsiteX28" fmla="*/ 455981 w 455980"/>
                <a:gd name="connsiteY28" fmla="*/ 643737 h 715670"/>
                <a:gd name="connsiteX29" fmla="*/ 438303 w 455980"/>
                <a:gd name="connsiteY29" fmla="*/ 685800 h 715670"/>
                <a:gd name="connsiteX30" fmla="*/ 431597 w 455980"/>
                <a:gd name="connsiteY30" fmla="*/ 705917 h 715670"/>
                <a:gd name="connsiteX31" fmla="*/ 414528 w 455980"/>
                <a:gd name="connsiteY31" fmla="*/ 715670 h 715670"/>
                <a:gd name="connsiteX32" fmla="*/ 378562 w 455980"/>
                <a:gd name="connsiteY32" fmla="*/ 693115 h 715670"/>
                <a:gd name="connsiteX33" fmla="*/ 373685 w 455980"/>
                <a:gd name="connsiteY33" fmla="*/ 677265 h 715670"/>
                <a:gd name="connsiteX34" fmla="*/ 302362 w 455980"/>
                <a:gd name="connsiteY34" fmla="*/ 638251 h 715670"/>
                <a:gd name="connsiteX35" fmla="*/ 237135 w 455980"/>
                <a:gd name="connsiteY35" fmla="*/ 594969 h 715670"/>
                <a:gd name="connsiteX36" fmla="*/ 208483 w 455980"/>
                <a:gd name="connsiteY36" fmla="*/ 571195 h 715670"/>
                <a:gd name="connsiteX37" fmla="*/ 191415 w 455980"/>
                <a:gd name="connsiteY37" fmla="*/ 538886 h 715670"/>
                <a:gd name="connsiteX38" fmla="*/ 196291 w 455980"/>
                <a:gd name="connsiteY38" fmla="*/ 527304 h 715670"/>
                <a:gd name="connsiteX39" fmla="*/ 163373 w 455980"/>
                <a:gd name="connsiteY39" fmla="*/ 476097 h 715670"/>
                <a:gd name="connsiteX40" fmla="*/ 124359 w 455980"/>
                <a:gd name="connsiteY40" fmla="*/ 404165 h 715670"/>
                <a:gd name="connsiteX41" fmla="*/ 87783 w 455980"/>
                <a:gd name="connsiteY41" fmla="*/ 326136 h 715670"/>
                <a:gd name="connsiteX42" fmla="*/ 73152 w 455980"/>
                <a:gd name="connsiteY42" fmla="*/ 307848 h 715670"/>
                <a:gd name="connsiteX43" fmla="*/ 60960 w 455980"/>
                <a:gd name="connsiteY43" fmla="*/ 279197 h 715670"/>
                <a:gd name="connsiteX44" fmla="*/ 32919 w 455980"/>
                <a:gd name="connsiteY44" fmla="*/ 253593 h 715670"/>
                <a:gd name="connsiteX45" fmla="*/ 7925 w 455980"/>
                <a:gd name="connsiteY45" fmla="*/ 237744 h 715670"/>
                <a:gd name="connsiteX46" fmla="*/ 18288 w 455980"/>
                <a:gd name="connsiteY46" fmla="*/ 220675 h 715670"/>
                <a:gd name="connsiteX47" fmla="*/ 0 w 455980"/>
                <a:gd name="connsiteY47" fmla="*/ 182880 h 715670"/>
                <a:gd name="connsiteX48" fmla="*/ 10363 w 455980"/>
                <a:gd name="connsiteY48" fmla="*/ 155448 h 715670"/>
                <a:gd name="connsiteX49" fmla="*/ 37186 w 455980"/>
                <a:gd name="connsiteY49" fmla="*/ 131064 h 715670"/>
                <a:gd name="connsiteX50" fmla="*/ 41453 w 455980"/>
                <a:gd name="connsiteY50" fmla="*/ 147523 h 715670"/>
                <a:gd name="connsiteX51" fmla="*/ 31699 w 455980"/>
                <a:gd name="connsiteY51" fmla="*/ 156667 h 715670"/>
                <a:gd name="connsiteX52" fmla="*/ 33528 w 455980"/>
                <a:gd name="connsiteY52" fmla="*/ 170688 h 715670"/>
                <a:gd name="connsiteX53" fmla="*/ 47549 w 455980"/>
                <a:gd name="connsiteY53" fmla="*/ 167640 h 715670"/>
                <a:gd name="connsiteX54" fmla="*/ 61570 w 455980"/>
                <a:gd name="connsiteY54" fmla="*/ 171907 h 715670"/>
                <a:gd name="connsiteX55" fmla="*/ 76810 w 455980"/>
                <a:gd name="connsiteY55" fmla="*/ 192024 h 715670"/>
                <a:gd name="connsiteX56" fmla="*/ 95707 w 455980"/>
                <a:gd name="connsiteY56" fmla="*/ 175565 h 715670"/>
                <a:gd name="connsiteX57" fmla="*/ 101194 w 455980"/>
                <a:gd name="connsiteY57" fmla="*/ 149352 h 715670"/>
                <a:gd name="connsiteX58" fmla="*/ 121920 w 455980"/>
                <a:gd name="connsiteY58" fmla="*/ 115214 h 715670"/>
                <a:gd name="connsiteX59" fmla="*/ 162763 w 455980"/>
                <a:gd name="connsiteY59" fmla="*/ 99974 h 715670"/>
                <a:gd name="connsiteX60" fmla="*/ 199949 w 455980"/>
                <a:gd name="connsiteY60" fmla="*/ 58521 h 715670"/>
                <a:gd name="connsiteX61" fmla="*/ 210312 w 455980"/>
                <a:gd name="connsiteY61" fmla="*/ 33528 h 715670"/>
                <a:gd name="connsiteX62" fmla="*/ 205435 w 455980"/>
                <a:gd name="connsiteY62" fmla="*/ 3657 h 715670"/>
                <a:gd name="connsiteX63" fmla="*/ 214579 w 455980"/>
                <a:gd name="connsiteY63" fmla="*/ 0 h 715670"/>
                <a:gd name="connsiteX64" fmla="*/ 237744 w 455980"/>
                <a:gd name="connsiteY64" fmla="*/ 18288 h 715670"/>
                <a:gd name="connsiteX65" fmla="*/ 248717 w 455980"/>
                <a:gd name="connsiteY65" fmla="*/ 37185 h 715670"/>
                <a:gd name="connsiteX66" fmla="*/ 264567 w 455980"/>
                <a:gd name="connsiteY66" fmla="*/ 46939 h 715670"/>
                <a:gd name="connsiteX67" fmla="*/ 285903 w 455980"/>
                <a:gd name="connsiteY67" fmla="*/ 87782 h 715670"/>
                <a:gd name="connsiteX68" fmla="*/ 311506 w 455980"/>
                <a:gd name="connsiteY68" fmla="*/ 93269 h 715670"/>
                <a:gd name="connsiteX69" fmla="*/ 330403 w 455980"/>
                <a:gd name="connsiteY69" fmla="*/ 82905 h 715670"/>
                <a:gd name="connsiteX70" fmla="*/ 343205 w 455980"/>
                <a:gd name="connsiteY70" fmla="*/ 89611 h 715670"/>
                <a:gd name="connsiteX71" fmla="*/ 363931 w 455980"/>
                <a:gd name="connsiteY71" fmla="*/ 85953 h 715670"/>
                <a:gd name="connsiteX72" fmla="*/ 390754 w 455980"/>
                <a:gd name="connsiteY72" fmla="*/ 104241 h 715670"/>
                <a:gd name="connsiteX73" fmla="*/ 369418 w 455980"/>
                <a:gd name="connsiteY73" fmla="*/ 144475 h 715670"/>
                <a:gd name="connsiteX74" fmla="*/ 379781 w 455980"/>
                <a:gd name="connsiteY74" fmla="*/ 145085 h 715670"/>
                <a:gd name="connsiteX75" fmla="*/ 397459 w 455980"/>
                <a:gd name="connsiteY75" fmla="*/ 165811 h 71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55980" h="715670">
                  <a:moveTo>
                    <a:pt x="397459" y="165811"/>
                  </a:moveTo>
                  <a:lnTo>
                    <a:pt x="366370" y="163982"/>
                  </a:lnTo>
                  <a:lnTo>
                    <a:pt x="361493" y="170078"/>
                  </a:lnTo>
                  <a:lnTo>
                    <a:pt x="333451" y="177393"/>
                  </a:lnTo>
                  <a:lnTo>
                    <a:pt x="295047" y="204216"/>
                  </a:lnTo>
                  <a:lnTo>
                    <a:pt x="293218" y="222504"/>
                  </a:lnTo>
                  <a:lnTo>
                    <a:pt x="284683" y="235915"/>
                  </a:lnTo>
                  <a:lnTo>
                    <a:pt x="288951" y="257251"/>
                  </a:lnTo>
                  <a:lnTo>
                    <a:pt x="268224" y="268224"/>
                  </a:lnTo>
                  <a:lnTo>
                    <a:pt x="269443" y="285293"/>
                  </a:lnTo>
                  <a:lnTo>
                    <a:pt x="260299" y="291998"/>
                  </a:lnTo>
                  <a:lnTo>
                    <a:pt x="276149" y="327355"/>
                  </a:lnTo>
                  <a:lnTo>
                    <a:pt x="296266" y="351129"/>
                  </a:lnTo>
                  <a:lnTo>
                    <a:pt x="290170" y="368198"/>
                  </a:lnTo>
                  <a:lnTo>
                    <a:pt x="313335" y="370027"/>
                  </a:lnTo>
                  <a:lnTo>
                    <a:pt x="327355" y="391363"/>
                  </a:lnTo>
                  <a:lnTo>
                    <a:pt x="357835" y="391973"/>
                  </a:lnTo>
                  <a:lnTo>
                    <a:pt x="384658" y="369417"/>
                  </a:lnTo>
                  <a:lnTo>
                    <a:pt x="385267" y="428549"/>
                  </a:lnTo>
                  <a:lnTo>
                    <a:pt x="401117" y="432816"/>
                  </a:lnTo>
                  <a:lnTo>
                    <a:pt x="420624" y="426110"/>
                  </a:lnTo>
                  <a:lnTo>
                    <a:pt x="454152" y="489509"/>
                  </a:lnTo>
                  <a:lnTo>
                    <a:pt x="447447" y="502310"/>
                  </a:lnTo>
                  <a:lnTo>
                    <a:pt x="447447" y="530352"/>
                  </a:lnTo>
                  <a:lnTo>
                    <a:pt x="449275" y="563270"/>
                  </a:lnTo>
                  <a:lnTo>
                    <a:pt x="437693" y="582777"/>
                  </a:lnTo>
                  <a:lnTo>
                    <a:pt x="445008" y="597408"/>
                  </a:lnTo>
                  <a:lnTo>
                    <a:pt x="438303" y="610819"/>
                  </a:lnTo>
                  <a:lnTo>
                    <a:pt x="455981" y="643737"/>
                  </a:lnTo>
                  <a:lnTo>
                    <a:pt x="438303" y="685800"/>
                  </a:lnTo>
                  <a:lnTo>
                    <a:pt x="431597" y="705917"/>
                  </a:lnTo>
                  <a:lnTo>
                    <a:pt x="414528" y="715670"/>
                  </a:lnTo>
                  <a:lnTo>
                    <a:pt x="378562" y="693115"/>
                  </a:lnTo>
                  <a:lnTo>
                    <a:pt x="373685" y="677265"/>
                  </a:lnTo>
                  <a:lnTo>
                    <a:pt x="302362" y="638251"/>
                  </a:lnTo>
                  <a:lnTo>
                    <a:pt x="237135" y="594969"/>
                  </a:lnTo>
                  <a:lnTo>
                    <a:pt x="208483" y="571195"/>
                  </a:lnTo>
                  <a:lnTo>
                    <a:pt x="191415" y="538886"/>
                  </a:lnTo>
                  <a:lnTo>
                    <a:pt x="196291" y="527304"/>
                  </a:lnTo>
                  <a:lnTo>
                    <a:pt x="163373" y="476097"/>
                  </a:lnTo>
                  <a:lnTo>
                    <a:pt x="124359" y="404165"/>
                  </a:lnTo>
                  <a:lnTo>
                    <a:pt x="87783" y="326136"/>
                  </a:lnTo>
                  <a:lnTo>
                    <a:pt x="73152" y="307848"/>
                  </a:lnTo>
                  <a:lnTo>
                    <a:pt x="60960" y="279197"/>
                  </a:lnTo>
                  <a:lnTo>
                    <a:pt x="32919" y="253593"/>
                  </a:lnTo>
                  <a:lnTo>
                    <a:pt x="7925" y="237744"/>
                  </a:lnTo>
                  <a:lnTo>
                    <a:pt x="18288" y="220675"/>
                  </a:lnTo>
                  <a:lnTo>
                    <a:pt x="0" y="182880"/>
                  </a:lnTo>
                  <a:lnTo>
                    <a:pt x="10363" y="155448"/>
                  </a:lnTo>
                  <a:lnTo>
                    <a:pt x="37186" y="131064"/>
                  </a:lnTo>
                  <a:lnTo>
                    <a:pt x="41453" y="147523"/>
                  </a:lnTo>
                  <a:lnTo>
                    <a:pt x="31699" y="156667"/>
                  </a:lnTo>
                  <a:lnTo>
                    <a:pt x="33528" y="170688"/>
                  </a:lnTo>
                  <a:lnTo>
                    <a:pt x="47549" y="167640"/>
                  </a:lnTo>
                  <a:lnTo>
                    <a:pt x="61570" y="171907"/>
                  </a:lnTo>
                  <a:lnTo>
                    <a:pt x="76810" y="192024"/>
                  </a:lnTo>
                  <a:lnTo>
                    <a:pt x="95707" y="175565"/>
                  </a:lnTo>
                  <a:lnTo>
                    <a:pt x="101194" y="149352"/>
                  </a:lnTo>
                  <a:lnTo>
                    <a:pt x="121920" y="115214"/>
                  </a:lnTo>
                  <a:lnTo>
                    <a:pt x="162763" y="99974"/>
                  </a:lnTo>
                  <a:lnTo>
                    <a:pt x="199949" y="58521"/>
                  </a:lnTo>
                  <a:lnTo>
                    <a:pt x="210312" y="33528"/>
                  </a:lnTo>
                  <a:lnTo>
                    <a:pt x="205435" y="3657"/>
                  </a:lnTo>
                  <a:lnTo>
                    <a:pt x="214579" y="0"/>
                  </a:lnTo>
                  <a:lnTo>
                    <a:pt x="237744" y="18288"/>
                  </a:lnTo>
                  <a:lnTo>
                    <a:pt x="248717" y="37185"/>
                  </a:lnTo>
                  <a:lnTo>
                    <a:pt x="264567" y="46939"/>
                  </a:lnTo>
                  <a:lnTo>
                    <a:pt x="285903" y="87782"/>
                  </a:lnTo>
                  <a:lnTo>
                    <a:pt x="311506" y="93269"/>
                  </a:lnTo>
                  <a:lnTo>
                    <a:pt x="330403" y="82905"/>
                  </a:lnTo>
                  <a:lnTo>
                    <a:pt x="343205" y="89611"/>
                  </a:lnTo>
                  <a:lnTo>
                    <a:pt x="363931" y="85953"/>
                  </a:lnTo>
                  <a:lnTo>
                    <a:pt x="390754" y="104241"/>
                  </a:lnTo>
                  <a:lnTo>
                    <a:pt x="369418" y="144475"/>
                  </a:lnTo>
                  <a:lnTo>
                    <a:pt x="379781" y="145085"/>
                  </a:lnTo>
                  <a:lnTo>
                    <a:pt x="397459" y="16581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5" name="Forme libre : forme 174">
              <a:extLst>
                <a:ext uri="{FF2B5EF4-FFF2-40B4-BE49-F238E27FC236}">
                  <a16:creationId xmlns:a16="http://schemas.microsoft.com/office/drawing/2014/main" id="{5AF83487-B9AF-3972-4CDB-EA07F6951771}"/>
                </a:ext>
              </a:extLst>
            </p:cNvPr>
            <p:cNvSpPr/>
            <p:nvPr/>
          </p:nvSpPr>
          <p:spPr>
            <a:xfrm>
              <a:off x="10216286" y="4035551"/>
              <a:ext cx="159105" cy="163372"/>
            </a:xfrm>
            <a:custGeom>
              <a:avLst/>
              <a:gdLst>
                <a:gd name="connsiteX0" fmla="*/ 149961 w 159105"/>
                <a:gd name="connsiteY0" fmla="*/ 52425 h 163372"/>
                <a:gd name="connsiteX1" fmla="*/ 155448 w 159105"/>
                <a:gd name="connsiteY1" fmla="*/ 78638 h 163372"/>
                <a:gd name="connsiteX2" fmla="*/ 159105 w 159105"/>
                <a:gd name="connsiteY2" fmla="*/ 100584 h 163372"/>
                <a:gd name="connsiteX3" fmla="*/ 149352 w 159105"/>
                <a:gd name="connsiteY3" fmla="*/ 135941 h 163372"/>
                <a:gd name="connsiteX4" fmla="*/ 134112 w 159105"/>
                <a:gd name="connsiteY4" fmla="*/ 96317 h 163372"/>
                <a:gd name="connsiteX5" fmla="*/ 119481 w 159105"/>
                <a:gd name="connsiteY5" fmla="*/ 116433 h 163372"/>
                <a:gd name="connsiteX6" fmla="*/ 132283 w 159105"/>
                <a:gd name="connsiteY6" fmla="*/ 145085 h 163372"/>
                <a:gd name="connsiteX7" fmla="*/ 123748 w 159105"/>
                <a:gd name="connsiteY7" fmla="*/ 163373 h 163372"/>
                <a:gd name="connsiteX8" fmla="*/ 81687 w 159105"/>
                <a:gd name="connsiteY8" fmla="*/ 140817 h 163372"/>
                <a:gd name="connsiteX9" fmla="*/ 70104 w 159105"/>
                <a:gd name="connsiteY9" fmla="*/ 112166 h 163372"/>
                <a:gd name="connsiteX10" fmla="*/ 79248 w 159105"/>
                <a:gd name="connsiteY10" fmla="*/ 93878 h 163372"/>
                <a:gd name="connsiteX11" fmla="*/ 56083 w 159105"/>
                <a:gd name="connsiteY11" fmla="*/ 74981 h 163372"/>
                <a:gd name="connsiteX12" fmla="*/ 46329 w 159105"/>
                <a:gd name="connsiteY12" fmla="*/ 91440 h 163372"/>
                <a:gd name="connsiteX13" fmla="*/ 30480 w 159105"/>
                <a:gd name="connsiteY13" fmla="*/ 89611 h 163372"/>
                <a:gd name="connsiteX14" fmla="*/ 6096 w 159105"/>
                <a:gd name="connsiteY14" fmla="*/ 111557 h 163372"/>
                <a:gd name="connsiteX15" fmla="*/ 0 w 159105"/>
                <a:gd name="connsiteY15" fmla="*/ 99974 h 163372"/>
                <a:gd name="connsiteX16" fmla="*/ 10972 w 159105"/>
                <a:gd name="connsiteY16" fmla="*/ 67056 h 163372"/>
                <a:gd name="connsiteX17" fmla="*/ 31699 w 159105"/>
                <a:gd name="connsiteY17" fmla="*/ 56083 h 163372"/>
                <a:gd name="connsiteX18" fmla="*/ 49377 w 159105"/>
                <a:gd name="connsiteY18" fmla="*/ 41453 h 163372"/>
                <a:gd name="connsiteX19" fmla="*/ 62788 w 159105"/>
                <a:gd name="connsiteY19" fmla="*/ 59131 h 163372"/>
                <a:gd name="connsiteX20" fmla="*/ 88392 w 159105"/>
                <a:gd name="connsiteY20" fmla="*/ 48768 h 163372"/>
                <a:gd name="connsiteX21" fmla="*/ 92659 w 159105"/>
                <a:gd name="connsiteY21" fmla="*/ 31089 h 163372"/>
                <a:gd name="connsiteX22" fmla="*/ 117043 w 159105"/>
                <a:gd name="connsiteY22" fmla="*/ 29870 h 163372"/>
                <a:gd name="connsiteX23" fmla="*/ 112167 w 159105"/>
                <a:gd name="connsiteY23" fmla="*/ 0 h 163372"/>
                <a:gd name="connsiteX24" fmla="*/ 142036 w 159105"/>
                <a:gd name="connsiteY24" fmla="*/ 18288 h 163372"/>
                <a:gd name="connsiteX25" fmla="*/ 146304 w 159105"/>
                <a:gd name="connsiteY25" fmla="*/ 37795 h 163372"/>
                <a:gd name="connsiteX26" fmla="*/ 149961 w 159105"/>
                <a:gd name="connsiteY26" fmla="*/ 52425 h 16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9105" h="163372">
                  <a:moveTo>
                    <a:pt x="149961" y="52425"/>
                  </a:moveTo>
                  <a:lnTo>
                    <a:pt x="155448" y="78638"/>
                  </a:lnTo>
                  <a:lnTo>
                    <a:pt x="159105" y="100584"/>
                  </a:lnTo>
                  <a:lnTo>
                    <a:pt x="149352" y="135941"/>
                  </a:lnTo>
                  <a:lnTo>
                    <a:pt x="134112" y="96317"/>
                  </a:lnTo>
                  <a:lnTo>
                    <a:pt x="119481" y="116433"/>
                  </a:lnTo>
                  <a:lnTo>
                    <a:pt x="132283" y="145085"/>
                  </a:lnTo>
                  <a:lnTo>
                    <a:pt x="123748" y="163373"/>
                  </a:lnTo>
                  <a:lnTo>
                    <a:pt x="81687" y="140817"/>
                  </a:lnTo>
                  <a:lnTo>
                    <a:pt x="70104" y="112166"/>
                  </a:lnTo>
                  <a:lnTo>
                    <a:pt x="79248" y="93878"/>
                  </a:lnTo>
                  <a:lnTo>
                    <a:pt x="56083" y="74981"/>
                  </a:lnTo>
                  <a:lnTo>
                    <a:pt x="46329" y="91440"/>
                  </a:lnTo>
                  <a:lnTo>
                    <a:pt x="30480" y="89611"/>
                  </a:lnTo>
                  <a:lnTo>
                    <a:pt x="6096" y="111557"/>
                  </a:lnTo>
                  <a:lnTo>
                    <a:pt x="0" y="99974"/>
                  </a:lnTo>
                  <a:lnTo>
                    <a:pt x="10972" y="67056"/>
                  </a:lnTo>
                  <a:lnTo>
                    <a:pt x="31699" y="56083"/>
                  </a:lnTo>
                  <a:lnTo>
                    <a:pt x="49377" y="41453"/>
                  </a:lnTo>
                  <a:lnTo>
                    <a:pt x="62788" y="59131"/>
                  </a:lnTo>
                  <a:lnTo>
                    <a:pt x="88392" y="48768"/>
                  </a:lnTo>
                  <a:lnTo>
                    <a:pt x="92659" y="31089"/>
                  </a:lnTo>
                  <a:lnTo>
                    <a:pt x="117043" y="29870"/>
                  </a:lnTo>
                  <a:lnTo>
                    <a:pt x="112167" y="0"/>
                  </a:lnTo>
                  <a:lnTo>
                    <a:pt x="142036" y="18288"/>
                  </a:lnTo>
                  <a:lnTo>
                    <a:pt x="146304" y="37795"/>
                  </a:lnTo>
                  <a:lnTo>
                    <a:pt x="149961" y="524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6" name="Forme libre : forme 175">
              <a:extLst>
                <a:ext uri="{FF2B5EF4-FFF2-40B4-BE49-F238E27FC236}">
                  <a16:creationId xmlns:a16="http://schemas.microsoft.com/office/drawing/2014/main" id="{12165ECC-3F91-0375-17E8-445003EC3C57}"/>
                </a:ext>
              </a:extLst>
            </p:cNvPr>
            <p:cNvSpPr/>
            <p:nvPr/>
          </p:nvSpPr>
          <p:spPr>
            <a:xfrm>
              <a:off x="10224210" y="3977639"/>
              <a:ext cx="53035" cy="86563"/>
            </a:xfrm>
            <a:custGeom>
              <a:avLst/>
              <a:gdLst>
                <a:gd name="connsiteX0" fmla="*/ 53036 w 53035"/>
                <a:gd name="connsiteY0" fmla="*/ 37185 h 86563"/>
                <a:gd name="connsiteX1" fmla="*/ 42063 w 53035"/>
                <a:gd name="connsiteY1" fmla="*/ 49987 h 86563"/>
                <a:gd name="connsiteX2" fmla="*/ 33528 w 53035"/>
                <a:gd name="connsiteY2" fmla="*/ 74981 h 86563"/>
                <a:gd name="connsiteX3" fmla="*/ 23775 w 53035"/>
                <a:gd name="connsiteY3" fmla="*/ 86563 h 86563"/>
                <a:gd name="connsiteX4" fmla="*/ 0 w 53035"/>
                <a:gd name="connsiteY4" fmla="*/ 59741 h 86563"/>
                <a:gd name="connsiteX5" fmla="*/ 6096 w 53035"/>
                <a:gd name="connsiteY5" fmla="*/ 48768 h 86563"/>
                <a:gd name="connsiteX6" fmla="*/ 14021 w 53035"/>
                <a:gd name="connsiteY6" fmla="*/ 37795 h 86563"/>
                <a:gd name="connsiteX7" fmla="*/ 15240 w 53035"/>
                <a:gd name="connsiteY7" fmla="*/ 14021 h 86563"/>
                <a:gd name="connsiteX8" fmla="*/ 34138 w 53035"/>
                <a:gd name="connsiteY8" fmla="*/ 11582 h 86563"/>
                <a:gd name="connsiteX9" fmla="*/ 31090 w 53035"/>
                <a:gd name="connsiteY9" fmla="*/ 37795 h 86563"/>
                <a:gd name="connsiteX10" fmla="*/ 53036 w 53035"/>
                <a:gd name="connsiteY10" fmla="*/ 0 h 86563"/>
                <a:gd name="connsiteX11" fmla="*/ 53036 w 53035"/>
                <a:gd name="connsiteY11" fmla="*/ 37185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35" h="86563">
                  <a:moveTo>
                    <a:pt x="53036" y="37185"/>
                  </a:moveTo>
                  <a:lnTo>
                    <a:pt x="42063" y="49987"/>
                  </a:lnTo>
                  <a:lnTo>
                    <a:pt x="33528" y="74981"/>
                  </a:lnTo>
                  <a:lnTo>
                    <a:pt x="23775" y="86563"/>
                  </a:lnTo>
                  <a:lnTo>
                    <a:pt x="0" y="59741"/>
                  </a:lnTo>
                  <a:lnTo>
                    <a:pt x="6096" y="48768"/>
                  </a:lnTo>
                  <a:lnTo>
                    <a:pt x="14021" y="37795"/>
                  </a:lnTo>
                  <a:lnTo>
                    <a:pt x="15240" y="14021"/>
                  </a:lnTo>
                  <a:lnTo>
                    <a:pt x="34138" y="11582"/>
                  </a:lnTo>
                  <a:lnTo>
                    <a:pt x="31090" y="37795"/>
                  </a:lnTo>
                  <a:lnTo>
                    <a:pt x="53036" y="0"/>
                  </a:lnTo>
                  <a:lnTo>
                    <a:pt x="53036" y="3718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7" name="Forme libre : forme 176">
              <a:extLst>
                <a:ext uri="{FF2B5EF4-FFF2-40B4-BE49-F238E27FC236}">
                  <a16:creationId xmlns:a16="http://schemas.microsoft.com/office/drawing/2014/main" id="{81AA2573-3C13-E6D7-FD7A-7E62A88ED045}"/>
                </a:ext>
              </a:extLst>
            </p:cNvPr>
            <p:cNvSpPr/>
            <p:nvPr/>
          </p:nvSpPr>
          <p:spPr>
            <a:xfrm>
              <a:off x="10049256" y="3972152"/>
              <a:ext cx="79857" cy="117652"/>
            </a:xfrm>
            <a:custGeom>
              <a:avLst/>
              <a:gdLst>
                <a:gd name="connsiteX0" fmla="*/ 43281 w 79857"/>
                <a:gd name="connsiteY0" fmla="*/ 80467 h 117652"/>
                <a:gd name="connsiteX1" fmla="*/ 0 w 79857"/>
                <a:gd name="connsiteY1" fmla="*/ 117653 h 117652"/>
                <a:gd name="connsiteX2" fmla="*/ 14631 w 79857"/>
                <a:gd name="connsiteY2" fmla="*/ 90221 h 117652"/>
                <a:gd name="connsiteX3" fmla="*/ 37795 w 79857"/>
                <a:gd name="connsiteY3" fmla="*/ 65837 h 117652"/>
                <a:gd name="connsiteX4" fmla="*/ 56083 w 79857"/>
                <a:gd name="connsiteY4" fmla="*/ 39015 h 117652"/>
                <a:gd name="connsiteX5" fmla="*/ 70104 w 79857"/>
                <a:gd name="connsiteY5" fmla="*/ 0 h 117652"/>
                <a:gd name="connsiteX6" fmla="*/ 79857 w 79857"/>
                <a:gd name="connsiteY6" fmla="*/ 32309 h 117652"/>
                <a:gd name="connsiteX7" fmla="*/ 58521 w 79857"/>
                <a:gd name="connsiteY7" fmla="*/ 53645 h 117652"/>
                <a:gd name="connsiteX8" fmla="*/ 43281 w 79857"/>
                <a:gd name="connsiteY8" fmla="*/ 80467 h 1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7" h="117652">
                  <a:moveTo>
                    <a:pt x="43281" y="80467"/>
                  </a:moveTo>
                  <a:lnTo>
                    <a:pt x="0" y="117653"/>
                  </a:lnTo>
                  <a:lnTo>
                    <a:pt x="14631" y="90221"/>
                  </a:lnTo>
                  <a:lnTo>
                    <a:pt x="37795" y="65837"/>
                  </a:lnTo>
                  <a:lnTo>
                    <a:pt x="56083" y="39015"/>
                  </a:lnTo>
                  <a:lnTo>
                    <a:pt x="70104" y="0"/>
                  </a:lnTo>
                  <a:lnTo>
                    <a:pt x="79857" y="32309"/>
                  </a:lnTo>
                  <a:lnTo>
                    <a:pt x="58521" y="53645"/>
                  </a:lnTo>
                  <a:lnTo>
                    <a:pt x="43281" y="804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8" name="Forme libre : forme 177">
              <a:extLst>
                <a:ext uri="{FF2B5EF4-FFF2-40B4-BE49-F238E27FC236}">
                  <a16:creationId xmlns:a16="http://schemas.microsoft.com/office/drawing/2014/main" id="{508E760E-E912-E2D1-39B4-F45BA637B15B}"/>
                </a:ext>
              </a:extLst>
            </p:cNvPr>
            <p:cNvSpPr/>
            <p:nvPr/>
          </p:nvSpPr>
          <p:spPr>
            <a:xfrm>
              <a:off x="10199217" y="3952036"/>
              <a:ext cx="44501" cy="56692"/>
            </a:xfrm>
            <a:custGeom>
              <a:avLst/>
              <a:gdLst>
                <a:gd name="connsiteX0" fmla="*/ 0 w 44501"/>
                <a:gd name="connsiteY0" fmla="*/ 0 h 56692"/>
                <a:gd name="connsiteX1" fmla="*/ 21945 w 44501"/>
                <a:gd name="connsiteY1" fmla="*/ 12192 h 56692"/>
                <a:gd name="connsiteX2" fmla="*/ 43281 w 44501"/>
                <a:gd name="connsiteY2" fmla="*/ 12192 h 56692"/>
                <a:gd name="connsiteX3" fmla="*/ 44501 w 44501"/>
                <a:gd name="connsiteY3" fmla="*/ 28042 h 56692"/>
                <a:gd name="connsiteX4" fmla="*/ 30480 w 44501"/>
                <a:gd name="connsiteY4" fmla="*/ 45110 h 56692"/>
                <a:gd name="connsiteX5" fmla="*/ 9753 w 44501"/>
                <a:gd name="connsiteY5" fmla="*/ 56693 h 56692"/>
                <a:gd name="connsiteX6" fmla="*/ 6705 w 44501"/>
                <a:gd name="connsiteY6" fmla="*/ 38405 h 56692"/>
                <a:gd name="connsiteX7" fmla="*/ 7316 w 44501"/>
                <a:gd name="connsiteY7" fmla="*/ 18288 h 56692"/>
                <a:gd name="connsiteX8" fmla="*/ 0 w 44501"/>
                <a:gd name="connsiteY8" fmla="*/ 0 h 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01" h="56692">
                  <a:moveTo>
                    <a:pt x="0" y="0"/>
                  </a:moveTo>
                  <a:lnTo>
                    <a:pt x="21945" y="12192"/>
                  </a:lnTo>
                  <a:lnTo>
                    <a:pt x="43281" y="12192"/>
                  </a:lnTo>
                  <a:lnTo>
                    <a:pt x="44501" y="28042"/>
                  </a:lnTo>
                  <a:lnTo>
                    <a:pt x="30480" y="45110"/>
                  </a:lnTo>
                  <a:lnTo>
                    <a:pt x="9753" y="56693"/>
                  </a:lnTo>
                  <a:lnTo>
                    <a:pt x="6705" y="38405"/>
                  </a:lnTo>
                  <a:lnTo>
                    <a:pt x="7316" y="18288"/>
                  </a:lnTo>
                  <a:lnTo>
                    <a:pt x="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19" name="Forme libre : forme 178">
              <a:extLst>
                <a:ext uri="{FF2B5EF4-FFF2-40B4-BE49-F238E27FC236}">
                  <a16:creationId xmlns:a16="http://schemas.microsoft.com/office/drawing/2014/main" id="{32C710E1-AB7A-6A26-224A-4B9FF671B252}"/>
                </a:ext>
              </a:extLst>
            </p:cNvPr>
            <p:cNvSpPr/>
            <p:nvPr/>
          </p:nvSpPr>
          <p:spPr>
            <a:xfrm>
              <a:off x="10277856" y="3925823"/>
              <a:ext cx="58521" cy="95097"/>
            </a:xfrm>
            <a:custGeom>
              <a:avLst/>
              <a:gdLst>
                <a:gd name="connsiteX0" fmla="*/ 43891 w 58521"/>
                <a:gd name="connsiteY0" fmla="*/ 15240 h 95097"/>
                <a:gd name="connsiteX1" fmla="*/ 58521 w 58521"/>
                <a:gd name="connsiteY1" fmla="*/ 59131 h 95097"/>
                <a:gd name="connsiteX2" fmla="*/ 31089 w 58521"/>
                <a:gd name="connsiteY2" fmla="*/ 48768 h 95097"/>
                <a:gd name="connsiteX3" fmla="*/ 32919 w 58521"/>
                <a:gd name="connsiteY3" fmla="*/ 62179 h 95097"/>
                <a:gd name="connsiteX4" fmla="*/ 43891 w 58521"/>
                <a:gd name="connsiteY4" fmla="*/ 85953 h 95097"/>
                <a:gd name="connsiteX5" fmla="*/ 28041 w 58521"/>
                <a:gd name="connsiteY5" fmla="*/ 95097 h 95097"/>
                <a:gd name="connsiteX6" fmla="*/ 24384 w 58521"/>
                <a:gd name="connsiteY6" fmla="*/ 67056 h 95097"/>
                <a:gd name="connsiteX7" fmla="*/ 13411 w 58521"/>
                <a:gd name="connsiteY7" fmla="*/ 65227 h 95097"/>
                <a:gd name="connsiteX8" fmla="*/ 6096 w 58521"/>
                <a:gd name="connsiteY8" fmla="*/ 41453 h 95097"/>
                <a:gd name="connsiteX9" fmla="*/ 26213 w 58521"/>
                <a:gd name="connsiteY9" fmla="*/ 44501 h 95097"/>
                <a:gd name="connsiteX10" fmla="*/ 24384 w 58521"/>
                <a:gd name="connsiteY10" fmla="*/ 29870 h 95097"/>
                <a:gd name="connsiteX11" fmla="*/ 0 w 58521"/>
                <a:gd name="connsiteY11" fmla="*/ 0 h 95097"/>
                <a:gd name="connsiteX12" fmla="*/ 32919 w 58521"/>
                <a:gd name="connsiteY12" fmla="*/ 609 h 95097"/>
                <a:gd name="connsiteX13" fmla="*/ 43891 w 58521"/>
                <a:gd name="connsiteY13" fmla="*/ 15240 h 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21" h="95097">
                  <a:moveTo>
                    <a:pt x="43891" y="15240"/>
                  </a:moveTo>
                  <a:lnTo>
                    <a:pt x="58521" y="59131"/>
                  </a:lnTo>
                  <a:lnTo>
                    <a:pt x="31089" y="48768"/>
                  </a:lnTo>
                  <a:lnTo>
                    <a:pt x="32919" y="62179"/>
                  </a:lnTo>
                  <a:lnTo>
                    <a:pt x="43891" y="85953"/>
                  </a:lnTo>
                  <a:lnTo>
                    <a:pt x="28041" y="95097"/>
                  </a:lnTo>
                  <a:lnTo>
                    <a:pt x="24384" y="67056"/>
                  </a:lnTo>
                  <a:lnTo>
                    <a:pt x="13411" y="65227"/>
                  </a:lnTo>
                  <a:lnTo>
                    <a:pt x="6096" y="41453"/>
                  </a:lnTo>
                  <a:lnTo>
                    <a:pt x="26213" y="44501"/>
                  </a:lnTo>
                  <a:lnTo>
                    <a:pt x="24384" y="29870"/>
                  </a:lnTo>
                  <a:lnTo>
                    <a:pt x="0" y="0"/>
                  </a:lnTo>
                  <a:lnTo>
                    <a:pt x="32919" y="609"/>
                  </a:lnTo>
                  <a:lnTo>
                    <a:pt x="43891" y="1524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0" name="Forme libre : forme 179">
              <a:extLst>
                <a:ext uri="{FF2B5EF4-FFF2-40B4-BE49-F238E27FC236}">
                  <a16:creationId xmlns:a16="http://schemas.microsoft.com/office/drawing/2014/main" id="{CC77B7FE-07B2-4827-46A9-66E32012C933}"/>
                </a:ext>
              </a:extLst>
            </p:cNvPr>
            <p:cNvSpPr/>
            <p:nvPr/>
          </p:nvSpPr>
          <p:spPr>
            <a:xfrm>
              <a:off x="10138257" y="3890466"/>
              <a:ext cx="43281" cy="49377"/>
            </a:xfrm>
            <a:custGeom>
              <a:avLst/>
              <a:gdLst>
                <a:gd name="connsiteX0" fmla="*/ 43281 w 43281"/>
                <a:gd name="connsiteY0" fmla="*/ 15240 h 49377"/>
                <a:gd name="connsiteX1" fmla="*/ 37796 w 43281"/>
                <a:gd name="connsiteY1" fmla="*/ 49378 h 49377"/>
                <a:gd name="connsiteX2" fmla="*/ 21336 w 43281"/>
                <a:gd name="connsiteY2" fmla="*/ 29870 h 49377"/>
                <a:gd name="connsiteX3" fmla="*/ 0 w 43281"/>
                <a:gd name="connsiteY3" fmla="*/ 0 h 49377"/>
                <a:gd name="connsiteX4" fmla="*/ 29261 w 43281"/>
                <a:gd name="connsiteY4" fmla="*/ 1219 h 49377"/>
                <a:gd name="connsiteX5" fmla="*/ 43281 w 43281"/>
                <a:gd name="connsiteY5" fmla="*/ 15240 h 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81" h="49377">
                  <a:moveTo>
                    <a:pt x="43281" y="15240"/>
                  </a:moveTo>
                  <a:lnTo>
                    <a:pt x="37796" y="49378"/>
                  </a:lnTo>
                  <a:lnTo>
                    <a:pt x="21336" y="29870"/>
                  </a:lnTo>
                  <a:lnTo>
                    <a:pt x="0" y="0"/>
                  </a:lnTo>
                  <a:lnTo>
                    <a:pt x="29261" y="1219"/>
                  </a:lnTo>
                  <a:lnTo>
                    <a:pt x="43281" y="1524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1" name="Forme libre : forme 180">
              <a:extLst>
                <a:ext uri="{FF2B5EF4-FFF2-40B4-BE49-F238E27FC236}">
                  <a16:creationId xmlns:a16="http://schemas.microsoft.com/office/drawing/2014/main" id="{55A81E0C-D1E4-3811-1875-CD1C9A28EC7B}"/>
                </a:ext>
              </a:extLst>
            </p:cNvPr>
            <p:cNvSpPr/>
            <p:nvPr/>
          </p:nvSpPr>
          <p:spPr>
            <a:xfrm>
              <a:off x="10107168" y="3692956"/>
              <a:ext cx="165810" cy="233476"/>
            </a:xfrm>
            <a:custGeom>
              <a:avLst/>
              <a:gdLst>
                <a:gd name="connsiteX0" fmla="*/ 34747 w 165810"/>
                <a:gd name="connsiteY0" fmla="*/ 0 h 233476"/>
                <a:gd name="connsiteX1" fmla="*/ 57912 w 165810"/>
                <a:gd name="connsiteY1" fmla="*/ 11582 h 233476"/>
                <a:gd name="connsiteX2" fmla="*/ 66447 w 165810"/>
                <a:gd name="connsiteY2" fmla="*/ 1219 h 233476"/>
                <a:gd name="connsiteX3" fmla="*/ 71323 w 165810"/>
                <a:gd name="connsiteY3" fmla="*/ 10973 h 233476"/>
                <a:gd name="connsiteX4" fmla="*/ 68885 w 165810"/>
                <a:gd name="connsiteY4" fmla="*/ 27432 h 233476"/>
                <a:gd name="connsiteX5" fmla="*/ 84735 w 165810"/>
                <a:gd name="connsiteY5" fmla="*/ 55474 h 233476"/>
                <a:gd name="connsiteX6" fmla="*/ 81077 w 165810"/>
                <a:gd name="connsiteY6" fmla="*/ 87782 h 233476"/>
                <a:gd name="connsiteX7" fmla="*/ 63399 w 165810"/>
                <a:gd name="connsiteY7" fmla="*/ 100584 h 233476"/>
                <a:gd name="connsiteX8" fmla="*/ 62789 w 165810"/>
                <a:gd name="connsiteY8" fmla="*/ 132283 h 233476"/>
                <a:gd name="connsiteX9" fmla="*/ 74981 w 165810"/>
                <a:gd name="connsiteY9" fmla="*/ 163373 h 233476"/>
                <a:gd name="connsiteX10" fmla="*/ 93269 w 165810"/>
                <a:gd name="connsiteY10" fmla="*/ 167640 h 233476"/>
                <a:gd name="connsiteX11" fmla="*/ 107899 w 165810"/>
                <a:gd name="connsiteY11" fmla="*/ 163373 h 233476"/>
                <a:gd name="connsiteX12" fmla="*/ 153619 w 165810"/>
                <a:gd name="connsiteY12" fmla="*/ 184709 h 233476"/>
                <a:gd name="connsiteX13" fmla="*/ 153009 w 165810"/>
                <a:gd name="connsiteY13" fmla="*/ 206045 h 233476"/>
                <a:gd name="connsiteX14" fmla="*/ 165811 w 165810"/>
                <a:gd name="connsiteY14" fmla="*/ 215798 h 233476"/>
                <a:gd name="connsiteX15" fmla="*/ 163983 w 165810"/>
                <a:gd name="connsiteY15" fmla="*/ 233477 h 233476"/>
                <a:gd name="connsiteX16" fmla="*/ 135331 w 165810"/>
                <a:gd name="connsiteY16" fmla="*/ 214579 h 233476"/>
                <a:gd name="connsiteX17" fmla="*/ 120091 w 165810"/>
                <a:gd name="connsiteY17" fmla="*/ 193853 h 233476"/>
                <a:gd name="connsiteX18" fmla="*/ 112776 w 165810"/>
                <a:gd name="connsiteY18" fmla="*/ 208483 h 233476"/>
                <a:gd name="connsiteX19" fmla="*/ 88392 w 165810"/>
                <a:gd name="connsiteY19" fmla="*/ 184709 h 233476"/>
                <a:gd name="connsiteX20" fmla="*/ 57912 w 165810"/>
                <a:gd name="connsiteY20" fmla="*/ 190805 h 233476"/>
                <a:gd name="connsiteX21" fmla="*/ 39624 w 165810"/>
                <a:gd name="connsiteY21" fmla="*/ 182270 h 233476"/>
                <a:gd name="connsiteX22" fmla="*/ 39015 w 165810"/>
                <a:gd name="connsiteY22" fmla="*/ 165811 h 233476"/>
                <a:gd name="connsiteX23" fmla="*/ 48768 w 165810"/>
                <a:gd name="connsiteY23" fmla="*/ 156058 h 233476"/>
                <a:gd name="connsiteX24" fmla="*/ 37185 w 165810"/>
                <a:gd name="connsiteY24" fmla="*/ 146914 h 233476"/>
                <a:gd name="connsiteX25" fmla="*/ 34747 w 165810"/>
                <a:gd name="connsiteY25" fmla="*/ 160934 h 233476"/>
                <a:gd name="connsiteX26" fmla="*/ 14631 w 165810"/>
                <a:gd name="connsiteY26" fmla="*/ 138379 h 233476"/>
                <a:gd name="connsiteX27" fmla="*/ 6705 w 165810"/>
                <a:gd name="connsiteY27" fmla="*/ 121310 h 233476"/>
                <a:gd name="connsiteX28" fmla="*/ 0 w 165810"/>
                <a:gd name="connsiteY28" fmla="*/ 84125 h 233476"/>
                <a:gd name="connsiteX29" fmla="*/ 15849 w 165810"/>
                <a:gd name="connsiteY29" fmla="*/ 96926 h 233476"/>
                <a:gd name="connsiteX30" fmla="*/ 9144 w 165810"/>
                <a:gd name="connsiteY30" fmla="*/ 35357 h 233476"/>
                <a:gd name="connsiteX31" fmla="*/ 14021 w 165810"/>
                <a:gd name="connsiteY31" fmla="*/ 0 h 233476"/>
                <a:gd name="connsiteX32" fmla="*/ 34747 w 165810"/>
                <a:gd name="connsiteY32" fmla="*/ 0 h 23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810" h="233476">
                  <a:moveTo>
                    <a:pt x="34747" y="0"/>
                  </a:moveTo>
                  <a:lnTo>
                    <a:pt x="57912" y="11582"/>
                  </a:lnTo>
                  <a:lnTo>
                    <a:pt x="66447" y="1219"/>
                  </a:lnTo>
                  <a:lnTo>
                    <a:pt x="71323" y="10973"/>
                  </a:lnTo>
                  <a:lnTo>
                    <a:pt x="68885" y="27432"/>
                  </a:lnTo>
                  <a:lnTo>
                    <a:pt x="84735" y="55474"/>
                  </a:lnTo>
                  <a:lnTo>
                    <a:pt x="81077" y="87782"/>
                  </a:lnTo>
                  <a:lnTo>
                    <a:pt x="63399" y="100584"/>
                  </a:lnTo>
                  <a:lnTo>
                    <a:pt x="62789" y="132283"/>
                  </a:lnTo>
                  <a:lnTo>
                    <a:pt x="74981" y="163373"/>
                  </a:lnTo>
                  <a:lnTo>
                    <a:pt x="93269" y="167640"/>
                  </a:lnTo>
                  <a:lnTo>
                    <a:pt x="107899" y="163373"/>
                  </a:lnTo>
                  <a:lnTo>
                    <a:pt x="153619" y="184709"/>
                  </a:lnTo>
                  <a:lnTo>
                    <a:pt x="153009" y="206045"/>
                  </a:lnTo>
                  <a:lnTo>
                    <a:pt x="165811" y="215798"/>
                  </a:lnTo>
                  <a:lnTo>
                    <a:pt x="163983" y="233477"/>
                  </a:lnTo>
                  <a:lnTo>
                    <a:pt x="135331" y="214579"/>
                  </a:lnTo>
                  <a:lnTo>
                    <a:pt x="120091" y="193853"/>
                  </a:lnTo>
                  <a:lnTo>
                    <a:pt x="112776" y="208483"/>
                  </a:lnTo>
                  <a:lnTo>
                    <a:pt x="88392" y="184709"/>
                  </a:lnTo>
                  <a:lnTo>
                    <a:pt x="57912" y="190805"/>
                  </a:lnTo>
                  <a:lnTo>
                    <a:pt x="39624" y="182270"/>
                  </a:lnTo>
                  <a:lnTo>
                    <a:pt x="39015" y="165811"/>
                  </a:lnTo>
                  <a:lnTo>
                    <a:pt x="48768" y="156058"/>
                  </a:lnTo>
                  <a:lnTo>
                    <a:pt x="37185" y="146914"/>
                  </a:lnTo>
                  <a:lnTo>
                    <a:pt x="34747" y="160934"/>
                  </a:lnTo>
                  <a:lnTo>
                    <a:pt x="14631" y="138379"/>
                  </a:lnTo>
                  <a:lnTo>
                    <a:pt x="6705" y="121310"/>
                  </a:lnTo>
                  <a:lnTo>
                    <a:pt x="0" y="84125"/>
                  </a:lnTo>
                  <a:lnTo>
                    <a:pt x="15849" y="96926"/>
                  </a:lnTo>
                  <a:lnTo>
                    <a:pt x="9144" y="35357"/>
                  </a:lnTo>
                  <a:lnTo>
                    <a:pt x="14021" y="0"/>
                  </a:lnTo>
                  <a:lnTo>
                    <a:pt x="3474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2" name="Forme libre : forme 181">
              <a:extLst>
                <a:ext uri="{FF2B5EF4-FFF2-40B4-BE49-F238E27FC236}">
                  <a16:creationId xmlns:a16="http://schemas.microsoft.com/office/drawing/2014/main" id="{2E07AD5F-5CEF-74D1-D17E-12BC6326701C}"/>
                </a:ext>
              </a:extLst>
            </p:cNvPr>
            <p:cNvSpPr/>
            <p:nvPr/>
          </p:nvSpPr>
          <p:spPr>
            <a:xfrm>
              <a:off x="11345874" y="4614671"/>
              <a:ext cx="47549" cy="73761"/>
            </a:xfrm>
            <a:custGeom>
              <a:avLst/>
              <a:gdLst>
                <a:gd name="connsiteX0" fmla="*/ 42063 w 47549"/>
                <a:gd name="connsiteY0" fmla="*/ 69494 h 73761"/>
                <a:gd name="connsiteX1" fmla="*/ 32309 w 47549"/>
                <a:gd name="connsiteY1" fmla="*/ 73761 h 73761"/>
                <a:gd name="connsiteX2" fmla="*/ 18288 w 47549"/>
                <a:gd name="connsiteY2" fmla="*/ 58521 h 73761"/>
                <a:gd name="connsiteX3" fmla="*/ 4877 w 47549"/>
                <a:gd name="connsiteY3" fmla="*/ 33528 h 73761"/>
                <a:gd name="connsiteX4" fmla="*/ 0 w 47549"/>
                <a:gd name="connsiteY4" fmla="*/ 3657 h 73761"/>
                <a:gd name="connsiteX5" fmla="*/ 4877 w 47549"/>
                <a:gd name="connsiteY5" fmla="*/ 0 h 73761"/>
                <a:gd name="connsiteX6" fmla="*/ 7925 w 47549"/>
                <a:gd name="connsiteY6" fmla="*/ 11582 h 73761"/>
                <a:gd name="connsiteX7" fmla="*/ 17679 w 47549"/>
                <a:gd name="connsiteY7" fmla="*/ 20726 h 73761"/>
                <a:gd name="connsiteX8" fmla="*/ 32309 w 47549"/>
                <a:gd name="connsiteY8" fmla="*/ 45110 h 73761"/>
                <a:gd name="connsiteX9" fmla="*/ 47549 w 47549"/>
                <a:gd name="connsiteY9" fmla="*/ 58521 h 73761"/>
                <a:gd name="connsiteX10" fmla="*/ 42063 w 47549"/>
                <a:gd name="connsiteY10" fmla="*/ 69494 h 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49" h="73761">
                  <a:moveTo>
                    <a:pt x="42063" y="69494"/>
                  </a:moveTo>
                  <a:lnTo>
                    <a:pt x="32309" y="73761"/>
                  </a:lnTo>
                  <a:lnTo>
                    <a:pt x="18288" y="58521"/>
                  </a:lnTo>
                  <a:lnTo>
                    <a:pt x="4877" y="33528"/>
                  </a:lnTo>
                  <a:lnTo>
                    <a:pt x="0" y="3657"/>
                  </a:lnTo>
                  <a:lnTo>
                    <a:pt x="4877" y="0"/>
                  </a:lnTo>
                  <a:lnTo>
                    <a:pt x="7925" y="11582"/>
                  </a:lnTo>
                  <a:lnTo>
                    <a:pt x="17679" y="20726"/>
                  </a:lnTo>
                  <a:lnTo>
                    <a:pt x="32309" y="45110"/>
                  </a:lnTo>
                  <a:lnTo>
                    <a:pt x="47549" y="58521"/>
                  </a:lnTo>
                  <a:lnTo>
                    <a:pt x="42063" y="6949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3" name="Forme libre : forme 182">
              <a:extLst>
                <a:ext uri="{FF2B5EF4-FFF2-40B4-BE49-F238E27FC236}">
                  <a16:creationId xmlns:a16="http://schemas.microsoft.com/office/drawing/2014/main" id="{410A6823-66ED-BD1B-E0A1-2019354CDD54}"/>
                </a:ext>
              </a:extLst>
            </p:cNvPr>
            <p:cNvSpPr/>
            <p:nvPr/>
          </p:nvSpPr>
          <p:spPr>
            <a:xfrm>
              <a:off x="11130077" y="4579924"/>
              <a:ext cx="142645" cy="84734"/>
            </a:xfrm>
            <a:custGeom>
              <a:avLst/>
              <a:gdLst>
                <a:gd name="connsiteX0" fmla="*/ 127406 w 142645"/>
                <a:gd name="connsiteY0" fmla="*/ 51816 h 84734"/>
                <a:gd name="connsiteX1" fmla="*/ 109118 w 142645"/>
                <a:gd name="connsiteY1" fmla="*/ 54864 h 84734"/>
                <a:gd name="connsiteX2" fmla="*/ 103022 w 142645"/>
                <a:gd name="connsiteY2" fmla="*/ 65837 h 84734"/>
                <a:gd name="connsiteX3" fmla="*/ 83515 w 142645"/>
                <a:gd name="connsiteY3" fmla="*/ 75591 h 84734"/>
                <a:gd name="connsiteX4" fmla="*/ 65227 w 142645"/>
                <a:gd name="connsiteY4" fmla="*/ 84735 h 84734"/>
                <a:gd name="connsiteX5" fmla="*/ 46329 w 142645"/>
                <a:gd name="connsiteY5" fmla="*/ 84735 h 84734"/>
                <a:gd name="connsiteX6" fmla="*/ 18897 w 142645"/>
                <a:gd name="connsiteY6" fmla="*/ 73152 h 84734"/>
                <a:gd name="connsiteX7" fmla="*/ 0 w 142645"/>
                <a:gd name="connsiteY7" fmla="*/ 62179 h 84734"/>
                <a:gd name="connsiteX8" fmla="*/ 3657 w 142645"/>
                <a:gd name="connsiteY8" fmla="*/ 49987 h 84734"/>
                <a:gd name="connsiteX9" fmla="*/ 34137 w 142645"/>
                <a:gd name="connsiteY9" fmla="*/ 56083 h 84734"/>
                <a:gd name="connsiteX10" fmla="*/ 53644 w 142645"/>
                <a:gd name="connsiteY10" fmla="*/ 53035 h 84734"/>
                <a:gd name="connsiteX11" fmla="*/ 59740 w 142645"/>
                <a:gd name="connsiteY11" fmla="*/ 34137 h 84734"/>
                <a:gd name="connsiteX12" fmla="*/ 65227 w 142645"/>
                <a:gd name="connsiteY12" fmla="*/ 32919 h 84734"/>
                <a:gd name="connsiteX13" fmla="*/ 67056 w 142645"/>
                <a:gd name="connsiteY13" fmla="*/ 53645 h 84734"/>
                <a:gd name="connsiteX14" fmla="*/ 86563 w 142645"/>
                <a:gd name="connsiteY14" fmla="*/ 51207 h 84734"/>
                <a:gd name="connsiteX15" fmla="*/ 97536 w 142645"/>
                <a:gd name="connsiteY15" fmla="*/ 37795 h 84734"/>
                <a:gd name="connsiteX16" fmla="*/ 117652 w 142645"/>
                <a:gd name="connsiteY16" fmla="*/ 23775 h 84734"/>
                <a:gd name="connsiteX17" fmla="*/ 115214 w 142645"/>
                <a:gd name="connsiteY17" fmla="*/ 609 h 84734"/>
                <a:gd name="connsiteX18" fmla="*/ 135940 w 142645"/>
                <a:gd name="connsiteY18" fmla="*/ 0 h 84734"/>
                <a:gd name="connsiteX19" fmla="*/ 142646 w 142645"/>
                <a:gd name="connsiteY19" fmla="*/ 6096 h 84734"/>
                <a:gd name="connsiteX20" fmla="*/ 140208 w 142645"/>
                <a:gd name="connsiteY20" fmla="*/ 28041 h 84734"/>
                <a:gd name="connsiteX21" fmla="*/ 127406 w 142645"/>
                <a:gd name="connsiteY21" fmla="*/ 51816 h 8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645" h="84734">
                  <a:moveTo>
                    <a:pt x="127406" y="51816"/>
                  </a:moveTo>
                  <a:lnTo>
                    <a:pt x="109118" y="54864"/>
                  </a:lnTo>
                  <a:lnTo>
                    <a:pt x="103022" y="65837"/>
                  </a:lnTo>
                  <a:lnTo>
                    <a:pt x="83515" y="75591"/>
                  </a:lnTo>
                  <a:lnTo>
                    <a:pt x="65227" y="84735"/>
                  </a:lnTo>
                  <a:lnTo>
                    <a:pt x="46329" y="84735"/>
                  </a:lnTo>
                  <a:lnTo>
                    <a:pt x="18897" y="73152"/>
                  </a:lnTo>
                  <a:lnTo>
                    <a:pt x="0" y="62179"/>
                  </a:lnTo>
                  <a:lnTo>
                    <a:pt x="3657" y="49987"/>
                  </a:lnTo>
                  <a:lnTo>
                    <a:pt x="34137" y="56083"/>
                  </a:lnTo>
                  <a:lnTo>
                    <a:pt x="53644" y="53035"/>
                  </a:lnTo>
                  <a:lnTo>
                    <a:pt x="59740" y="34137"/>
                  </a:lnTo>
                  <a:lnTo>
                    <a:pt x="65227" y="32919"/>
                  </a:lnTo>
                  <a:lnTo>
                    <a:pt x="67056" y="53645"/>
                  </a:lnTo>
                  <a:lnTo>
                    <a:pt x="86563" y="51207"/>
                  </a:lnTo>
                  <a:lnTo>
                    <a:pt x="97536" y="37795"/>
                  </a:lnTo>
                  <a:lnTo>
                    <a:pt x="117652" y="23775"/>
                  </a:lnTo>
                  <a:lnTo>
                    <a:pt x="115214" y="609"/>
                  </a:lnTo>
                  <a:lnTo>
                    <a:pt x="135940" y="0"/>
                  </a:lnTo>
                  <a:lnTo>
                    <a:pt x="142646" y="6096"/>
                  </a:lnTo>
                  <a:lnTo>
                    <a:pt x="140208" y="28041"/>
                  </a:lnTo>
                  <a:lnTo>
                    <a:pt x="127406" y="5181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4" name="Forme libre : forme 183">
              <a:extLst>
                <a:ext uri="{FF2B5EF4-FFF2-40B4-BE49-F238E27FC236}">
                  <a16:creationId xmlns:a16="http://schemas.microsoft.com/office/drawing/2014/main" id="{5CF4D1DD-60B3-4836-733C-641151066E49}"/>
                </a:ext>
              </a:extLst>
            </p:cNvPr>
            <p:cNvSpPr/>
            <p:nvPr/>
          </p:nvSpPr>
          <p:spPr>
            <a:xfrm>
              <a:off x="10868558" y="4518964"/>
              <a:ext cx="331622" cy="315163"/>
            </a:xfrm>
            <a:custGeom>
              <a:avLst/>
              <a:gdLst>
                <a:gd name="connsiteX0" fmla="*/ 0 w 331622"/>
                <a:gd name="connsiteY0" fmla="*/ 255423 h 315163"/>
                <a:gd name="connsiteX1" fmla="*/ 9753 w 331622"/>
                <a:gd name="connsiteY1" fmla="*/ 127407 h 315163"/>
                <a:gd name="connsiteX2" fmla="*/ 15849 w 331622"/>
                <a:gd name="connsiteY2" fmla="*/ 0 h 315163"/>
                <a:gd name="connsiteX3" fmla="*/ 74371 w 331622"/>
                <a:gd name="connsiteY3" fmla="*/ 26823 h 315163"/>
                <a:gd name="connsiteX4" fmla="*/ 137160 w 331622"/>
                <a:gd name="connsiteY4" fmla="*/ 49377 h 315163"/>
                <a:gd name="connsiteX5" fmla="*/ 159715 w 331622"/>
                <a:gd name="connsiteY5" fmla="*/ 69495 h 315163"/>
                <a:gd name="connsiteX6" fmla="*/ 178003 w 331622"/>
                <a:gd name="connsiteY6" fmla="*/ 89001 h 315163"/>
                <a:gd name="connsiteX7" fmla="*/ 181660 w 331622"/>
                <a:gd name="connsiteY7" fmla="*/ 112167 h 315163"/>
                <a:gd name="connsiteX8" fmla="*/ 237744 w 331622"/>
                <a:gd name="connsiteY8" fmla="*/ 136551 h 315163"/>
                <a:gd name="connsiteX9" fmla="*/ 244449 w 331622"/>
                <a:gd name="connsiteY9" fmla="*/ 157277 h 315163"/>
                <a:gd name="connsiteX10" fmla="*/ 212751 w 331622"/>
                <a:gd name="connsiteY10" fmla="*/ 161544 h 315163"/>
                <a:gd name="connsiteX11" fmla="*/ 218236 w 331622"/>
                <a:gd name="connsiteY11" fmla="*/ 187757 h 315163"/>
                <a:gd name="connsiteX12" fmla="*/ 246888 w 331622"/>
                <a:gd name="connsiteY12" fmla="*/ 213360 h 315163"/>
                <a:gd name="connsiteX13" fmla="*/ 265176 w 331622"/>
                <a:gd name="connsiteY13" fmla="*/ 254813 h 315163"/>
                <a:gd name="connsiteX14" fmla="*/ 285292 w 331622"/>
                <a:gd name="connsiteY14" fmla="*/ 253593 h 315163"/>
                <a:gd name="connsiteX15" fmla="*/ 281635 w 331622"/>
                <a:gd name="connsiteY15" fmla="*/ 270663 h 315163"/>
                <a:gd name="connsiteX16" fmla="*/ 307848 w 331622"/>
                <a:gd name="connsiteY16" fmla="*/ 277368 h 315163"/>
                <a:gd name="connsiteX17" fmla="*/ 296875 w 331622"/>
                <a:gd name="connsiteY17" fmla="*/ 284683 h 315163"/>
                <a:gd name="connsiteX18" fmla="*/ 331623 w 331622"/>
                <a:gd name="connsiteY18" fmla="*/ 301143 h 315163"/>
                <a:gd name="connsiteX19" fmla="*/ 326136 w 331622"/>
                <a:gd name="connsiteY19" fmla="*/ 312725 h 315163"/>
                <a:gd name="connsiteX20" fmla="*/ 302971 w 331622"/>
                <a:gd name="connsiteY20" fmla="*/ 315163 h 315163"/>
                <a:gd name="connsiteX21" fmla="*/ 295656 w 331622"/>
                <a:gd name="connsiteY21" fmla="*/ 305409 h 315163"/>
                <a:gd name="connsiteX22" fmla="*/ 267004 w 331622"/>
                <a:gd name="connsiteY22" fmla="*/ 300533 h 315163"/>
                <a:gd name="connsiteX23" fmla="*/ 232867 w 331622"/>
                <a:gd name="connsiteY23" fmla="*/ 295047 h 315163"/>
                <a:gd name="connsiteX24" fmla="*/ 208483 w 331622"/>
                <a:gd name="connsiteY24" fmla="*/ 270053 h 315163"/>
                <a:gd name="connsiteX25" fmla="*/ 191415 w 331622"/>
                <a:gd name="connsiteY25" fmla="*/ 248107 h 315163"/>
                <a:gd name="connsiteX26" fmla="*/ 176175 w 331622"/>
                <a:gd name="connsiteY26" fmla="*/ 213969 h 315163"/>
                <a:gd name="connsiteX27" fmla="*/ 132892 w 331622"/>
                <a:gd name="connsiteY27" fmla="*/ 196901 h 315163"/>
                <a:gd name="connsiteX28" fmla="*/ 103023 w 331622"/>
                <a:gd name="connsiteY28" fmla="*/ 207873 h 315163"/>
                <a:gd name="connsiteX29" fmla="*/ 80467 w 331622"/>
                <a:gd name="connsiteY29" fmla="*/ 221285 h 315163"/>
                <a:gd name="connsiteX30" fmla="*/ 82296 w 331622"/>
                <a:gd name="connsiteY30" fmla="*/ 249936 h 315163"/>
                <a:gd name="connsiteX31" fmla="*/ 54255 w 331622"/>
                <a:gd name="connsiteY31" fmla="*/ 263347 h 315163"/>
                <a:gd name="connsiteX32" fmla="*/ 35356 w 331622"/>
                <a:gd name="connsiteY32" fmla="*/ 256641 h 315163"/>
                <a:gd name="connsiteX33" fmla="*/ 0 w 331622"/>
                <a:gd name="connsiteY33" fmla="*/ 255423 h 3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1622" h="315163">
                  <a:moveTo>
                    <a:pt x="0" y="255423"/>
                  </a:moveTo>
                  <a:lnTo>
                    <a:pt x="9753" y="127407"/>
                  </a:lnTo>
                  <a:lnTo>
                    <a:pt x="15849" y="0"/>
                  </a:lnTo>
                  <a:lnTo>
                    <a:pt x="74371" y="26823"/>
                  </a:lnTo>
                  <a:lnTo>
                    <a:pt x="137160" y="49377"/>
                  </a:lnTo>
                  <a:lnTo>
                    <a:pt x="159715" y="69495"/>
                  </a:lnTo>
                  <a:lnTo>
                    <a:pt x="178003" y="89001"/>
                  </a:lnTo>
                  <a:lnTo>
                    <a:pt x="181660" y="112167"/>
                  </a:lnTo>
                  <a:lnTo>
                    <a:pt x="237744" y="136551"/>
                  </a:lnTo>
                  <a:lnTo>
                    <a:pt x="244449" y="157277"/>
                  </a:lnTo>
                  <a:lnTo>
                    <a:pt x="212751" y="161544"/>
                  </a:lnTo>
                  <a:lnTo>
                    <a:pt x="218236" y="187757"/>
                  </a:lnTo>
                  <a:lnTo>
                    <a:pt x="246888" y="213360"/>
                  </a:lnTo>
                  <a:lnTo>
                    <a:pt x="265176" y="254813"/>
                  </a:lnTo>
                  <a:lnTo>
                    <a:pt x="285292" y="253593"/>
                  </a:lnTo>
                  <a:lnTo>
                    <a:pt x="281635" y="270663"/>
                  </a:lnTo>
                  <a:lnTo>
                    <a:pt x="307848" y="277368"/>
                  </a:lnTo>
                  <a:lnTo>
                    <a:pt x="296875" y="284683"/>
                  </a:lnTo>
                  <a:lnTo>
                    <a:pt x="331623" y="301143"/>
                  </a:lnTo>
                  <a:lnTo>
                    <a:pt x="326136" y="312725"/>
                  </a:lnTo>
                  <a:lnTo>
                    <a:pt x="302971" y="315163"/>
                  </a:lnTo>
                  <a:lnTo>
                    <a:pt x="295656" y="305409"/>
                  </a:lnTo>
                  <a:lnTo>
                    <a:pt x="267004" y="300533"/>
                  </a:lnTo>
                  <a:lnTo>
                    <a:pt x="232867" y="295047"/>
                  </a:lnTo>
                  <a:lnTo>
                    <a:pt x="208483" y="270053"/>
                  </a:lnTo>
                  <a:lnTo>
                    <a:pt x="191415" y="248107"/>
                  </a:lnTo>
                  <a:lnTo>
                    <a:pt x="176175" y="213969"/>
                  </a:lnTo>
                  <a:lnTo>
                    <a:pt x="132892" y="196901"/>
                  </a:lnTo>
                  <a:lnTo>
                    <a:pt x="103023" y="207873"/>
                  </a:lnTo>
                  <a:lnTo>
                    <a:pt x="80467" y="221285"/>
                  </a:lnTo>
                  <a:lnTo>
                    <a:pt x="82296" y="249936"/>
                  </a:lnTo>
                  <a:lnTo>
                    <a:pt x="54255" y="263347"/>
                  </a:lnTo>
                  <a:lnTo>
                    <a:pt x="35356" y="256641"/>
                  </a:lnTo>
                  <a:lnTo>
                    <a:pt x="0" y="25542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5" name="Forme libre : forme 184">
              <a:extLst>
                <a:ext uri="{FF2B5EF4-FFF2-40B4-BE49-F238E27FC236}">
                  <a16:creationId xmlns:a16="http://schemas.microsoft.com/office/drawing/2014/main" id="{644AA2CE-F982-C1D9-E8EF-9F7FDDB59313}"/>
                </a:ext>
              </a:extLst>
            </p:cNvPr>
            <p:cNvSpPr/>
            <p:nvPr/>
          </p:nvSpPr>
          <p:spPr>
            <a:xfrm>
              <a:off x="11217858" y="4515306"/>
              <a:ext cx="81686" cy="88392"/>
            </a:xfrm>
            <a:custGeom>
              <a:avLst/>
              <a:gdLst>
                <a:gd name="connsiteX0" fmla="*/ 81687 w 81686"/>
                <a:gd name="connsiteY0" fmla="*/ 78029 h 88392"/>
                <a:gd name="connsiteX1" fmla="*/ 70714 w 81686"/>
                <a:gd name="connsiteY1" fmla="*/ 88392 h 88392"/>
                <a:gd name="connsiteX2" fmla="*/ 65228 w 81686"/>
                <a:gd name="connsiteY2" fmla="*/ 65227 h 88392"/>
                <a:gd name="connsiteX3" fmla="*/ 58522 w 81686"/>
                <a:gd name="connsiteY3" fmla="*/ 50597 h 88392"/>
                <a:gd name="connsiteX4" fmla="*/ 43282 w 81686"/>
                <a:gd name="connsiteY4" fmla="*/ 37795 h 88392"/>
                <a:gd name="connsiteX5" fmla="*/ 24384 w 81686"/>
                <a:gd name="connsiteY5" fmla="*/ 20726 h 88392"/>
                <a:gd name="connsiteX6" fmla="*/ 0 w 81686"/>
                <a:gd name="connsiteY6" fmla="*/ 9144 h 88392"/>
                <a:gd name="connsiteX7" fmla="*/ 9754 w 81686"/>
                <a:gd name="connsiteY7" fmla="*/ 0 h 88392"/>
                <a:gd name="connsiteX8" fmla="*/ 28042 w 81686"/>
                <a:gd name="connsiteY8" fmla="*/ 10973 h 88392"/>
                <a:gd name="connsiteX9" fmla="*/ 39624 w 81686"/>
                <a:gd name="connsiteY9" fmla="*/ 19507 h 88392"/>
                <a:gd name="connsiteX10" fmla="*/ 53645 w 81686"/>
                <a:gd name="connsiteY10" fmla="*/ 28651 h 88392"/>
                <a:gd name="connsiteX11" fmla="*/ 66447 w 81686"/>
                <a:gd name="connsiteY11" fmla="*/ 45110 h 88392"/>
                <a:gd name="connsiteX12" fmla="*/ 79248 w 81686"/>
                <a:gd name="connsiteY12" fmla="*/ 57912 h 88392"/>
                <a:gd name="connsiteX13" fmla="*/ 81687 w 81686"/>
                <a:gd name="connsiteY13" fmla="*/ 78029 h 8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686" h="88392">
                  <a:moveTo>
                    <a:pt x="81687" y="78029"/>
                  </a:moveTo>
                  <a:lnTo>
                    <a:pt x="70714" y="88392"/>
                  </a:lnTo>
                  <a:lnTo>
                    <a:pt x="65228" y="65227"/>
                  </a:lnTo>
                  <a:lnTo>
                    <a:pt x="58522" y="50597"/>
                  </a:lnTo>
                  <a:lnTo>
                    <a:pt x="43282" y="37795"/>
                  </a:lnTo>
                  <a:lnTo>
                    <a:pt x="24384" y="20726"/>
                  </a:lnTo>
                  <a:lnTo>
                    <a:pt x="0" y="9144"/>
                  </a:lnTo>
                  <a:lnTo>
                    <a:pt x="9754" y="0"/>
                  </a:lnTo>
                  <a:lnTo>
                    <a:pt x="28042" y="10973"/>
                  </a:lnTo>
                  <a:lnTo>
                    <a:pt x="39624" y="19507"/>
                  </a:lnTo>
                  <a:lnTo>
                    <a:pt x="53645" y="28651"/>
                  </a:lnTo>
                  <a:lnTo>
                    <a:pt x="66447" y="45110"/>
                  </a:lnTo>
                  <a:lnTo>
                    <a:pt x="79248" y="57912"/>
                  </a:lnTo>
                  <a:lnTo>
                    <a:pt x="81687" y="780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6" name="Forme libre : forme 185">
              <a:extLst>
                <a:ext uri="{FF2B5EF4-FFF2-40B4-BE49-F238E27FC236}">
                  <a16:creationId xmlns:a16="http://schemas.microsoft.com/office/drawing/2014/main" id="{92B04697-0524-B367-2130-FBB5C89EEC53}"/>
                </a:ext>
              </a:extLst>
            </p:cNvPr>
            <p:cNvSpPr/>
            <p:nvPr/>
          </p:nvSpPr>
          <p:spPr>
            <a:xfrm>
              <a:off x="6424574" y="2286608"/>
              <a:ext cx="305409" cy="218236"/>
            </a:xfrm>
            <a:custGeom>
              <a:avLst/>
              <a:gdLst>
                <a:gd name="connsiteX0" fmla="*/ 158496 w 305409"/>
                <a:gd name="connsiteY0" fmla="*/ 15240 h 218236"/>
                <a:gd name="connsiteX1" fmla="*/ 194463 w 305409"/>
                <a:gd name="connsiteY1" fmla="*/ 19507 h 218236"/>
                <a:gd name="connsiteX2" fmla="*/ 248107 w 305409"/>
                <a:gd name="connsiteY2" fmla="*/ 18898 h 218236"/>
                <a:gd name="connsiteX3" fmla="*/ 263347 w 305409"/>
                <a:gd name="connsiteY3" fmla="*/ 23165 h 218236"/>
                <a:gd name="connsiteX4" fmla="*/ 271881 w 305409"/>
                <a:gd name="connsiteY4" fmla="*/ 34747 h 218236"/>
                <a:gd name="connsiteX5" fmla="*/ 275539 w 305409"/>
                <a:gd name="connsiteY5" fmla="*/ 51206 h 218236"/>
                <a:gd name="connsiteX6" fmla="*/ 285903 w 305409"/>
                <a:gd name="connsiteY6" fmla="*/ 65227 h 218236"/>
                <a:gd name="connsiteX7" fmla="*/ 288340 w 305409"/>
                <a:gd name="connsiteY7" fmla="*/ 79858 h 218236"/>
                <a:gd name="connsiteX8" fmla="*/ 271272 w 305409"/>
                <a:gd name="connsiteY8" fmla="*/ 87782 h 218236"/>
                <a:gd name="connsiteX9" fmla="*/ 282855 w 305409"/>
                <a:gd name="connsiteY9" fmla="*/ 104851 h 218236"/>
                <a:gd name="connsiteX10" fmla="*/ 285903 w 305409"/>
                <a:gd name="connsiteY10" fmla="*/ 121920 h 218236"/>
                <a:gd name="connsiteX11" fmla="*/ 305409 w 305409"/>
                <a:gd name="connsiteY11" fmla="*/ 154838 h 218236"/>
                <a:gd name="connsiteX12" fmla="*/ 303580 w 305409"/>
                <a:gd name="connsiteY12" fmla="*/ 165202 h 218236"/>
                <a:gd name="connsiteX13" fmla="*/ 289560 w 305409"/>
                <a:gd name="connsiteY13" fmla="*/ 169469 h 218236"/>
                <a:gd name="connsiteX14" fmla="*/ 266395 w 305409"/>
                <a:gd name="connsiteY14" fmla="*/ 201168 h 218236"/>
                <a:gd name="connsiteX15" fmla="*/ 276148 w 305409"/>
                <a:gd name="connsiteY15" fmla="*/ 218237 h 218236"/>
                <a:gd name="connsiteX16" fmla="*/ 269443 w 305409"/>
                <a:gd name="connsiteY16" fmla="*/ 215798 h 218236"/>
                <a:gd name="connsiteX17" fmla="*/ 238963 w 305409"/>
                <a:gd name="connsiteY17" fmla="*/ 201168 h 218236"/>
                <a:gd name="connsiteX18" fmla="*/ 217627 w 305409"/>
                <a:gd name="connsiteY18" fmla="*/ 206654 h 218236"/>
                <a:gd name="connsiteX19" fmla="*/ 202996 w 305409"/>
                <a:gd name="connsiteY19" fmla="*/ 202997 h 218236"/>
                <a:gd name="connsiteX20" fmla="*/ 185928 w 305409"/>
                <a:gd name="connsiteY20" fmla="*/ 210922 h 218236"/>
                <a:gd name="connsiteX21" fmla="*/ 169468 w 305409"/>
                <a:gd name="connsiteY21" fmla="*/ 197510 h 218236"/>
                <a:gd name="connsiteX22" fmla="*/ 157887 w 305409"/>
                <a:gd name="connsiteY22" fmla="*/ 202997 h 218236"/>
                <a:gd name="connsiteX23" fmla="*/ 156057 w 305409"/>
                <a:gd name="connsiteY23" fmla="*/ 200558 h 218236"/>
                <a:gd name="connsiteX24" fmla="*/ 140208 w 305409"/>
                <a:gd name="connsiteY24" fmla="*/ 181661 h 218236"/>
                <a:gd name="connsiteX25" fmla="*/ 117652 w 305409"/>
                <a:gd name="connsiteY25" fmla="*/ 179832 h 218236"/>
                <a:gd name="connsiteX26" fmla="*/ 113385 w 305409"/>
                <a:gd name="connsiteY26" fmla="*/ 167640 h 218236"/>
                <a:gd name="connsiteX27" fmla="*/ 92659 w 305409"/>
                <a:gd name="connsiteY27" fmla="*/ 163373 h 218236"/>
                <a:gd name="connsiteX28" fmla="*/ 89001 w 305409"/>
                <a:gd name="connsiteY28" fmla="*/ 173126 h 218236"/>
                <a:gd name="connsiteX29" fmla="*/ 71932 w 305409"/>
                <a:gd name="connsiteY29" fmla="*/ 165202 h 218236"/>
                <a:gd name="connsiteX30" fmla="*/ 73152 w 305409"/>
                <a:gd name="connsiteY30" fmla="*/ 154838 h 218236"/>
                <a:gd name="connsiteX31" fmla="*/ 50596 w 305409"/>
                <a:gd name="connsiteY31" fmla="*/ 151790 h 218236"/>
                <a:gd name="connsiteX32" fmla="*/ 35356 w 305409"/>
                <a:gd name="connsiteY32" fmla="*/ 139598 h 218236"/>
                <a:gd name="connsiteX33" fmla="*/ 20727 w 305409"/>
                <a:gd name="connsiteY33" fmla="*/ 115824 h 218236"/>
                <a:gd name="connsiteX34" fmla="*/ 21945 w 305409"/>
                <a:gd name="connsiteY34" fmla="*/ 102413 h 218236"/>
                <a:gd name="connsiteX35" fmla="*/ 12801 w 305409"/>
                <a:gd name="connsiteY35" fmla="*/ 82296 h 218236"/>
                <a:gd name="connsiteX36" fmla="*/ 1219 w 305409"/>
                <a:gd name="connsiteY36" fmla="*/ 69494 h 218236"/>
                <a:gd name="connsiteX37" fmla="*/ 8535 w 305409"/>
                <a:gd name="connsiteY37" fmla="*/ 59131 h 218236"/>
                <a:gd name="connsiteX38" fmla="*/ 0 w 305409"/>
                <a:gd name="connsiteY38" fmla="*/ 40234 h 218236"/>
                <a:gd name="connsiteX39" fmla="*/ 18897 w 305409"/>
                <a:gd name="connsiteY39" fmla="*/ 29261 h 218236"/>
                <a:gd name="connsiteX40" fmla="*/ 62179 w 305409"/>
                <a:gd name="connsiteY40" fmla="*/ 12192 h 218236"/>
                <a:gd name="connsiteX41" fmla="*/ 97536 w 305409"/>
                <a:gd name="connsiteY41" fmla="*/ 0 h 218236"/>
                <a:gd name="connsiteX42" fmla="*/ 126796 w 305409"/>
                <a:gd name="connsiteY42" fmla="*/ 6096 h 218236"/>
                <a:gd name="connsiteX43" fmla="*/ 130455 w 305409"/>
                <a:gd name="connsiteY43" fmla="*/ 15240 h 218236"/>
                <a:gd name="connsiteX44" fmla="*/ 158496 w 305409"/>
                <a:gd name="connsiteY44" fmla="*/ 15240 h 21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5409" h="218236">
                  <a:moveTo>
                    <a:pt x="158496" y="15240"/>
                  </a:moveTo>
                  <a:lnTo>
                    <a:pt x="194463" y="19507"/>
                  </a:lnTo>
                  <a:lnTo>
                    <a:pt x="248107" y="18898"/>
                  </a:lnTo>
                  <a:lnTo>
                    <a:pt x="263347" y="23165"/>
                  </a:lnTo>
                  <a:lnTo>
                    <a:pt x="271881" y="34747"/>
                  </a:lnTo>
                  <a:lnTo>
                    <a:pt x="275539" y="51206"/>
                  </a:lnTo>
                  <a:lnTo>
                    <a:pt x="285903" y="65227"/>
                  </a:lnTo>
                  <a:lnTo>
                    <a:pt x="288340" y="79858"/>
                  </a:lnTo>
                  <a:lnTo>
                    <a:pt x="271272" y="87782"/>
                  </a:lnTo>
                  <a:lnTo>
                    <a:pt x="282855" y="104851"/>
                  </a:lnTo>
                  <a:lnTo>
                    <a:pt x="285903" y="121920"/>
                  </a:lnTo>
                  <a:lnTo>
                    <a:pt x="305409" y="154838"/>
                  </a:lnTo>
                  <a:lnTo>
                    <a:pt x="303580" y="165202"/>
                  </a:lnTo>
                  <a:lnTo>
                    <a:pt x="289560" y="169469"/>
                  </a:lnTo>
                  <a:lnTo>
                    <a:pt x="266395" y="201168"/>
                  </a:lnTo>
                  <a:lnTo>
                    <a:pt x="276148" y="218237"/>
                  </a:lnTo>
                  <a:lnTo>
                    <a:pt x="269443" y="215798"/>
                  </a:lnTo>
                  <a:lnTo>
                    <a:pt x="238963" y="201168"/>
                  </a:lnTo>
                  <a:lnTo>
                    <a:pt x="217627" y="206654"/>
                  </a:lnTo>
                  <a:lnTo>
                    <a:pt x="202996" y="202997"/>
                  </a:lnTo>
                  <a:lnTo>
                    <a:pt x="185928" y="210922"/>
                  </a:lnTo>
                  <a:lnTo>
                    <a:pt x="169468" y="197510"/>
                  </a:lnTo>
                  <a:lnTo>
                    <a:pt x="157887" y="202997"/>
                  </a:lnTo>
                  <a:lnTo>
                    <a:pt x="156057" y="200558"/>
                  </a:lnTo>
                  <a:lnTo>
                    <a:pt x="140208" y="181661"/>
                  </a:lnTo>
                  <a:lnTo>
                    <a:pt x="117652" y="179832"/>
                  </a:lnTo>
                  <a:lnTo>
                    <a:pt x="113385" y="167640"/>
                  </a:lnTo>
                  <a:lnTo>
                    <a:pt x="92659" y="163373"/>
                  </a:lnTo>
                  <a:lnTo>
                    <a:pt x="89001" y="173126"/>
                  </a:lnTo>
                  <a:lnTo>
                    <a:pt x="71932" y="165202"/>
                  </a:lnTo>
                  <a:lnTo>
                    <a:pt x="73152" y="154838"/>
                  </a:lnTo>
                  <a:lnTo>
                    <a:pt x="50596" y="151790"/>
                  </a:lnTo>
                  <a:lnTo>
                    <a:pt x="35356" y="139598"/>
                  </a:lnTo>
                  <a:lnTo>
                    <a:pt x="20727" y="115824"/>
                  </a:lnTo>
                  <a:lnTo>
                    <a:pt x="21945" y="102413"/>
                  </a:lnTo>
                  <a:lnTo>
                    <a:pt x="12801" y="82296"/>
                  </a:lnTo>
                  <a:lnTo>
                    <a:pt x="1219" y="69494"/>
                  </a:lnTo>
                  <a:lnTo>
                    <a:pt x="8535" y="59131"/>
                  </a:lnTo>
                  <a:lnTo>
                    <a:pt x="0" y="40234"/>
                  </a:lnTo>
                  <a:lnTo>
                    <a:pt x="18897" y="29261"/>
                  </a:lnTo>
                  <a:lnTo>
                    <a:pt x="62179" y="12192"/>
                  </a:lnTo>
                  <a:lnTo>
                    <a:pt x="97536" y="0"/>
                  </a:lnTo>
                  <a:lnTo>
                    <a:pt x="126796" y="6096"/>
                  </a:lnTo>
                  <a:lnTo>
                    <a:pt x="130455" y="15240"/>
                  </a:lnTo>
                  <a:lnTo>
                    <a:pt x="158496" y="1524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7" name="Forme libre : forme 186">
              <a:extLst>
                <a:ext uri="{FF2B5EF4-FFF2-40B4-BE49-F238E27FC236}">
                  <a16:creationId xmlns:a16="http://schemas.microsoft.com/office/drawing/2014/main" id="{9209C0AA-F605-5017-B0DE-602AB7DA97E0}"/>
                </a:ext>
              </a:extLst>
            </p:cNvPr>
            <p:cNvSpPr/>
            <p:nvPr/>
          </p:nvSpPr>
          <p:spPr>
            <a:xfrm>
              <a:off x="9972446" y="2736493"/>
              <a:ext cx="157276" cy="206654"/>
            </a:xfrm>
            <a:custGeom>
              <a:avLst/>
              <a:gdLst>
                <a:gd name="connsiteX0" fmla="*/ 148743 w 157276"/>
                <a:gd name="connsiteY0" fmla="*/ 23165 h 206654"/>
                <a:gd name="connsiteX1" fmla="*/ 157276 w 157276"/>
                <a:gd name="connsiteY1" fmla="*/ 29870 h 206654"/>
                <a:gd name="connsiteX2" fmla="*/ 143865 w 157276"/>
                <a:gd name="connsiteY2" fmla="*/ 27432 h 206654"/>
                <a:gd name="connsiteX3" fmla="*/ 137769 w 157276"/>
                <a:gd name="connsiteY3" fmla="*/ 40843 h 206654"/>
                <a:gd name="connsiteX4" fmla="*/ 135940 w 157276"/>
                <a:gd name="connsiteY4" fmla="*/ 53645 h 206654"/>
                <a:gd name="connsiteX5" fmla="*/ 153009 w 157276"/>
                <a:gd name="connsiteY5" fmla="*/ 81686 h 206654"/>
                <a:gd name="connsiteX6" fmla="*/ 141427 w 157276"/>
                <a:gd name="connsiteY6" fmla="*/ 90221 h 206654"/>
                <a:gd name="connsiteX7" fmla="*/ 139599 w 157276"/>
                <a:gd name="connsiteY7" fmla="*/ 96926 h 206654"/>
                <a:gd name="connsiteX8" fmla="*/ 134112 w 157276"/>
                <a:gd name="connsiteY8" fmla="*/ 108509 h 206654"/>
                <a:gd name="connsiteX9" fmla="*/ 116433 w 157276"/>
                <a:gd name="connsiteY9" fmla="*/ 115214 h 206654"/>
                <a:gd name="connsiteX10" fmla="*/ 107899 w 157276"/>
                <a:gd name="connsiteY10" fmla="*/ 125578 h 206654"/>
                <a:gd name="connsiteX11" fmla="*/ 115824 w 157276"/>
                <a:gd name="connsiteY11" fmla="*/ 142037 h 206654"/>
                <a:gd name="connsiteX12" fmla="*/ 113995 w 157276"/>
                <a:gd name="connsiteY12" fmla="*/ 146304 h 206654"/>
                <a:gd name="connsiteX13" fmla="*/ 129844 w 157276"/>
                <a:gd name="connsiteY13" fmla="*/ 153010 h 206654"/>
                <a:gd name="connsiteX14" fmla="*/ 156667 w 157276"/>
                <a:gd name="connsiteY14" fmla="*/ 170078 h 206654"/>
                <a:gd name="connsiteX15" fmla="*/ 156667 w 157276"/>
                <a:gd name="connsiteY15" fmla="*/ 179222 h 206654"/>
                <a:gd name="connsiteX16" fmla="*/ 144475 w 157276"/>
                <a:gd name="connsiteY16" fmla="*/ 181661 h 206654"/>
                <a:gd name="connsiteX17" fmla="*/ 122529 w 157276"/>
                <a:gd name="connsiteY17" fmla="*/ 184099 h 206654"/>
                <a:gd name="connsiteX18" fmla="*/ 118872 w 157276"/>
                <a:gd name="connsiteY18" fmla="*/ 201168 h 206654"/>
                <a:gd name="connsiteX19" fmla="*/ 103632 w 157276"/>
                <a:gd name="connsiteY19" fmla="*/ 199949 h 206654"/>
                <a:gd name="connsiteX20" fmla="*/ 103632 w 157276"/>
                <a:gd name="connsiteY20" fmla="*/ 203606 h 206654"/>
                <a:gd name="connsiteX21" fmla="*/ 84124 w 157276"/>
                <a:gd name="connsiteY21" fmla="*/ 196291 h 206654"/>
                <a:gd name="connsiteX22" fmla="*/ 83515 w 157276"/>
                <a:gd name="connsiteY22" fmla="*/ 203606 h 206654"/>
                <a:gd name="connsiteX23" fmla="*/ 75591 w 157276"/>
                <a:gd name="connsiteY23" fmla="*/ 206654 h 206654"/>
                <a:gd name="connsiteX24" fmla="*/ 71323 w 157276"/>
                <a:gd name="connsiteY24" fmla="*/ 199339 h 206654"/>
                <a:gd name="connsiteX25" fmla="*/ 60960 w 157276"/>
                <a:gd name="connsiteY25" fmla="*/ 195682 h 206654"/>
                <a:gd name="connsiteX26" fmla="*/ 49377 w 157276"/>
                <a:gd name="connsiteY26" fmla="*/ 189586 h 206654"/>
                <a:gd name="connsiteX27" fmla="*/ 49987 w 157276"/>
                <a:gd name="connsiteY27" fmla="*/ 172517 h 206654"/>
                <a:gd name="connsiteX28" fmla="*/ 55473 w 157276"/>
                <a:gd name="connsiteY28" fmla="*/ 167640 h 206654"/>
                <a:gd name="connsiteX29" fmla="*/ 49377 w 157276"/>
                <a:gd name="connsiteY29" fmla="*/ 160934 h 206654"/>
                <a:gd name="connsiteX30" fmla="*/ 46939 w 157276"/>
                <a:gd name="connsiteY30" fmla="*/ 139598 h 206654"/>
                <a:gd name="connsiteX31" fmla="*/ 41452 w 157276"/>
                <a:gd name="connsiteY31" fmla="*/ 133502 h 206654"/>
                <a:gd name="connsiteX32" fmla="*/ 20727 w 157276"/>
                <a:gd name="connsiteY32" fmla="*/ 129235 h 206654"/>
                <a:gd name="connsiteX33" fmla="*/ 0 w 157276"/>
                <a:gd name="connsiteY33" fmla="*/ 118872 h 206654"/>
                <a:gd name="connsiteX34" fmla="*/ 12801 w 157276"/>
                <a:gd name="connsiteY34" fmla="*/ 93878 h 206654"/>
                <a:gd name="connsiteX35" fmla="*/ 36576 w 157276"/>
                <a:gd name="connsiteY35" fmla="*/ 73152 h 206654"/>
                <a:gd name="connsiteX36" fmla="*/ 43281 w 157276"/>
                <a:gd name="connsiteY36" fmla="*/ 45110 h 206654"/>
                <a:gd name="connsiteX37" fmla="*/ 65227 w 157276"/>
                <a:gd name="connsiteY37" fmla="*/ 57302 h 206654"/>
                <a:gd name="connsiteX38" fmla="*/ 93268 w 157276"/>
                <a:gd name="connsiteY38" fmla="*/ 59131 h 206654"/>
                <a:gd name="connsiteX39" fmla="*/ 76200 w 157276"/>
                <a:gd name="connsiteY39" fmla="*/ 38405 h 206654"/>
                <a:gd name="connsiteX40" fmla="*/ 115215 w 157276"/>
                <a:gd name="connsiteY40" fmla="*/ 21946 h 206654"/>
                <a:gd name="connsiteX41" fmla="*/ 115215 w 157276"/>
                <a:gd name="connsiteY41" fmla="*/ 0 h 206654"/>
                <a:gd name="connsiteX42" fmla="*/ 148743 w 157276"/>
                <a:gd name="connsiteY42" fmla="*/ 23165 h 20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7276" h="206654">
                  <a:moveTo>
                    <a:pt x="148743" y="23165"/>
                  </a:moveTo>
                  <a:lnTo>
                    <a:pt x="157276" y="29870"/>
                  </a:lnTo>
                  <a:lnTo>
                    <a:pt x="143865" y="27432"/>
                  </a:lnTo>
                  <a:lnTo>
                    <a:pt x="137769" y="40843"/>
                  </a:lnTo>
                  <a:lnTo>
                    <a:pt x="135940" y="53645"/>
                  </a:lnTo>
                  <a:lnTo>
                    <a:pt x="153009" y="81686"/>
                  </a:lnTo>
                  <a:lnTo>
                    <a:pt x="141427" y="90221"/>
                  </a:lnTo>
                  <a:lnTo>
                    <a:pt x="139599" y="96926"/>
                  </a:lnTo>
                  <a:lnTo>
                    <a:pt x="134112" y="108509"/>
                  </a:lnTo>
                  <a:lnTo>
                    <a:pt x="116433" y="115214"/>
                  </a:lnTo>
                  <a:lnTo>
                    <a:pt x="107899" y="125578"/>
                  </a:lnTo>
                  <a:lnTo>
                    <a:pt x="115824" y="142037"/>
                  </a:lnTo>
                  <a:lnTo>
                    <a:pt x="113995" y="146304"/>
                  </a:lnTo>
                  <a:lnTo>
                    <a:pt x="129844" y="153010"/>
                  </a:lnTo>
                  <a:lnTo>
                    <a:pt x="156667" y="170078"/>
                  </a:lnTo>
                  <a:lnTo>
                    <a:pt x="156667" y="179222"/>
                  </a:lnTo>
                  <a:lnTo>
                    <a:pt x="144475" y="181661"/>
                  </a:lnTo>
                  <a:lnTo>
                    <a:pt x="122529" y="184099"/>
                  </a:lnTo>
                  <a:lnTo>
                    <a:pt x="118872" y="201168"/>
                  </a:lnTo>
                  <a:lnTo>
                    <a:pt x="103632" y="199949"/>
                  </a:lnTo>
                  <a:lnTo>
                    <a:pt x="103632" y="203606"/>
                  </a:lnTo>
                  <a:lnTo>
                    <a:pt x="84124" y="196291"/>
                  </a:lnTo>
                  <a:lnTo>
                    <a:pt x="83515" y="203606"/>
                  </a:lnTo>
                  <a:lnTo>
                    <a:pt x="75591" y="206654"/>
                  </a:lnTo>
                  <a:lnTo>
                    <a:pt x="71323" y="199339"/>
                  </a:lnTo>
                  <a:lnTo>
                    <a:pt x="60960" y="195682"/>
                  </a:lnTo>
                  <a:lnTo>
                    <a:pt x="49377" y="189586"/>
                  </a:lnTo>
                  <a:lnTo>
                    <a:pt x="49987" y="172517"/>
                  </a:lnTo>
                  <a:lnTo>
                    <a:pt x="55473" y="167640"/>
                  </a:lnTo>
                  <a:lnTo>
                    <a:pt x="49377" y="160934"/>
                  </a:lnTo>
                  <a:lnTo>
                    <a:pt x="46939" y="139598"/>
                  </a:lnTo>
                  <a:lnTo>
                    <a:pt x="41452" y="133502"/>
                  </a:lnTo>
                  <a:lnTo>
                    <a:pt x="20727" y="129235"/>
                  </a:lnTo>
                  <a:lnTo>
                    <a:pt x="0" y="118872"/>
                  </a:lnTo>
                  <a:lnTo>
                    <a:pt x="12801" y="93878"/>
                  </a:lnTo>
                  <a:lnTo>
                    <a:pt x="36576" y="73152"/>
                  </a:lnTo>
                  <a:lnTo>
                    <a:pt x="43281" y="45110"/>
                  </a:lnTo>
                  <a:lnTo>
                    <a:pt x="65227" y="57302"/>
                  </a:lnTo>
                  <a:lnTo>
                    <a:pt x="93268" y="59131"/>
                  </a:lnTo>
                  <a:lnTo>
                    <a:pt x="76200" y="38405"/>
                  </a:lnTo>
                  <a:lnTo>
                    <a:pt x="115215" y="21946"/>
                  </a:lnTo>
                  <a:lnTo>
                    <a:pt x="115215" y="0"/>
                  </a:lnTo>
                  <a:lnTo>
                    <a:pt x="148743" y="2316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8" name="Forme libre : forme 187">
              <a:extLst>
                <a:ext uri="{FF2B5EF4-FFF2-40B4-BE49-F238E27FC236}">
                  <a16:creationId xmlns:a16="http://schemas.microsoft.com/office/drawing/2014/main" id="{AEFB5D55-9E45-7A2D-739B-57F68D044A21}"/>
                </a:ext>
              </a:extLst>
            </p:cNvPr>
            <p:cNvSpPr/>
            <p:nvPr/>
          </p:nvSpPr>
          <p:spPr>
            <a:xfrm>
              <a:off x="3892905" y="5174284"/>
              <a:ext cx="291998" cy="321259"/>
            </a:xfrm>
            <a:custGeom>
              <a:avLst/>
              <a:gdLst>
                <a:gd name="connsiteX0" fmla="*/ 145695 w 291998"/>
                <a:gd name="connsiteY0" fmla="*/ 32919 h 321259"/>
                <a:gd name="connsiteX1" fmla="*/ 157887 w 291998"/>
                <a:gd name="connsiteY1" fmla="*/ 54255 h 321259"/>
                <a:gd name="connsiteX2" fmla="*/ 160325 w 291998"/>
                <a:gd name="connsiteY2" fmla="*/ 107289 h 321259"/>
                <a:gd name="connsiteX3" fmla="*/ 196291 w 291998"/>
                <a:gd name="connsiteY3" fmla="*/ 115215 h 321259"/>
                <a:gd name="connsiteX4" fmla="*/ 209703 w 291998"/>
                <a:gd name="connsiteY4" fmla="*/ 107289 h 321259"/>
                <a:gd name="connsiteX5" fmla="*/ 233477 w 291998"/>
                <a:gd name="connsiteY5" fmla="*/ 118263 h 321259"/>
                <a:gd name="connsiteX6" fmla="*/ 240792 w 291998"/>
                <a:gd name="connsiteY6" fmla="*/ 129845 h 321259"/>
                <a:gd name="connsiteX7" fmla="*/ 247498 w 291998"/>
                <a:gd name="connsiteY7" fmla="*/ 165811 h 321259"/>
                <a:gd name="connsiteX8" fmla="*/ 252375 w 291998"/>
                <a:gd name="connsiteY8" fmla="*/ 180441 h 321259"/>
                <a:gd name="connsiteX9" fmla="*/ 265176 w 291998"/>
                <a:gd name="connsiteY9" fmla="*/ 182271 h 321259"/>
                <a:gd name="connsiteX10" fmla="*/ 277368 w 291998"/>
                <a:gd name="connsiteY10" fmla="*/ 176175 h 321259"/>
                <a:gd name="connsiteX11" fmla="*/ 290170 w 291998"/>
                <a:gd name="connsiteY11" fmla="*/ 182880 h 321259"/>
                <a:gd name="connsiteX12" fmla="*/ 291999 w 291998"/>
                <a:gd name="connsiteY12" fmla="*/ 204825 h 321259"/>
                <a:gd name="connsiteX13" fmla="*/ 290170 w 291998"/>
                <a:gd name="connsiteY13" fmla="*/ 227991 h 321259"/>
                <a:gd name="connsiteX14" fmla="*/ 285903 w 291998"/>
                <a:gd name="connsiteY14" fmla="*/ 250545 h 321259"/>
                <a:gd name="connsiteX15" fmla="*/ 284074 w 291998"/>
                <a:gd name="connsiteY15" fmla="*/ 284683 h 321259"/>
                <a:gd name="connsiteX16" fmla="*/ 257861 w 291998"/>
                <a:gd name="connsiteY16" fmla="*/ 315163 h 321259"/>
                <a:gd name="connsiteX17" fmla="*/ 232258 w 291998"/>
                <a:gd name="connsiteY17" fmla="*/ 321259 h 321259"/>
                <a:gd name="connsiteX18" fmla="*/ 193853 w 291998"/>
                <a:gd name="connsiteY18" fmla="*/ 315163 h 321259"/>
                <a:gd name="connsiteX19" fmla="*/ 158496 w 291998"/>
                <a:gd name="connsiteY19" fmla="*/ 304800 h 321259"/>
                <a:gd name="connsiteX20" fmla="*/ 184099 w 291998"/>
                <a:gd name="connsiteY20" fmla="*/ 245059 h 321259"/>
                <a:gd name="connsiteX21" fmla="*/ 177394 w 291998"/>
                <a:gd name="connsiteY21" fmla="*/ 227991 h 321259"/>
                <a:gd name="connsiteX22" fmla="*/ 141427 w 291998"/>
                <a:gd name="connsiteY22" fmla="*/ 212751 h 321259"/>
                <a:gd name="connsiteX23" fmla="*/ 96927 w 291998"/>
                <a:gd name="connsiteY23" fmla="*/ 183489 h 321259"/>
                <a:gd name="connsiteX24" fmla="*/ 68885 w 291998"/>
                <a:gd name="connsiteY24" fmla="*/ 177393 h 321259"/>
                <a:gd name="connsiteX25" fmla="*/ 0 w 291998"/>
                <a:gd name="connsiteY25" fmla="*/ 113995 h 321259"/>
                <a:gd name="connsiteX26" fmla="*/ 9144 w 291998"/>
                <a:gd name="connsiteY26" fmla="*/ 67056 h 321259"/>
                <a:gd name="connsiteX27" fmla="*/ 7925 w 291998"/>
                <a:gd name="connsiteY27" fmla="*/ 45720 h 321259"/>
                <a:gd name="connsiteX28" fmla="*/ 20727 w 291998"/>
                <a:gd name="connsiteY28" fmla="*/ 11583 h 321259"/>
                <a:gd name="connsiteX29" fmla="*/ 79248 w 291998"/>
                <a:gd name="connsiteY29" fmla="*/ 0 h 321259"/>
                <a:gd name="connsiteX30" fmla="*/ 110947 w 291998"/>
                <a:gd name="connsiteY30" fmla="*/ 609 h 321259"/>
                <a:gd name="connsiteX31" fmla="*/ 143866 w 291998"/>
                <a:gd name="connsiteY31" fmla="*/ 20727 h 321259"/>
                <a:gd name="connsiteX32" fmla="*/ 145695 w 291998"/>
                <a:gd name="connsiteY32" fmla="*/ 32919 h 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1998" h="321259">
                  <a:moveTo>
                    <a:pt x="145695" y="32919"/>
                  </a:moveTo>
                  <a:lnTo>
                    <a:pt x="157887" y="54255"/>
                  </a:lnTo>
                  <a:lnTo>
                    <a:pt x="160325" y="107289"/>
                  </a:lnTo>
                  <a:lnTo>
                    <a:pt x="196291" y="115215"/>
                  </a:lnTo>
                  <a:lnTo>
                    <a:pt x="209703" y="107289"/>
                  </a:lnTo>
                  <a:lnTo>
                    <a:pt x="233477" y="118263"/>
                  </a:lnTo>
                  <a:lnTo>
                    <a:pt x="240792" y="129845"/>
                  </a:lnTo>
                  <a:lnTo>
                    <a:pt x="247498" y="165811"/>
                  </a:lnTo>
                  <a:lnTo>
                    <a:pt x="252375" y="180441"/>
                  </a:lnTo>
                  <a:lnTo>
                    <a:pt x="265176" y="182271"/>
                  </a:lnTo>
                  <a:lnTo>
                    <a:pt x="277368" y="176175"/>
                  </a:lnTo>
                  <a:lnTo>
                    <a:pt x="290170" y="182880"/>
                  </a:lnTo>
                  <a:lnTo>
                    <a:pt x="291999" y="204825"/>
                  </a:lnTo>
                  <a:lnTo>
                    <a:pt x="290170" y="227991"/>
                  </a:lnTo>
                  <a:lnTo>
                    <a:pt x="285903" y="250545"/>
                  </a:lnTo>
                  <a:lnTo>
                    <a:pt x="284074" y="284683"/>
                  </a:lnTo>
                  <a:lnTo>
                    <a:pt x="257861" y="315163"/>
                  </a:lnTo>
                  <a:lnTo>
                    <a:pt x="232258" y="321259"/>
                  </a:lnTo>
                  <a:lnTo>
                    <a:pt x="193853" y="315163"/>
                  </a:lnTo>
                  <a:lnTo>
                    <a:pt x="158496" y="304800"/>
                  </a:lnTo>
                  <a:lnTo>
                    <a:pt x="184099" y="245059"/>
                  </a:lnTo>
                  <a:lnTo>
                    <a:pt x="177394" y="227991"/>
                  </a:lnTo>
                  <a:lnTo>
                    <a:pt x="141427" y="212751"/>
                  </a:lnTo>
                  <a:lnTo>
                    <a:pt x="96927" y="183489"/>
                  </a:lnTo>
                  <a:lnTo>
                    <a:pt x="68885" y="177393"/>
                  </a:lnTo>
                  <a:lnTo>
                    <a:pt x="0" y="113995"/>
                  </a:lnTo>
                  <a:lnTo>
                    <a:pt x="9144" y="67056"/>
                  </a:lnTo>
                  <a:lnTo>
                    <a:pt x="7925" y="45720"/>
                  </a:lnTo>
                  <a:lnTo>
                    <a:pt x="20727" y="11583"/>
                  </a:lnTo>
                  <a:lnTo>
                    <a:pt x="79248" y="0"/>
                  </a:lnTo>
                  <a:lnTo>
                    <a:pt x="110947" y="609"/>
                  </a:lnTo>
                  <a:lnTo>
                    <a:pt x="143866" y="20727"/>
                  </a:lnTo>
                  <a:lnTo>
                    <a:pt x="145695" y="329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29" name="Forme libre : forme 188">
              <a:extLst>
                <a:ext uri="{FF2B5EF4-FFF2-40B4-BE49-F238E27FC236}">
                  <a16:creationId xmlns:a16="http://schemas.microsoft.com/office/drawing/2014/main" id="{1A8F1820-3E0C-5AA6-EF79-DDC3962220A9}"/>
                </a:ext>
              </a:extLst>
            </p:cNvPr>
            <p:cNvSpPr/>
            <p:nvPr/>
          </p:nvSpPr>
          <p:spPr>
            <a:xfrm>
              <a:off x="7165848" y="3144316"/>
              <a:ext cx="19506" cy="45720"/>
            </a:xfrm>
            <a:custGeom>
              <a:avLst/>
              <a:gdLst>
                <a:gd name="connsiteX0" fmla="*/ 17069 w 19506"/>
                <a:gd name="connsiteY0" fmla="*/ 4877 h 45720"/>
                <a:gd name="connsiteX1" fmla="*/ 19507 w 19506"/>
                <a:gd name="connsiteY1" fmla="*/ 29261 h 45720"/>
                <a:gd name="connsiteX2" fmla="*/ 15849 w 19506"/>
                <a:gd name="connsiteY2" fmla="*/ 40843 h 45720"/>
                <a:gd name="connsiteX3" fmla="*/ 609 w 19506"/>
                <a:gd name="connsiteY3" fmla="*/ 45720 h 45720"/>
                <a:gd name="connsiteX4" fmla="*/ 1219 w 19506"/>
                <a:gd name="connsiteY4" fmla="*/ 35357 h 45720"/>
                <a:gd name="connsiteX5" fmla="*/ 9144 w 19506"/>
                <a:gd name="connsiteY5" fmla="*/ 29870 h 45720"/>
                <a:gd name="connsiteX6" fmla="*/ 0 w 19506"/>
                <a:gd name="connsiteY6" fmla="*/ 25603 h 45720"/>
                <a:gd name="connsiteX7" fmla="*/ 4267 w 19506"/>
                <a:gd name="connsiteY7" fmla="*/ 0 h 45720"/>
                <a:gd name="connsiteX8" fmla="*/ 17069 w 19506"/>
                <a:gd name="connsiteY8" fmla="*/ 4877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720">
                  <a:moveTo>
                    <a:pt x="17069" y="4877"/>
                  </a:moveTo>
                  <a:lnTo>
                    <a:pt x="19507" y="29261"/>
                  </a:lnTo>
                  <a:lnTo>
                    <a:pt x="15849" y="40843"/>
                  </a:lnTo>
                  <a:lnTo>
                    <a:pt x="609" y="45720"/>
                  </a:lnTo>
                  <a:lnTo>
                    <a:pt x="1219" y="35357"/>
                  </a:lnTo>
                  <a:lnTo>
                    <a:pt x="9144" y="29870"/>
                  </a:lnTo>
                  <a:lnTo>
                    <a:pt x="0" y="25603"/>
                  </a:lnTo>
                  <a:lnTo>
                    <a:pt x="4267" y="0"/>
                  </a:lnTo>
                  <a:lnTo>
                    <a:pt x="17069"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0" name="Forme libre : forme 189">
              <a:extLst>
                <a:ext uri="{FF2B5EF4-FFF2-40B4-BE49-F238E27FC236}">
                  <a16:creationId xmlns:a16="http://schemas.microsoft.com/office/drawing/2014/main" id="{7017ACAC-472C-8402-6516-59175FB4C765}"/>
                </a:ext>
              </a:extLst>
            </p:cNvPr>
            <p:cNvSpPr/>
            <p:nvPr/>
          </p:nvSpPr>
          <p:spPr>
            <a:xfrm>
              <a:off x="7717536" y="3395471"/>
              <a:ext cx="29870" cy="60960"/>
            </a:xfrm>
            <a:custGeom>
              <a:avLst/>
              <a:gdLst>
                <a:gd name="connsiteX0" fmla="*/ 24993 w 29870"/>
                <a:gd name="connsiteY0" fmla="*/ 57912 h 60960"/>
                <a:gd name="connsiteX1" fmla="*/ 15849 w 29870"/>
                <a:gd name="connsiteY1" fmla="*/ 60960 h 60960"/>
                <a:gd name="connsiteX2" fmla="*/ 4877 w 29870"/>
                <a:gd name="connsiteY2" fmla="*/ 53035 h 60960"/>
                <a:gd name="connsiteX3" fmla="*/ 0 w 29870"/>
                <a:gd name="connsiteY3" fmla="*/ 24384 h 60960"/>
                <a:gd name="connsiteX4" fmla="*/ 6705 w 29870"/>
                <a:gd name="connsiteY4" fmla="*/ 4267 h 60960"/>
                <a:gd name="connsiteX5" fmla="*/ 15849 w 29870"/>
                <a:gd name="connsiteY5" fmla="*/ 0 h 60960"/>
                <a:gd name="connsiteX6" fmla="*/ 26823 w 29870"/>
                <a:gd name="connsiteY6" fmla="*/ 12192 h 60960"/>
                <a:gd name="connsiteX7" fmla="*/ 29871 w 29870"/>
                <a:gd name="connsiteY7" fmla="*/ 34747 h 60960"/>
                <a:gd name="connsiteX8" fmla="*/ 24993 w 29870"/>
                <a:gd name="connsiteY8" fmla="*/ 57912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0" h="60960">
                  <a:moveTo>
                    <a:pt x="24993" y="57912"/>
                  </a:moveTo>
                  <a:lnTo>
                    <a:pt x="15849" y="60960"/>
                  </a:lnTo>
                  <a:lnTo>
                    <a:pt x="4877" y="53035"/>
                  </a:lnTo>
                  <a:lnTo>
                    <a:pt x="0" y="24384"/>
                  </a:lnTo>
                  <a:lnTo>
                    <a:pt x="6705" y="4267"/>
                  </a:lnTo>
                  <a:lnTo>
                    <a:pt x="15849" y="0"/>
                  </a:lnTo>
                  <a:lnTo>
                    <a:pt x="26823" y="12192"/>
                  </a:lnTo>
                  <a:lnTo>
                    <a:pt x="29871" y="34747"/>
                  </a:lnTo>
                  <a:lnTo>
                    <a:pt x="24993" y="5791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1" name="Forme libre : forme 190">
              <a:extLst>
                <a:ext uri="{FF2B5EF4-FFF2-40B4-BE49-F238E27FC236}">
                  <a16:creationId xmlns:a16="http://schemas.microsoft.com/office/drawing/2014/main" id="{AD89D72C-E7D5-51EB-D549-D6771484A54C}"/>
                </a:ext>
              </a:extLst>
            </p:cNvPr>
            <p:cNvSpPr/>
            <p:nvPr/>
          </p:nvSpPr>
          <p:spPr>
            <a:xfrm>
              <a:off x="6634886" y="2535325"/>
              <a:ext cx="295656" cy="174345"/>
            </a:xfrm>
            <a:custGeom>
              <a:avLst/>
              <a:gdLst>
                <a:gd name="connsiteX0" fmla="*/ 185928 w 295656"/>
                <a:gd name="connsiteY0" fmla="*/ 0 h 174345"/>
                <a:gd name="connsiteX1" fmla="*/ 195681 w 295656"/>
                <a:gd name="connsiteY1" fmla="*/ 4267 h 174345"/>
                <a:gd name="connsiteX2" fmla="*/ 206655 w 295656"/>
                <a:gd name="connsiteY2" fmla="*/ 15240 h 174345"/>
                <a:gd name="connsiteX3" fmla="*/ 218847 w 295656"/>
                <a:gd name="connsiteY3" fmla="*/ 31090 h 174345"/>
                <a:gd name="connsiteX4" fmla="*/ 239572 w 295656"/>
                <a:gd name="connsiteY4" fmla="*/ 54254 h 174345"/>
                <a:gd name="connsiteX5" fmla="*/ 243231 w 295656"/>
                <a:gd name="connsiteY5" fmla="*/ 70714 h 174345"/>
                <a:gd name="connsiteX6" fmla="*/ 242011 w 295656"/>
                <a:gd name="connsiteY6" fmla="*/ 87173 h 174345"/>
                <a:gd name="connsiteX7" fmla="*/ 249936 w 295656"/>
                <a:gd name="connsiteY7" fmla="*/ 104851 h 174345"/>
                <a:gd name="connsiteX8" fmla="*/ 264567 w 295656"/>
                <a:gd name="connsiteY8" fmla="*/ 112166 h 174345"/>
                <a:gd name="connsiteX9" fmla="*/ 278587 w 295656"/>
                <a:gd name="connsiteY9" fmla="*/ 105461 h 174345"/>
                <a:gd name="connsiteX10" fmla="*/ 293217 w 295656"/>
                <a:gd name="connsiteY10" fmla="*/ 112166 h 174345"/>
                <a:gd name="connsiteX11" fmla="*/ 295656 w 295656"/>
                <a:gd name="connsiteY11" fmla="*/ 122530 h 174345"/>
                <a:gd name="connsiteX12" fmla="*/ 281635 w 295656"/>
                <a:gd name="connsiteY12" fmla="*/ 130454 h 174345"/>
                <a:gd name="connsiteX13" fmla="*/ 271881 w 295656"/>
                <a:gd name="connsiteY13" fmla="*/ 126797 h 174345"/>
                <a:gd name="connsiteX14" fmla="*/ 269443 w 295656"/>
                <a:gd name="connsiteY14" fmla="*/ 173736 h 174345"/>
                <a:gd name="connsiteX15" fmla="*/ 250545 w 295656"/>
                <a:gd name="connsiteY15" fmla="*/ 169469 h 174345"/>
                <a:gd name="connsiteX16" fmla="*/ 226161 w 295656"/>
                <a:gd name="connsiteY16" fmla="*/ 155448 h 174345"/>
                <a:gd name="connsiteX17" fmla="*/ 190195 w 295656"/>
                <a:gd name="connsiteY17" fmla="*/ 164592 h 174345"/>
                <a:gd name="connsiteX18" fmla="*/ 176175 w 295656"/>
                <a:gd name="connsiteY18" fmla="*/ 174346 h 174345"/>
                <a:gd name="connsiteX19" fmla="*/ 129844 w 295656"/>
                <a:gd name="connsiteY19" fmla="*/ 171907 h 174345"/>
                <a:gd name="connsiteX20" fmla="*/ 105460 w 295656"/>
                <a:gd name="connsiteY20" fmla="*/ 166421 h 174345"/>
                <a:gd name="connsiteX21" fmla="*/ 93879 w 295656"/>
                <a:gd name="connsiteY21" fmla="*/ 168859 h 174345"/>
                <a:gd name="connsiteX22" fmla="*/ 82905 w 295656"/>
                <a:gd name="connsiteY22" fmla="*/ 153010 h 174345"/>
                <a:gd name="connsiteX23" fmla="*/ 76809 w 295656"/>
                <a:gd name="connsiteY23" fmla="*/ 146304 h 174345"/>
                <a:gd name="connsiteX24" fmla="*/ 82905 w 295656"/>
                <a:gd name="connsiteY24" fmla="*/ 139598 h 174345"/>
                <a:gd name="connsiteX25" fmla="*/ 74980 w 295656"/>
                <a:gd name="connsiteY25" fmla="*/ 135331 h 174345"/>
                <a:gd name="connsiteX26" fmla="*/ 65836 w 295656"/>
                <a:gd name="connsiteY26" fmla="*/ 143866 h 174345"/>
                <a:gd name="connsiteX27" fmla="*/ 46939 w 295656"/>
                <a:gd name="connsiteY27" fmla="*/ 132283 h 174345"/>
                <a:gd name="connsiteX28" fmla="*/ 42672 w 295656"/>
                <a:gd name="connsiteY28" fmla="*/ 116434 h 174345"/>
                <a:gd name="connsiteX29" fmla="*/ 23164 w 295656"/>
                <a:gd name="connsiteY29" fmla="*/ 107899 h 174345"/>
                <a:gd name="connsiteX30" fmla="*/ 18288 w 295656"/>
                <a:gd name="connsiteY30" fmla="*/ 95098 h 174345"/>
                <a:gd name="connsiteX31" fmla="*/ 0 w 295656"/>
                <a:gd name="connsiteY31" fmla="*/ 80467 h 174345"/>
                <a:gd name="connsiteX32" fmla="*/ 23775 w 295656"/>
                <a:gd name="connsiteY32" fmla="*/ 73152 h 174345"/>
                <a:gd name="connsiteX33" fmla="*/ 39624 w 295656"/>
                <a:gd name="connsiteY33" fmla="*/ 46939 h 174345"/>
                <a:gd name="connsiteX34" fmla="*/ 51207 w 295656"/>
                <a:gd name="connsiteY34" fmla="*/ 21336 h 174345"/>
                <a:gd name="connsiteX35" fmla="*/ 68884 w 295656"/>
                <a:gd name="connsiteY35" fmla="*/ 13411 h 174345"/>
                <a:gd name="connsiteX36" fmla="*/ 81076 w 295656"/>
                <a:gd name="connsiteY36" fmla="*/ 4877 h 174345"/>
                <a:gd name="connsiteX37" fmla="*/ 100584 w 295656"/>
                <a:gd name="connsiteY37" fmla="*/ 9144 h 174345"/>
                <a:gd name="connsiteX38" fmla="*/ 120091 w 295656"/>
                <a:gd name="connsiteY38" fmla="*/ 9144 h 174345"/>
                <a:gd name="connsiteX39" fmla="*/ 135331 w 295656"/>
                <a:gd name="connsiteY39" fmla="*/ 18898 h 174345"/>
                <a:gd name="connsiteX40" fmla="*/ 145084 w 295656"/>
                <a:gd name="connsiteY40" fmla="*/ 12802 h 174345"/>
                <a:gd name="connsiteX41" fmla="*/ 167031 w 295656"/>
                <a:gd name="connsiteY41" fmla="*/ 9144 h 174345"/>
                <a:gd name="connsiteX42" fmla="*/ 173127 w 295656"/>
                <a:gd name="connsiteY42" fmla="*/ 0 h 174345"/>
                <a:gd name="connsiteX43" fmla="*/ 185928 w 295656"/>
                <a:gd name="connsiteY43" fmla="*/ 0 h 1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5656" h="174345">
                  <a:moveTo>
                    <a:pt x="185928" y="0"/>
                  </a:moveTo>
                  <a:lnTo>
                    <a:pt x="195681" y="4267"/>
                  </a:lnTo>
                  <a:lnTo>
                    <a:pt x="206655" y="15240"/>
                  </a:lnTo>
                  <a:lnTo>
                    <a:pt x="218847" y="31090"/>
                  </a:lnTo>
                  <a:lnTo>
                    <a:pt x="239572" y="54254"/>
                  </a:lnTo>
                  <a:lnTo>
                    <a:pt x="243231" y="70714"/>
                  </a:lnTo>
                  <a:lnTo>
                    <a:pt x="242011" y="87173"/>
                  </a:lnTo>
                  <a:lnTo>
                    <a:pt x="249936" y="104851"/>
                  </a:lnTo>
                  <a:lnTo>
                    <a:pt x="264567" y="112166"/>
                  </a:lnTo>
                  <a:lnTo>
                    <a:pt x="278587" y="105461"/>
                  </a:lnTo>
                  <a:lnTo>
                    <a:pt x="293217" y="112166"/>
                  </a:lnTo>
                  <a:lnTo>
                    <a:pt x="295656" y="122530"/>
                  </a:lnTo>
                  <a:lnTo>
                    <a:pt x="281635" y="130454"/>
                  </a:lnTo>
                  <a:lnTo>
                    <a:pt x="271881" y="126797"/>
                  </a:lnTo>
                  <a:lnTo>
                    <a:pt x="269443" y="173736"/>
                  </a:lnTo>
                  <a:lnTo>
                    <a:pt x="250545" y="169469"/>
                  </a:lnTo>
                  <a:lnTo>
                    <a:pt x="226161" y="155448"/>
                  </a:lnTo>
                  <a:lnTo>
                    <a:pt x="190195" y="164592"/>
                  </a:lnTo>
                  <a:lnTo>
                    <a:pt x="176175" y="174346"/>
                  </a:lnTo>
                  <a:lnTo>
                    <a:pt x="129844" y="171907"/>
                  </a:lnTo>
                  <a:lnTo>
                    <a:pt x="105460" y="166421"/>
                  </a:lnTo>
                  <a:lnTo>
                    <a:pt x="93879" y="168859"/>
                  </a:lnTo>
                  <a:lnTo>
                    <a:pt x="82905" y="153010"/>
                  </a:lnTo>
                  <a:lnTo>
                    <a:pt x="76809" y="146304"/>
                  </a:lnTo>
                  <a:lnTo>
                    <a:pt x="82905" y="139598"/>
                  </a:lnTo>
                  <a:lnTo>
                    <a:pt x="74980" y="135331"/>
                  </a:lnTo>
                  <a:lnTo>
                    <a:pt x="65836" y="143866"/>
                  </a:lnTo>
                  <a:lnTo>
                    <a:pt x="46939" y="132283"/>
                  </a:lnTo>
                  <a:lnTo>
                    <a:pt x="42672" y="116434"/>
                  </a:lnTo>
                  <a:lnTo>
                    <a:pt x="23164" y="107899"/>
                  </a:lnTo>
                  <a:lnTo>
                    <a:pt x="18288" y="95098"/>
                  </a:lnTo>
                  <a:lnTo>
                    <a:pt x="0" y="80467"/>
                  </a:lnTo>
                  <a:lnTo>
                    <a:pt x="23775" y="73152"/>
                  </a:lnTo>
                  <a:lnTo>
                    <a:pt x="39624" y="46939"/>
                  </a:lnTo>
                  <a:lnTo>
                    <a:pt x="51207" y="21336"/>
                  </a:lnTo>
                  <a:lnTo>
                    <a:pt x="68884" y="13411"/>
                  </a:lnTo>
                  <a:lnTo>
                    <a:pt x="81076" y="4877"/>
                  </a:lnTo>
                  <a:lnTo>
                    <a:pt x="100584" y="9144"/>
                  </a:lnTo>
                  <a:lnTo>
                    <a:pt x="120091" y="9144"/>
                  </a:lnTo>
                  <a:lnTo>
                    <a:pt x="135331" y="18898"/>
                  </a:lnTo>
                  <a:lnTo>
                    <a:pt x="145084" y="12802"/>
                  </a:lnTo>
                  <a:lnTo>
                    <a:pt x="167031" y="9144"/>
                  </a:lnTo>
                  <a:lnTo>
                    <a:pt x="173127" y="0"/>
                  </a:lnTo>
                  <a:lnTo>
                    <a:pt x="18592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2" name="Forme libre : forme 191">
              <a:extLst>
                <a:ext uri="{FF2B5EF4-FFF2-40B4-BE49-F238E27FC236}">
                  <a16:creationId xmlns:a16="http://schemas.microsoft.com/office/drawing/2014/main" id="{4E4BBC60-B7B3-0132-00EB-EAAC31F72996}"/>
                </a:ext>
              </a:extLst>
            </p:cNvPr>
            <p:cNvSpPr/>
            <p:nvPr/>
          </p:nvSpPr>
          <p:spPr>
            <a:xfrm>
              <a:off x="7015277" y="4461661"/>
              <a:ext cx="62178" cy="70103"/>
            </a:xfrm>
            <a:custGeom>
              <a:avLst/>
              <a:gdLst>
                <a:gd name="connsiteX0" fmla="*/ 48768 w 62178"/>
                <a:gd name="connsiteY0" fmla="*/ 0 h 70103"/>
                <a:gd name="connsiteX1" fmla="*/ 62179 w 62178"/>
                <a:gd name="connsiteY1" fmla="*/ 21946 h 70103"/>
                <a:gd name="connsiteX2" fmla="*/ 60350 w 62178"/>
                <a:gd name="connsiteY2" fmla="*/ 45110 h 70103"/>
                <a:gd name="connsiteX3" fmla="*/ 50596 w 62178"/>
                <a:gd name="connsiteY3" fmla="*/ 49987 h 70103"/>
                <a:gd name="connsiteX4" fmla="*/ 31699 w 62178"/>
                <a:gd name="connsiteY4" fmla="*/ 47549 h 70103"/>
                <a:gd name="connsiteX5" fmla="*/ 21336 w 62178"/>
                <a:gd name="connsiteY5" fmla="*/ 70104 h 70103"/>
                <a:gd name="connsiteX6" fmla="*/ 0 w 62178"/>
                <a:gd name="connsiteY6" fmla="*/ 67056 h 70103"/>
                <a:gd name="connsiteX7" fmla="*/ 3657 w 62178"/>
                <a:gd name="connsiteY7" fmla="*/ 45110 h 70103"/>
                <a:gd name="connsiteX8" fmla="*/ 8534 w 62178"/>
                <a:gd name="connsiteY8" fmla="*/ 42062 h 70103"/>
                <a:gd name="connsiteX9" fmla="*/ 9753 w 62178"/>
                <a:gd name="connsiteY9" fmla="*/ 18898 h 70103"/>
                <a:gd name="connsiteX10" fmla="*/ 19507 w 62178"/>
                <a:gd name="connsiteY10" fmla="*/ 7925 h 70103"/>
                <a:gd name="connsiteX11" fmla="*/ 28041 w 62178"/>
                <a:gd name="connsiteY11" fmla="*/ 12192 h 70103"/>
                <a:gd name="connsiteX12" fmla="*/ 48768 w 62178"/>
                <a:gd name="connsiteY12" fmla="*/ 0 h 7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103">
                  <a:moveTo>
                    <a:pt x="48768" y="0"/>
                  </a:moveTo>
                  <a:lnTo>
                    <a:pt x="62179" y="21946"/>
                  </a:lnTo>
                  <a:lnTo>
                    <a:pt x="60350" y="45110"/>
                  </a:lnTo>
                  <a:lnTo>
                    <a:pt x="50596" y="49987"/>
                  </a:lnTo>
                  <a:lnTo>
                    <a:pt x="31699" y="47549"/>
                  </a:lnTo>
                  <a:lnTo>
                    <a:pt x="21336" y="70104"/>
                  </a:lnTo>
                  <a:lnTo>
                    <a:pt x="0" y="67056"/>
                  </a:lnTo>
                  <a:lnTo>
                    <a:pt x="3657" y="45110"/>
                  </a:lnTo>
                  <a:lnTo>
                    <a:pt x="8534" y="42062"/>
                  </a:lnTo>
                  <a:lnTo>
                    <a:pt x="9753" y="18898"/>
                  </a:lnTo>
                  <a:lnTo>
                    <a:pt x="19507" y="7925"/>
                  </a:lnTo>
                  <a:lnTo>
                    <a:pt x="28041" y="12192"/>
                  </a:lnTo>
                  <a:lnTo>
                    <a:pt x="4876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3" name="Forme libre : forme 192">
              <a:extLst>
                <a:ext uri="{FF2B5EF4-FFF2-40B4-BE49-F238E27FC236}">
                  <a16:creationId xmlns:a16="http://schemas.microsoft.com/office/drawing/2014/main" id="{31DFA942-87A0-68B6-D9F6-BC189E4B1A6A}"/>
                </a:ext>
              </a:extLst>
            </p:cNvPr>
            <p:cNvSpPr/>
            <p:nvPr/>
          </p:nvSpPr>
          <p:spPr>
            <a:xfrm>
              <a:off x="5434584" y="3335120"/>
              <a:ext cx="288950" cy="260299"/>
            </a:xfrm>
            <a:custGeom>
              <a:avLst/>
              <a:gdLst>
                <a:gd name="connsiteX0" fmla="*/ 288951 w 288950"/>
                <a:gd name="connsiteY0" fmla="*/ 0 h 260299"/>
                <a:gd name="connsiteX1" fmla="*/ 288341 w 288950"/>
                <a:gd name="connsiteY1" fmla="*/ 2439 h 260299"/>
                <a:gd name="connsiteX2" fmla="*/ 287731 w 288950"/>
                <a:gd name="connsiteY2" fmla="*/ 9754 h 260299"/>
                <a:gd name="connsiteX3" fmla="*/ 286512 w 288950"/>
                <a:gd name="connsiteY3" fmla="*/ 69495 h 260299"/>
                <a:gd name="connsiteX4" fmla="*/ 176784 w 288950"/>
                <a:gd name="connsiteY4" fmla="*/ 67056 h 260299"/>
                <a:gd name="connsiteX5" fmla="*/ 175565 w 288950"/>
                <a:gd name="connsiteY5" fmla="*/ 167640 h 260299"/>
                <a:gd name="connsiteX6" fmla="*/ 143865 w 288950"/>
                <a:gd name="connsiteY6" fmla="*/ 170688 h 260299"/>
                <a:gd name="connsiteX7" fmla="*/ 134721 w 288950"/>
                <a:gd name="connsiteY7" fmla="*/ 190805 h 260299"/>
                <a:gd name="connsiteX8" fmla="*/ 140208 w 288950"/>
                <a:gd name="connsiteY8" fmla="*/ 247498 h 260299"/>
                <a:gd name="connsiteX9" fmla="*/ 7925 w 288950"/>
                <a:gd name="connsiteY9" fmla="*/ 247498 h 260299"/>
                <a:gd name="connsiteX10" fmla="*/ 0 w 288950"/>
                <a:gd name="connsiteY10" fmla="*/ 260299 h 260299"/>
                <a:gd name="connsiteX11" fmla="*/ 1829 w 288950"/>
                <a:gd name="connsiteY11" fmla="*/ 243840 h 260299"/>
                <a:gd name="connsiteX12" fmla="*/ 2439 w 288950"/>
                <a:gd name="connsiteY12" fmla="*/ 243840 h 260299"/>
                <a:gd name="connsiteX13" fmla="*/ 78639 w 288950"/>
                <a:gd name="connsiteY13" fmla="*/ 240792 h 260299"/>
                <a:gd name="connsiteX14" fmla="*/ 82905 w 288950"/>
                <a:gd name="connsiteY14" fmla="*/ 226771 h 260299"/>
                <a:gd name="connsiteX15" fmla="*/ 97536 w 288950"/>
                <a:gd name="connsiteY15" fmla="*/ 209093 h 260299"/>
                <a:gd name="connsiteX16" fmla="*/ 109728 w 288950"/>
                <a:gd name="connsiteY16" fmla="*/ 154839 h 260299"/>
                <a:gd name="connsiteX17" fmla="*/ 157887 w 288950"/>
                <a:gd name="connsiteY17" fmla="*/ 112776 h 260299"/>
                <a:gd name="connsiteX18" fmla="*/ 174345 w 288950"/>
                <a:gd name="connsiteY18" fmla="*/ 63399 h 260299"/>
                <a:gd name="connsiteX19" fmla="*/ 185319 w 288950"/>
                <a:gd name="connsiteY19" fmla="*/ 60351 h 260299"/>
                <a:gd name="connsiteX20" fmla="*/ 196901 w 288950"/>
                <a:gd name="connsiteY20" fmla="*/ 29871 h 260299"/>
                <a:gd name="connsiteX21" fmla="*/ 224943 w 288950"/>
                <a:gd name="connsiteY21" fmla="*/ 25603 h 260299"/>
                <a:gd name="connsiteX22" fmla="*/ 237135 w 288950"/>
                <a:gd name="connsiteY22" fmla="*/ 31090 h 260299"/>
                <a:gd name="connsiteX23" fmla="*/ 252375 w 288950"/>
                <a:gd name="connsiteY23" fmla="*/ 31090 h 260299"/>
                <a:gd name="connsiteX24" fmla="*/ 263347 w 288950"/>
                <a:gd name="connsiteY24" fmla="*/ 21946 h 260299"/>
                <a:gd name="connsiteX25" fmla="*/ 284073 w 288950"/>
                <a:gd name="connsiteY25" fmla="*/ 20727 h 260299"/>
                <a:gd name="connsiteX26" fmla="*/ 283464 w 288950"/>
                <a:gd name="connsiteY26" fmla="*/ 0 h 260299"/>
                <a:gd name="connsiteX27" fmla="*/ 288951 w 288950"/>
                <a:gd name="connsiteY27" fmla="*/ 0 h 2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950" h="260299">
                  <a:moveTo>
                    <a:pt x="288951" y="0"/>
                  </a:moveTo>
                  <a:lnTo>
                    <a:pt x="288341" y="2439"/>
                  </a:lnTo>
                  <a:lnTo>
                    <a:pt x="287731" y="9754"/>
                  </a:lnTo>
                  <a:lnTo>
                    <a:pt x="286512" y="69495"/>
                  </a:lnTo>
                  <a:lnTo>
                    <a:pt x="176784" y="67056"/>
                  </a:lnTo>
                  <a:lnTo>
                    <a:pt x="175565" y="167640"/>
                  </a:lnTo>
                  <a:lnTo>
                    <a:pt x="143865" y="170688"/>
                  </a:lnTo>
                  <a:lnTo>
                    <a:pt x="134721" y="190805"/>
                  </a:lnTo>
                  <a:lnTo>
                    <a:pt x="140208" y="247498"/>
                  </a:lnTo>
                  <a:lnTo>
                    <a:pt x="7925" y="247498"/>
                  </a:lnTo>
                  <a:lnTo>
                    <a:pt x="0" y="260299"/>
                  </a:lnTo>
                  <a:lnTo>
                    <a:pt x="1829" y="243840"/>
                  </a:lnTo>
                  <a:lnTo>
                    <a:pt x="2439" y="243840"/>
                  </a:lnTo>
                  <a:lnTo>
                    <a:pt x="78639" y="240792"/>
                  </a:lnTo>
                  <a:lnTo>
                    <a:pt x="82905" y="226771"/>
                  </a:lnTo>
                  <a:lnTo>
                    <a:pt x="97536" y="209093"/>
                  </a:lnTo>
                  <a:lnTo>
                    <a:pt x="109728" y="154839"/>
                  </a:lnTo>
                  <a:lnTo>
                    <a:pt x="157887" y="112776"/>
                  </a:lnTo>
                  <a:lnTo>
                    <a:pt x="174345" y="63399"/>
                  </a:lnTo>
                  <a:lnTo>
                    <a:pt x="185319" y="60351"/>
                  </a:lnTo>
                  <a:lnTo>
                    <a:pt x="196901" y="29871"/>
                  </a:lnTo>
                  <a:lnTo>
                    <a:pt x="224943" y="25603"/>
                  </a:lnTo>
                  <a:lnTo>
                    <a:pt x="237135" y="31090"/>
                  </a:lnTo>
                  <a:lnTo>
                    <a:pt x="252375" y="31090"/>
                  </a:lnTo>
                  <a:lnTo>
                    <a:pt x="263347" y="21946"/>
                  </a:lnTo>
                  <a:lnTo>
                    <a:pt x="284073" y="20727"/>
                  </a:lnTo>
                  <a:lnTo>
                    <a:pt x="283464" y="0"/>
                  </a:lnTo>
                  <a:lnTo>
                    <a:pt x="288951"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4" name="Forme libre : forme 193">
              <a:extLst>
                <a:ext uri="{FF2B5EF4-FFF2-40B4-BE49-F238E27FC236}">
                  <a16:creationId xmlns:a16="http://schemas.microsoft.com/office/drawing/2014/main" id="{92B5A950-91E7-C729-4AA6-D69A8F1CE98B}"/>
                </a:ext>
              </a:extLst>
            </p:cNvPr>
            <p:cNvSpPr/>
            <p:nvPr/>
          </p:nvSpPr>
          <p:spPr>
            <a:xfrm>
              <a:off x="7168896" y="3158336"/>
              <a:ext cx="727253" cy="619353"/>
            </a:xfrm>
            <a:custGeom>
              <a:avLst/>
              <a:gdLst>
                <a:gd name="connsiteX0" fmla="*/ 393192 w 727253"/>
                <a:gd name="connsiteY0" fmla="*/ 120091 h 619353"/>
                <a:gd name="connsiteX1" fmla="*/ 423672 w 727253"/>
                <a:gd name="connsiteY1" fmla="*/ 123749 h 619353"/>
                <a:gd name="connsiteX2" fmla="*/ 434035 w 727253"/>
                <a:gd name="connsiteY2" fmla="*/ 142647 h 619353"/>
                <a:gd name="connsiteX3" fmla="*/ 457809 w 727253"/>
                <a:gd name="connsiteY3" fmla="*/ 141427 h 619353"/>
                <a:gd name="connsiteX4" fmla="*/ 474269 w 727253"/>
                <a:gd name="connsiteY4" fmla="*/ 175565 h 619353"/>
                <a:gd name="connsiteX5" fmla="*/ 491947 w 727253"/>
                <a:gd name="connsiteY5" fmla="*/ 184099 h 619353"/>
                <a:gd name="connsiteX6" fmla="*/ 499263 w 727253"/>
                <a:gd name="connsiteY6" fmla="*/ 198120 h 619353"/>
                <a:gd name="connsiteX7" fmla="*/ 523647 w 727253"/>
                <a:gd name="connsiteY7" fmla="*/ 214579 h 619353"/>
                <a:gd name="connsiteX8" fmla="*/ 527913 w 727253"/>
                <a:gd name="connsiteY8" fmla="*/ 230429 h 619353"/>
                <a:gd name="connsiteX9" fmla="*/ 525475 w 727253"/>
                <a:gd name="connsiteY9" fmla="*/ 243840 h 619353"/>
                <a:gd name="connsiteX10" fmla="*/ 530961 w 727253"/>
                <a:gd name="connsiteY10" fmla="*/ 256642 h 619353"/>
                <a:gd name="connsiteX11" fmla="*/ 541935 w 727253"/>
                <a:gd name="connsiteY11" fmla="*/ 267615 h 619353"/>
                <a:gd name="connsiteX12" fmla="*/ 547421 w 727253"/>
                <a:gd name="connsiteY12" fmla="*/ 280416 h 619353"/>
                <a:gd name="connsiteX13" fmla="*/ 553517 w 727253"/>
                <a:gd name="connsiteY13" fmla="*/ 290170 h 619353"/>
                <a:gd name="connsiteX14" fmla="*/ 564489 w 727253"/>
                <a:gd name="connsiteY14" fmla="*/ 298095 h 619353"/>
                <a:gd name="connsiteX15" fmla="*/ 573633 w 727253"/>
                <a:gd name="connsiteY15" fmla="*/ 295047 h 619353"/>
                <a:gd name="connsiteX16" fmla="*/ 581559 w 727253"/>
                <a:gd name="connsiteY16" fmla="*/ 310287 h 619353"/>
                <a:gd name="connsiteX17" fmla="*/ 583387 w 727253"/>
                <a:gd name="connsiteY17" fmla="*/ 318821 h 619353"/>
                <a:gd name="connsiteX18" fmla="*/ 599847 w 727253"/>
                <a:gd name="connsiteY18" fmla="*/ 359055 h 619353"/>
                <a:gd name="connsiteX19" fmla="*/ 702869 w 727253"/>
                <a:gd name="connsiteY19" fmla="*/ 378562 h 619353"/>
                <a:gd name="connsiteX20" fmla="*/ 708965 w 727253"/>
                <a:gd name="connsiteY20" fmla="*/ 370027 h 619353"/>
                <a:gd name="connsiteX21" fmla="*/ 727253 w 727253"/>
                <a:gd name="connsiteY21" fmla="*/ 398069 h 619353"/>
                <a:gd name="connsiteX22" fmla="*/ 711403 w 727253"/>
                <a:gd name="connsiteY22" fmla="*/ 476098 h 619353"/>
                <a:gd name="connsiteX23" fmla="*/ 612039 w 727253"/>
                <a:gd name="connsiteY23" fmla="*/ 515112 h 619353"/>
                <a:gd name="connsiteX24" fmla="*/ 515112 w 727253"/>
                <a:gd name="connsiteY24" fmla="*/ 530352 h 619353"/>
                <a:gd name="connsiteX25" fmla="*/ 484632 w 727253"/>
                <a:gd name="connsiteY25" fmla="*/ 548031 h 619353"/>
                <a:gd name="connsiteX26" fmla="*/ 463296 w 727253"/>
                <a:gd name="connsiteY26" fmla="*/ 588874 h 619353"/>
                <a:gd name="connsiteX27" fmla="*/ 447447 w 727253"/>
                <a:gd name="connsiteY27" fmla="*/ 595579 h 619353"/>
                <a:gd name="connsiteX28" fmla="*/ 438303 w 727253"/>
                <a:gd name="connsiteY28" fmla="*/ 582778 h 619353"/>
                <a:gd name="connsiteX29" fmla="*/ 425501 w 727253"/>
                <a:gd name="connsiteY29" fmla="*/ 584607 h 619353"/>
                <a:gd name="connsiteX30" fmla="*/ 391973 w 727253"/>
                <a:gd name="connsiteY30" fmla="*/ 580339 h 619353"/>
                <a:gd name="connsiteX31" fmla="*/ 385267 w 727253"/>
                <a:gd name="connsiteY31" fmla="*/ 576682 h 619353"/>
                <a:gd name="connsiteX32" fmla="*/ 346253 w 727253"/>
                <a:gd name="connsiteY32" fmla="*/ 577291 h 619353"/>
                <a:gd name="connsiteX33" fmla="*/ 337109 w 727253"/>
                <a:gd name="connsiteY33" fmla="*/ 580949 h 619353"/>
                <a:gd name="connsiteX34" fmla="*/ 322479 w 727253"/>
                <a:gd name="connsiteY34" fmla="*/ 571195 h 619353"/>
                <a:gd name="connsiteX35" fmla="*/ 314553 w 727253"/>
                <a:gd name="connsiteY35" fmla="*/ 590093 h 619353"/>
                <a:gd name="connsiteX36" fmla="*/ 319431 w 727253"/>
                <a:gd name="connsiteY36" fmla="*/ 606552 h 619353"/>
                <a:gd name="connsiteX37" fmla="*/ 304800 w 727253"/>
                <a:gd name="connsiteY37" fmla="*/ 619354 h 619353"/>
                <a:gd name="connsiteX38" fmla="*/ 299313 w 727253"/>
                <a:gd name="connsiteY38" fmla="*/ 602285 h 619353"/>
                <a:gd name="connsiteX39" fmla="*/ 288341 w 727253"/>
                <a:gd name="connsiteY39" fmla="*/ 590703 h 619353"/>
                <a:gd name="connsiteX40" fmla="*/ 285293 w 727253"/>
                <a:gd name="connsiteY40" fmla="*/ 574853 h 619353"/>
                <a:gd name="connsiteX41" fmla="*/ 266395 w 727253"/>
                <a:gd name="connsiteY41" fmla="*/ 560832 h 619353"/>
                <a:gd name="connsiteX42" fmla="*/ 246279 w 727253"/>
                <a:gd name="connsiteY42" fmla="*/ 527914 h 619353"/>
                <a:gd name="connsiteX43" fmla="*/ 234696 w 727253"/>
                <a:gd name="connsiteY43" fmla="*/ 496215 h 619353"/>
                <a:gd name="connsiteX44" fmla="*/ 209703 w 727253"/>
                <a:gd name="connsiteY44" fmla="*/ 469392 h 619353"/>
                <a:gd name="connsiteX45" fmla="*/ 194463 w 727253"/>
                <a:gd name="connsiteY45" fmla="*/ 462687 h 619353"/>
                <a:gd name="connsiteX46" fmla="*/ 169469 w 727253"/>
                <a:gd name="connsiteY46" fmla="*/ 425501 h 619353"/>
                <a:gd name="connsiteX47" fmla="*/ 163983 w 727253"/>
                <a:gd name="connsiteY47" fmla="*/ 398679 h 619353"/>
                <a:gd name="connsiteX48" fmla="*/ 163983 w 727253"/>
                <a:gd name="connsiteY48" fmla="*/ 375514 h 619353"/>
                <a:gd name="connsiteX49" fmla="*/ 142037 w 727253"/>
                <a:gd name="connsiteY49" fmla="*/ 331623 h 619353"/>
                <a:gd name="connsiteX50" fmla="*/ 124968 w 727253"/>
                <a:gd name="connsiteY50" fmla="*/ 316383 h 619353"/>
                <a:gd name="connsiteX51" fmla="*/ 106680 w 727253"/>
                <a:gd name="connsiteY51" fmla="*/ 308458 h 619353"/>
                <a:gd name="connsiteX52" fmla="*/ 93879 w 727253"/>
                <a:gd name="connsiteY52" fmla="*/ 285903 h 619353"/>
                <a:gd name="connsiteX53" fmla="*/ 95097 w 727253"/>
                <a:gd name="connsiteY53" fmla="*/ 277368 h 619353"/>
                <a:gd name="connsiteX54" fmla="*/ 84125 w 727253"/>
                <a:gd name="connsiteY54" fmla="*/ 256642 h 619353"/>
                <a:gd name="connsiteX55" fmla="*/ 73761 w 727253"/>
                <a:gd name="connsiteY55" fmla="*/ 248107 h 619353"/>
                <a:gd name="connsiteX56" fmla="*/ 58521 w 727253"/>
                <a:gd name="connsiteY56" fmla="*/ 218847 h 619353"/>
                <a:gd name="connsiteX57" fmla="*/ 35357 w 727253"/>
                <a:gd name="connsiteY57" fmla="*/ 187757 h 619353"/>
                <a:gd name="connsiteX58" fmla="*/ 16459 w 727253"/>
                <a:gd name="connsiteY58" fmla="*/ 160935 h 619353"/>
                <a:gd name="connsiteX59" fmla="*/ 0 w 727253"/>
                <a:gd name="connsiteY59" fmla="*/ 160935 h 619353"/>
                <a:gd name="connsiteX60" fmla="*/ 3048 w 727253"/>
                <a:gd name="connsiteY60" fmla="*/ 139599 h 619353"/>
                <a:gd name="connsiteX61" fmla="*/ 3657 w 727253"/>
                <a:gd name="connsiteY61" fmla="*/ 125578 h 619353"/>
                <a:gd name="connsiteX62" fmla="*/ 6096 w 727253"/>
                <a:gd name="connsiteY62" fmla="*/ 109728 h 619353"/>
                <a:gd name="connsiteX63" fmla="*/ 43891 w 727253"/>
                <a:gd name="connsiteY63" fmla="*/ 116434 h 619353"/>
                <a:gd name="connsiteX64" fmla="*/ 56693 w 727253"/>
                <a:gd name="connsiteY64" fmla="*/ 104242 h 619353"/>
                <a:gd name="connsiteX65" fmla="*/ 63399 w 727253"/>
                <a:gd name="connsiteY65" fmla="*/ 90221 h 619353"/>
                <a:gd name="connsiteX66" fmla="*/ 88392 w 727253"/>
                <a:gd name="connsiteY66" fmla="*/ 84735 h 619353"/>
                <a:gd name="connsiteX67" fmla="*/ 92659 w 727253"/>
                <a:gd name="connsiteY67" fmla="*/ 71323 h 619353"/>
                <a:gd name="connsiteX68" fmla="*/ 102413 w 727253"/>
                <a:gd name="connsiteY68" fmla="*/ 65227 h 619353"/>
                <a:gd name="connsiteX69" fmla="*/ 65837 w 727253"/>
                <a:gd name="connsiteY69" fmla="*/ 25603 h 619353"/>
                <a:gd name="connsiteX70" fmla="*/ 129235 w 727253"/>
                <a:gd name="connsiteY70" fmla="*/ 6096 h 619353"/>
                <a:gd name="connsiteX71" fmla="*/ 134721 w 727253"/>
                <a:gd name="connsiteY71" fmla="*/ 0 h 619353"/>
                <a:gd name="connsiteX72" fmla="*/ 176175 w 727253"/>
                <a:gd name="connsiteY72" fmla="*/ 10973 h 619353"/>
                <a:gd name="connsiteX73" fmla="*/ 228600 w 727253"/>
                <a:gd name="connsiteY73" fmla="*/ 38405 h 619353"/>
                <a:gd name="connsiteX74" fmla="*/ 331013 w 727253"/>
                <a:gd name="connsiteY74" fmla="*/ 117043 h 619353"/>
                <a:gd name="connsiteX75" fmla="*/ 393192 w 727253"/>
                <a:gd name="connsiteY75" fmla="*/ 120091 h 6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27253" h="619353">
                  <a:moveTo>
                    <a:pt x="393192" y="120091"/>
                  </a:moveTo>
                  <a:lnTo>
                    <a:pt x="423672" y="123749"/>
                  </a:lnTo>
                  <a:lnTo>
                    <a:pt x="434035" y="142647"/>
                  </a:lnTo>
                  <a:lnTo>
                    <a:pt x="457809" y="141427"/>
                  </a:lnTo>
                  <a:lnTo>
                    <a:pt x="474269" y="175565"/>
                  </a:lnTo>
                  <a:lnTo>
                    <a:pt x="491947" y="184099"/>
                  </a:lnTo>
                  <a:lnTo>
                    <a:pt x="499263" y="198120"/>
                  </a:lnTo>
                  <a:lnTo>
                    <a:pt x="523647" y="214579"/>
                  </a:lnTo>
                  <a:lnTo>
                    <a:pt x="527913" y="230429"/>
                  </a:lnTo>
                  <a:lnTo>
                    <a:pt x="525475" y="243840"/>
                  </a:lnTo>
                  <a:lnTo>
                    <a:pt x="530961" y="256642"/>
                  </a:lnTo>
                  <a:lnTo>
                    <a:pt x="541935" y="267615"/>
                  </a:lnTo>
                  <a:lnTo>
                    <a:pt x="547421" y="280416"/>
                  </a:lnTo>
                  <a:lnTo>
                    <a:pt x="553517" y="290170"/>
                  </a:lnTo>
                  <a:lnTo>
                    <a:pt x="564489" y="298095"/>
                  </a:lnTo>
                  <a:lnTo>
                    <a:pt x="573633" y="295047"/>
                  </a:lnTo>
                  <a:lnTo>
                    <a:pt x="581559" y="310287"/>
                  </a:lnTo>
                  <a:lnTo>
                    <a:pt x="583387" y="318821"/>
                  </a:lnTo>
                  <a:lnTo>
                    <a:pt x="599847" y="359055"/>
                  </a:lnTo>
                  <a:lnTo>
                    <a:pt x="702869" y="378562"/>
                  </a:lnTo>
                  <a:lnTo>
                    <a:pt x="708965" y="370027"/>
                  </a:lnTo>
                  <a:lnTo>
                    <a:pt x="727253" y="398069"/>
                  </a:lnTo>
                  <a:lnTo>
                    <a:pt x="711403" y="476098"/>
                  </a:lnTo>
                  <a:lnTo>
                    <a:pt x="612039" y="515112"/>
                  </a:lnTo>
                  <a:lnTo>
                    <a:pt x="515112" y="530352"/>
                  </a:lnTo>
                  <a:lnTo>
                    <a:pt x="484632" y="548031"/>
                  </a:lnTo>
                  <a:lnTo>
                    <a:pt x="463296" y="588874"/>
                  </a:lnTo>
                  <a:lnTo>
                    <a:pt x="447447" y="595579"/>
                  </a:lnTo>
                  <a:lnTo>
                    <a:pt x="438303" y="582778"/>
                  </a:lnTo>
                  <a:lnTo>
                    <a:pt x="425501" y="584607"/>
                  </a:lnTo>
                  <a:lnTo>
                    <a:pt x="391973" y="580339"/>
                  </a:lnTo>
                  <a:lnTo>
                    <a:pt x="385267" y="576682"/>
                  </a:lnTo>
                  <a:lnTo>
                    <a:pt x="346253" y="577291"/>
                  </a:lnTo>
                  <a:lnTo>
                    <a:pt x="337109" y="580949"/>
                  </a:lnTo>
                  <a:lnTo>
                    <a:pt x="322479" y="571195"/>
                  </a:lnTo>
                  <a:lnTo>
                    <a:pt x="314553" y="590093"/>
                  </a:lnTo>
                  <a:lnTo>
                    <a:pt x="319431" y="606552"/>
                  </a:lnTo>
                  <a:lnTo>
                    <a:pt x="304800" y="619354"/>
                  </a:lnTo>
                  <a:lnTo>
                    <a:pt x="299313" y="602285"/>
                  </a:lnTo>
                  <a:lnTo>
                    <a:pt x="288341" y="590703"/>
                  </a:lnTo>
                  <a:lnTo>
                    <a:pt x="285293" y="574853"/>
                  </a:lnTo>
                  <a:lnTo>
                    <a:pt x="266395" y="560832"/>
                  </a:lnTo>
                  <a:lnTo>
                    <a:pt x="246279" y="527914"/>
                  </a:lnTo>
                  <a:lnTo>
                    <a:pt x="234696" y="496215"/>
                  </a:lnTo>
                  <a:lnTo>
                    <a:pt x="209703" y="469392"/>
                  </a:lnTo>
                  <a:lnTo>
                    <a:pt x="194463" y="462687"/>
                  </a:lnTo>
                  <a:lnTo>
                    <a:pt x="169469" y="425501"/>
                  </a:lnTo>
                  <a:lnTo>
                    <a:pt x="163983" y="398679"/>
                  </a:lnTo>
                  <a:lnTo>
                    <a:pt x="163983" y="375514"/>
                  </a:lnTo>
                  <a:lnTo>
                    <a:pt x="142037" y="331623"/>
                  </a:lnTo>
                  <a:lnTo>
                    <a:pt x="124968" y="316383"/>
                  </a:lnTo>
                  <a:lnTo>
                    <a:pt x="106680" y="308458"/>
                  </a:lnTo>
                  <a:lnTo>
                    <a:pt x="93879" y="285903"/>
                  </a:lnTo>
                  <a:lnTo>
                    <a:pt x="95097" y="277368"/>
                  </a:lnTo>
                  <a:lnTo>
                    <a:pt x="84125" y="256642"/>
                  </a:lnTo>
                  <a:lnTo>
                    <a:pt x="73761" y="248107"/>
                  </a:lnTo>
                  <a:lnTo>
                    <a:pt x="58521" y="218847"/>
                  </a:lnTo>
                  <a:lnTo>
                    <a:pt x="35357" y="187757"/>
                  </a:lnTo>
                  <a:lnTo>
                    <a:pt x="16459" y="160935"/>
                  </a:lnTo>
                  <a:lnTo>
                    <a:pt x="0" y="160935"/>
                  </a:lnTo>
                  <a:lnTo>
                    <a:pt x="3048" y="139599"/>
                  </a:lnTo>
                  <a:lnTo>
                    <a:pt x="3657" y="125578"/>
                  </a:lnTo>
                  <a:lnTo>
                    <a:pt x="6096" y="109728"/>
                  </a:lnTo>
                  <a:lnTo>
                    <a:pt x="43891" y="116434"/>
                  </a:lnTo>
                  <a:lnTo>
                    <a:pt x="56693" y="104242"/>
                  </a:lnTo>
                  <a:lnTo>
                    <a:pt x="63399" y="90221"/>
                  </a:lnTo>
                  <a:lnTo>
                    <a:pt x="88392" y="84735"/>
                  </a:lnTo>
                  <a:lnTo>
                    <a:pt x="92659" y="71323"/>
                  </a:lnTo>
                  <a:lnTo>
                    <a:pt x="102413" y="65227"/>
                  </a:lnTo>
                  <a:lnTo>
                    <a:pt x="65837" y="25603"/>
                  </a:lnTo>
                  <a:lnTo>
                    <a:pt x="129235" y="6096"/>
                  </a:lnTo>
                  <a:lnTo>
                    <a:pt x="134721" y="0"/>
                  </a:lnTo>
                  <a:lnTo>
                    <a:pt x="176175" y="10973"/>
                  </a:lnTo>
                  <a:lnTo>
                    <a:pt x="228600" y="38405"/>
                  </a:lnTo>
                  <a:lnTo>
                    <a:pt x="331013" y="117043"/>
                  </a:lnTo>
                  <a:lnTo>
                    <a:pt x="393192" y="12009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5" name="Forme libre : forme 194">
              <a:extLst>
                <a:ext uri="{FF2B5EF4-FFF2-40B4-BE49-F238E27FC236}">
                  <a16:creationId xmlns:a16="http://schemas.microsoft.com/office/drawing/2014/main" id="{528041B5-D5B1-445C-F857-8F3EB2D2C60D}"/>
                </a:ext>
              </a:extLst>
            </p:cNvPr>
            <p:cNvSpPr/>
            <p:nvPr/>
          </p:nvSpPr>
          <p:spPr>
            <a:xfrm>
              <a:off x="6765950" y="3556405"/>
              <a:ext cx="555345" cy="523646"/>
            </a:xfrm>
            <a:custGeom>
              <a:avLst/>
              <a:gdLst>
                <a:gd name="connsiteX0" fmla="*/ 494385 w 555345"/>
                <a:gd name="connsiteY0" fmla="*/ 296266 h 523646"/>
                <a:gd name="connsiteX1" fmla="*/ 490119 w 555345"/>
                <a:gd name="connsiteY1" fmla="*/ 329794 h 523646"/>
                <a:gd name="connsiteX2" fmla="*/ 477927 w 555345"/>
                <a:gd name="connsiteY2" fmla="*/ 368808 h 523646"/>
                <a:gd name="connsiteX3" fmla="*/ 457809 w 555345"/>
                <a:gd name="connsiteY3" fmla="*/ 387706 h 523646"/>
                <a:gd name="connsiteX4" fmla="*/ 443788 w 555345"/>
                <a:gd name="connsiteY4" fmla="*/ 418186 h 523646"/>
                <a:gd name="connsiteX5" fmla="*/ 440740 w 555345"/>
                <a:gd name="connsiteY5" fmla="*/ 434035 h 523646"/>
                <a:gd name="connsiteX6" fmla="*/ 424891 w 555345"/>
                <a:gd name="connsiteY6" fmla="*/ 445008 h 523646"/>
                <a:gd name="connsiteX7" fmla="*/ 415747 w 555345"/>
                <a:gd name="connsiteY7" fmla="*/ 485851 h 523646"/>
                <a:gd name="connsiteX8" fmla="*/ 415747 w 555345"/>
                <a:gd name="connsiteY8" fmla="*/ 490728 h 523646"/>
                <a:gd name="connsiteX9" fmla="*/ 410871 w 555345"/>
                <a:gd name="connsiteY9" fmla="*/ 489509 h 523646"/>
                <a:gd name="connsiteX10" fmla="*/ 411480 w 555345"/>
                <a:gd name="connsiteY10" fmla="*/ 470002 h 523646"/>
                <a:gd name="connsiteX11" fmla="*/ 406603 w 555345"/>
                <a:gd name="connsiteY11" fmla="*/ 456590 h 523646"/>
                <a:gd name="connsiteX12" fmla="*/ 388924 w 555345"/>
                <a:gd name="connsiteY12" fmla="*/ 441350 h 523646"/>
                <a:gd name="connsiteX13" fmla="*/ 383439 w 555345"/>
                <a:gd name="connsiteY13" fmla="*/ 413309 h 523646"/>
                <a:gd name="connsiteX14" fmla="*/ 387096 w 555345"/>
                <a:gd name="connsiteY14" fmla="*/ 384048 h 523646"/>
                <a:gd name="connsiteX15" fmla="*/ 371247 w 555345"/>
                <a:gd name="connsiteY15" fmla="*/ 381610 h 523646"/>
                <a:gd name="connsiteX16" fmla="*/ 368808 w 555345"/>
                <a:gd name="connsiteY16" fmla="*/ 390144 h 523646"/>
                <a:gd name="connsiteX17" fmla="*/ 348081 w 555345"/>
                <a:gd name="connsiteY17" fmla="*/ 392582 h 523646"/>
                <a:gd name="connsiteX18" fmla="*/ 357225 w 555345"/>
                <a:gd name="connsiteY18" fmla="*/ 403555 h 523646"/>
                <a:gd name="connsiteX19" fmla="*/ 360273 w 555345"/>
                <a:gd name="connsiteY19" fmla="*/ 427330 h 523646"/>
                <a:gd name="connsiteX20" fmla="*/ 341985 w 555345"/>
                <a:gd name="connsiteY20" fmla="*/ 448666 h 523646"/>
                <a:gd name="connsiteX21" fmla="*/ 325527 w 555345"/>
                <a:gd name="connsiteY21" fmla="*/ 476707 h 523646"/>
                <a:gd name="connsiteX22" fmla="*/ 307848 w 555345"/>
                <a:gd name="connsiteY22" fmla="*/ 480974 h 523646"/>
                <a:gd name="connsiteX23" fmla="*/ 278587 w 555345"/>
                <a:gd name="connsiteY23" fmla="*/ 458419 h 523646"/>
                <a:gd name="connsiteX24" fmla="*/ 265785 w 555345"/>
                <a:gd name="connsiteY24" fmla="*/ 466344 h 523646"/>
                <a:gd name="connsiteX25" fmla="*/ 262737 w 555345"/>
                <a:gd name="connsiteY25" fmla="*/ 477317 h 523646"/>
                <a:gd name="connsiteX26" fmla="*/ 245059 w 555345"/>
                <a:gd name="connsiteY26" fmla="*/ 485242 h 523646"/>
                <a:gd name="connsiteX27" fmla="*/ 243840 w 555345"/>
                <a:gd name="connsiteY27" fmla="*/ 493166 h 523646"/>
                <a:gd name="connsiteX28" fmla="*/ 209703 w 555345"/>
                <a:gd name="connsiteY28" fmla="*/ 493166 h 523646"/>
                <a:gd name="connsiteX29" fmla="*/ 204825 w 555345"/>
                <a:gd name="connsiteY29" fmla="*/ 485242 h 523646"/>
                <a:gd name="connsiteX30" fmla="*/ 179832 w 555345"/>
                <a:gd name="connsiteY30" fmla="*/ 483413 h 523646"/>
                <a:gd name="connsiteX31" fmla="*/ 167640 w 555345"/>
                <a:gd name="connsiteY31" fmla="*/ 490118 h 523646"/>
                <a:gd name="connsiteX32" fmla="*/ 157887 w 555345"/>
                <a:gd name="connsiteY32" fmla="*/ 487070 h 523646"/>
                <a:gd name="connsiteX33" fmla="*/ 140208 w 555345"/>
                <a:gd name="connsiteY33" fmla="*/ 463906 h 523646"/>
                <a:gd name="connsiteX34" fmla="*/ 134112 w 555345"/>
                <a:gd name="connsiteY34" fmla="*/ 453542 h 523646"/>
                <a:gd name="connsiteX35" fmla="*/ 109119 w 555345"/>
                <a:gd name="connsiteY35" fmla="*/ 459029 h 523646"/>
                <a:gd name="connsiteX36" fmla="*/ 99975 w 555345"/>
                <a:gd name="connsiteY36" fmla="*/ 476707 h 523646"/>
                <a:gd name="connsiteX37" fmla="*/ 92049 w 555345"/>
                <a:gd name="connsiteY37" fmla="*/ 512064 h 523646"/>
                <a:gd name="connsiteX38" fmla="*/ 79857 w 555345"/>
                <a:gd name="connsiteY38" fmla="*/ 519379 h 523646"/>
                <a:gd name="connsiteX39" fmla="*/ 69495 w 555345"/>
                <a:gd name="connsiteY39" fmla="*/ 523646 h 523646"/>
                <a:gd name="connsiteX40" fmla="*/ 66447 w 555345"/>
                <a:gd name="connsiteY40" fmla="*/ 521818 h 523646"/>
                <a:gd name="connsiteX41" fmla="*/ 54864 w 555345"/>
                <a:gd name="connsiteY41" fmla="*/ 510235 h 523646"/>
                <a:gd name="connsiteX42" fmla="*/ 52425 w 555345"/>
                <a:gd name="connsiteY42" fmla="*/ 498043 h 523646"/>
                <a:gd name="connsiteX43" fmla="*/ 57303 w 555345"/>
                <a:gd name="connsiteY43" fmla="*/ 482194 h 523646"/>
                <a:gd name="connsiteX44" fmla="*/ 57303 w 555345"/>
                <a:gd name="connsiteY44" fmla="*/ 465734 h 523646"/>
                <a:gd name="connsiteX45" fmla="*/ 37185 w 555345"/>
                <a:gd name="connsiteY45" fmla="*/ 441350 h 523646"/>
                <a:gd name="connsiteX46" fmla="*/ 32919 w 555345"/>
                <a:gd name="connsiteY46" fmla="*/ 424891 h 523646"/>
                <a:gd name="connsiteX47" fmla="*/ 32919 w 555345"/>
                <a:gd name="connsiteY47" fmla="*/ 415138 h 523646"/>
                <a:gd name="connsiteX48" fmla="*/ 20116 w 555345"/>
                <a:gd name="connsiteY48" fmla="*/ 403555 h 523646"/>
                <a:gd name="connsiteX49" fmla="*/ 19507 w 555345"/>
                <a:gd name="connsiteY49" fmla="*/ 381000 h 523646"/>
                <a:gd name="connsiteX50" fmla="*/ 11583 w 555345"/>
                <a:gd name="connsiteY50" fmla="*/ 365760 h 523646"/>
                <a:gd name="connsiteX51" fmla="*/ 0 w 555345"/>
                <a:gd name="connsiteY51" fmla="*/ 368198 h 523646"/>
                <a:gd name="connsiteX52" fmla="*/ 3048 w 555345"/>
                <a:gd name="connsiteY52" fmla="*/ 353568 h 523646"/>
                <a:gd name="connsiteX53" fmla="*/ 11583 w 555345"/>
                <a:gd name="connsiteY53" fmla="*/ 337718 h 523646"/>
                <a:gd name="connsiteX54" fmla="*/ 7315 w 555345"/>
                <a:gd name="connsiteY54" fmla="*/ 321259 h 523646"/>
                <a:gd name="connsiteX55" fmla="*/ 18288 w 555345"/>
                <a:gd name="connsiteY55" fmla="*/ 309067 h 523646"/>
                <a:gd name="connsiteX56" fmla="*/ 10972 w 555345"/>
                <a:gd name="connsiteY56" fmla="*/ 299923 h 523646"/>
                <a:gd name="connsiteX57" fmla="*/ 18897 w 555345"/>
                <a:gd name="connsiteY57" fmla="*/ 276149 h 523646"/>
                <a:gd name="connsiteX58" fmla="*/ 34137 w 555345"/>
                <a:gd name="connsiteY58" fmla="*/ 246888 h 523646"/>
                <a:gd name="connsiteX59" fmla="*/ 63399 w 555345"/>
                <a:gd name="connsiteY59" fmla="*/ 249936 h 523646"/>
                <a:gd name="connsiteX60" fmla="*/ 56692 w 555345"/>
                <a:gd name="connsiteY60" fmla="*/ 94488 h 523646"/>
                <a:gd name="connsiteX61" fmla="*/ 56692 w 555345"/>
                <a:gd name="connsiteY61" fmla="*/ 78029 h 523646"/>
                <a:gd name="connsiteX62" fmla="*/ 95707 w 555345"/>
                <a:gd name="connsiteY62" fmla="*/ 78029 h 523646"/>
                <a:gd name="connsiteX63" fmla="*/ 92659 w 555345"/>
                <a:gd name="connsiteY63" fmla="*/ 0 h 523646"/>
                <a:gd name="connsiteX64" fmla="*/ 228600 w 555345"/>
                <a:gd name="connsiteY64" fmla="*/ 0 h 523646"/>
                <a:gd name="connsiteX65" fmla="*/ 359664 w 555345"/>
                <a:gd name="connsiteY65" fmla="*/ 0 h 523646"/>
                <a:gd name="connsiteX66" fmla="*/ 494385 w 555345"/>
                <a:gd name="connsiteY66" fmla="*/ 0 h 523646"/>
                <a:gd name="connsiteX67" fmla="*/ 507187 w 555345"/>
                <a:gd name="connsiteY67" fmla="*/ 38405 h 523646"/>
                <a:gd name="connsiteX68" fmla="*/ 499872 w 555345"/>
                <a:gd name="connsiteY68" fmla="*/ 45110 h 523646"/>
                <a:gd name="connsiteX69" fmla="*/ 507187 w 555345"/>
                <a:gd name="connsiteY69" fmla="*/ 85954 h 523646"/>
                <a:gd name="connsiteX70" fmla="*/ 522427 w 555345"/>
                <a:gd name="connsiteY70" fmla="*/ 132283 h 523646"/>
                <a:gd name="connsiteX71" fmla="*/ 535839 w 555345"/>
                <a:gd name="connsiteY71" fmla="*/ 142037 h 523646"/>
                <a:gd name="connsiteX72" fmla="*/ 555345 w 555345"/>
                <a:gd name="connsiteY72" fmla="*/ 156667 h 523646"/>
                <a:gd name="connsiteX73" fmla="*/ 538887 w 555345"/>
                <a:gd name="connsiteY73" fmla="*/ 178613 h 523646"/>
                <a:gd name="connsiteX74" fmla="*/ 514503 w 555345"/>
                <a:gd name="connsiteY74" fmla="*/ 185318 h 523646"/>
                <a:gd name="connsiteX75" fmla="*/ 504139 w 555345"/>
                <a:gd name="connsiteY75" fmla="*/ 197510 h 523646"/>
                <a:gd name="connsiteX76" fmla="*/ 502311 w 555345"/>
                <a:gd name="connsiteY76" fmla="*/ 223114 h 523646"/>
                <a:gd name="connsiteX77" fmla="*/ 490119 w 555345"/>
                <a:gd name="connsiteY77" fmla="*/ 281026 h 523646"/>
                <a:gd name="connsiteX78" fmla="*/ 494385 w 555345"/>
                <a:gd name="connsiteY78" fmla="*/ 296266 h 5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646">
                  <a:moveTo>
                    <a:pt x="494385" y="296266"/>
                  </a:moveTo>
                  <a:lnTo>
                    <a:pt x="490119" y="329794"/>
                  </a:lnTo>
                  <a:lnTo>
                    <a:pt x="477927" y="368808"/>
                  </a:lnTo>
                  <a:lnTo>
                    <a:pt x="457809" y="387706"/>
                  </a:lnTo>
                  <a:lnTo>
                    <a:pt x="443788" y="418186"/>
                  </a:lnTo>
                  <a:lnTo>
                    <a:pt x="440740" y="434035"/>
                  </a:lnTo>
                  <a:lnTo>
                    <a:pt x="424891" y="445008"/>
                  </a:lnTo>
                  <a:lnTo>
                    <a:pt x="415747" y="485851"/>
                  </a:lnTo>
                  <a:lnTo>
                    <a:pt x="415747" y="490728"/>
                  </a:lnTo>
                  <a:lnTo>
                    <a:pt x="410871" y="489509"/>
                  </a:lnTo>
                  <a:lnTo>
                    <a:pt x="411480" y="470002"/>
                  </a:lnTo>
                  <a:lnTo>
                    <a:pt x="406603" y="456590"/>
                  </a:lnTo>
                  <a:lnTo>
                    <a:pt x="388924" y="441350"/>
                  </a:lnTo>
                  <a:lnTo>
                    <a:pt x="383439" y="413309"/>
                  </a:lnTo>
                  <a:lnTo>
                    <a:pt x="387096" y="384048"/>
                  </a:lnTo>
                  <a:lnTo>
                    <a:pt x="371247" y="381610"/>
                  </a:lnTo>
                  <a:lnTo>
                    <a:pt x="368808" y="390144"/>
                  </a:lnTo>
                  <a:lnTo>
                    <a:pt x="348081" y="392582"/>
                  </a:lnTo>
                  <a:lnTo>
                    <a:pt x="357225" y="403555"/>
                  </a:lnTo>
                  <a:lnTo>
                    <a:pt x="360273" y="427330"/>
                  </a:lnTo>
                  <a:lnTo>
                    <a:pt x="341985" y="448666"/>
                  </a:lnTo>
                  <a:lnTo>
                    <a:pt x="325527" y="476707"/>
                  </a:lnTo>
                  <a:lnTo>
                    <a:pt x="307848" y="480974"/>
                  </a:lnTo>
                  <a:lnTo>
                    <a:pt x="278587" y="458419"/>
                  </a:lnTo>
                  <a:lnTo>
                    <a:pt x="265785" y="466344"/>
                  </a:lnTo>
                  <a:lnTo>
                    <a:pt x="262737" y="477317"/>
                  </a:lnTo>
                  <a:lnTo>
                    <a:pt x="245059" y="485242"/>
                  </a:lnTo>
                  <a:lnTo>
                    <a:pt x="243840" y="493166"/>
                  </a:lnTo>
                  <a:lnTo>
                    <a:pt x="209703" y="493166"/>
                  </a:lnTo>
                  <a:lnTo>
                    <a:pt x="204825" y="485242"/>
                  </a:lnTo>
                  <a:lnTo>
                    <a:pt x="179832" y="483413"/>
                  </a:lnTo>
                  <a:lnTo>
                    <a:pt x="167640" y="490118"/>
                  </a:lnTo>
                  <a:lnTo>
                    <a:pt x="157887" y="487070"/>
                  </a:lnTo>
                  <a:lnTo>
                    <a:pt x="140208" y="463906"/>
                  </a:lnTo>
                  <a:lnTo>
                    <a:pt x="134112" y="453542"/>
                  </a:lnTo>
                  <a:lnTo>
                    <a:pt x="109119" y="459029"/>
                  </a:lnTo>
                  <a:lnTo>
                    <a:pt x="99975" y="476707"/>
                  </a:lnTo>
                  <a:lnTo>
                    <a:pt x="92049" y="512064"/>
                  </a:lnTo>
                  <a:lnTo>
                    <a:pt x="79857" y="519379"/>
                  </a:lnTo>
                  <a:lnTo>
                    <a:pt x="69495" y="523646"/>
                  </a:lnTo>
                  <a:lnTo>
                    <a:pt x="66447" y="521818"/>
                  </a:lnTo>
                  <a:lnTo>
                    <a:pt x="54864" y="510235"/>
                  </a:lnTo>
                  <a:lnTo>
                    <a:pt x="52425" y="498043"/>
                  </a:lnTo>
                  <a:lnTo>
                    <a:pt x="57303" y="482194"/>
                  </a:lnTo>
                  <a:lnTo>
                    <a:pt x="57303" y="465734"/>
                  </a:lnTo>
                  <a:lnTo>
                    <a:pt x="37185" y="441350"/>
                  </a:lnTo>
                  <a:lnTo>
                    <a:pt x="32919" y="424891"/>
                  </a:lnTo>
                  <a:lnTo>
                    <a:pt x="32919" y="415138"/>
                  </a:lnTo>
                  <a:lnTo>
                    <a:pt x="20116" y="403555"/>
                  </a:lnTo>
                  <a:lnTo>
                    <a:pt x="19507" y="381000"/>
                  </a:lnTo>
                  <a:lnTo>
                    <a:pt x="11583" y="365760"/>
                  </a:lnTo>
                  <a:lnTo>
                    <a:pt x="0" y="368198"/>
                  </a:lnTo>
                  <a:lnTo>
                    <a:pt x="3048" y="353568"/>
                  </a:lnTo>
                  <a:lnTo>
                    <a:pt x="11583" y="337718"/>
                  </a:lnTo>
                  <a:lnTo>
                    <a:pt x="7315" y="321259"/>
                  </a:lnTo>
                  <a:lnTo>
                    <a:pt x="18288" y="309067"/>
                  </a:lnTo>
                  <a:lnTo>
                    <a:pt x="10972" y="299923"/>
                  </a:lnTo>
                  <a:lnTo>
                    <a:pt x="18897" y="276149"/>
                  </a:lnTo>
                  <a:lnTo>
                    <a:pt x="34137" y="246888"/>
                  </a:lnTo>
                  <a:lnTo>
                    <a:pt x="63399" y="249936"/>
                  </a:lnTo>
                  <a:lnTo>
                    <a:pt x="56692" y="94488"/>
                  </a:lnTo>
                  <a:lnTo>
                    <a:pt x="56692" y="78029"/>
                  </a:lnTo>
                  <a:lnTo>
                    <a:pt x="95707" y="78029"/>
                  </a:lnTo>
                  <a:lnTo>
                    <a:pt x="92659" y="0"/>
                  </a:lnTo>
                  <a:lnTo>
                    <a:pt x="228600" y="0"/>
                  </a:lnTo>
                  <a:lnTo>
                    <a:pt x="359664" y="0"/>
                  </a:lnTo>
                  <a:lnTo>
                    <a:pt x="494385" y="0"/>
                  </a:lnTo>
                  <a:lnTo>
                    <a:pt x="507187" y="38405"/>
                  </a:lnTo>
                  <a:lnTo>
                    <a:pt x="499872" y="45110"/>
                  </a:lnTo>
                  <a:lnTo>
                    <a:pt x="507187" y="85954"/>
                  </a:lnTo>
                  <a:lnTo>
                    <a:pt x="522427" y="132283"/>
                  </a:lnTo>
                  <a:lnTo>
                    <a:pt x="535839" y="142037"/>
                  </a:lnTo>
                  <a:lnTo>
                    <a:pt x="555345" y="156667"/>
                  </a:lnTo>
                  <a:lnTo>
                    <a:pt x="538887" y="178613"/>
                  </a:lnTo>
                  <a:lnTo>
                    <a:pt x="514503" y="185318"/>
                  </a:lnTo>
                  <a:lnTo>
                    <a:pt x="504139" y="197510"/>
                  </a:lnTo>
                  <a:lnTo>
                    <a:pt x="502311" y="223114"/>
                  </a:lnTo>
                  <a:lnTo>
                    <a:pt x="490119" y="281026"/>
                  </a:lnTo>
                  <a:lnTo>
                    <a:pt x="494385" y="29626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6" name="Forme libre : forme 195">
              <a:extLst>
                <a:ext uri="{FF2B5EF4-FFF2-40B4-BE49-F238E27FC236}">
                  <a16:creationId xmlns:a16="http://schemas.microsoft.com/office/drawing/2014/main" id="{125A04E2-6B25-620D-C683-8450254D56D0}"/>
                </a:ext>
              </a:extLst>
            </p:cNvPr>
            <p:cNvSpPr/>
            <p:nvPr/>
          </p:nvSpPr>
          <p:spPr>
            <a:xfrm>
              <a:off x="6835445" y="3938015"/>
              <a:ext cx="395629" cy="341985"/>
            </a:xfrm>
            <a:custGeom>
              <a:avLst/>
              <a:gdLst>
                <a:gd name="connsiteX0" fmla="*/ 346252 w 395629"/>
                <a:gd name="connsiteY0" fmla="*/ 109118 h 341985"/>
                <a:gd name="connsiteX1" fmla="*/ 347472 w 395629"/>
                <a:gd name="connsiteY1" fmla="*/ 139598 h 341985"/>
                <a:gd name="connsiteX2" fmla="*/ 342595 w 395629"/>
                <a:gd name="connsiteY2" fmla="*/ 151181 h 341985"/>
                <a:gd name="connsiteX3" fmla="*/ 324307 w 395629"/>
                <a:gd name="connsiteY3" fmla="*/ 152400 h 341985"/>
                <a:gd name="connsiteX4" fmla="*/ 312724 w 395629"/>
                <a:gd name="connsiteY4" fmla="*/ 174345 h 341985"/>
                <a:gd name="connsiteX5" fmla="*/ 334060 w 395629"/>
                <a:gd name="connsiteY5" fmla="*/ 177393 h 341985"/>
                <a:gd name="connsiteX6" fmla="*/ 352348 w 395629"/>
                <a:gd name="connsiteY6" fmla="*/ 196291 h 341985"/>
                <a:gd name="connsiteX7" fmla="*/ 358444 w 395629"/>
                <a:gd name="connsiteY7" fmla="*/ 212141 h 341985"/>
                <a:gd name="connsiteX8" fmla="*/ 374294 w 395629"/>
                <a:gd name="connsiteY8" fmla="*/ 221285 h 341985"/>
                <a:gd name="connsiteX9" fmla="*/ 395630 w 395629"/>
                <a:gd name="connsiteY9" fmla="*/ 263957 h 341985"/>
                <a:gd name="connsiteX10" fmla="*/ 372465 w 395629"/>
                <a:gd name="connsiteY10" fmla="*/ 289560 h 341985"/>
                <a:gd name="connsiteX11" fmla="*/ 351739 w 395629"/>
                <a:gd name="connsiteY11" fmla="*/ 312725 h 341985"/>
                <a:gd name="connsiteX12" fmla="*/ 330403 w 395629"/>
                <a:gd name="connsiteY12" fmla="*/ 331013 h 341985"/>
                <a:gd name="connsiteX13" fmla="*/ 306019 w 395629"/>
                <a:gd name="connsiteY13" fmla="*/ 331013 h 341985"/>
                <a:gd name="connsiteX14" fmla="*/ 278587 w 395629"/>
                <a:gd name="connsiteY14" fmla="*/ 340157 h 341985"/>
                <a:gd name="connsiteX15" fmla="*/ 256641 w 395629"/>
                <a:gd name="connsiteY15" fmla="*/ 331013 h 341985"/>
                <a:gd name="connsiteX16" fmla="*/ 242620 w 395629"/>
                <a:gd name="connsiteY16" fmla="*/ 341985 h 341985"/>
                <a:gd name="connsiteX17" fmla="*/ 211531 w 395629"/>
                <a:gd name="connsiteY17" fmla="*/ 315773 h 341985"/>
                <a:gd name="connsiteX18" fmla="*/ 202996 w 395629"/>
                <a:gd name="connsiteY18" fmla="*/ 299313 h 341985"/>
                <a:gd name="connsiteX19" fmla="*/ 184099 w 395629"/>
                <a:gd name="connsiteY19" fmla="*/ 307238 h 341985"/>
                <a:gd name="connsiteX20" fmla="*/ 168249 w 395629"/>
                <a:gd name="connsiteY20" fmla="*/ 304800 h 341985"/>
                <a:gd name="connsiteX21" fmla="*/ 159105 w 395629"/>
                <a:gd name="connsiteY21" fmla="*/ 311505 h 341985"/>
                <a:gd name="connsiteX22" fmla="*/ 143256 w 395629"/>
                <a:gd name="connsiteY22" fmla="*/ 306629 h 341985"/>
                <a:gd name="connsiteX23" fmla="*/ 121920 w 395629"/>
                <a:gd name="connsiteY23" fmla="*/ 274320 h 341985"/>
                <a:gd name="connsiteX24" fmla="*/ 116433 w 395629"/>
                <a:gd name="connsiteY24" fmla="*/ 262128 h 341985"/>
                <a:gd name="connsiteX25" fmla="*/ 90220 w 395629"/>
                <a:gd name="connsiteY25" fmla="*/ 246278 h 341985"/>
                <a:gd name="connsiteX26" fmla="*/ 81686 w 395629"/>
                <a:gd name="connsiteY26" fmla="*/ 223113 h 341985"/>
                <a:gd name="connsiteX27" fmla="*/ 67056 w 395629"/>
                <a:gd name="connsiteY27" fmla="*/ 206045 h 341985"/>
                <a:gd name="connsiteX28" fmla="*/ 43281 w 395629"/>
                <a:gd name="connsiteY28" fmla="*/ 185928 h 341985"/>
                <a:gd name="connsiteX29" fmla="*/ 42672 w 395629"/>
                <a:gd name="connsiteY29" fmla="*/ 173126 h 341985"/>
                <a:gd name="connsiteX30" fmla="*/ 23774 w 395629"/>
                <a:gd name="connsiteY30" fmla="*/ 157277 h 341985"/>
                <a:gd name="connsiteX31" fmla="*/ 0 w 395629"/>
                <a:gd name="connsiteY31" fmla="*/ 142037 h 341985"/>
                <a:gd name="connsiteX32" fmla="*/ 10363 w 395629"/>
                <a:gd name="connsiteY32" fmla="*/ 137769 h 341985"/>
                <a:gd name="connsiteX33" fmla="*/ 22555 w 395629"/>
                <a:gd name="connsiteY33" fmla="*/ 130454 h 341985"/>
                <a:gd name="connsiteX34" fmla="*/ 30480 w 395629"/>
                <a:gd name="connsiteY34" fmla="*/ 95097 h 341985"/>
                <a:gd name="connsiteX35" fmla="*/ 39624 w 395629"/>
                <a:gd name="connsiteY35" fmla="*/ 77419 h 341985"/>
                <a:gd name="connsiteX36" fmla="*/ 64617 w 395629"/>
                <a:gd name="connsiteY36" fmla="*/ 71933 h 341985"/>
                <a:gd name="connsiteX37" fmla="*/ 70713 w 395629"/>
                <a:gd name="connsiteY37" fmla="*/ 82296 h 341985"/>
                <a:gd name="connsiteX38" fmla="*/ 88392 w 395629"/>
                <a:gd name="connsiteY38" fmla="*/ 105461 h 341985"/>
                <a:gd name="connsiteX39" fmla="*/ 98145 w 395629"/>
                <a:gd name="connsiteY39" fmla="*/ 108509 h 341985"/>
                <a:gd name="connsiteX40" fmla="*/ 110337 w 395629"/>
                <a:gd name="connsiteY40" fmla="*/ 101803 h 341985"/>
                <a:gd name="connsiteX41" fmla="*/ 135331 w 395629"/>
                <a:gd name="connsiteY41" fmla="*/ 103632 h 341985"/>
                <a:gd name="connsiteX42" fmla="*/ 140208 w 395629"/>
                <a:gd name="connsiteY42" fmla="*/ 111557 h 341985"/>
                <a:gd name="connsiteX43" fmla="*/ 174345 w 395629"/>
                <a:gd name="connsiteY43" fmla="*/ 111557 h 341985"/>
                <a:gd name="connsiteX44" fmla="*/ 175564 w 395629"/>
                <a:gd name="connsiteY44" fmla="*/ 103632 h 341985"/>
                <a:gd name="connsiteX45" fmla="*/ 193243 w 395629"/>
                <a:gd name="connsiteY45" fmla="*/ 95707 h 341985"/>
                <a:gd name="connsiteX46" fmla="*/ 196291 w 395629"/>
                <a:gd name="connsiteY46" fmla="*/ 84734 h 341985"/>
                <a:gd name="connsiteX47" fmla="*/ 209092 w 395629"/>
                <a:gd name="connsiteY47" fmla="*/ 76809 h 341985"/>
                <a:gd name="connsiteX48" fmla="*/ 238353 w 395629"/>
                <a:gd name="connsiteY48" fmla="*/ 99365 h 341985"/>
                <a:gd name="connsiteX49" fmla="*/ 256032 w 395629"/>
                <a:gd name="connsiteY49" fmla="*/ 95097 h 341985"/>
                <a:gd name="connsiteX50" fmla="*/ 272491 w 395629"/>
                <a:gd name="connsiteY50" fmla="*/ 67056 h 341985"/>
                <a:gd name="connsiteX51" fmla="*/ 290779 w 395629"/>
                <a:gd name="connsiteY51" fmla="*/ 45720 h 341985"/>
                <a:gd name="connsiteX52" fmla="*/ 287731 w 395629"/>
                <a:gd name="connsiteY52" fmla="*/ 21945 h 341985"/>
                <a:gd name="connsiteX53" fmla="*/ 278587 w 395629"/>
                <a:gd name="connsiteY53" fmla="*/ 10973 h 341985"/>
                <a:gd name="connsiteX54" fmla="*/ 299313 w 395629"/>
                <a:gd name="connsiteY54" fmla="*/ 8534 h 341985"/>
                <a:gd name="connsiteX55" fmla="*/ 301752 w 395629"/>
                <a:gd name="connsiteY55" fmla="*/ 0 h 341985"/>
                <a:gd name="connsiteX56" fmla="*/ 317601 w 395629"/>
                <a:gd name="connsiteY56" fmla="*/ 2438 h 341985"/>
                <a:gd name="connsiteX57" fmla="*/ 313944 w 395629"/>
                <a:gd name="connsiteY57" fmla="*/ 31699 h 341985"/>
                <a:gd name="connsiteX58" fmla="*/ 319430 w 395629"/>
                <a:gd name="connsiteY58" fmla="*/ 59741 h 341985"/>
                <a:gd name="connsiteX59" fmla="*/ 337108 w 395629"/>
                <a:gd name="connsiteY59" fmla="*/ 74981 h 341985"/>
                <a:gd name="connsiteX60" fmla="*/ 341985 w 395629"/>
                <a:gd name="connsiteY60" fmla="*/ 88392 h 341985"/>
                <a:gd name="connsiteX61" fmla="*/ 341376 w 395629"/>
                <a:gd name="connsiteY61" fmla="*/ 107899 h 341985"/>
                <a:gd name="connsiteX62" fmla="*/ 346252 w 395629"/>
                <a:gd name="connsiteY62" fmla="*/ 109118 h 34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985">
                  <a:moveTo>
                    <a:pt x="346252" y="109118"/>
                  </a:moveTo>
                  <a:lnTo>
                    <a:pt x="347472" y="139598"/>
                  </a:lnTo>
                  <a:lnTo>
                    <a:pt x="342595" y="151181"/>
                  </a:lnTo>
                  <a:lnTo>
                    <a:pt x="324307" y="152400"/>
                  </a:lnTo>
                  <a:lnTo>
                    <a:pt x="312724" y="174345"/>
                  </a:lnTo>
                  <a:lnTo>
                    <a:pt x="334060" y="177393"/>
                  </a:lnTo>
                  <a:lnTo>
                    <a:pt x="352348" y="196291"/>
                  </a:lnTo>
                  <a:lnTo>
                    <a:pt x="358444" y="212141"/>
                  </a:lnTo>
                  <a:lnTo>
                    <a:pt x="374294" y="221285"/>
                  </a:lnTo>
                  <a:lnTo>
                    <a:pt x="395630" y="263957"/>
                  </a:lnTo>
                  <a:lnTo>
                    <a:pt x="372465" y="289560"/>
                  </a:lnTo>
                  <a:lnTo>
                    <a:pt x="351739" y="312725"/>
                  </a:lnTo>
                  <a:lnTo>
                    <a:pt x="330403" y="331013"/>
                  </a:lnTo>
                  <a:lnTo>
                    <a:pt x="306019" y="331013"/>
                  </a:lnTo>
                  <a:lnTo>
                    <a:pt x="278587" y="340157"/>
                  </a:lnTo>
                  <a:lnTo>
                    <a:pt x="256641" y="331013"/>
                  </a:lnTo>
                  <a:lnTo>
                    <a:pt x="242620" y="341985"/>
                  </a:lnTo>
                  <a:lnTo>
                    <a:pt x="211531" y="315773"/>
                  </a:lnTo>
                  <a:lnTo>
                    <a:pt x="202996" y="299313"/>
                  </a:lnTo>
                  <a:lnTo>
                    <a:pt x="184099" y="307238"/>
                  </a:lnTo>
                  <a:lnTo>
                    <a:pt x="168249" y="304800"/>
                  </a:lnTo>
                  <a:lnTo>
                    <a:pt x="159105" y="311505"/>
                  </a:lnTo>
                  <a:lnTo>
                    <a:pt x="143256" y="306629"/>
                  </a:lnTo>
                  <a:lnTo>
                    <a:pt x="121920" y="274320"/>
                  </a:lnTo>
                  <a:lnTo>
                    <a:pt x="116433" y="262128"/>
                  </a:lnTo>
                  <a:lnTo>
                    <a:pt x="90220" y="246278"/>
                  </a:lnTo>
                  <a:lnTo>
                    <a:pt x="81686" y="223113"/>
                  </a:lnTo>
                  <a:lnTo>
                    <a:pt x="67056" y="206045"/>
                  </a:lnTo>
                  <a:lnTo>
                    <a:pt x="43281" y="185928"/>
                  </a:lnTo>
                  <a:lnTo>
                    <a:pt x="42672" y="173126"/>
                  </a:lnTo>
                  <a:lnTo>
                    <a:pt x="23774" y="157277"/>
                  </a:lnTo>
                  <a:lnTo>
                    <a:pt x="0" y="142037"/>
                  </a:lnTo>
                  <a:lnTo>
                    <a:pt x="10363" y="137769"/>
                  </a:lnTo>
                  <a:lnTo>
                    <a:pt x="22555" y="130454"/>
                  </a:lnTo>
                  <a:lnTo>
                    <a:pt x="30480" y="95097"/>
                  </a:lnTo>
                  <a:lnTo>
                    <a:pt x="39624" y="77419"/>
                  </a:lnTo>
                  <a:lnTo>
                    <a:pt x="64617" y="71933"/>
                  </a:lnTo>
                  <a:lnTo>
                    <a:pt x="70713" y="82296"/>
                  </a:lnTo>
                  <a:lnTo>
                    <a:pt x="88392" y="105461"/>
                  </a:lnTo>
                  <a:lnTo>
                    <a:pt x="98145" y="108509"/>
                  </a:lnTo>
                  <a:lnTo>
                    <a:pt x="110337" y="101803"/>
                  </a:lnTo>
                  <a:lnTo>
                    <a:pt x="135331" y="103632"/>
                  </a:lnTo>
                  <a:lnTo>
                    <a:pt x="140208" y="111557"/>
                  </a:lnTo>
                  <a:lnTo>
                    <a:pt x="174345" y="111557"/>
                  </a:lnTo>
                  <a:lnTo>
                    <a:pt x="175564" y="103632"/>
                  </a:lnTo>
                  <a:lnTo>
                    <a:pt x="193243" y="95707"/>
                  </a:lnTo>
                  <a:lnTo>
                    <a:pt x="196291" y="84734"/>
                  </a:lnTo>
                  <a:lnTo>
                    <a:pt x="209092" y="76809"/>
                  </a:lnTo>
                  <a:lnTo>
                    <a:pt x="238353" y="99365"/>
                  </a:lnTo>
                  <a:lnTo>
                    <a:pt x="256032" y="95097"/>
                  </a:lnTo>
                  <a:lnTo>
                    <a:pt x="272491" y="67056"/>
                  </a:lnTo>
                  <a:lnTo>
                    <a:pt x="290779" y="45720"/>
                  </a:lnTo>
                  <a:lnTo>
                    <a:pt x="287731" y="21945"/>
                  </a:lnTo>
                  <a:lnTo>
                    <a:pt x="278587" y="10973"/>
                  </a:lnTo>
                  <a:lnTo>
                    <a:pt x="299313" y="8534"/>
                  </a:lnTo>
                  <a:lnTo>
                    <a:pt x="301752" y="0"/>
                  </a:lnTo>
                  <a:lnTo>
                    <a:pt x="317601" y="2438"/>
                  </a:lnTo>
                  <a:lnTo>
                    <a:pt x="313944" y="31699"/>
                  </a:lnTo>
                  <a:lnTo>
                    <a:pt x="319430" y="59741"/>
                  </a:lnTo>
                  <a:lnTo>
                    <a:pt x="337108" y="74981"/>
                  </a:lnTo>
                  <a:lnTo>
                    <a:pt x="341985" y="88392"/>
                  </a:lnTo>
                  <a:lnTo>
                    <a:pt x="341376" y="107899"/>
                  </a:lnTo>
                  <a:lnTo>
                    <a:pt x="346252" y="10911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7" name="Forme libre : forme 196">
              <a:extLst>
                <a:ext uri="{FF2B5EF4-FFF2-40B4-BE49-F238E27FC236}">
                  <a16:creationId xmlns:a16="http://schemas.microsoft.com/office/drawing/2014/main" id="{E3BBC153-A358-BBC5-0189-6536F1EF0E09}"/>
                </a:ext>
              </a:extLst>
            </p:cNvPr>
            <p:cNvSpPr/>
            <p:nvPr/>
          </p:nvSpPr>
          <p:spPr>
            <a:xfrm>
              <a:off x="5409590" y="3767936"/>
              <a:ext cx="209702" cy="166420"/>
            </a:xfrm>
            <a:custGeom>
              <a:avLst/>
              <a:gdLst>
                <a:gd name="connsiteX0" fmla="*/ 186537 w 209702"/>
                <a:gd name="connsiteY0" fmla="*/ 77419 h 166420"/>
                <a:gd name="connsiteX1" fmla="*/ 187757 w 209702"/>
                <a:gd name="connsiteY1" fmla="*/ 101803 h 166420"/>
                <a:gd name="connsiteX2" fmla="*/ 194462 w 209702"/>
                <a:gd name="connsiteY2" fmla="*/ 124359 h 166420"/>
                <a:gd name="connsiteX3" fmla="*/ 206654 w 209702"/>
                <a:gd name="connsiteY3" fmla="*/ 135331 h 166420"/>
                <a:gd name="connsiteX4" fmla="*/ 209702 w 209702"/>
                <a:gd name="connsiteY4" fmla="*/ 149962 h 166420"/>
                <a:gd name="connsiteX5" fmla="*/ 207873 w 209702"/>
                <a:gd name="connsiteY5" fmla="*/ 162154 h 166420"/>
                <a:gd name="connsiteX6" fmla="*/ 202997 w 209702"/>
                <a:gd name="connsiteY6" fmla="*/ 164592 h 166420"/>
                <a:gd name="connsiteX7" fmla="*/ 184099 w 209702"/>
                <a:gd name="connsiteY7" fmla="*/ 161544 h 166420"/>
                <a:gd name="connsiteX8" fmla="*/ 181661 w 209702"/>
                <a:gd name="connsiteY8" fmla="*/ 165811 h 166420"/>
                <a:gd name="connsiteX9" fmla="*/ 174345 w 209702"/>
                <a:gd name="connsiteY9" fmla="*/ 166421 h 166420"/>
                <a:gd name="connsiteX10" fmla="*/ 149352 w 209702"/>
                <a:gd name="connsiteY10" fmla="*/ 157277 h 166420"/>
                <a:gd name="connsiteX11" fmla="*/ 132893 w 209702"/>
                <a:gd name="connsiteY11" fmla="*/ 156667 h 166420"/>
                <a:gd name="connsiteX12" fmla="*/ 69494 w 209702"/>
                <a:gd name="connsiteY12" fmla="*/ 154839 h 166420"/>
                <a:gd name="connsiteX13" fmla="*/ 60350 w 209702"/>
                <a:gd name="connsiteY13" fmla="*/ 159715 h 166420"/>
                <a:gd name="connsiteX14" fmla="*/ 48768 w 209702"/>
                <a:gd name="connsiteY14" fmla="*/ 158496 h 166420"/>
                <a:gd name="connsiteX15" fmla="*/ 30480 w 209702"/>
                <a:gd name="connsiteY15" fmla="*/ 164592 h 166420"/>
                <a:gd name="connsiteX16" fmla="*/ 25603 w 209702"/>
                <a:gd name="connsiteY16" fmla="*/ 134722 h 166420"/>
                <a:gd name="connsiteX17" fmla="*/ 56693 w 209702"/>
                <a:gd name="connsiteY17" fmla="*/ 135331 h 166420"/>
                <a:gd name="connsiteX18" fmla="*/ 65227 w 209702"/>
                <a:gd name="connsiteY18" fmla="*/ 129845 h 166420"/>
                <a:gd name="connsiteX19" fmla="*/ 71323 w 209702"/>
                <a:gd name="connsiteY19" fmla="*/ 129845 h 166420"/>
                <a:gd name="connsiteX20" fmla="*/ 84125 w 209702"/>
                <a:gd name="connsiteY20" fmla="*/ 120701 h 166420"/>
                <a:gd name="connsiteX21" fmla="*/ 98755 w 209702"/>
                <a:gd name="connsiteY21" fmla="*/ 128626 h 166420"/>
                <a:gd name="connsiteX22" fmla="*/ 113385 w 209702"/>
                <a:gd name="connsiteY22" fmla="*/ 129845 h 166420"/>
                <a:gd name="connsiteX23" fmla="*/ 128625 w 209702"/>
                <a:gd name="connsiteY23" fmla="*/ 120701 h 166420"/>
                <a:gd name="connsiteX24" fmla="*/ 121920 w 209702"/>
                <a:gd name="connsiteY24" fmla="*/ 109728 h 166420"/>
                <a:gd name="connsiteX25" fmla="*/ 110337 w 209702"/>
                <a:gd name="connsiteY25" fmla="*/ 115824 h 166420"/>
                <a:gd name="connsiteX26" fmla="*/ 99974 w 209702"/>
                <a:gd name="connsiteY26" fmla="*/ 115824 h 166420"/>
                <a:gd name="connsiteX27" fmla="*/ 86563 w 209702"/>
                <a:gd name="connsiteY27" fmla="*/ 106071 h 166420"/>
                <a:gd name="connsiteX28" fmla="*/ 75590 w 209702"/>
                <a:gd name="connsiteY28" fmla="*/ 106680 h 166420"/>
                <a:gd name="connsiteX29" fmla="*/ 67665 w 209702"/>
                <a:gd name="connsiteY29" fmla="*/ 116434 h 166420"/>
                <a:gd name="connsiteX30" fmla="*/ 30480 w 209702"/>
                <a:gd name="connsiteY30" fmla="*/ 117043 h 166420"/>
                <a:gd name="connsiteX31" fmla="*/ 16459 w 209702"/>
                <a:gd name="connsiteY31" fmla="*/ 86563 h 166420"/>
                <a:gd name="connsiteX32" fmla="*/ 0 w 209702"/>
                <a:gd name="connsiteY32" fmla="*/ 73152 h 166420"/>
                <a:gd name="connsiteX33" fmla="*/ 15240 w 209702"/>
                <a:gd name="connsiteY33" fmla="*/ 65227 h 166420"/>
                <a:gd name="connsiteX34" fmla="*/ 32309 w 209702"/>
                <a:gd name="connsiteY34" fmla="*/ 37795 h 166420"/>
                <a:gd name="connsiteX35" fmla="*/ 40843 w 209702"/>
                <a:gd name="connsiteY35" fmla="*/ 17679 h 166420"/>
                <a:gd name="connsiteX36" fmla="*/ 53035 w 209702"/>
                <a:gd name="connsiteY36" fmla="*/ 5487 h 166420"/>
                <a:gd name="connsiteX37" fmla="*/ 69494 w 209702"/>
                <a:gd name="connsiteY37" fmla="*/ 8535 h 166420"/>
                <a:gd name="connsiteX38" fmla="*/ 86563 w 209702"/>
                <a:gd name="connsiteY38" fmla="*/ 0 h 166420"/>
                <a:gd name="connsiteX39" fmla="*/ 105461 w 209702"/>
                <a:gd name="connsiteY39" fmla="*/ 0 h 166420"/>
                <a:gd name="connsiteX40" fmla="*/ 121920 w 209702"/>
                <a:gd name="connsiteY40" fmla="*/ 10973 h 166420"/>
                <a:gd name="connsiteX41" fmla="*/ 143865 w 209702"/>
                <a:gd name="connsiteY41" fmla="*/ 21336 h 166420"/>
                <a:gd name="connsiteX42" fmla="*/ 164592 w 209702"/>
                <a:gd name="connsiteY42" fmla="*/ 50597 h 166420"/>
                <a:gd name="connsiteX43" fmla="*/ 186537 w 209702"/>
                <a:gd name="connsiteY43" fmla="*/ 77419 h 16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420">
                  <a:moveTo>
                    <a:pt x="186537" y="77419"/>
                  </a:moveTo>
                  <a:lnTo>
                    <a:pt x="187757" y="101803"/>
                  </a:lnTo>
                  <a:lnTo>
                    <a:pt x="194462" y="124359"/>
                  </a:lnTo>
                  <a:lnTo>
                    <a:pt x="206654" y="135331"/>
                  </a:lnTo>
                  <a:lnTo>
                    <a:pt x="209702" y="149962"/>
                  </a:lnTo>
                  <a:lnTo>
                    <a:pt x="207873" y="162154"/>
                  </a:lnTo>
                  <a:lnTo>
                    <a:pt x="202997" y="164592"/>
                  </a:lnTo>
                  <a:lnTo>
                    <a:pt x="184099" y="161544"/>
                  </a:lnTo>
                  <a:lnTo>
                    <a:pt x="181661" y="165811"/>
                  </a:lnTo>
                  <a:lnTo>
                    <a:pt x="174345" y="166421"/>
                  </a:lnTo>
                  <a:lnTo>
                    <a:pt x="149352" y="157277"/>
                  </a:lnTo>
                  <a:lnTo>
                    <a:pt x="132893" y="156667"/>
                  </a:lnTo>
                  <a:lnTo>
                    <a:pt x="69494" y="154839"/>
                  </a:lnTo>
                  <a:lnTo>
                    <a:pt x="60350" y="159715"/>
                  </a:lnTo>
                  <a:lnTo>
                    <a:pt x="48768" y="158496"/>
                  </a:lnTo>
                  <a:lnTo>
                    <a:pt x="30480" y="164592"/>
                  </a:lnTo>
                  <a:lnTo>
                    <a:pt x="25603" y="134722"/>
                  </a:lnTo>
                  <a:lnTo>
                    <a:pt x="56693" y="135331"/>
                  </a:lnTo>
                  <a:lnTo>
                    <a:pt x="65227" y="129845"/>
                  </a:lnTo>
                  <a:lnTo>
                    <a:pt x="71323" y="129845"/>
                  </a:lnTo>
                  <a:lnTo>
                    <a:pt x="84125" y="120701"/>
                  </a:lnTo>
                  <a:lnTo>
                    <a:pt x="98755" y="128626"/>
                  </a:lnTo>
                  <a:lnTo>
                    <a:pt x="113385" y="129845"/>
                  </a:lnTo>
                  <a:lnTo>
                    <a:pt x="128625" y="120701"/>
                  </a:lnTo>
                  <a:lnTo>
                    <a:pt x="121920" y="109728"/>
                  </a:lnTo>
                  <a:lnTo>
                    <a:pt x="110337" y="115824"/>
                  </a:lnTo>
                  <a:lnTo>
                    <a:pt x="99974" y="115824"/>
                  </a:lnTo>
                  <a:lnTo>
                    <a:pt x="86563" y="106071"/>
                  </a:lnTo>
                  <a:lnTo>
                    <a:pt x="75590" y="106680"/>
                  </a:lnTo>
                  <a:lnTo>
                    <a:pt x="67665" y="116434"/>
                  </a:lnTo>
                  <a:lnTo>
                    <a:pt x="30480" y="117043"/>
                  </a:lnTo>
                  <a:lnTo>
                    <a:pt x="16459" y="86563"/>
                  </a:lnTo>
                  <a:lnTo>
                    <a:pt x="0" y="73152"/>
                  </a:lnTo>
                  <a:lnTo>
                    <a:pt x="15240" y="65227"/>
                  </a:lnTo>
                  <a:lnTo>
                    <a:pt x="32309" y="37795"/>
                  </a:lnTo>
                  <a:lnTo>
                    <a:pt x="40843" y="17679"/>
                  </a:lnTo>
                  <a:lnTo>
                    <a:pt x="53035" y="5487"/>
                  </a:lnTo>
                  <a:lnTo>
                    <a:pt x="69494" y="8535"/>
                  </a:lnTo>
                  <a:lnTo>
                    <a:pt x="86563" y="0"/>
                  </a:lnTo>
                  <a:lnTo>
                    <a:pt x="105461" y="0"/>
                  </a:lnTo>
                  <a:lnTo>
                    <a:pt x="121920" y="10973"/>
                  </a:lnTo>
                  <a:lnTo>
                    <a:pt x="143865" y="21336"/>
                  </a:lnTo>
                  <a:lnTo>
                    <a:pt x="164592" y="50597"/>
                  </a:lnTo>
                  <a:lnTo>
                    <a:pt x="186537" y="774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8" name="Forme libre : forme 197">
              <a:extLst>
                <a:ext uri="{FF2B5EF4-FFF2-40B4-BE49-F238E27FC236}">
                  <a16:creationId xmlns:a16="http://schemas.microsoft.com/office/drawing/2014/main" id="{572FCC06-C5C9-4B95-8390-DC65033E28B1}"/>
                </a:ext>
              </a:extLst>
            </p:cNvPr>
            <p:cNvSpPr/>
            <p:nvPr/>
          </p:nvSpPr>
          <p:spPr>
            <a:xfrm>
              <a:off x="5556504" y="4023968"/>
              <a:ext cx="103632" cy="128016"/>
            </a:xfrm>
            <a:custGeom>
              <a:avLst/>
              <a:gdLst>
                <a:gd name="connsiteX0" fmla="*/ 103632 w 103632"/>
                <a:gd name="connsiteY0" fmla="*/ 64618 h 128016"/>
                <a:gd name="connsiteX1" fmla="*/ 87783 w 103632"/>
                <a:gd name="connsiteY1" fmla="*/ 82906 h 128016"/>
                <a:gd name="connsiteX2" fmla="*/ 71933 w 103632"/>
                <a:gd name="connsiteY2" fmla="*/ 103632 h 128016"/>
                <a:gd name="connsiteX3" fmla="*/ 70104 w 103632"/>
                <a:gd name="connsiteY3" fmla="*/ 115215 h 128016"/>
                <a:gd name="connsiteX4" fmla="*/ 61569 w 103632"/>
                <a:gd name="connsiteY4" fmla="*/ 128016 h 128016"/>
                <a:gd name="connsiteX5" fmla="*/ 52425 w 103632"/>
                <a:gd name="connsiteY5" fmla="*/ 124968 h 128016"/>
                <a:gd name="connsiteX6" fmla="*/ 28041 w 103632"/>
                <a:gd name="connsiteY6" fmla="*/ 109119 h 128016"/>
                <a:gd name="connsiteX7" fmla="*/ 9753 w 103632"/>
                <a:gd name="connsiteY7" fmla="*/ 88392 h 128016"/>
                <a:gd name="connsiteX8" fmla="*/ 4267 w 103632"/>
                <a:gd name="connsiteY8" fmla="*/ 73762 h 128016"/>
                <a:gd name="connsiteX9" fmla="*/ 0 w 103632"/>
                <a:gd name="connsiteY9" fmla="*/ 45111 h 128016"/>
                <a:gd name="connsiteX10" fmla="*/ 18897 w 103632"/>
                <a:gd name="connsiteY10" fmla="*/ 27432 h 128016"/>
                <a:gd name="connsiteX11" fmla="*/ 22555 w 103632"/>
                <a:gd name="connsiteY11" fmla="*/ 17069 h 128016"/>
                <a:gd name="connsiteX12" fmla="*/ 28651 w 103632"/>
                <a:gd name="connsiteY12" fmla="*/ 8535 h 128016"/>
                <a:gd name="connsiteX13" fmla="*/ 38405 w 103632"/>
                <a:gd name="connsiteY13" fmla="*/ 7315 h 128016"/>
                <a:gd name="connsiteX14" fmla="*/ 46329 w 103632"/>
                <a:gd name="connsiteY14" fmla="*/ 0 h 128016"/>
                <a:gd name="connsiteX15" fmla="*/ 73761 w 103632"/>
                <a:gd name="connsiteY15" fmla="*/ 0 h 128016"/>
                <a:gd name="connsiteX16" fmla="*/ 83515 w 103632"/>
                <a:gd name="connsiteY16" fmla="*/ 14021 h 128016"/>
                <a:gd name="connsiteX17" fmla="*/ 90831 w 103632"/>
                <a:gd name="connsiteY17" fmla="*/ 30480 h 128016"/>
                <a:gd name="connsiteX18" fmla="*/ 89611 w 103632"/>
                <a:gd name="connsiteY18" fmla="*/ 42063 h 128016"/>
                <a:gd name="connsiteX19" fmla="*/ 95097 w 103632"/>
                <a:gd name="connsiteY19" fmla="*/ 52426 h 128016"/>
                <a:gd name="connsiteX20" fmla="*/ 94488 w 103632"/>
                <a:gd name="connsiteY20" fmla="*/ 66447 h 128016"/>
                <a:gd name="connsiteX21" fmla="*/ 103632 w 103632"/>
                <a:gd name="connsiteY21" fmla="*/ 64618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8016">
                  <a:moveTo>
                    <a:pt x="103632" y="64618"/>
                  </a:moveTo>
                  <a:lnTo>
                    <a:pt x="87783" y="82906"/>
                  </a:lnTo>
                  <a:lnTo>
                    <a:pt x="71933" y="103632"/>
                  </a:lnTo>
                  <a:lnTo>
                    <a:pt x="70104" y="115215"/>
                  </a:lnTo>
                  <a:lnTo>
                    <a:pt x="61569" y="128016"/>
                  </a:lnTo>
                  <a:lnTo>
                    <a:pt x="52425" y="124968"/>
                  </a:lnTo>
                  <a:lnTo>
                    <a:pt x="28041" y="109119"/>
                  </a:lnTo>
                  <a:lnTo>
                    <a:pt x="9753" y="88392"/>
                  </a:lnTo>
                  <a:lnTo>
                    <a:pt x="4267" y="73762"/>
                  </a:lnTo>
                  <a:lnTo>
                    <a:pt x="0" y="45111"/>
                  </a:lnTo>
                  <a:lnTo>
                    <a:pt x="18897" y="27432"/>
                  </a:lnTo>
                  <a:lnTo>
                    <a:pt x="22555" y="17069"/>
                  </a:lnTo>
                  <a:lnTo>
                    <a:pt x="28651" y="8535"/>
                  </a:lnTo>
                  <a:lnTo>
                    <a:pt x="38405" y="7315"/>
                  </a:lnTo>
                  <a:lnTo>
                    <a:pt x="46329" y="0"/>
                  </a:lnTo>
                  <a:lnTo>
                    <a:pt x="73761" y="0"/>
                  </a:lnTo>
                  <a:lnTo>
                    <a:pt x="83515" y="14021"/>
                  </a:lnTo>
                  <a:lnTo>
                    <a:pt x="90831" y="30480"/>
                  </a:lnTo>
                  <a:lnTo>
                    <a:pt x="89611" y="42063"/>
                  </a:lnTo>
                  <a:lnTo>
                    <a:pt x="95097" y="52426"/>
                  </a:lnTo>
                  <a:lnTo>
                    <a:pt x="94488" y="66447"/>
                  </a:lnTo>
                  <a:lnTo>
                    <a:pt x="103632" y="6461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39" name="Forme libre : forme 198">
              <a:extLst>
                <a:ext uri="{FF2B5EF4-FFF2-40B4-BE49-F238E27FC236}">
                  <a16:creationId xmlns:a16="http://schemas.microsoft.com/office/drawing/2014/main" id="{5651D981-CD43-1E50-627A-46E7C1EAFA68}"/>
                </a:ext>
              </a:extLst>
            </p:cNvPr>
            <p:cNvSpPr/>
            <p:nvPr/>
          </p:nvSpPr>
          <p:spPr>
            <a:xfrm>
              <a:off x="2924860" y="3852671"/>
              <a:ext cx="81686" cy="49987"/>
            </a:xfrm>
            <a:custGeom>
              <a:avLst/>
              <a:gdLst>
                <a:gd name="connsiteX0" fmla="*/ 77419 w 81686"/>
                <a:gd name="connsiteY0" fmla="*/ 40843 h 49987"/>
                <a:gd name="connsiteX1" fmla="*/ 73152 w 81686"/>
                <a:gd name="connsiteY1" fmla="*/ 49987 h 49987"/>
                <a:gd name="connsiteX2" fmla="*/ 53035 w 81686"/>
                <a:gd name="connsiteY2" fmla="*/ 49377 h 49987"/>
                <a:gd name="connsiteX3" fmla="*/ 40843 w 81686"/>
                <a:gd name="connsiteY3" fmla="*/ 45720 h 49987"/>
                <a:gd name="connsiteX4" fmla="*/ 27432 w 81686"/>
                <a:gd name="connsiteY4" fmla="*/ 37795 h 49987"/>
                <a:gd name="connsiteX5" fmla="*/ 9144 w 81686"/>
                <a:gd name="connsiteY5" fmla="*/ 35357 h 49987"/>
                <a:gd name="connsiteX6" fmla="*/ 0 w 81686"/>
                <a:gd name="connsiteY6" fmla="*/ 26822 h 49987"/>
                <a:gd name="connsiteX7" fmla="*/ 1829 w 81686"/>
                <a:gd name="connsiteY7" fmla="*/ 21336 h 49987"/>
                <a:gd name="connsiteX8" fmla="*/ 14021 w 81686"/>
                <a:gd name="connsiteY8" fmla="*/ 11582 h 49987"/>
                <a:gd name="connsiteX9" fmla="*/ 21336 w 81686"/>
                <a:gd name="connsiteY9" fmla="*/ 7315 h 49987"/>
                <a:gd name="connsiteX10" fmla="*/ 19507 w 81686"/>
                <a:gd name="connsiteY10" fmla="*/ 2438 h 49987"/>
                <a:gd name="connsiteX11" fmla="*/ 28042 w 81686"/>
                <a:gd name="connsiteY11" fmla="*/ 0 h 49987"/>
                <a:gd name="connsiteX12" fmla="*/ 37795 w 81686"/>
                <a:gd name="connsiteY12" fmla="*/ 3657 h 49987"/>
                <a:gd name="connsiteX13" fmla="*/ 44501 w 81686"/>
                <a:gd name="connsiteY13" fmla="*/ 10973 h 49987"/>
                <a:gd name="connsiteX14" fmla="*/ 54255 w 81686"/>
                <a:gd name="connsiteY14" fmla="*/ 17678 h 49987"/>
                <a:gd name="connsiteX15" fmla="*/ 54864 w 81686"/>
                <a:gd name="connsiteY15" fmla="*/ 22555 h 49987"/>
                <a:gd name="connsiteX16" fmla="*/ 70104 w 81686"/>
                <a:gd name="connsiteY16" fmla="*/ 18288 h 49987"/>
                <a:gd name="connsiteX17" fmla="*/ 77419 w 81686"/>
                <a:gd name="connsiteY17" fmla="*/ 20726 h 49987"/>
                <a:gd name="connsiteX18" fmla="*/ 81687 w 81686"/>
                <a:gd name="connsiteY18" fmla="*/ 24993 h 49987"/>
                <a:gd name="connsiteX19" fmla="*/ 77419 w 81686"/>
                <a:gd name="connsiteY19" fmla="*/ 40843 h 4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86" h="49987">
                  <a:moveTo>
                    <a:pt x="77419" y="40843"/>
                  </a:moveTo>
                  <a:lnTo>
                    <a:pt x="73152" y="49987"/>
                  </a:lnTo>
                  <a:lnTo>
                    <a:pt x="53035" y="49377"/>
                  </a:lnTo>
                  <a:lnTo>
                    <a:pt x="40843" y="45720"/>
                  </a:lnTo>
                  <a:lnTo>
                    <a:pt x="27432" y="37795"/>
                  </a:lnTo>
                  <a:lnTo>
                    <a:pt x="9144" y="35357"/>
                  </a:lnTo>
                  <a:lnTo>
                    <a:pt x="0" y="26822"/>
                  </a:lnTo>
                  <a:lnTo>
                    <a:pt x="1829" y="21336"/>
                  </a:lnTo>
                  <a:lnTo>
                    <a:pt x="14021" y="11582"/>
                  </a:lnTo>
                  <a:lnTo>
                    <a:pt x="21336" y="7315"/>
                  </a:lnTo>
                  <a:lnTo>
                    <a:pt x="19507" y="2438"/>
                  </a:lnTo>
                  <a:lnTo>
                    <a:pt x="28042" y="0"/>
                  </a:lnTo>
                  <a:lnTo>
                    <a:pt x="37795" y="3657"/>
                  </a:lnTo>
                  <a:lnTo>
                    <a:pt x="44501" y="10973"/>
                  </a:lnTo>
                  <a:lnTo>
                    <a:pt x="54255" y="17678"/>
                  </a:lnTo>
                  <a:lnTo>
                    <a:pt x="54864" y="22555"/>
                  </a:lnTo>
                  <a:lnTo>
                    <a:pt x="70104" y="18288"/>
                  </a:lnTo>
                  <a:lnTo>
                    <a:pt x="77419" y="20726"/>
                  </a:lnTo>
                  <a:lnTo>
                    <a:pt x="81687" y="24993"/>
                  </a:lnTo>
                  <a:lnTo>
                    <a:pt x="77419" y="4084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0" name="Forme libre : forme 199">
              <a:extLst>
                <a:ext uri="{FF2B5EF4-FFF2-40B4-BE49-F238E27FC236}">
                  <a16:creationId xmlns:a16="http://schemas.microsoft.com/office/drawing/2014/main" id="{E1804508-2EFC-6588-A43B-649A7F480D76}"/>
                </a:ext>
              </a:extLst>
            </p:cNvPr>
            <p:cNvSpPr/>
            <p:nvPr/>
          </p:nvSpPr>
          <p:spPr>
            <a:xfrm>
              <a:off x="6592824" y="2613964"/>
              <a:ext cx="139598" cy="151180"/>
            </a:xfrm>
            <a:custGeom>
              <a:avLst/>
              <a:gdLst>
                <a:gd name="connsiteX0" fmla="*/ 124968 w 139598"/>
                <a:gd name="connsiteY0" fmla="*/ 74371 h 151180"/>
                <a:gd name="connsiteX1" fmla="*/ 118263 w 139598"/>
                <a:gd name="connsiteY1" fmla="*/ 82906 h 151180"/>
                <a:gd name="connsiteX2" fmla="*/ 122529 w 139598"/>
                <a:gd name="connsiteY2" fmla="*/ 97536 h 151180"/>
                <a:gd name="connsiteX3" fmla="*/ 139599 w 139598"/>
                <a:gd name="connsiteY3" fmla="*/ 113995 h 151180"/>
                <a:gd name="connsiteX4" fmla="*/ 128625 w 139598"/>
                <a:gd name="connsiteY4" fmla="*/ 126187 h 151180"/>
                <a:gd name="connsiteX5" fmla="*/ 124968 w 139598"/>
                <a:gd name="connsiteY5" fmla="*/ 138379 h 151180"/>
                <a:gd name="connsiteX6" fmla="*/ 128625 w 139598"/>
                <a:gd name="connsiteY6" fmla="*/ 143256 h 151180"/>
                <a:gd name="connsiteX7" fmla="*/ 124359 w 139598"/>
                <a:gd name="connsiteY7" fmla="*/ 148133 h 151180"/>
                <a:gd name="connsiteX8" fmla="*/ 109728 w 139598"/>
                <a:gd name="connsiteY8" fmla="*/ 149352 h 151180"/>
                <a:gd name="connsiteX9" fmla="*/ 99365 w 139598"/>
                <a:gd name="connsiteY9" fmla="*/ 151181 h 151180"/>
                <a:gd name="connsiteX10" fmla="*/ 97536 w 139598"/>
                <a:gd name="connsiteY10" fmla="*/ 148133 h 151180"/>
                <a:gd name="connsiteX11" fmla="*/ 101193 w 139598"/>
                <a:gd name="connsiteY11" fmla="*/ 143866 h 151180"/>
                <a:gd name="connsiteX12" fmla="*/ 103632 w 139598"/>
                <a:gd name="connsiteY12" fmla="*/ 134112 h 151180"/>
                <a:gd name="connsiteX13" fmla="*/ 99365 w 139598"/>
                <a:gd name="connsiteY13" fmla="*/ 134722 h 151180"/>
                <a:gd name="connsiteX14" fmla="*/ 92659 w 139598"/>
                <a:gd name="connsiteY14" fmla="*/ 127406 h 151180"/>
                <a:gd name="connsiteX15" fmla="*/ 87173 w 139598"/>
                <a:gd name="connsiteY15" fmla="*/ 125578 h 151180"/>
                <a:gd name="connsiteX16" fmla="*/ 82296 w 139598"/>
                <a:gd name="connsiteY16" fmla="*/ 119482 h 151180"/>
                <a:gd name="connsiteX17" fmla="*/ 76200 w 139598"/>
                <a:gd name="connsiteY17" fmla="*/ 117043 h 151180"/>
                <a:gd name="connsiteX18" fmla="*/ 71323 w 139598"/>
                <a:gd name="connsiteY18" fmla="*/ 111557 h 151180"/>
                <a:gd name="connsiteX19" fmla="*/ 65837 w 139598"/>
                <a:gd name="connsiteY19" fmla="*/ 113995 h 151180"/>
                <a:gd name="connsiteX20" fmla="*/ 62789 w 139598"/>
                <a:gd name="connsiteY20" fmla="*/ 126797 h 151180"/>
                <a:gd name="connsiteX21" fmla="*/ 55473 w 139598"/>
                <a:gd name="connsiteY21" fmla="*/ 129235 h 151180"/>
                <a:gd name="connsiteX22" fmla="*/ 57912 w 139598"/>
                <a:gd name="connsiteY22" fmla="*/ 126187 h 151180"/>
                <a:gd name="connsiteX23" fmla="*/ 45111 w 139598"/>
                <a:gd name="connsiteY23" fmla="*/ 118262 h 151180"/>
                <a:gd name="connsiteX24" fmla="*/ 34747 w 139598"/>
                <a:gd name="connsiteY24" fmla="*/ 113995 h 151180"/>
                <a:gd name="connsiteX25" fmla="*/ 29261 w 139598"/>
                <a:gd name="connsiteY25" fmla="*/ 108509 h 151180"/>
                <a:gd name="connsiteX26" fmla="*/ 20727 w 139598"/>
                <a:gd name="connsiteY26" fmla="*/ 101803 h 151180"/>
                <a:gd name="connsiteX27" fmla="*/ 27432 w 139598"/>
                <a:gd name="connsiteY27" fmla="*/ 99974 h 151180"/>
                <a:gd name="connsiteX28" fmla="*/ 30480 w 139598"/>
                <a:gd name="connsiteY28" fmla="*/ 82296 h 151180"/>
                <a:gd name="connsiteX29" fmla="*/ 14021 w 139598"/>
                <a:gd name="connsiteY29" fmla="*/ 67056 h 151180"/>
                <a:gd name="connsiteX30" fmla="*/ 20727 w 139598"/>
                <a:gd name="connsiteY30" fmla="*/ 49987 h 151180"/>
                <a:gd name="connsiteX31" fmla="*/ 9144 w 139598"/>
                <a:gd name="connsiteY31" fmla="*/ 50597 h 151180"/>
                <a:gd name="connsiteX32" fmla="*/ 19507 w 139598"/>
                <a:gd name="connsiteY32" fmla="*/ 35966 h 151180"/>
                <a:gd name="connsiteX33" fmla="*/ 9144 w 139598"/>
                <a:gd name="connsiteY33" fmla="*/ 24994 h 151180"/>
                <a:gd name="connsiteX34" fmla="*/ 0 w 139598"/>
                <a:gd name="connsiteY34" fmla="*/ 9754 h 151180"/>
                <a:gd name="connsiteX35" fmla="*/ 22555 w 139598"/>
                <a:gd name="connsiteY35" fmla="*/ 0 h 151180"/>
                <a:gd name="connsiteX36" fmla="*/ 42063 w 139598"/>
                <a:gd name="connsiteY36" fmla="*/ 1829 h 151180"/>
                <a:gd name="connsiteX37" fmla="*/ 60351 w 139598"/>
                <a:gd name="connsiteY37" fmla="*/ 16459 h 151180"/>
                <a:gd name="connsiteX38" fmla="*/ 65227 w 139598"/>
                <a:gd name="connsiteY38" fmla="*/ 29261 h 151180"/>
                <a:gd name="connsiteX39" fmla="*/ 84735 w 139598"/>
                <a:gd name="connsiteY39" fmla="*/ 37795 h 151180"/>
                <a:gd name="connsiteX40" fmla="*/ 89001 w 139598"/>
                <a:gd name="connsiteY40" fmla="*/ 53645 h 151180"/>
                <a:gd name="connsiteX41" fmla="*/ 107899 w 139598"/>
                <a:gd name="connsiteY41" fmla="*/ 65227 h 151180"/>
                <a:gd name="connsiteX42" fmla="*/ 117043 w 139598"/>
                <a:gd name="connsiteY42" fmla="*/ 56693 h 151180"/>
                <a:gd name="connsiteX43" fmla="*/ 124968 w 139598"/>
                <a:gd name="connsiteY43" fmla="*/ 60960 h 151180"/>
                <a:gd name="connsiteX44" fmla="*/ 118872 w 139598"/>
                <a:gd name="connsiteY44" fmla="*/ 67666 h 151180"/>
                <a:gd name="connsiteX45" fmla="*/ 124968 w 139598"/>
                <a:gd name="connsiteY45" fmla="*/ 74371 h 15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598" h="151180">
                  <a:moveTo>
                    <a:pt x="124968" y="74371"/>
                  </a:moveTo>
                  <a:lnTo>
                    <a:pt x="118263" y="82906"/>
                  </a:lnTo>
                  <a:lnTo>
                    <a:pt x="122529" y="97536"/>
                  </a:lnTo>
                  <a:lnTo>
                    <a:pt x="139599" y="113995"/>
                  </a:lnTo>
                  <a:lnTo>
                    <a:pt x="128625" y="126187"/>
                  </a:lnTo>
                  <a:lnTo>
                    <a:pt x="124968" y="138379"/>
                  </a:lnTo>
                  <a:lnTo>
                    <a:pt x="128625" y="143256"/>
                  </a:lnTo>
                  <a:lnTo>
                    <a:pt x="124359" y="148133"/>
                  </a:lnTo>
                  <a:lnTo>
                    <a:pt x="109728" y="149352"/>
                  </a:lnTo>
                  <a:lnTo>
                    <a:pt x="99365" y="151181"/>
                  </a:lnTo>
                  <a:lnTo>
                    <a:pt x="97536" y="148133"/>
                  </a:lnTo>
                  <a:lnTo>
                    <a:pt x="101193" y="143866"/>
                  </a:lnTo>
                  <a:lnTo>
                    <a:pt x="103632" y="134112"/>
                  </a:lnTo>
                  <a:lnTo>
                    <a:pt x="99365" y="134722"/>
                  </a:lnTo>
                  <a:lnTo>
                    <a:pt x="92659" y="127406"/>
                  </a:lnTo>
                  <a:lnTo>
                    <a:pt x="87173" y="125578"/>
                  </a:lnTo>
                  <a:lnTo>
                    <a:pt x="82296" y="119482"/>
                  </a:lnTo>
                  <a:lnTo>
                    <a:pt x="76200" y="117043"/>
                  </a:lnTo>
                  <a:lnTo>
                    <a:pt x="71323" y="111557"/>
                  </a:lnTo>
                  <a:lnTo>
                    <a:pt x="65837" y="113995"/>
                  </a:lnTo>
                  <a:lnTo>
                    <a:pt x="62789" y="126797"/>
                  </a:lnTo>
                  <a:lnTo>
                    <a:pt x="55473" y="129235"/>
                  </a:lnTo>
                  <a:lnTo>
                    <a:pt x="57912" y="126187"/>
                  </a:lnTo>
                  <a:lnTo>
                    <a:pt x="45111" y="118262"/>
                  </a:lnTo>
                  <a:lnTo>
                    <a:pt x="34747" y="113995"/>
                  </a:lnTo>
                  <a:lnTo>
                    <a:pt x="29261" y="108509"/>
                  </a:lnTo>
                  <a:lnTo>
                    <a:pt x="20727" y="101803"/>
                  </a:lnTo>
                  <a:lnTo>
                    <a:pt x="27432" y="99974"/>
                  </a:lnTo>
                  <a:lnTo>
                    <a:pt x="30480" y="82296"/>
                  </a:lnTo>
                  <a:lnTo>
                    <a:pt x="14021" y="67056"/>
                  </a:lnTo>
                  <a:lnTo>
                    <a:pt x="20727" y="49987"/>
                  </a:lnTo>
                  <a:lnTo>
                    <a:pt x="9144" y="50597"/>
                  </a:lnTo>
                  <a:lnTo>
                    <a:pt x="19507" y="35966"/>
                  </a:lnTo>
                  <a:lnTo>
                    <a:pt x="9144" y="24994"/>
                  </a:lnTo>
                  <a:lnTo>
                    <a:pt x="0" y="9754"/>
                  </a:lnTo>
                  <a:lnTo>
                    <a:pt x="22555" y="0"/>
                  </a:lnTo>
                  <a:lnTo>
                    <a:pt x="42063" y="1829"/>
                  </a:lnTo>
                  <a:lnTo>
                    <a:pt x="60351" y="16459"/>
                  </a:lnTo>
                  <a:lnTo>
                    <a:pt x="65227" y="29261"/>
                  </a:lnTo>
                  <a:lnTo>
                    <a:pt x="84735" y="37795"/>
                  </a:lnTo>
                  <a:lnTo>
                    <a:pt x="89001" y="53645"/>
                  </a:lnTo>
                  <a:lnTo>
                    <a:pt x="107899" y="65227"/>
                  </a:lnTo>
                  <a:lnTo>
                    <a:pt x="117043" y="56693"/>
                  </a:lnTo>
                  <a:lnTo>
                    <a:pt x="124968" y="60960"/>
                  </a:lnTo>
                  <a:lnTo>
                    <a:pt x="118872" y="67666"/>
                  </a:lnTo>
                  <a:lnTo>
                    <a:pt x="124968" y="7437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1" name="Forme libre : forme 200">
              <a:extLst>
                <a:ext uri="{FF2B5EF4-FFF2-40B4-BE49-F238E27FC236}">
                  <a16:creationId xmlns:a16="http://schemas.microsoft.com/office/drawing/2014/main" id="{0EE1F241-DE61-5F41-1EEF-1AF3891408D1}"/>
                </a:ext>
              </a:extLst>
            </p:cNvPr>
            <p:cNvSpPr/>
            <p:nvPr/>
          </p:nvSpPr>
          <p:spPr>
            <a:xfrm>
              <a:off x="4008729" y="4181245"/>
              <a:ext cx="142646" cy="165201"/>
            </a:xfrm>
            <a:custGeom>
              <a:avLst/>
              <a:gdLst>
                <a:gd name="connsiteX0" fmla="*/ 142647 w 142646"/>
                <a:gd name="connsiteY0" fmla="*/ 10973 h 165201"/>
                <a:gd name="connsiteX1" fmla="*/ 123749 w 142646"/>
                <a:gd name="connsiteY1" fmla="*/ 44501 h 165201"/>
                <a:gd name="connsiteX2" fmla="*/ 125578 w 142646"/>
                <a:gd name="connsiteY2" fmla="*/ 71323 h 165201"/>
                <a:gd name="connsiteX3" fmla="*/ 138989 w 142646"/>
                <a:gd name="connsiteY3" fmla="*/ 94488 h 165201"/>
                <a:gd name="connsiteX4" fmla="*/ 132283 w 142646"/>
                <a:gd name="connsiteY4" fmla="*/ 110947 h 165201"/>
                <a:gd name="connsiteX5" fmla="*/ 129235 w 142646"/>
                <a:gd name="connsiteY5" fmla="*/ 129235 h 165201"/>
                <a:gd name="connsiteX6" fmla="*/ 120091 w 142646"/>
                <a:gd name="connsiteY6" fmla="*/ 145694 h 165201"/>
                <a:gd name="connsiteX7" fmla="*/ 100584 w 142646"/>
                <a:gd name="connsiteY7" fmla="*/ 137160 h 165201"/>
                <a:gd name="connsiteX8" fmla="*/ 84125 w 142646"/>
                <a:gd name="connsiteY8" fmla="*/ 141427 h 165201"/>
                <a:gd name="connsiteX9" fmla="*/ 70104 w 142646"/>
                <a:gd name="connsiteY9" fmla="*/ 137770 h 165201"/>
                <a:gd name="connsiteX10" fmla="*/ 66447 w 142646"/>
                <a:gd name="connsiteY10" fmla="*/ 149352 h 165201"/>
                <a:gd name="connsiteX11" fmla="*/ 72543 w 142646"/>
                <a:gd name="connsiteY11" fmla="*/ 156667 h 165201"/>
                <a:gd name="connsiteX12" fmla="*/ 68885 w 142646"/>
                <a:gd name="connsiteY12" fmla="*/ 165202 h 165201"/>
                <a:gd name="connsiteX13" fmla="*/ 49987 w 142646"/>
                <a:gd name="connsiteY13" fmla="*/ 161544 h 165201"/>
                <a:gd name="connsiteX14" fmla="*/ 29871 w 142646"/>
                <a:gd name="connsiteY14" fmla="*/ 127406 h 165201"/>
                <a:gd name="connsiteX15" fmla="*/ 25603 w 142646"/>
                <a:gd name="connsiteY15" fmla="*/ 105461 h 165201"/>
                <a:gd name="connsiteX16" fmla="*/ 14631 w 142646"/>
                <a:gd name="connsiteY16" fmla="*/ 105461 h 165201"/>
                <a:gd name="connsiteX17" fmla="*/ 0 w 142646"/>
                <a:gd name="connsiteY17" fmla="*/ 77419 h 165201"/>
                <a:gd name="connsiteX18" fmla="*/ 6706 w 142646"/>
                <a:gd name="connsiteY18" fmla="*/ 56693 h 165201"/>
                <a:gd name="connsiteX19" fmla="*/ 4877 w 142646"/>
                <a:gd name="connsiteY19" fmla="*/ 47549 h 165201"/>
                <a:gd name="connsiteX20" fmla="*/ 26213 w 142646"/>
                <a:gd name="connsiteY20" fmla="*/ 37795 h 165201"/>
                <a:gd name="connsiteX21" fmla="*/ 32309 w 142646"/>
                <a:gd name="connsiteY21" fmla="*/ 2438 h 165201"/>
                <a:gd name="connsiteX22" fmla="*/ 73762 w 142646"/>
                <a:gd name="connsiteY22" fmla="*/ 10363 h 165201"/>
                <a:gd name="connsiteX23" fmla="*/ 77419 w 142646"/>
                <a:gd name="connsiteY23" fmla="*/ 3048 h 165201"/>
                <a:gd name="connsiteX24" fmla="*/ 105461 w 142646"/>
                <a:gd name="connsiteY24" fmla="*/ 0 h 165201"/>
                <a:gd name="connsiteX25" fmla="*/ 142647 w 142646"/>
                <a:gd name="connsiteY25" fmla="*/ 10973 h 16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646" h="165201">
                  <a:moveTo>
                    <a:pt x="142647" y="10973"/>
                  </a:moveTo>
                  <a:lnTo>
                    <a:pt x="123749" y="44501"/>
                  </a:lnTo>
                  <a:lnTo>
                    <a:pt x="125578" y="71323"/>
                  </a:lnTo>
                  <a:lnTo>
                    <a:pt x="138989" y="94488"/>
                  </a:lnTo>
                  <a:lnTo>
                    <a:pt x="132283" y="110947"/>
                  </a:lnTo>
                  <a:lnTo>
                    <a:pt x="129235" y="129235"/>
                  </a:lnTo>
                  <a:lnTo>
                    <a:pt x="120091" y="145694"/>
                  </a:lnTo>
                  <a:lnTo>
                    <a:pt x="100584" y="137160"/>
                  </a:lnTo>
                  <a:lnTo>
                    <a:pt x="84125" y="141427"/>
                  </a:lnTo>
                  <a:lnTo>
                    <a:pt x="70104" y="137770"/>
                  </a:lnTo>
                  <a:lnTo>
                    <a:pt x="66447" y="149352"/>
                  </a:lnTo>
                  <a:lnTo>
                    <a:pt x="72543" y="156667"/>
                  </a:lnTo>
                  <a:lnTo>
                    <a:pt x="68885" y="165202"/>
                  </a:lnTo>
                  <a:lnTo>
                    <a:pt x="49987" y="161544"/>
                  </a:lnTo>
                  <a:lnTo>
                    <a:pt x="29871" y="127406"/>
                  </a:lnTo>
                  <a:lnTo>
                    <a:pt x="25603" y="105461"/>
                  </a:lnTo>
                  <a:lnTo>
                    <a:pt x="14631" y="105461"/>
                  </a:lnTo>
                  <a:lnTo>
                    <a:pt x="0" y="77419"/>
                  </a:lnTo>
                  <a:lnTo>
                    <a:pt x="6706" y="56693"/>
                  </a:lnTo>
                  <a:lnTo>
                    <a:pt x="4877" y="47549"/>
                  </a:lnTo>
                  <a:lnTo>
                    <a:pt x="26213" y="37795"/>
                  </a:lnTo>
                  <a:lnTo>
                    <a:pt x="32309" y="2438"/>
                  </a:lnTo>
                  <a:lnTo>
                    <a:pt x="73762" y="10363"/>
                  </a:lnTo>
                  <a:lnTo>
                    <a:pt x="77419" y="3048"/>
                  </a:lnTo>
                  <a:lnTo>
                    <a:pt x="105461" y="0"/>
                  </a:lnTo>
                  <a:lnTo>
                    <a:pt x="142647" y="1097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2" name="Forme libre : forme 201">
              <a:extLst>
                <a:ext uri="{FF2B5EF4-FFF2-40B4-BE49-F238E27FC236}">
                  <a16:creationId xmlns:a16="http://schemas.microsoft.com/office/drawing/2014/main" id="{1483A76B-C164-0497-9D74-774D60C4338B}"/>
                </a:ext>
              </a:extLst>
            </p:cNvPr>
            <p:cNvSpPr/>
            <p:nvPr/>
          </p:nvSpPr>
          <p:spPr>
            <a:xfrm>
              <a:off x="6524549" y="2484119"/>
              <a:ext cx="169468" cy="68884"/>
            </a:xfrm>
            <a:custGeom>
              <a:avLst/>
              <a:gdLst>
                <a:gd name="connsiteX0" fmla="*/ 169468 w 169468"/>
                <a:gd name="connsiteY0" fmla="*/ 18288 h 68884"/>
                <a:gd name="connsiteX1" fmla="*/ 162153 w 169468"/>
                <a:gd name="connsiteY1" fmla="*/ 28651 h 68884"/>
                <a:gd name="connsiteX2" fmla="*/ 157886 w 169468"/>
                <a:gd name="connsiteY2" fmla="*/ 43891 h 68884"/>
                <a:gd name="connsiteX3" fmla="*/ 151790 w 169468"/>
                <a:gd name="connsiteY3" fmla="*/ 47549 h 68884"/>
                <a:gd name="connsiteX4" fmla="*/ 118262 w 169468"/>
                <a:gd name="connsiteY4" fmla="*/ 35966 h 68884"/>
                <a:gd name="connsiteX5" fmla="*/ 108508 w 169468"/>
                <a:gd name="connsiteY5" fmla="*/ 38405 h 68884"/>
                <a:gd name="connsiteX6" fmla="*/ 102412 w 169468"/>
                <a:gd name="connsiteY6" fmla="*/ 47549 h 68884"/>
                <a:gd name="connsiteX7" fmla="*/ 88392 w 169468"/>
                <a:gd name="connsiteY7" fmla="*/ 52426 h 68884"/>
                <a:gd name="connsiteX8" fmla="*/ 84734 w 169468"/>
                <a:gd name="connsiteY8" fmla="*/ 49987 h 68884"/>
                <a:gd name="connsiteX9" fmla="*/ 70713 w 169468"/>
                <a:gd name="connsiteY9" fmla="*/ 55474 h 68884"/>
                <a:gd name="connsiteX10" fmla="*/ 59131 w 169468"/>
                <a:gd name="connsiteY10" fmla="*/ 56693 h 68884"/>
                <a:gd name="connsiteX11" fmla="*/ 57302 w 169468"/>
                <a:gd name="connsiteY11" fmla="*/ 64618 h 68884"/>
                <a:gd name="connsiteX12" fmla="*/ 32308 w 169468"/>
                <a:gd name="connsiteY12" fmla="*/ 68885 h 68884"/>
                <a:gd name="connsiteX13" fmla="*/ 20726 w 169468"/>
                <a:gd name="connsiteY13" fmla="*/ 65227 h 68884"/>
                <a:gd name="connsiteX14" fmla="*/ 4267 w 169468"/>
                <a:gd name="connsiteY14" fmla="*/ 54864 h 68884"/>
                <a:gd name="connsiteX15" fmla="*/ 0 w 169468"/>
                <a:gd name="connsiteY15" fmla="*/ 42062 h 68884"/>
                <a:gd name="connsiteX16" fmla="*/ 1828 w 169468"/>
                <a:gd name="connsiteY16" fmla="*/ 37186 h 68884"/>
                <a:gd name="connsiteX17" fmla="*/ 5486 w 169468"/>
                <a:gd name="connsiteY17" fmla="*/ 28651 h 68884"/>
                <a:gd name="connsiteX18" fmla="*/ 18897 w 169468"/>
                <a:gd name="connsiteY18" fmla="*/ 29261 h 68884"/>
                <a:gd name="connsiteX19" fmla="*/ 28651 w 169468"/>
                <a:gd name="connsiteY19" fmla="*/ 25603 h 68884"/>
                <a:gd name="connsiteX20" fmla="*/ 29260 w 169468"/>
                <a:gd name="connsiteY20" fmla="*/ 21946 h 68884"/>
                <a:gd name="connsiteX21" fmla="*/ 34747 w 169468"/>
                <a:gd name="connsiteY21" fmla="*/ 20117 h 68884"/>
                <a:gd name="connsiteX22" fmla="*/ 35966 w 169468"/>
                <a:gd name="connsiteY22" fmla="*/ 11582 h 68884"/>
                <a:gd name="connsiteX23" fmla="*/ 42672 w 169468"/>
                <a:gd name="connsiteY23" fmla="*/ 9754 h 68884"/>
                <a:gd name="connsiteX24" fmla="*/ 46939 w 169468"/>
                <a:gd name="connsiteY24" fmla="*/ 3048 h 68884"/>
                <a:gd name="connsiteX25" fmla="*/ 56083 w 169468"/>
                <a:gd name="connsiteY25" fmla="*/ 3048 h 68884"/>
                <a:gd name="connsiteX26" fmla="*/ 57912 w 169468"/>
                <a:gd name="connsiteY26" fmla="*/ 5486 h 68884"/>
                <a:gd name="connsiteX27" fmla="*/ 69494 w 169468"/>
                <a:gd name="connsiteY27" fmla="*/ 0 h 68884"/>
                <a:gd name="connsiteX28" fmla="*/ 85953 w 169468"/>
                <a:gd name="connsiteY28" fmla="*/ 13411 h 68884"/>
                <a:gd name="connsiteX29" fmla="*/ 103022 w 169468"/>
                <a:gd name="connsiteY29" fmla="*/ 5486 h 68884"/>
                <a:gd name="connsiteX30" fmla="*/ 117652 w 169468"/>
                <a:gd name="connsiteY30" fmla="*/ 9144 h 68884"/>
                <a:gd name="connsiteX31" fmla="*/ 138988 w 169468"/>
                <a:gd name="connsiteY31" fmla="*/ 3658 h 68884"/>
                <a:gd name="connsiteX32" fmla="*/ 169468 w 169468"/>
                <a:gd name="connsiteY32" fmla="*/ 18288 h 6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468" h="68884">
                  <a:moveTo>
                    <a:pt x="169468" y="18288"/>
                  </a:moveTo>
                  <a:lnTo>
                    <a:pt x="162153" y="28651"/>
                  </a:lnTo>
                  <a:lnTo>
                    <a:pt x="157886" y="43891"/>
                  </a:lnTo>
                  <a:lnTo>
                    <a:pt x="151790" y="47549"/>
                  </a:lnTo>
                  <a:lnTo>
                    <a:pt x="118262" y="35966"/>
                  </a:lnTo>
                  <a:lnTo>
                    <a:pt x="108508" y="38405"/>
                  </a:lnTo>
                  <a:lnTo>
                    <a:pt x="102412" y="47549"/>
                  </a:lnTo>
                  <a:lnTo>
                    <a:pt x="88392" y="52426"/>
                  </a:lnTo>
                  <a:lnTo>
                    <a:pt x="84734" y="49987"/>
                  </a:lnTo>
                  <a:lnTo>
                    <a:pt x="70713" y="55474"/>
                  </a:lnTo>
                  <a:lnTo>
                    <a:pt x="59131" y="56693"/>
                  </a:lnTo>
                  <a:lnTo>
                    <a:pt x="57302" y="64618"/>
                  </a:lnTo>
                  <a:lnTo>
                    <a:pt x="32308" y="68885"/>
                  </a:lnTo>
                  <a:lnTo>
                    <a:pt x="20726" y="65227"/>
                  </a:lnTo>
                  <a:lnTo>
                    <a:pt x="4267" y="54864"/>
                  </a:lnTo>
                  <a:lnTo>
                    <a:pt x="0" y="42062"/>
                  </a:lnTo>
                  <a:lnTo>
                    <a:pt x="1828" y="37186"/>
                  </a:lnTo>
                  <a:lnTo>
                    <a:pt x="5486" y="28651"/>
                  </a:lnTo>
                  <a:lnTo>
                    <a:pt x="18897" y="29261"/>
                  </a:lnTo>
                  <a:lnTo>
                    <a:pt x="28651" y="25603"/>
                  </a:lnTo>
                  <a:lnTo>
                    <a:pt x="29260" y="21946"/>
                  </a:lnTo>
                  <a:lnTo>
                    <a:pt x="34747" y="20117"/>
                  </a:lnTo>
                  <a:lnTo>
                    <a:pt x="35966" y="11582"/>
                  </a:lnTo>
                  <a:lnTo>
                    <a:pt x="42672" y="9754"/>
                  </a:lnTo>
                  <a:lnTo>
                    <a:pt x="46939" y="3048"/>
                  </a:lnTo>
                  <a:lnTo>
                    <a:pt x="56083" y="3048"/>
                  </a:lnTo>
                  <a:lnTo>
                    <a:pt x="57912" y="5486"/>
                  </a:lnTo>
                  <a:lnTo>
                    <a:pt x="69494" y="0"/>
                  </a:lnTo>
                  <a:lnTo>
                    <a:pt x="85953" y="13411"/>
                  </a:lnTo>
                  <a:lnTo>
                    <a:pt x="103022" y="5486"/>
                  </a:lnTo>
                  <a:lnTo>
                    <a:pt x="117652" y="9144"/>
                  </a:lnTo>
                  <a:lnTo>
                    <a:pt x="138988" y="3658"/>
                  </a:lnTo>
                  <a:lnTo>
                    <a:pt x="169468" y="1828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3" name="Forme libre : forme 202">
              <a:extLst>
                <a:ext uri="{FF2B5EF4-FFF2-40B4-BE49-F238E27FC236}">
                  <a16:creationId xmlns:a16="http://schemas.microsoft.com/office/drawing/2014/main" id="{7FF19C68-3E65-C05D-0C1A-FBD162F0F5AB}"/>
                </a:ext>
              </a:extLst>
            </p:cNvPr>
            <p:cNvSpPr/>
            <p:nvPr/>
          </p:nvSpPr>
          <p:spPr>
            <a:xfrm>
              <a:off x="6434328" y="2587751"/>
              <a:ext cx="87173" cy="53644"/>
            </a:xfrm>
            <a:custGeom>
              <a:avLst/>
              <a:gdLst>
                <a:gd name="connsiteX0" fmla="*/ 87173 w 87173"/>
                <a:gd name="connsiteY0" fmla="*/ 13411 h 53644"/>
                <a:gd name="connsiteX1" fmla="*/ 63399 w 87173"/>
                <a:gd name="connsiteY1" fmla="*/ 23774 h 53644"/>
                <a:gd name="connsiteX2" fmla="*/ 61569 w 87173"/>
                <a:gd name="connsiteY2" fmla="*/ 39014 h 53644"/>
                <a:gd name="connsiteX3" fmla="*/ 51207 w 87173"/>
                <a:gd name="connsiteY3" fmla="*/ 43282 h 53644"/>
                <a:gd name="connsiteX4" fmla="*/ 51816 w 87173"/>
                <a:gd name="connsiteY4" fmla="*/ 53645 h 53644"/>
                <a:gd name="connsiteX5" fmla="*/ 39624 w 87173"/>
                <a:gd name="connsiteY5" fmla="*/ 53035 h 53644"/>
                <a:gd name="connsiteX6" fmla="*/ 28651 w 87173"/>
                <a:gd name="connsiteY6" fmla="*/ 46939 h 53644"/>
                <a:gd name="connsiteX7" fmla="*/ 23775 w 87173"/>
                <a:gd name="connsiteY7" fmla="*/ 53035 h 53644"/>
                <a:gd name="connsiteX8" fmla="*/ 1829 w 87173"/>
                <a:gd name="connsiteY8" fmla="*/ 51816 h 53644"/>
                <a:gd name="connsiteX9" fmla="*/ 8535 w 87173"/>
                <a:gd name="connsiteY9" fmla="*/ 48768 h 53644"/>
                <a:gd name="connsiteX10" fmla="*/ 0 w 87173"/>
                <a:gd name="connsiteY10" fmla="*/ 32309 h 53644"/>
                <a:gd name="connsiteX11" fmla="*/ 2439 w 87173"/>
                <a:gd name="connsiteY11" fmla="*/ 13411 h 53644"/>
                <a:gd name="connsiteX12" fmla="*/ 28041 w 87173"/>
                <a:gd name="connsiteY12" fmla="*/ 16459 h 53644"/>
                <a:gd name="connsiteX13" fmla="*/ 42672 w 87173"/>
                <a:gd name="connsiteY13" fmla="*/ 7315 h 53644"/>
                <a:gd name="connsiteX14" fmla="*/ 69495 w 87173"/>
                <a:gd name="connsiteY14" fmla="*/ 6706 h 53644"/>
                <a:gd name="connsiteX15" fmla="*/ 74981 w 87173"/>
                <a:gd name="connsiteY15" fmla="*/ 0 h 53644"/>
                <a:gd name="connsiteX16" fmla="*/ 79857 w 87173"/>
                <a:gd name="connsiteY16" fmla="*/ 610 h 53644"/>
                <a:gd name="connsiteX17" fmla="*/ 87173 w 87173"/>
                <a:gd name="connsiteY17" fmla="*/ 13411 h 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73" h="53644">
                  <a:moveTo>
                    <a:pt x="87173" y="13411"/>
                  </a:moveTo>
                  <a:lnTo>
                    <a:pt x="63399" y="23774"/>
                  </a:lnTo>
                  <a:lnTo>
                    <a:pt x="61569" y="39014"/>
                  </a:lnTo>
                  <a:lnTo>
                    <a:pt x="51207" y="43282"/>
                  </a:lnTo>
                  <a:lnTo>
                    <a:pt x="51816" y="53645"/>
                  </a:lnTo>
                  <a:lnTo>
                    <a:pt x="39624" y="53035"/>
                  </a:lnTo>
                  <a:lnTo>
                    <a:pt x="28651" y="46939"/>
                  </a:lnTo>
                  <a:lnTo>
                    <a:pt x="23775" y="53035"/>
                  </a:lnTo>
                  <a:lnTo>
                    <a:pt x="1829" y="51816"/>
                  </a:lnTo>
                  <a:lnTo>
                    <a:pt x="8535" y="48768"/>
                  </a:lnTo>
                  <a:lnTo>
                    <a:pt x="0" y="32309"/>
                  </a:lnTo>
                  <a:lnTo>
                    <a:pt x="2439" y="13411"/>
                  </a:lnTo>
                  <a:lnTo>
                    <a:pt x="28041" y="16459"/>
                  </a:lnTo>
                  <a:lnTo>
                    <a:pt x="42672" y="7315"/>
                  </a:lnTo>
                  <a:lnTo>
                    <a:pt x="69495" y="6706"/>
                  </a:lnTo>
                  <a:lnTo>
                    <a:pt x="74981" y="0"/>
                  </a:lnTo>
                  <a:lnTo>
                    <a:pt x="79857" y="610"/>
                  </a:lnTo>
                  <a:lnTo>
                    <a:pt x="87173" y="1341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4" name="Forme libre : forme 203">
              <a:extLst>
                <a:ext uri="{FF2B5EF4-FFF2-40B4-BE49-F238E27FC236}">
                  <a16:creationId xmlns:a16="http://schemas.microsoft.com/office/drawing/2014/main" id="{8ECA17CD-223D-71E1-582C-32A0C21AD38E}"/>
                </a:ext>
              </a:extLst>
            </p:cNvPr>
            <p:cNvSpPr/>
            <p:nvPr/>
          </p:nvSpPr>
          <p:spPr>
            <a:xfrm>
              <a:off x="6320333" y="1784298"/>
              <a:ext cx="313333" cy="483412"/>
            </a:xfrm>
            <a:custGeom>
              <a:avLst/>
              <a:gdLst>
                <a:gd name="connsiteX0" fmla="*/ 313334 w 313333"/>
                <a:gd name="connsiteY0" fmla="*/ 104242 h 483412"/>
                <a:gd name="connsiteX1" fmla="*/ 270662 w 313333"/>
                <a:gd name="connsiteY1" fmla="*/ 113995 h 483412"/>
                <a:gd name="connsiteX2" fmla="*/ 249326 w 313333"/>
                <a:gd name="connsiteY2" fmla="*/ 137770 h 483412"/>
                <a:gd name="connsiteX3" fmla="*/ 257251 w 313333"/>
                <a:gd name="connsiteY3" fmla="*/ 159106 h 483412"/>
                <a:gd name="connsiteX4" fmla="*/ 219456 w 313333"/>
                <a:gd name="connsiteY4" fmla="*/ 186538 h 483412"/>
                <a:gd name="connsiteX5" fmla="*/ 171907 w 313333"/>
                <a:gd name="connsiteY5" fmla="*/ 217018 h 483412"/>
                <a:gd name="connsiteX6" fmla="*/ 159105 w 313333"/>
                <a:gd name="connsiteY6" fmla="*/ 266395 h 483412"/>
                <a:gd name="connsiteX7" fmla="*/ 181660 w 313333"/>
                <a:gd name="connsiteY7" fmla="*/ 291389 h 483412"/>
                <a:gd name="connsiteX8" fmla="*/ 210921 w 313333"/>
                <a:gd name="connsiteY8" fmla="*/ 311506 h 483412"/>
                <a:gd name="connsiteX9" fmla="*/ 190804 w 313333"/>
                <a:gd name="connsiteY9" fmla="*/ 351739 h 483412"/>
                <a:gd name="connsiteX10" fmla="*/ 162763 w 313333"/>
                <a:gd name="connsiteY10" fmla="*/ 360274 h 483412"/>
                <a:gd name="connsiteX11" fmla="*/ 159105 w 313333"/>
                <a:gd name="connsiteY11" fmla="*/ 421234 h 483412"/>
                <a:gd name="connsiteX12" fmla="*/ 146304 w 313333"/>
                <a:gd name="connsiteY12" fmla="*/ 455981 h 483412"/>
                <a:gd name="connsiteX13" fmla="*/ 111556 w 313333"/>
                <a:gd name="connsiteY13" fmla="*/ 452323 h 483412"/>
                <a:gd name="connsiteX14" fmla="*/ 98145 w 313333"/>
                <a:gd name="connsiteY14" fmla="*/ 481584 h 483412"/>
                <a:gd name="connsiteX15" fmla="*/ 64617 w 313333"/>
                <a:gd name="connsiteY15" fmla="*/ 483413 h 483412"/>
                <a:gd name="connsiteX16" fmla="*/ 53035 w 313333"/>
                <a:gd name="connsiteY16" fmla="*/ 448666 h 483412"/>
                <a:gd name="connsiteX17" fmla="*/ 25603 w 313333"/>
                <a:gd name="connsiteY17" fmla="*/ 406603 h 483412"/>
                <a:gd name="connsiteX18" fmla="*/ 0 w 313333"/>
                <a:gd name="connsiteY18" fmla="*/ 355397 h 483412"/>
                <a:gd name="connsiteX19" fmla="*/ 10972 w 313333"/>
                <a:gd name="connsiteY19" fmla="*/ 334670 h 483412"/>
                <a:gd name="connsiteX20" fmla="*/ 31699 w 313333"/>
                <a:gd name="connsiteY20" fmla="*/ 310286 h 483412"/>
                <a:gd name="connsiteX21" fmla="*/ 36576 w 313333"/>
                <a:gd name="connsiteY21" fmla="*/ 268224 h 483412"/>
                <a:gd name="connsiteX22" fmla="*/ 17678 w 313333"/>
                <a:gd name="connsiteY22" fmla="*/ 250546 h 483412"/>
                <a:gd name="connsiteX23" fmla="*/ 11582 w 313333"/>
                <a:gd name="connsiteY23" fmla="*/ 203606 h 483412"/>
                <a:gd name="connsiteX24" fmla="*/ 26212 w 313333"/>
                <a:gd name="connsiteY24" fmla="*/ 170688 h 483412"/>
                <a:gd name="connsiteX25" fmla="*/ 52425 w 313333"/>
                <a:gd name="connsiteY25" fmla="*/ 171298 h 483412"/>
                <a:gd name="connsiteX26" fmla="*/ 60350 w 313333"/>
                <a:gd name="connsiteY26" fmla="*/ 157886 h 483412"/>
                <a:gd name="connsiteX27" fmla="*/ 49377 w 313333"/>
                <a:gd name="connsiteY27" fmla="*/ 145694 h 483412"/>
                <a:gd name="connsiteX28" fmla="*/ 84124 w 313333"/>
                <a:gd name="connsiteY28" fmla="*/ 97536 h 483412"/>
                <a:gd name="connsiteX29" fmla="*/ 104851 w 313333"/>
                <a:gd name="connsiteY29" fmla="*/ 60350 h 483412"/>
                <a:gd name="connsiteX30" fmla="*/ 118872 w 313333"/>
                <a:gd name="connsiteY30" fmla="*/ 36576 h 483412"/>
                <a:gd name="connsiteX31" fmla="*/ 143256 w 313333"/>
                <a:gd name="connsiteY31" fmla="*/ 36576 h 483412"/>
                <a:gd name="connsiteX32" fmla="*/ 146913 w 313333"/>
                <a:gd name="connsiteY32" fmla="*/ 17678 h 483412"/>
                <a:gd name="connsiteX33" fmla="*/ 195681 w 313333"/>
                <a:gd name="connsiteY33" fmla="*/ 23165 h 483412"/>
                <a:gd name="connsiteX34" fmla="*/ 195072 w 313333"/>
                <a:gd name="connsiteY34" fmla="*/ 1219 h 483412"/>
                <a:gd name="connsiteX35" fmla="*/ 210921 w 313333"/>
                <a:gd name="connsiteY35" fmla="*/ 0 h 483412"/>
                <a:gd name="connsiteX36" fmla="*/ 247497 w 313333"/>
                <a:gd name="connsiteY36" fmla="*/ 16459 h 483412"/>
                <a:gd name="connsiteX37" fmla="*/ 291388 w 313333"/>
                <a:gd name="connsiteY37" fmla="*/ 39014 h 483412"/>
                <a:gd name="connsiteX38" fmla="*/ 302361 w 313333"/>
                <a:gd name="connsiteY38" fmla="*/ 90830 h 483412"/>
                <a:gd name="connsiteX39" fmla="*/ 313334 w 313333"/>
                <a:gd name="connsiteY39" fmla="*/ 104242 h 4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333" h="483412">
                  <a:moveTo>
                    <a:pt x="313334" y="104242"/>
                  </a:moveTo>
                  <a:lnTo>
                    <a:pt x="270662" y="113995"/>
                  </a:lnTo>
                  <a:lnTo>
                    <a:pt x="249326" y="137770"/>
                  </a:lnTo>
                  <a:lnTo>
                    <a:pt x="257251" y="159106"/>
                  </a:lnTo>
                  <a:lnTo>
                    <a:pt x="219456" y="186538"/>
                  </a:lnTo>
                  <a:lnTo>
                    <a:pt x="171907" y="217018"/>
                  </a:lnTo>
                  <a:lnTo>
                    <a:pt x="159105" y="266395"/>
                  </a:lnTo>
                  <a:lnTo>
                    <a:pt x="181660" y="291389"/>
                  </a:lnTo>
                  <a:lnTo>
                    <a:pt x="210921" y="311506"/>
                  </a:lnTo>
                  <a:lnTo>
                    <a:pt x="190804" y="351739"/>
                  </a:lnTo>
                  <a:lnTo>
                    <a:pt x="162763" y="360274"/>
                  </a:lnTo>
                  <a:lnTo>
                    <a:pt x="159105" y="421234"/>
                  </a:lnTo>
                  <a:lnTo>
                    <a:pt x="146304" y="455981"/>
                  </a:lnTo>
                  <a:lnTo>
                    <a:pt x="111556" y="452323"/>
                  </a:lnTo>
                  <a:lnTo>
                    <a:pt x="98145" y="481584"/>
                  </a:lnTo>
                  <a:lnTo>
                    <a:pt x="64617" y="483413"/>
                  </a:lnTo>
                  <a:lnTo>
                    <a:pt x="53035" y="448666"/>
                  </a:lnTo>
                  <a:lnTo>
                    <a:pt x="25603" y="406603"/>
                  </a:lnTo>
                  <a:lnTo>
                    <a:pt x="0" y="355397"/>
                  </a:lnTo>
                  <a:lnTo>
                    <a:pt x="10972" y="334670"/>
                  </a:lnTo>
                  <a:lnTo>
                    <a:pt x="31699" y="310286"/>
                  </a:lnTo>
                  <a:lnTo>
                    <a:pt x="36576" y="268224"/>
                  </a:lnTo>
                  <a:lnTo>
                    <a:pt x="17678" y="250546"/>
                  </a:lnTo>
                  <a:lnTo>
                    <a:pt x="11582" y="203606"/>
                  </a:lnTo>
                  <a:lnTo>
                    <a:pt x="26212" y="170688"/>
                  </a:lnTo>
                  <a:lnTo>
                    <a:pt x="52425" y="171298"/>
                  </a:lnTo>
                  <a:lnTo>
                    <a:pt x="60350" y="157886"/>
                  </a:lnTo>
                  <a:lnTo>
                    <a:pt x="49377" y="145694"/>
                  </a:lnTo>
                  <a:lnTo>
                    <a:pt x="84124" y="97536"/>
                  </a:lnTo>
                  <a:lnTo>
                    <a:pt x="104851" y="60350"/>
                  </a:lnTo>
                  <a:lnTo>
                    <a:pt x="118872" y="36576"/>
                  </a:lnTo>
                  <a:lnTo>
                    <a:pt x="143256" y="36576"/>
                  </a:lnTo>
                  <a:lnTo>
                    <a:pt x="146913" y="17678"/>
                  </a:lnTo>
                  <a:lnTo>
                    <a:pt x="195681" y="23165"/>
                  </a:lnTo>
                  <a:lnTo>
                    <a:pt x="195072" y="1219"/>
                  </a:lnTo>
                  <a:lnTo>
                    <a:pt x="210921" y="0"/>
                  </a:lnTo>
                  <a:lnTo>
                    <a:pt x="247497" y="16459"/>
                  </a:lnTo>
                  <a:lnTo>
                    <a:pt x="291388" y="39014"/>
                  </a:lnTo>
                  <a:lnTo>
                    <a:pt x="302361" y="90830"/>
                  </a:lnTo>
                  <a:lnTo>
                    <a:pt x="313334" y="10424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5" name="Forme libre : forme 204">
              <a:extLst>
                <a:ext uri="{FF2B5EF4-FFF2-40B4-BE49-F238E27FC236}">
                  <a16:creationId xmlns:a16="http://schemas.microsoft.com/office/drawing/2014/main" id="{4DC995AA-BE70-B843-B561-1822CAC9931C}"/>
                </a:ext>
              </a:extLst>
            </p:cNvPr>
            <p:cNvSpPr/>
            <p:nvPr/>
          </p:nvSpPr>
          <p:spPr>
            <a:xfrm>
              <a:off x="7040270" y="5421781"/>
              <a:ext cx="46938" cy="63398"/>
            </a:xfrm>
            <a:custGeom>
              <a:avLst/>
              <a:gdLst>
                <a:gd name="connsiteX0" fmla="*/ 41452 w 46938"/>
                <a:gd name="connsiteY0" fmla="*/ 6706 h 63398"/>
                <a:gd name="connsiteX1" fmla="*/ 45111 w 46938"/>
                <a:gd name="connsiteY1" fmla="*/ 24384 h 63398"/>
                <a:gd name="connsiteX2" fmla="*/ 46939 w 46938"/>
                <a:gd name="connsiteY2" fmla="*/ 42063 h 63398"/>
                <a:gd name="connsiteX3" fmla="*/ 38404 w 46938"/>
                <a:gd name="connsiteY3" fmla="*/ 59131 h 63398"/>
                <a:gd name="connsiteX4" fmla="*/ 18897 w 46938"/>
                <a:gd name="connsiteY4" fmla="*/ 63399 h 63398"/>
                <a:gd name="connsiteX5" fmla="*/ 0 w 46938"/>
                <a:gd name="connsiteY5" fmla="*/ 42063 h 63398"/>
                <a:gd name="connsiteX6" fmla="*/ 609 w 46938"/>
                <a:gd name="connsiteY6" fmla="*/ 28651 h 63398"/>
                <a:gd name="connsiteX7" fmla="*/ 10972 w 46938"/>
                <a:gd name="connsiteY7" fmla="*/ 14021 h 63398"/>
                <a:gd name="connsiteX8" fmla="*/ 14631 w 46938"/>
                <a:gd name="connsiteY8" fmla="*/ 2439 h 63398"/>
                <a:gd name="connsiteX9" fmla="*/ 24993 w 46938"/>
                <a:gd name="connsiteY9" fmla="*/ 0 h 63398"/>
                <a:gd name="connsiteX10" fmla="*/ 41452 w 46938"/>
                <a:gd name="connsiteY10" fmla="*/ 6706 h 6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98">
                  <a:moveTo>
                    <a:pt x="41452" y="6706"/>
                  </a:moveTo>
                  <a:lnTo>
                    <a:pt x="45111" y="24384"/>
                  </a:lnTo>
                  <a:lnTo>
                    <a:pt x="46939" y="42063"/>
                  </a:lnTo>
                  <a:lnTo>
                    <a:pt x="38404" y="59131"/>
                  </a:lnTo>
                  <a:lnTo>
                    <a:pt x="18897" y="63399"/>
                  </a:lnTo>
                  <a:lnTo>
                    <a:pt x="0" y="42063"/>
                  </a:lnTo>
                  <a:lnTo>
                    <a:pt x="609" y="28651"/>
                  </a:lnTo>
                  <a:lnTo>
                    <a:pt x="10972" y="14021"/>
                  </a:lnTo>
                  <a:lnTo>
                    <a:pt x="14631" y="2439"/>
                  </a:lnTo>
                  <a:lnTo>
                    <a:pt x="24993" y="0"/>
                  </a:lnTo>
                  <a:lnTo>
                    <a:pt x="41452"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6" name="Forme libre : forme 205">
              <a:extLst>
                <a:ext uri="{FF2B5EF4-FFF2-40B4-BE49-F238E27FC236}">
                  <a16:creationId xmlns:a16="http://schemas.microsoft.com/office/drawing/2014/main" id="{8DDB1701-207F-648F-B592-547BC363BFED}"/>
                </a:ext>
              </a:extLst>
            </p:cNvPr>
            <p:cNvSpPr/>
            <p:nvPr/>
          </p:nvSpPr>
          <p:spPr>
            <a:xfrm>
              <a:off x="7180478" y="2960216"/>
              <a:ext cx="199338" cy="192633"/>
            </a:xfrm>
            <a:custGeom>
              <a:avLst/>
              <a:gdLst>
                <a:gd name="connsiteX0" fmla="*/ 104241 w 199338"/>
                <a:gd name="connsiteY0" fmla="*/ 150571 h 192633"/>
                <a:gd name="connsiteX1" fmla="*/ 45111 w 199338"/>
                <a:gd name="connsiteY1" fmla="*/ 192634 h 192633"/>
                <a:gd name="connsiteX2" fmla="*/ 6705 w 199338"/>
                <a:gd name="connsiteY2" fmla="*/ 176784 h 192633"/>
                <a:gd name="connsiteX3" fmla="*/ 6096 w 199338"/>
                <a:gd name="connsiteY3" fmla="*/ 176784 h 192633"/>
                <a:gd name="connsiteX4" fmla="*/ 9753 w 199338"/>
                <a:gd name="connsiteY4" fmla="*/ 170688 h 192633"/>
                <a:gd name="connsiteX5" fmla="*/ 7315 w 199338"/>
                <a:gd name="connsiteY5" fmla="*/ 154839 h 192633"/>
                <a:gd name="connsiteX6" fmla="*/ 12801 w 199338"/>
                <a:gd name="connsiteY6" fmla="*/ 133503 h 192633"/>
                <a:gd name="connsiteX7" fmla="*/ 29260 w 199338"/>
                <a:gd name="connsiteY7" fmla="*/ 118263 h 192633"/>
                <a:gd name="connsiteX8" fmla="*/ 21945 w 199338"/>
                <a:gd name="connsiteY8" fmla="*/ 103023 h 192633"/>
                <a:gd name="connsiteX9" fmla="*/ 6705 w 199338"/>
                <a:gd name="connsiteY9" fmla="*/ 101194 h 192633"/>
                <a:gd name="connsiteX10" fmla="*/ 0 w 199338"/>
                <a:gd name="connsiteY10" fmla="*/ 71323 h 192633"/>
                <a:gd name="connsiteX11" fmla="*/ 6096 w 199338"/>
                <a:gd name="connsiteY11" fmla="*/ 54864 h 192633"/>
                <a:gd name="connsiteX12" fmla="*/ 14020 w 199338"/>
                <a:gd name="connsiteY12" fmla="*/ 46330 h 192633"/>
                <a:gd name="connsiteX13" fmla="*/ 21336 w 199338"/>
                <a:gd name="connsiteY13" fmla="*/ 37795 h 192633"/>
                <a:gd name="connsiteX14" fmla="*/ 20116 w 199338"/>
                <a:gd name="connsiteY14" fmla="*/ 16459 h 192633"/>
                <a:gd name="connsiteX15" fmla="*/ 31699 w 199338"/>
                <a:gd name="connsiteY15" fmla="*/ 23775 h 192633"/>
                <a:gd name="connsiteX16" fmla="*/ 65836 w 199338"/>
                <a:gd name="connsiteY16" fmla="*/ 12802 h 192633"/>
                <a:gd name="connsiteX17" fmla="*/ 84124 w 199338"/>
                <a:gd name="connsiteY17" fmla="*/ 20117 h 192633"/>
                <a:gd name="connsiteX18" fmla="*/ 110947 w 199338"/>
                <a:gd name="connsiteY18" fmla="*/ 20117 h 192633"/>
                <a:gd name="connsiteX19" fmla="*/ 145695 w 199338"/>
                <a:gd name="connsiteY19" fmla="*/ 5487 h 192633"/>
                <a:gd name="connsiteX20" fmla="*/ 163372 w 199338"/>
                <a:gd name="connsiteY20" fmla="*/ 6096 h 192633"/>
                <a:gd name="connsiteX21" fmla="*/ 199339 w 199338"/>
                <a:gd name="connsiteY21" fmla="*/ 0 h 192633"/>
                <a:gd name="connsiteX22" fmla="*/ 186537 w 199338"/>
                <a:gd name="connsiteY22" fmla="*/ 24384 h 192633"/>
                <a:gd name="connsiteX23" fmla="*/ 170079 w 199338"/>
                <a:gd name="connsiteY23" fmla="*/ 34138 h 192633"/>
                <a:gd name="connsiteX24" fmla="*/ 177393 w 199338"/>
                <a:gd name="connsiteY24" fmla="*/ 62789 h 192633"/>
                <a:gd name="connsiteX25" fmla="*/ 171297 w 199338"/>
                <a:gd name="connsiteY25" fmla="*/ 109728 h 192633"/>
                <a:gd name="connsiteX26" fmla="*/ 104241 w 199338"/>
                <a:gd name="connsiteY26" fmla="*/ 150571 h 19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338" h="192633">
                  <a:moveTo>
                    <a:pt x="104241" y="150571"/>
                  </a:moveTo>
                  <a:lnTo>
                    <a:pt x="45111" y="192634"/>
                  </a:lnTo>
                  <a:lnTo>
                    <a:pt x="6705" y="176784"/>
                  </a:lnTo>
                  <a:lnTo>
                    <a:pt x="6096" y="176784"/>
                  </a:lnTo>
                  <a:lnTo>
                    <a:pt x="9753" y="170688"/>
                  </a:lnTo>
                  <a:lnTo>
                    <a:pt x="7315" y="154839"/>
                  </a:lnTo>
                  <a:lnTo>
                    <a:pt x="12801" y="133503"/>
                  </a:lnTo>
                  <a:lnTo>
                    <a:pt x="29260" y="118263"/>
                  </a:lnTo>
                  <a:lnTo>
                    <a:pt x="21945" y="103023"/>
                  </a:lnTo>
                  <a:lnTo>
                    <a:pt x="6705" y="101194"/>
                  </a:lnTo>
                  <a:lnTo>
                    <a:pt x="0" y="71323"/>
                  </a:lnTo>
                  <a:lnTo>
                    <a:pt x="6096" y="54864"/>
                  </a:lnTo>
                  <a:lnTo>
                    <a:pt x="14020" y="46330"/>
                  </a:lnTo>
                  <a:lnTo>
                    <a:pt x="21336" y="37795"/>
                  </a:lnTo>
                  <a:lnTo>
                    <a:pt x="20116" y="16459"/>
                  </a:lnTo>
                  <a:lnTo>
                    <a:pt x="31699" y="23775"/>
                  </a:lnTo>
                  <a:lnTo>
                    <a:pt x="65836" y="12802"/>
                  </a:lnTo>
                  <a:lnTo>
                    <a:pt x="84124" y="20117"/>
                  </a:lnTo>
                  <a:lnTo>
                    <a:pt x="110947" y="20117"/>
                  </a:lnTo>
                  <a:lnTo>
                    <a:pt x="145695" y="5487"/>
                  </a:lnTo>
                  <a:lnTo>
                    <a:pt x="163372" y="6096"/>
                  </a:lnTo>
                  <a:lnTo>
                    <a:pt x="199339" y="0"/>
                  </a:lnTo>
                  <a:lnTo>
                    <a:pt x="186537" y="24384"/>
                  </a:lnTo>
                  <a:lnTo>
                    <a:pt x="170079" y="34138"/>
                  </a:lnTo>
                  <a:lnTo>
                    <a:pt x="177393" y="62789"/>
                  </a:lnTo>
                  <a:lnTo>
                    <a:pt x="171297" y="109728"/>
                  </a:lnTo>
                  <a:lnTo>
                    <a:pt x="104241" y="15057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7" name="Forme libre : forme 206">
              <a:extLst>
                <a:ext uri="{FF2B5EF4-FFF2-40B4-BE49-F238E27FC236}">
                  <a16:creationId xmlns:a16="http://schemas.microsoft.com/office/drawing/2014/main" id="{777BA9D3-9F74-00E3-529E-6F9242C1ADAB}"/>
                </a:ext>
              </a:extLst>
            </p:cNvPr>
            <p:cNvSpPr/>
            <p:nvPr/>
          </p:nvSpPr>
          <p:spPr>
            <a:xfrm>
              <a:off x="6476390" y="3500932"/>
              <a:ext cx="352958" cy="626059"/>
            </a:xfrm>
            <a:custGeom>
              <a:avLst/>
              <a:gdLst>
                <a:gd name="connsiteX0" fmla="*/ 346252 w 352958"/>
                <a:gd name="connsiteY0" fmla="*/ 149962 h 626059"/>
                <a:gd name="connsiteX1" fmla="*/ 352959 w 352958"/>
                <a:gd name="connsiteY1" fmla="*/ 305410 h 626059"/>
                <a:gd name="connsiteX2" fmla="*/ 323697 w 352958"/>
                <a:gd name="connsiteY2" fmla="*/ 302362 h 626059"/>
                <a:gd name="connsiteX3" fmla="*/ 308457 w 352958"/>
                <a:gd name="connsiteY3" fmla="*/ 331622 h 626059"/>
                <a:gd name="connsiteX4" fmla="*/ 300532 w 352958"/>
                <a:gd name="connsiteY4" fmla="*/ 355397 h 626059"/>
                <a:gd name="connsiteX5" fmla="*/ 307848 w 352958"/>
                <a:gd name="connsiteY5" fmla="*/ 364541 h 626059"/>
                <a:gd name="connsiteX6" fmla="*/ 296875 w 352958"/>
                <a:gd name="connsiteY6" fmla="*/ 376733 h 626059"/>
                <a:gd name="connsiteX7" fmla="*/ 301143 w 352958"/>
                <a:gd name="connsiteY7" fmla="*/ 393192 h 626059"/>
                <a:gd name="connsiteX8" fmla="*/ 292608 w 352958"/>
                <a:gd name="connsiteY8" fmla="*/ 409042 h 626059"/>
                <a:gd name="connsiteX9" fmla="*/ 289560 w 352958"/>
                <a:gd name="connsiteY9" fmla="*/ 423672 h 626059"/>
                <a:gd name="connsiteX10" fmla="*/ 301143 w 352958"/>
                <a:gd name="connsiteY10" fmla="*/ 421234 h 626059"/>
                <a:gd name="connsiteX11" fmla="*/ 309067 w 352958"/>
                <a:gd name="connsiteY11" fmla="*/ 436474 h 626059"/>
                <a:gd name="connsiteX12" fmla="*/ 309676 w 352958"/>
                <a:gd name="connsiteY12" fmla="*/ 459029 h 626059"/>
                <a:gd name="connsiteX13" fmla="*/ 322479 w 352958"/>
                <a:gd name="connsiteY13" fmla="*/ 470611 h 626059"/>
                <a:gd name="connsiteX14" fmla="*/ 322479 w 352958"/>
                <a:gd name="connsiteY14" fmla="*/ 480365 h 626059"/>
                <a:gd name="connsiteX15" fmla="*/ 300532 w 352958"/>
                <a:gd name="connsiteY15" fmla="*/ 487070 h 626059"/>
                <a:gd name="connsiteX16" fmla="*/ 283464 w 352958"/>
                <a:gd name="connsiteY16" fmla="*/ 502920 h 626059"/>
                <a:gd name="connsiteX17" fmla="*/ 259080 w 352958"/>
                <a:gd name="connsiteY17" fmla="*/ 545592 h 626059"/>
                <a:gd name="connsiteX18" fmla="*/ 227380 w 352958"/>
                <a:gd name="connsiteY18" fmla="*/ 563880 h 626059"/>
                <a:gd name="connsiteX19" fmla="*/ 193852 w 352958"/>
                <a:gd name="connsiteY19" fmla="*/ 561442 h 626059"/>
                <a:gd name="connsiteX20" fmla="*/ 184099 w 352958"/>
                <a:gd name="connsiteY20" fmla="*/ 565099 h 626059"/>
                <a:gd name="connsiteX21" fmla="*/ 187756 w 352958"/>
                <a:gd name="connsiteY21" fmla="*/ 578510 h 626059"/>
                <a:gd name="connsiteX22" fmla="*/ 170079 w 352958"/>
                <a:gd name="connsiteY22" fmla="*/ 592531 h 626059"/>
                <a:gd name="connsiteX23" fmla="*/ 155448 w 352958"/>
                <a:gd name="connsiteY23" fmla="*/ 607771 h 626059"/>
                <a:gd name="connsiteX24" fmla="*/ 112167 w 352958"/>
                <a:gd name="connsiteY24" fmla="*/ 622402 h 626059"/>
                <a:gd name="connsiteX25" fmla="*/ 103632 w 352958"/>
                <a:gd name="connsiteY25" fmla="*/ 613867 h 626059"/>
                <a:gd name="connsiteX26" fmla="*/ 97536 w 352958"/>
                <a:gd name="connsiteY26" fmla="*/ 612648 h 626059"/>
                <a:gd name="connsiteX27" fmla="*/ 91440 w 352958"/>
                <a:gd name="connsiteY27" fmla="*/ 623011 h 626059"/>
                <a:gd name="connsiteX28" fmla="*/ 63399 w 352958"/>
                <a:gd name="connsiteY28" fmla="*/ 626059 h 626059"/>
                <a:gd name="connsiteX29" fmla="*/ 68275 w 352958"/>
                <a:gd name="connsiteY29" fmla="*/ 615086 h 626059"/>
                <a:gd name="connsiteX30" fmla="*/ 57303 w 352958"/>
                <a:gd name="connsiteY30" fmla="*/ 588264 h 626059"/>
                <a:gd name="connsiteX31" fmla="*/ 52425 w 352958"/>
                <a:gd name="connsiteY31" fmla="*/ 572414 h 626059"/>
                <a:gd name="connsiteX32" fmla="*/ 37185 w 352958"/>
                <a:gd name="connsiteY32" fmla="*/ 565709 h 626059"/>
                <a:gd name="connsiteX33" fmla="*/ 16459 w 352958"/>
                <a:gd name="connsiteY33" fmla="*/ 542544 h 626059"/>
                <a:gd name="connsiteX34" fmla="*/ 23775 w 352958"/>
                <a:gd name="connsiteY34" fmla="*/ 524256 h 626059"/>
                <a:gd name="connsiteX35" fmla="*/ 39624 w 352958"/>
                <a:gd name="connsiteY35" fmla="*/ 527914 h 626059"/>
                <a:gd name="connsiteX36" fmla="*/ 49377 w 352958"/>
                <a:gd name="connsiteY36" fmla="*/ 525475 h 626059"/>
                <a:gd name="connsiteX37" fmla="*/ 68884 w 352958"/>
                <a:gd name="connsiteY37" fmla="*/ 525475 h 626059"/>
                <a:gd name="connsiteX38" fmla="*/ 49377 w 352958"/>
                <a:gd name="connsiteY38" fmla="*/ 490118 h 626059"/>
                <a:gd name="connsiteX39" fmla="*/ 50596 w 352958"/>
                <a:gd name="connsiteY39" fmla="*/ 463906 h 626059"/>
                <a:gd name="connsiteX40" fmla="*/ 47548 w 352958"/>
                <a:gd name="connsiteY40" fmla="*/ 438302 h 626059"/>
                <a:gd name="connsiteX41" fmla="*/ 33528 w 352958"/>
                <a:gd name="connsiteY41" fmla="*/ 413309 h 626059"/>
                <a:gd name="connsiteX42" fmla="*/ 37185 w 352958"/>
                <a:gd name="connsiteY42" fmla="*/ 394411 h 626059"/>
                <a:gd name="connsiteX43" fmla="*/ 14631 w 352958"/>
                <a:gd name="connsiteY43" fmla="*/ 393802 h 626059"/>
                <a:gd name="connsiteX44" fmla="*/ 14631 w 352958"/>
                <a:gd name="connsiteY44" fmla="*/ 368808 h 626059"/>
                <a:gd name="connsiteX45" fmla="*/ 0 w 352958"/>
                <a:gd name="connsiteY45" fmla="*/ 354178 h 626059"/>
                <a:gd name="connsiteX46" fmla="*/ 14020 w 352958"/>
                <a:gd name="connsiteY46" fmla="*/ 302362 h 626059"/>
                <a:gd name="connsiteX47" fmla="*/ 56692 w 352958"/>
                <a:gd name="connsiteY47" fmla="*/ 265786 h 626059"/>
                <a:gd name="connsiteX48" fmla="*/ 57912 w 352958"/>
                <a:gd name="connsiteY48" fmla="*/ 214579 h 626059"/>
                <a:gd name="connsiteX49" fmla="*/ 68884 w 352958"/>
                <a:gd name="connsiteY49" fmla="*/ 135331 h 626059"/>
                <a:gd name="connsiteX50" fmla="*/ 76200 w 352958"/>
                <a:gd name="connsiteY50" fmla="*/ 118262 h 626059"/>
                <a:gd name="connsiteX51" fmla="*/ 61569 w 352958"/>
                <a:gd name="connsiteY51" fmla="*/ 104851 h 626059"/>
                <a:gd name="connsiteX52" fmla="*/ 60960 w 352958"/>
                <a:gd name="connsiteY52" fmla="*/ 92659 h 626059"/>
                <a:gd name="connsiteX53" fmla="*/ 47548 w 352958"/>
                <a:gd name="connsiteY53" fmla="*/ 82296 h 626059"/>
                <a:gd name="connsiteX54" fmla="*/ 37795 w 352958"/>
                <a:gd name="connsiteY54" fmla="*/ 21336 h 626059"/>
                <a:gd name="connsiteX55" fmla="*/ 71323 w 352958"/>
                <a:gd name="connsiteY55" fmla="*/ 0 h 626059"/>
                <a:gd name="connsiteX56" fmla="*/ 208483 w 352958"/>
                <a:gd name="connsiteY56" fmla="*/ 74981 h 626059"/>
                <a:gd name="connsiteX57" fmla="*/ 346252 w 352958"/>
                <a:gd name="connsiteY57" fmla="*/ 149962 h 6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6059">
                  <a:moveTo>
                    <a:pt x="346252" y="149962"/>
                  </a:moveTo>
                  <a:lnTo>
                    <a:pt x="352959" y="305410"/>
                  </a:lnTo>
                  <a:lnTo>
                    <a:pt x="323697" y="302362"/>
                  </a:lnTo>
                  <a:lnTo>
                    <a:pt x="308457" y="331622"/>
                  </a:lnTo>
                  <a:lnTo>
                    <a:pt x="300532" y="355397"/>
                  </a:lnTo>
                  <a:lnTo>
                    <a:pt x="307848" y="364541"/>
                  </a:lnTo>
                  <a:lnTo>
                    <a:pt x="296875" y="376733"/>
                  </a:lnTo>
                  <a:lnTo>
                    <a:pt x="301143" y="393192"/>
                  </a:lnTo>
                  <a:lnTo>
                    <a:pt x="292608" y="409042"/>
                  </a:lnTo>
                  <a:lnTo>
                    <a:pt x="289560" y="423672"/>
                  </a:lnTo>
                  <a:lnTo>
                    <a:pt x="301143" y="421234"/>
                  </a:lnTo>
                  <a:lnTo>
                    <a:pt x="309067" y="436474"/>
                  </a:lnTo>
                  <a:lnTo>
                    <a:pt x="309676" y="459029"/>
                  </a:lnTo>
                  <a:lnTo>
                    <a:pt x="322479" y="470611"/>
                  </a:lnTo>
                  <a:lnTo>
                    <a:pt x="322479" y="480365"/>
                  </a:lnTo>
                  <a:lnTo>
                    <a:pt x="300532" y="487070"/>
                  </a:lnTo>
                  <a:lnTo>
                    <a:pt x="283464" y="502920"/>
                  </a:lnTo>
                  <a:lnTo>
                    <a:pt x="259080" y="545592"/>
                  </a:lnTo>
                  <a:lnTo>
                    <a:pt x="227380" y="563880"/>
                  </a:lnTo>
                  <a:lnTo>
                    <a:pt x="193852" y="561442"/>
                  </a:lnTo>
                  <a:lnTo>
                    <a:pt x="184099" y="565099"/>
                  </a:lnTo>
                  <a:lnTo>
                    <a:pt x="187756" y="578510"/>
                  </a:lnTo>
                  <a:lnTo>
                    <a:pt x="170079" y="592531"/>
                  </a:lnTo>
                  <a:lnTo>
                    <a:pt x="155448" y="607771"/>
                  </a:lnTo>
                  <a:lnTo>
                    <a:pt x="112167" y="622402"/>
                  </a:lnTo>
                  <a:lnTo>
                    <a:pt x="103632" y="613867"/>
                  </a:lnTo>
                  <a:lnTo>
                    <a:pt x="97536" y="612648"/>
                  </a:lnTo>
                  <a:lnTo>
                    <a:pt x="91440" y="623011"/>
                  </a:lnTo>
                  <a:lnTo>
                    <a:pt x="63399" y="626059"/>
                  </a:lnTo>
                  <a:lnTo>
                    <a:pt x="68275" y="615086"/>
                  </a:lnTo>
                  <a:lnTo>
                    <a:pt x="57303" y="588264"/>
                  </a:lnTo>
                  <a:lnTo>
                    <a:pt x="52425" y="572414"/>
                  </a:lnTo>
                  <a:lnTo>
                    <a:pt x="37185" y="565709"/>
                  </a:lnTo>
                  <a:lnTo>
                    <a:pt x="16459" y="542544"/>
                  </a:lnTo>
                  <a:lnTo>
                    <a:pt x="23775" y="524256"/>
                  </a:lnTo>
                  <a:lnTo>
                    <a:pt x="39624" y="527914"/>
                  </a:lnTo>
                  <a:lnTo>
                    <a:pt x="49377" y="525475"/>
                  </a:lnTo>
                  <a:lnTo>
                    <a:pt x="68884" y="525475"/>
                  </a:lnTo>
                  <a:lnTo>
                    <a:pt x="49377" y="490118"/>
                  </a:lnTo>
                  <a:lnTo>
                    <a:pt x="50596" y="463906"/>
                  </a:lnTo>
                  <a:lnTo>
                    <a:pt x="47548" y="438302"/>
                  </a:lnTo>
                  <a:lnTo>
                    <a:pt x="33528" y="413309"/>
                  </a:lnTo>
                  <a:lnTo>
                    <a:pt x="37185" y="394411"/>
                  </a:lnTo>
                  <a:lnTo>
                    <a:pt x="14631" y="393802"/>
                  </a:lnTo>
                  <a:lnTo>
                    <a:pt x="14631" y="368808"/>
                  </a:lnTo>
                  <a:lnTo>
                    <a:pt x="0" y="354178"/>
                  </a:lnTo>
                  <a:lnTo>
                    <a:pt x="14020" y="302362"/>
                  </a:lnTo>
                  <a:lnTo>
                    <a:pt x="56692" y="265786"/>
                  </a:lnTo>
                  <a:lnTo>
                    <a:pt x="57912" y="214579"/>
                  </a:lnTo>
                  <a:lnTo>
                    <a:pt x="68884" y="135331"/>
                  </a:lnTo>
                  <a:lnTo>
                    <a:pt x="76200" y="118262"/>
                  </a:lnTo>
                  <a:lnTo>
                    <a:pt x="61569" y="104851"/>
                  </a:lnTo>
                  <a:lnTo>
                    <a:pt x="60960" y="92659"/>
                  </a:lnTo>
                  <a:lnTo>
                    <a:pt x="47548" y="82296"/>
                  </a:lnTo>
                  <a:lnTo>
                    <a:pt x="37795" y="21336"/>
                  </a:lnTo>
                  <a:lnTo>
                    <a:pt x="71323" y="0"/>
                  </a:lnTo>
                  <a:lnTo>
                    <a:pt x="208483" y="74981"/>
                  </a:lnTo>
                  <a:lnTo>
                    <a:pt x="346252" y="14996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8" name="Forme libre : forme 207">
              <a:extLst>
                <a:ext uri="{FF2B5EF4-FFF2-40B4-BE49-F238E27FC236}">
                  <a16:creationId xmlns:a16="http://schemas.microsoft.com/office/drawing/2014/main" id="{55248A69-2EEE-7DD9-AB95-2E69FAE2B002}"/>
                </a:ext>
              </a:extLst>
            </p:cNvPr>
            <p:cNvSpPr/>
            <p:nvPr/>
          </p:nvSpPr>
          <p:spPr>
            <a:xfrm>
              <a:off x="6011265" y="3986173"/>
              <a:ext cx="65837" cy="199339"/>
            </a:xfrm>
            <a:custGeom>
              <a:avLst/>
              <a:gdLst>
                <a:gd name="connsiteX0" fmla="*/ 32309 w 65837"/>
                <a:gd name="connsiteY0" fmla="*/ 610 h 199339"/>
                <a:gd name="connsiteX1" fmla="*/ 28042 w 65837"/>
                <a:gd name="connsiteY1" fmla="*/ 21336 h 199339"/>
                <a:gd name="connsiteX2" fmla="*/ 38405 w 65837"/>
                <a:gd name="connsiteY2" fmla="*/ 32918 h 199339"/>
                <a:gd name="connsiteX3" fmla="*/ 50597 w 65837"/>
                <a:gd name="connsiteY3" fmla="*/ 46330 h 199339"/>
                <a:gd name="connsiteX4" fmla="*/ 51816 w 65837"/>
                <a:gd name="connsiteY4" fmla="*/ 65837 h 199339"/>
                <a:gd name="connsiteX5" fmla="*/ 59131 w 65837"/>
                <a:gd name="connsiteY5" fmla="*/ 73762 h 199339"/>
                <a:gd name="connsiteX6" fmla="*/ 57303 w 65837"/>
                <a:gd name="connsiteY6" fmla="*/ 163982 h 199339"/>
                <a:gd name="connsiteX7" fmla="*/ 65837 w 65837"/>
                <a:gd name="connsiteY7" fmla="*/ 190805 h 199339"/>
                <a:gd name="connsiteX8" fmla="*/ 38405 w 65837"/>
                <a:gd name="connsiteY8" fmla="*/ 199339 h 199339"/>
                <a:gd name="connsiteX9" fmla="*/ 30480 w 65837"/>
                <a:gd name="connsiteY9" fmla="*/ 185318 h 199339"/>
                <a:gd name="connsiteX10" fmla="*/ 21336 w 65837"/>
                <a:gd name="connsiteY10" fmla="*/ 160325 h 199339"/>
                <a:gd name="connsiteX11" fmla="*/ 18288 w 65837"/>
                <a:gd name="connsiteY11" fmla="*/ 140818 h 199339"/>
                <a:gd name="connsiteX12" fmla="*/ 26213 w 65837"/>
                <a:gd name="connsiteY12" fmla="*/ 106070 h 199339"/>
                <a:gd name="connsiteX13" fmla="*/ 17679 w 65837"/>
                <a:gd name="connsiteY13" fmla="*/ 91440 h 199339"/>
                <a:gd name="connsiteX14" fmla="*/ 14021 w 65837"/>
                <a:gd name="connsiteY14" fmla="*/ 60960 h 199339"/>
                <a:gd name="connsiteX15" fmla="*/ 14021 w 65837"/>
                <a:gd name="connsiteY15" fmla="*/ 32309 h 199339"/>
                <a:gd name="connsiteX16" fmla="*/ 0 w 65837"/>
                <a:gd name="connsiteY16" fmla="*/ 12192 h 199339"/>
                <a:gd name="connsiteX17" fmla="*/ 2439 w 65837"/>
                <a:gd name="connsiteY17" fmla="*/ 0 h 199339"/>
                <a:gd name="connsiteX18" fmla="*/ 32309 w 65837"/>
                <a:gd name="connsiteY18" fmla="*/ 610 h 1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339">
                  <a:moveTo>
                    <a:pt x="32309" y="610"/>
                  </a:moveTo>
                  <a:lnTo>
                    <a:pt x="28042" y="21336"/>
                  </a:lnTo>
                  <a:lnTo>
                    <a:pt x="38405" y="32918"/>
                  </a:lnTo>
                  <a:lnTo>
                    <a:pt x="50597" y="46330"/>
                  </a:lnTo>
                  <a:lnTo>
                    <a:pt x="51816" y="65837"/>
                  </a:lnTo>
                  <a:lnTo>
                    <a:pt x="59131" y="73762"/>
                  </a:lnTo>
                  <a:lnTo>
                    <a:pt x="57303" y="163982"/>
                  </a:lnTo>
                  <a:lnTo>
                    <a:pt x="65837" y="190805"/>
                  </a:lnTo>
                  <a:lnTo>
                    <a:pt x="38405" y="199339"/>
                  </a:lnTo>
                  <a:lnTo>
                    <a:pt x="30480" y="185318"/>
                  </a:lnTo>
                  <a:lnTo>
                    <a:pt x="21336" y="160325"/>
                  </a:lnTo>
                  <a:lnTo>
                    <a:pt x="18288" y="140818"/>
                  </a:lnTo>
                  <a:lnTo>
                    <a:pt x="26213" y="106070"/>
                  </a:lnTo>
                  <a:lnTo>
                    <a:pt x="17679" y="91440"/>
                  </a:lnTo>
                  <a:lnTo>
                    <a:pt x="14021" y="60960"/>
                  </a:lnTo>
                  <a:lnTo>
                    <a:pt x="14021" y="32309"/>
                  </a:lnTo>
                  <a:lnTo>
                    <a:pt x="0" y="12192"/>
                  </a:lnTo>
                  <a:lnTo>
                    <a:pt x="2439" y="0"/>
                  </a:lnTo>
                  <a:lnTo>
                    <a:pt x="32309"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49" name="Forme libre : forme 208">
              <a:extLst>
                <a:ext uri="{FF2B5EF4-FFF2-40B4-BE49-F238E27FC236}">
                  <a16:creationId xmlns:a16="http://schemas.microsoft.com/office/drawing/2014/main" id="{E2B46526-AAD1-D7EC-DBFA-98D9A773FE59}"/>
                </a:ext>
              </a:extLst>
            </p:cNvPr>
            <p:cNvSpPr/>
            <p:nvPr/>
          </p:nvSpPr>
          <p:spPr>
            <a:xfrm>
              <a:off x="9327489" y="3617975"/>
              <a:ext cx="298094" cy="576681"/>
            </a:xfrm>
            <a:custGeom>
              <a:avLst/>
              <a:gdLst>
                <a:gd name="connsiteX0" fmla="*/ 288951 w 298094"/>
                <a:gd name="connsiteY0" fmla="*/ 240792 h 576681"/>
                <a:gd name="connsiteX1" fmla="*/ 256641 w 298094"/>
                <a:gd name="connsiteY1" fmla="*/ 235305 h 576681"/>
                <a:gd name="connsiteX2" fmla="*/ 213360 w 298094"/>
                <a:gd name="connsiteY2" fmla="*/ 242621 h 576681"/>
                <a:gd name="connsiteX3" fmla="*/ 194463 w 298094"/>
                <a:gd name="connsiteY3" fmla="*/ 274929 h 576681"/>
                <a:gd name="connsiteX4" fmla="*/ 207264 w 298094"/>
                <a:gd name="connsiteY4" fmla="*/ 322478 h 576681"/>
                <a:gd name="connsiteX5" fmla="*/ 174956 w 298094"/>
                <a:gd name="connsiteY5" fmla="*/ 304190 h 576681"/>
                <a:gd name="connsiteX6" fmla="*/ 145695 w 298094"/>
                <a:gd name="connsiteY6" fmla="*/ 305409 h 576681"/>
                <a:gd name="connsiteX7" fmla="*/ 147524 w 298094"/>
                <a:gd name="connsiteY7" fmla="*/ 274320 h 576681"/>
                <a:gd name="connsiteX8" fmla="*/ 117653 w 298094"/>
                <a:gd name="connsiteY8" fmla="*/ 274320 h 576681"/>
                <a:gd name="connsiteX9" fmla="*/ 118872 w 298094"/>
                <a:gd name="connsiteY9" fmla="*/ 317601 h 576681"/>
                <a:gd name="connsiteX10" fmla="*/ 105461 w 298094"/>
                <a:gd name="connsiteY10" fmla="*/ 374904 h 576681"/>
                <a:gd name="connsiteX11" fmla="*/ 96927 w 298094"/>
                <a:gd name="connsiteY11" fmla="*/ 409651 h 576681"/>
                <a:gd name="connsiteX12" fmla="*/ 101193 w 298094"/>
                <a:gd name="connsiteY12" fmla="*/ 437693 h 576681"/>
                <a:gd name="connsiteX13" fmla="*/ 123749 w 298094"/>
                <a:gd name="connsiteY13" fmla="*/ 438912 h 576681"/>
                <a:gd name="connsiteX14" fmla="*/ 140208 w 298094"/>
                <a:gd name="connsiteY14" fmla="*/ 474878 h 576681"/>
                <a:gd name="connsiteX15" fmla="*/ 148133 w 298094"/>
                <a:gd name="connsiteY15" fmla="*/ 508406 h 576681"/>
                <a:gd name="connsiteX16" fmla="*/ 168860 w 298094"/>
                <a:gd name="connsiteY16" fmla="*/ 530961 h 576681"/>
                <a:gd name="connsiteX17" fmla="*/ 189585 w 298094"/>
                <a:gd name="connsiteY17" fmla="*/ 535229 h 576681"/>
                <a:gd name="connsiteX18" fmla="*/ 208484 w 298094"/>
                <a:gd name="connsiteY18" fmla="*/ 555955 h 576681"/>
                <a:gd name="connsiteX19" fmla="*/ 198120 w 298094"/>
                <a:gd name="connsiteY19" fmla="*/ 571805 h 576681"/>
                <a:gd name="connsiteX20" fmla="*/ 175565 w 298094"/>
                <a:gd name="connsiteY20" fmla="*/ 576681 h 576681"/>
                <a:gd name="connsiteX21" fmla="*/ 171908 w 298094"/>
                <a:gd name="connsiteY21" fmla="*/ 556565 h 576681"/>
                <a:gd name="connsiteX22" fmla="*/ 142647 w 298094"/>
                <a:gd name="connsiteY22" fmla="*/ 539496 h 576681"/>
                <a:gd name="connsiteX23" fmla="*/ 137160 w 298094"/>
                <a:gd name="connsiteY23" fmla="*/ 546201 h 576681"/>
                <a:gd name="connsiteX24" fmla="*/ 123140 w 298094"/>
                <a:gd name="connsiteY24" fmla="*/ 531571 h 576681"/>
                <a:gd name="connsiteX25" fmla="*/ 115824 w 298094"/>
                <a:gd name="connsiteY25" fmla="*/ 512064 h 576681"/>
                <a:gd name="connsiteX26" fmla="*/ 96317 w 298094"/>
                <a:gd name="connsiteY26" fmla="*/ 490118 h 576681"/>
                <a:gd name="connsiteX27" fmla="*/ 78639 w 298094"/>
                <a:gd name="connsiteY27" fmla="*/ 471221 h 576681"/>
                <a:gd name="connsiteX28" fmla="*/ 74372 w 298094"/>
                <a:gd name="connsiteY28" fmla="*/ 494385 h 576681"/>
                <a:gd name="connsiteX29" fmla="*/ 66447 w 298094"/>
                <a:gd name="connsiteY29" fmla="*/ 472440 h 576681"/>
                <a:gd name="connsiteX30" fmla="*/ 68885 w 298094"/>
                <a:gd name="connsiteY30" fmla="*/ 448056 h 576681"/>
                <a:gd name="connsiteX31" fmla="*/ 76200 w 298094"/>
                <a:gd name="connsiteY31" fmla="*/ 410870 h 576681"/>
                <a:gd name="connsiteX32" fmla="*/ 89612 w 298094"/>
                <a:gd name="connsiteY32" fmla="*/ 370637 h 576681"/>
                <a:gd name="connsiteX33" fmla="*/ 105461 w 298094"/>
                <a:gd name="connsiteY33" fmla="*/ 334061 h 576681"/>
                <a:gd name="connsiteX34" fmla="*/ 89001 w 298094"/>
                <a:gd name="connsiteY34" fmla="*/ 298094 h 576681"/>
                <a:gd name="connsiteX35" fmla="*/ 87783 w 298094"/>
                <a:gd name="connsiteY35" fmla="*/ 279806 h 576681"/>
                <a:gd name="connsiteX36" fmla="*/ 81687 w 298094"/>
                <a:gd name="connsiteY36" fmla="*/ 257861 h 576681"/>
                <a:gd name="connsiteX37" fmla="*/ 55473 w 298094"/>
                <a:gd name="connsiteY37" fmla="*/ 226771 h 576681"/>
                <a:gd name="connsiteX38" fmla="*/ 44501 w 298094"/>
                <a:gd name="connsiteY38" fmla="*/ 207264 h 576681"/>
                <a:gd name="connsiteX39" fmla="*/ 55473 w 298094"/>
                <a:gd name="connsiteY39" fmla="*/ 199949 h 576681"/>
                <a:gd name="connsiteX40" fmla="*/ 64008 w 298094"/>
                <a:gd name="connsiteY40" fmla="*/ 166421 h 576681"/>
                <a:gd name="connsiteX41" fmla="*/ 46329 w 298094"/>
                <a:gd name="connsiteY41" fmla="*/ 140208 h 576681"/>
                <a:gd name="connsiteX42" fmla="*/ 21336 w 298094"/>
                <a:gd name="connsiteY42" fmla="*/ 111557 h 576681"/>
                <a:gd name="connsiteX43" fmla="*/ 0 w 298094"/>
                <a:gd name="connsiteY43" fmla="*/ 77419 h 576681"/>
                <a:gd name="connsiteX44" fmla="*/ 13412 w 298094"/>
                <a:gd name="connsiteY44" fmla="*/ 70104 h 576681"/>
                <a:gd name="connsiteX45" fmla="*/ 22556 w 298094"/>
                <a:gd name="connsiteY45" fmla="*/ 28041 h 576681"/>
                <a:gd name="connsiteX46" fmla="*/ 46329 w 298094"/>
                <a:gd name="connsiteY46" fmla="*/ 26213 h 576681"/>
                <a:gd name="connsiteX47" fmla="*/ 63399 w 298094"/>
                <a:gd name="connsiteY47" fmla="*/ 9144 h 576681"/>
                <a:gd name="connsiteX48" fmla="*/ 81687 w 298094"/>
                <a:gd name="connsiteY48" fmla="*/ 0 h 576681"/>
                <a:gd name="connsiteX49" fmla="*/ 98145 w 298094"/>
                <a:gd name="connsiteY49" fmla="*/ 12192 h 576681"/>
                <a:gd name="connsiteX50" fmla="*/ 103632 w 298094"/>
                <a:gd name="connsiteY50" fmla="*/ 35966 h 576681"/>
                <a:gd name="connsiteX51" fmla="*/ 126797 w 298094"/>
                <a:gd name="connsiteY51" fmla="*/ 37795 h 576681"/>
                <a:gd name="connsiteX52" fmla="*/ 124359 w 298094"/>
                <a:gd name="connsiteY52" fmla="*/ 78638 h 576681"/>
                <a:gd name="connsiteX53" fmla="*/ 130455 w 298094"/>
                <a:gd name="connsiteY53" fmla="*/ 113995 h 576681"/>
                <a:gd name="connsiteX54" fmla="*/ 162764 w 298094"/>
                <a:gd name="connsiteY54" fmla="*/ 90830 h 576681"/>
                <a:gd name="connsiteX55" fmla="*/ 174345 w 298094"/>
                <a:gd name="connsiteY55" fmla="*/ 97536 h 576681"/>
                <a:gd name="connsiteX56" fmla="*/ 193853 w 298094"/>
                <a:gd name="connsiteY56" fmla="*/ 96317 h 576681"/>
                <a:gd name="connsiteX57" fmla="*/ 198729 w 298094"/>
                <a:gd name="connsiteY57" fmla="*/ 82905 h 576681"/>
                <a:gd name="connsiteX58" fmla="*/ 224943 w 298094"/>
                <a:gd name="connsiteY58" fmla="*/ 85344 h 576681"/>
                <a:gd name="connsiteX59" fmla="*/ 255423 w 298094"/>
                <a:gd name="connsiteY59" fmla="*/ 117043 h 576681"/>
                <a:gd name="connsiteX60" fmla="*/ 263348 w 298094"/>
                <a:gd name="connsiteY60" fmla="*/ 156057 h 576681"/>
                <a:gd name="connsiteX61" fmla="*/ 295656 w 298094"/>
                <a:gd name="connsiteY61" fmla="*/ 190195 h 576681"/>
                <a:gd name="connsiteX62" fmla="*/ 298095 w 298094"/>
                <a:gd name="connsiteY62" fmla="*/ 223113 h 576681"/>
                <a:gd name="connsiteX63" fmla="*/ 288951 w 298094"/>
                <a:gd name="connsiteY63" fmla="*/ 240792 h 57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094" h="576681">
                  <a:moveTo>
                    <a:pt x="288951" y="240792"/>
                  </a:moveTo>
                  <a:lnTo>
                    <a:pt x="256641" y="235305"/>
                  </a:lnTo>
                  <a:lnTo>
                    <a:pt x="213360" y="242621"/>
                  </a:lnTo>
                  <a:lnTo>
                    <a:pt x="194463" y="274929"/>
                  </a:lnTo>
                  <a:lnTo>
                    <a:pt x="207264" y="322478"/>
                  </a:lnTo>
                  <a:lnTo>
                    <a:pt x="174956" y="304190"/>
                  </a:lnTo>
                  <a:lnTo>
                    <a:pt x="145695" y="305409"/>
                  </a:lnTo>
                  <a:lnTo>
                    <a:pt x="147524" y="274320"/>
                  </a:lnTo>
                  <a:lnTo>
                    <a:pt x="117653" y="274320"/>
                  </a:lnTo>
                  <a:lnTo>
                    <a:pt x="118872" y="317601"/>
                  </a:lnTo>
                  <a:lnTo>
                    <a:pt x="105461" y="374904"/>
                  </a:lnTo>
                  <a:lnTo>
                    <a:pt x="96927" y="409651"/>
                  </a:lnTo>
                  <a:lnTo>
                    <a:pt x="101193" y="437693"/>
                  </a:lnTo>
                  <a:lnTo>
                    <a:pt x="123749" y="438912"/>
                  </a:lnTo>
                  <a:lnTo>
                    <a:pt x="140208" y="474878"/>
                  </a:lnTo>
                  <a:lnTo>
                    <a:pt x="148133" y="508406"/>
                  </a:lnTo>
                  <a:lnTo>
                    <a:pt x="168860" y="530961"/>
                  </a:lnTo>
                  <a:lnTo>
                    <a:pt x="189585" y="535229"/>
                  </a:lnTo>
                  <a:lnTo>
                    <a:pt x="208484" y="555955"/>
                  </a:lnTo>
                  <a:lnTo>
                    <a:pt x="198120" y="571805"/>
                  </a:lnTo>
                  <a:lnTo>
                    <a:pt x="175565" y="576681"/>
                  </a:lnTo>
                  <a:lnTo>
                    <a:pt x="171908" y="556565"/>
                  </a:lnTo>
                  <a:lnTo>
                    <a:pt x="142647" y="539496"/>
                  </a:lnTo>
                  <a:lnTo>
                    <a:pt x="137160" y="546201"/>
                  </a:lnTo>
                  <a:lnTo>
                    <a:pt x="123140" y="531571"/>
                  </a:lnTo>
                  <a:lnTo>
                    <a:pt x="115824" y="512064"/>
                  </a:lnTo>
                  <a:lnTo>
                    <a:pt x="96317" y="490118"/>
                  </a:lnTo>
                  <a:lnTo>
                    <a:pt x="78639" y="471221"/>
                  </a:lnTo>
                  <a:lnTo>
                    <a:pt x="74372" y="494385"/>
                  </a:lnTo>
                  <a:lnTo>
                    <a:pt x="66447" y="472440"/>
                  </a:lnTo>
                  <a:lnTo>
                    <a:pt x="68885" y="448056"/>
                  </a:lnTo>
                  <a:lnTo>
                    <a:pt x="76200" y="410870"/>
                  </a:lnTo>
                  <a:lnTo>
                    <a:pt x="89612" y="370637"/>
                  </a:lnTo>
                  <a:lnTo>
                    <a:pt x="105461" y="334061"/>
                  </a:lnTo>
                  <a:lnTo>
                    <a:pt x="89001" y="298094"/>
                  </a:lnTo>
                  <a:lnTo>
                    <a:pt x="87783" y="279806"/>
                  </a:lnTo>
                  <a:lnTo>
                    <a:pt x="81687" y="257861"/>
                  </a:lnTo>
                  <a:lnTo>
                    <a:pt x="55473" y="226771"/>
                  </a:lnTo>
                  <a:lnTo>
                    <a:pt x="44501" y="207264"/>
                  </a:lnTo>
                  <a:lnTo>
                    <a:pt x="55473" y="199949"/>
                  </a:lnTo>
                  <a:lnTo>
                    <a:pt x="64008" y="166421"/>
                  </a:lnTo>
                  <a:lnTo>
                    <a:pt x="46329" y="140208"/>
                  </a:lnTo>
                  <a:lnTo>
                    <a:pt x="21336" y="111557"/>
                  </a:lnTo>
                  <a:lnTo>
                    <a:pt x="0" y="77419"/>
                  </a:lnTo>
                  <a:lnTo>
                    <a:pt x="13412" y="70104"/>
                  </a:lnTo>
                  <a:lnTo>
                    <a:pt x="22556" y="28041"/>
                  </a:lnTo>
                  <a:lnTo>
                    <a:pt x="46329" y="26213"/>
                  </a:lnTo>
                  <a:lnTo>
                    <a:pt x="63399" y="9144"/>
                  </a:lnTo>
                  <a:lnTo>
                    <a:pt x="81687" y="0"/>
                  </a:lnTo>
                  <a:lnTo>
                    <a:pt x="98145" y="12192"/>
                  </a:lnTo>
                  <a:lnTo>
                    <a:pt x="103632" y="35966"/>
                  </a:lnTo>
                  <a:lnTo>
                    <a:pt x="126797" y="37795"/>
                  </a:lnTo>
                  <a:lnTo>
                    <a:pt x="124359" y="78638"/>
                  </a:lnTo>
                  <a:lnTo>
                    <a:pt x="130455" y="113995"/>
                  </a:lnTo>
                  <a:lnTo>
                    <a:pt x="162764" y="90830"/>
                  </a:lnTo>
                  <a:lnTo>
                    <a:pt x="174345" y="97536"/>
                  </a:lnTo>
                  <a:lnTo>
                    <a:pt x="193853" y="96317"/>
                  </a:lnTo>
                  <a:lnTo>
                    <a:pt x="198729" y="82905"/>
                  </a:lnTo>
                  <a:lnTo>
                    <a:pt x="224943" y="85344"/>
                  </a:lnTo>
                  <a:lnTo>
                    <a:pt x="255423" y="117043"/>
                  </a:lnTo>
                  <a:lnTo>
                    <a:pt x="263348" y="156057"/>
                  </a:lnTo>
                  <a:lnTo>
                    <a:pt x="295656" y="190195"/>
                  </a:lnTo>
                  <a:lnTo>
                    <a:pt x="298095" y="223113"/>
                  </a:lnTo>
                  <a:lnTo>
                    <a:pt x="288951" y="24079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0" name="Forme libre : forme 209">
              <a:extLst>
                <a:ext uri="{FF2B5EF4-FFF2-40B4-BE49-F238E27FC236}">
                  <a16:creationId xmlns:a16="http://schemas.microsoft.com/office/drawing/2014/main" id="{784C87F1-46FB-007E-CF05-DD01635A780D}"/>
                </a:ext>
              </a:extLst>
            </p:cNvPr>
            <p:cNvSpPr/>
            <p:nvPr/>
          </p:nvSpPr>
          <p:spPr>
            <a:xfrm>
              <a:off x="8170469" y="2815132"/>
              <a:ext cx="260298" cy="164592"/>
            </a:xfrm>
            <a:custGeom>
              <a:avLst/>
              <a:gdLst>
                <a:gd name="connsiteX0" fmla="*/ 101803 w 260298"/>
                <a:gd name="connsiteY0" fmla="*/ 28042 h 164592"/>
                <a:gd name="connsiteX1" fmla="*/ 93268 w 260298"/>
                <a:gd name="connsiteY1" fmla="*/ 39624 h 164592"/>
                <a:gd name="connsiteX2" fmla="*/ 56692 w 260298"/>
                <a:gd name="connsiteY2" fmla="*/ 33528 h 164592"/>
                <a:gd name="connsiteX3" fmla="*/ 60350 w 260298"/>
                <a:gd name="connsiteY3" fmla="*/ 55474 h 164592"/>
                <a:gd name="connsiteX4" fmla="*/ 93878 w 260298"/>
                <a:gd name="connsiteY4" fmla="*/ 52426 h 164592"/>
                <a:gd name="connsiteX5" fmla="*/ 137160 w 260298"/>
                <a:gd name="connsiteY5" fmla="*/ 65227 h 164592"/>
                <a:gd name="connsiteX6" fmla="*/ 195681 w 260298"/>
                <a:gd name="connsiteY6" fmla="*/ 59131 h 164592"/>
                <a:gd name="connsiteX7" fmla="*/ 214579 w 260298"/>
                <a:gd name="connsiteY7" fmla="*/ 95707 h 164592"/>
                <a:gd name="connsiteX8" fmla="*/ 223723 w 260298"/>
                <a:gd name="connsiteY8" fmla="*/ 91440 h 164592"/>
                <a:gd name="connsiteX9" fmla="*/ 246278 w 260298"/>
                <a:gd name="connsiteY9" fmla="*/ 100584 h 164592"/>
                <a:gd name="connsiteX10" fmla="*/ 249326 w 260298"/>
                <a:gd name="connsiteY10" fmla="*/ 115824 h 164592"/>
                <a:gd name="connsiteX11" fmla="*/ 260299 w 260298"/>
                <a:gd name="connsiteY11" fmla="*/ 137770 h 164592"/>
                <a:gd name="connsiteX12" fmla="*/ 227380 w 260298"/>
                <a:gd name="connsiteY12" fmla="*/ 137770 h 164592"/>
                <a:gd name="connsiteX13" fmla="*/ 204216 w 260298"/>
                <a:gd name="connsiteY13" fmla="*/ 134722 h 164592"/>
                <a:gd name="connsiteX14" fmla="*/ 188976 w 260298"/>
                <a:gd name="connsiteY14" fmla="*/ 152400 h 164592"/>
                <a:gd name="connsiteX15" fmla="*/ 175564 w 260298"/>
                <a:gd name="connsiteY15" fmla="*/ 156058 h 164592"/>
                <a:gd name="connsiteX16" fmla="*/ 166420 w 260298"/>
                <a:gd name="connsiteY16" fmla="*/ 164592 h 164592"/>
                <a:gd name="connsiteX17" fmla="*/ 149961 w 260298"/>
                <a:gd name="connsiteY17" fmla="*/ 151790 h 164592"/>
                <a:gd name="connsiteX18" fmla="*/ 144475 w 260298"/>
                <a:gd name="connsiteY18" fmla="*/ 118872 h 164592"/>
                <a:gd name="connsiteX19" fmla="*/ 134112 w 260298"/>
                <a:gd name="connsiteY19" fmla="*/ 117043 h 164592"/>
                <a:gd name="connsiteX20" fmla="*/ 134721 w 260298"/>
                <a:gd name="connsiteY20" fmla="*/ 104851 h 164592"/>
                <a:gd name="connsiteX21" fmla="*/ 114604 w 260298"/>
                <a:gd name="connsiteY21" fmla="*/ 96317 h 164592"/>
                <a:gd name="connsiteX22" fmla="*/ 104241 w 260298"/>
                <a:gd name="connsiteY22" fmla="*/ 109728 h 164592"/>
                <a:gd name="connsiteX23" fmla="*/ 105460 w 260298"/>
                <a:gd name="connsiteY23" fmla="*/ 125578 h 164592"/>
                <a:gd name="connsiteX24" fmla="*/ 101803 w 260298"/>
                <a:gd name="connsiteY24" fmla="*/ 131064 h 164592"/>
                <a:gd name="connsiteX25" fmla="*/ 82296 w 260298"/>
                <a:gd name="connsiteY25" fmla="*/ 130454 h 164592"/>
                <a:gd name="connsiteX26" fmla="*/ 76809 w 260298"/>
                <a:gd name="connsiteY26" fmla="*/ 148133 h 164592"/>
                <a:gd name="connsiteX27" fmla="*/ 64008 w 260298"/>
                <a:gd name="connsiteY27" fmla="*/ 140818 h 164592"/>
                <a:gd name="connsiteX28" fmla="*/ 43281 w 260298"/>
                <a:gd name="connsiteY28" fmla="*/ 153010 h 164592"/>
                <a:gd name="connsiteX29" fmla="*/ 32308 w 260298"/>
                <a:gd name="connsiteY29" fmla="*/ 148742 h 164592"/>
                <a:gd name="connsiteX30" fmla="*/ 40233 w 260298"/>
                <a:gd name="connsiteY30" fmla="*/ 109118 h 164592"/>
                <a:gd name="connsiteX31" fmla="*/ 25603 w 260298"/>
                <a:gd name="connsiteY31" fmla="*/ 79858 h 164592"/>
                <a:gd name="connsiteX32" fmla="*/ 0 w 260298"/>
                <a:gd name="connsiteY32" fmla="*/ 70714 h 164592"/>
                <a:gd name="connsiteX33" fmla="*/ 3657 w 260298"/>
                <a:gd name="connsiteY33" fmla="*/ 53645 h 164592"/>
                <a:gd name="connsiteX34" fmla="*/ 30480 w 260298"/>
                <a:gd name="connsiteY34" fmla="*/ 55474 h 164592"/>
                <a:gd name="connsiteX35" fmla="*/ 39624 w 260298"/>
                <a:gd name="connsiteY35" fmla="*/ 34138 h 164592"/>
                <a:gd name="connsiteX36" fmla="*/ 42672 w 260298"/>
                <a:gd name="connsiteY36" fmla="*/ 9144 h 164592"/>
                <a:gd name="connsiteX37" fmla="*/ 82296 w 260298"/>
                <a:gd name="connsiteY37" fmla="*/ 0 h 164592"/>
                <a:gd name="connsiteX38" fmla="*/ 81076 w 260298"/>
                <a:gd name="connsiteY38" fmla="*/ 18288 h 164592"/>
                <a:gd name="connsiteX39" fmla="*/ 89001 w 260298"/>
                <a:gd name="connsiteY39" fmla="*/ 28651 h 164592"/>
                <a:gd name="connsiteX40" fmla="*/ 101803 w 260298"/>
                <a:gd name="connsiteY40" fmla="*/ 28042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298" h="164592">
                  <a:moveTo>
                    <a:pt x="101803" y="28042"/>
                  </a:moveTo>
                  <a:lnTo>
                    <a:pt x="93268" y="39624"/>
                  </a:lnTo>
                  <a:lnTo>
                    <a:pt x="56692" y="33528"/>
                  </a:lnTo>
                  <a:lnTo>
                    <a:pt x="60350" y="55474"/>
                  </a:lnTo>
                  <a:lnTo>
                    <a:pt x="93878" y="52426"/>
                  </a:lnTo>
                  <a:lnTo>
                    <a:pt x="137160" y="65227"/>
                  </a:lnTo>
                  <a:lnTo>
                    <a:pt x="195681" y="59131"/>
                  </a:lnTo>
                  <a:lnTo>
                    <a:pt x="214579" y="95707"/>
                  </a:lnTo>
                  <a:lnTo>
                    <a:pt x="223723" y="91440"/>
                  </a:lnTo>
                  <a:lnTo>
                    <a:pt x="246278" y="100584"/>
                  </a:lnTo>
                  <a:lnTo>
                    <a:pt x="249326" y="115824"/>
                  </a:lnTo>
                  <a:lnTo>
                    <a:pt x="260299" y="137770"/>
                  </a:lnTo>
                  <a:lnTo>
                    <a:pt x="227380" y="137770"/>
                  </a:lnTo>
                  <a:lnTo>
                    <a:pt x="204216" y="134722"/>
                  </a:lnTo>
                  <a:lnTo>
                    <a:pt x="188976" y="152400"/>
                  </a:lnTo>
                  <a:lnTo>
                    <a:pt x="175564" y="156058"/>
                  </a:lnTo>
                  <a:lnTo>
                    <a:pt x="166420" y="164592"/>
                  </a:lnTo>
                  <a:lnTo>
                    <a:pt x="149961" y="151790"/>
                  </a:lnTo>
                  <a:lnTo>
                    <a:pt x="144475" y="118872"/>
                  </a:lnTo>
                  <a:lnTo>
                    <a:pt x="134112" y="117043"/>
                  </a:lnTo>
                  <a:lnTo>
                    <a:pt x="134721" y="104851"/>
                  </a:lnTo>
                  <a:lnTo>
                    <a:pt x="114604" y="96317"/>
                  </a:lnTo>
                  <a:lnTo>
                    <a:pt x="104241" y="109728"/>
                  </a:lnTo>
                  <a:lnTo>
                    <a:pt x="105460" y="125578"/>
                  </a:lnTo>
                  <a:lnTo>
                    <a:pt x="101803" y="131064"/>
                  </a:lnTo>
                  <a:lnTo>
                    <a:pt x="82296" y="130454"/>
                  </a:lnTo>
                  <a:lnTo>
                    <a:pt x="76809" y="148133"/>
                  </a:lnTo>
                  <a:lnTo>
                    <a:pt x="64008" y="140818"/>
                  </a:lnTo>
                  <a:lnTo>
                    <a:pt x="43281" y="153010"/>
                  </a:lnTo>
                  <a:lnTo>
                    <a:pt x="32308" y="148742"/>
                  </a:lnTo>
                  <a:lnTo>
                    <a:pt x="40233" y="109118"/>
                  </a:lnTo>
                  <a:lnTo>
                    <a:pt x="25603" y="79858"/>
                  </a:lnTo>
                  <a:lnTo>
                    <a:pt x="0" y="70714"/>
                  </a:lnTo>
                  <a:lnTo>
                    <a:pt x="3657" y="53645"/>
                  </a:lnTo>
                  <a:lnTo>
                    <a:pt x="30480" y="55474"/>
                  </a:lnTo>
                  <a:lnTo>
                    <a:pt x="39624" y="34138"/>
                  </a:lnTo>
                  <a:lnTo>
                    <a:pt x="42672" y="9144"/>
                  </a:lnTo>
                  <a:lnTo>
                    <a:pt x="82296" y="0"/>
                  </a:lnTo>
                  <a:lnTo>
                    <a:pt x="81076" y="18288"/>
                  </a:lnTo>
                  <a:lnTo>
                    <a:pt x="89001" y="28651"/>
                  </a:lnTo>
                  <a:lnTo>
                    <a:pt x="101803" y="2804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1" name="Forme libre : forme 210">
              <a:extLst>
                <a:ext uri="{FF2B5EF4-FFF2-40B4-BE49-F238E27FC236}">
                  <a16:creationId xmlns:a16="http://schemas.microsoft.com/office/drawing/2014/main" id="{CD038FBB-9400-C89B-7883-360615EC6E96}"/>
                </a:ext>
              </a:extLst>
            </p:cNvPr>
            <p:cNvSpPr/>
            <p:nvPr/>
          </p:nvSpPr>
          <p:spPr>
            <a:xfrm>
              <a:off x="7669377" y="2745637"/>
              <a:ext cx="488899" cy="291388"/>
            </a:xfrm>
            <a:custGeom>
              <a:avLst/>
              <a:gdLst>
                <a:gd name="connsiteX0" fmla="*/ 488900 w 488899"/>
                <a:gd name="connsiteY0" fmla="*/ 209702 h 291388"/>
                <a:gd name="connsiteX1" fmla="*/ 479145 w 488899"/>
                <a:gd name="connsiteY1" fmla="*/ 208483 h 291388"/>
                <a:gd name="connsiteX2" fmla="*/ 461468 w 488899"/>
                <a:gd name="connsiteY2" fmla="*/ 198120 h 291388"/>
                <a:gd name="connsiteX3" fmla="*/ 459639 w 488899"/>
                <a:gd name="connsiteY3" fmla="*/ 211531 h 291388"/>
                <a:gd name="connsiteX4" fmla="*/ 434036 w 488899"/>
                <a:gd name="connsiteY4" fmla="*/ 219456 h 291388"/>
                <a:gd name="connsiteX5" fmla="*/ 435255 w 488899"/>
                <a:gd name="connsiteY5" fmla="*/ 250546 h 291388"/>
                <a:gd name="connsiteX6" fmla="*/ 419405 w 488899"/>
                <a:gd name="connsiteY6" fmla="*/ 262738 h 291388"/>
                <a:gd name="connsiteX7" fmla="*/ 395021 w 488899"/>
                <a:gd name="connsiteY7" fmla="*/ 268224 h 291388"/>
                <a:gd name="connsiteX8" fmla="*/ 392583 w 488899"/>
                <a:gd name="connsiteY8" fmla="*/ 285902 h 291388"/>
                <a:gd name="connsiteX9" fmla="*/ 368808 w 488899"/>
                <a:gd name="connsiteY9" fmla="*/ 291389 h 291388"/>
                <a:gd name="connsiteX10" fmla="*/ 332841 w 488899"/>
                <a:gd name="connsiteY10" fmla="*/ 276149 h 291388"/>
                <a:gd name="connsiteX11" fmla="*/ 322479 w 488899"/>
                <a:gd name="connsiteY11" fmla="*/ 243840 h 291388"/>
                <a:gd name="connsiteX12" fmla="*/ 298095 w 488899"/>
                <a:gd name="connsiteY12" fmla="*/ 242011 h 291388"/>
                <a:gd name="connsiteX13" fmla="*/ 253593 w 488899"/>
                <a:gd name="connsiteY13" fmla="*/ 207874 h 291388"/>
                <a:gd name="connsiteX14" fmla="*/ 227381 w 488899"/>
                <a:gd name="connsiteY14" fmla="*/ 203606 h 291388"/>
                <a:gd name="connsiteX15" fmla="*/ 187148 w 488899"/>
                <a:gd name="connsiteY15" fmla="*/ 183490 h 291388"/>
                <a:gd name="connsiteX16" fmla="*/ 163373 w 488899"/>
                <a:gd name="connsiteY16" fmla="*/ 179832 h 291388"/>
                <a:gd name="connsiteX17" fmla="*/ 151181 w 488899"/>
                <a:gd name="connsiteY17" fmla="*/ 187147 h 291388"/>
                <a:gd name="connsiteX18" fmla="*/ 129236 w 488899"/>
                <a:gd name="connsiteY18" fmla="*/ 185928 h 291388"/>
                <a:gd name="connsiteX19" fmla="*/ 110948 w 488899"/>
                <a:gd name="connsiteY19" fmla="*/ 208483 h 291388"/>
                <a:gd name="connsiteX20" fmla="*/ 84125 w 488899"/>
                <a:gd name="connsiteY20" fmla="*/ 215798 h 291388"/>
                <a:gd name="connsiteX21" fmla="*/ 72543 w 488899"/>
                <a:gd name="connsiteY21" fmla="*/ 188366 h 291388"/>
                <a:gd name="connsiteX22" fmla="*/ 68885 w 488899"/>
                <a:gd name="connsiteY22" fmla="*/ 147523 h 291388"/>
                <a:gd name="connsiteX23" fmla="*/ 40844 w 488899"/>
                <a:gd name="connsiteY23" fmla="*/ 134112 h 291388"/>
                <a:gd name="connsiteX24" fmla="*/ 43281 w 488899"/>
                <a:gd name="connsiteY24" fmla="*/ 107899 h 291388"/>
                <a:gd name="connsiteX25" fmla="*/ 21945 w 488899"/>
                <a:gd name="connsiteY25" fmla="*/ 105461 h 291388"/>
                <a:gd name="connsiteX26" fmla="*/ 21336 w 488899"/>
                <a:gd name="connsiteY26" fmla="*/ 72542 h 291388"/>
                <a:gd name="connsiteX27" fmla="*/ 53645 w 488899"/>
                <a:gd name="connsiteY27" fmla="*/ 82296 h 291388"/>
                <a:gd name="connsiteX28" fmla="*/ 78639 w 488899"/>
                <a:gd name="connsiteY28" fmla="*/ 70104 h 291388"/>
                <a:gd name="connsiteX29" fmla="*/ 49988 w 488899"/>
                <a:gd name="connsiteY29" fmla="*/ 46330 h 291388"/>
                <a:gd name="connsiteX30" fmla="*/ 35357 w 488899"/>
                <a:gd name="connsiteY30" fmla="*/ 24384 h 291388"/>
                <a:gd name="connsiteX31" fmla="*/ 12192 w 488899"/>
                <a:gd name="connsiteY31" fmla="*/ 34138 h 291388"/>
                <a:gd name="connsiteX32" fmla="*/ 15849 w 488899"/>
                <a:gd name="connsiteY32" fmla="*/ 62789 h 291388"/>
                <a:gd name="connsiteX33" fmla="*/ 0 w 488899"/>
                <a:gd name="connsiteY33" fmla="*/ 37795 h 291388"/>
                <a:gd name="connsiteX34" fmla="*/ 10973 w 488899"/>
                <a:gd name="connsiteY34" fmla="*/ 24384 h 291388"/>
                <a:gd name="connsiteX35" fmla="*/ 45111 w 488899"/>
                <a:gd name="connsiteY35" fmla="*/ 16459 h 291388"/>
                <a:gd name="connsiteX36" fmla="*/ 68885 w 488899"/>
                <a:gd name="connsiteY36" fmla="*/ 27432 h 291388"/>
                <a:gd name="connsiteX37" fmla="*/ 98145 w 488899"/>
                <a:gd name="connsiteY37" fmla="*/ 57912 h 291388"/>
                <a:gd name="connsiteX38" fmla="*/ 113996 w 488899"/>
                <a:gd name="connsiteY38" fmla="*/ 56083 h 291388"/>
                <a:gd name="connsiteX39" fmla="*/ 149961 w 488899"/>
                <a:gd name="connsiteY39" fmla="*/ 55474 h 291388"/>
                <a:gd name="connsiteX40" fmla="*/ 139599 w 488899"/>
                <a:gd name="connsiteY40" fmla="*/ 35966 h 291388"/>
                <a:gd name="connsiteX41" fmla="*/ 162764 w 488899"/>
                <a:gd name="connsiteY41" fmla="*/ 22555 h 291388"/>
                <a:gd name="connsiteX42" fmla="*/ 183489 w 488899"/>
                <a:gd name="connsiteY42" fmla="*/ 0 h 291388"/>
                <a:gd name="connsiteX43" fmla="*/ 231648 w 488899"/>
                <a:gd name="connsiteY43" fmla="*/ 20726 h 291388"/>
                <a:gd name="connsiteX44" fmla="*/ 243231 w 488899"/>
                <a:gd name="connsiteY44" fmla="*/ 51206 h 291388"/>
                <a:gd name="connsiteX45" fmla="*/ 257252 w 488899"/>
                <a:gd name="connsiteY45" fmla="*/ 59131 h 291388"/>
                <a:gd name="connsiteX46" fmla="*/ 290780 w 488899"/>
                <a:gd name="connsiteY46" fmla="*/ 57302 h 291388"/>
                <a:gd name="connsiteX47" fmla="*/ 303581 w 488899"/>
                <a:gd name="connsiteY47" fmla="*/ 64618 h 291388"/>
                <a:gd name="connsiteX48" fmla="*/ 329793 w 488899"/>
                <a:gd name="connsiteY48" fmla="*/ 104851 h 291388"/>
                <a:gd name="connsiteX49" fmla="*/ 373076 w 488899"/>
                <a:gd name="connsiteY49" fmla="*/ 131674 h 291388"/>
                <a:gd name="connsiteX50" fmla="*/ 398679 w 488899"/>
                <a:gd name="connsiteY50" fmla="*/ 149962 h 291388"/>
                <a:gd name="connsiteX51" fmla="*/ 437084 w 488899"/>
                <a:gd name="connsiteY51" fmla="*/ 168859 h 291388"/>
                <a:gd name="connsiteX52" fmla="*/ 484023 w 488899"/>
                <a:gd name="connsiteY52" fmla="*/ 185928 h 291388"/>
                <a:gd name="connsiteX53" fmla="*/ 488900 w 488899"/>
                <a:gd name="connsiteY53" fmla="*/ 209702 h 29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899" h="291388">
                  <a:moveTo>
                    <a:pt x="488900" y="209702"/>
                  </a:moveTo>
                  <a:lnTo>
                    <a:pt x="479145" y="208483"/>
                  </a:lnTo>
                  <a:lnTo>
                    <a:pt x="461468" y="198120"/>
                  </a:lnTo>
                  <a:lnTo>
                    <a:pt x="459639" y="211531"/>
                  </a:lnTo>
                  <a:lnTo>
                    <a:pt x="434036" y="219456"/>
                  </a:lnTo>
                  <a:lnTo>
                    <a:pt x="435255" y="250546"/>
                  </a:lnTo>
                  <a:lnTo>
                    <a:pt x="419405" y="262738"/>
                  </a:lnTo>
                  <a:lnTo>
                    <a:pt x="395021" y="268224"/>
                  </a:lnTo>
                  <a:lnTo>
                    <a:pt x="392583" y="285902"/>
                  </a:lnTo>
                  <a:lnTo>
                    <a:pt x="368808" y="291389"/>
                  </a:lnTo>
                  <a:lnTo>
                    <a:pt x="332841" y="276149"/>
                  </a:lnTo>
                  <a:lnTo>
                    <a:pt x="322479" y="243840"/>
                  </a:lnTo>
                  <a:lnTo>
                    <a:pt x="298095" y="242011"/>
                  </a:lnTo>
                  <a:lnTo>
                    <a:pt x="253593" y="207874"/>
                  </a:lnTo>
                  <a:lnTo>
                    <a:pt x="227381" y="203606"/>
                  </a:lnTo>
                  <a:lnTo>
                    <a:pt x="187148" y="183490"/>
                  </a:lnTo>
                  <a:lnTo>
                    <a:pt x="163373" y="179832"/>
                  </a:lnTo>
                  <a:lnTo>
                    <a:pt x="151181" y="187147"/>
                  </a:lnTo>
                  <a:lnTo>
                    <a:pt x="129236" y="185928"/>
                  </a:lnTo>
                  <a:lnTo>
                    <a:pt x="110948" y="208483"/>
                  </a:lnTo>
                  <a:lnTo>
                    <a:pt x="84125" y="215798"/>
                  </a:lnTo>
                  <a:lnTo>
                    <a:pt x="72543" y="188366"/>
                  </a:lnTo>
                  <a:lnTo>
                    <a:pt x="68885" y="147523"/>
                  </a:lnTo>
                  <a:lnTo>
                    <a:pt x="40844" y="134112"/>
                  </a:lnTo>
                  <a:lnTo>
                    <a:pt x="43281" y="107899"/>
                  </a:lnTo>
                  <a:lnTo>
                    <a:pt x="21945" y="105461"/>
                  </a:lnTo>
                  <a:lnTo>
                    <a:pt x="21336" y="72542"/>
                  </a:lnTo>
                  <a:lnTo>
                    <a:pt x="53645" y="82296"/>
                  </a:lnTo>
                  <a:lnTo>
                    <a:pt x="78639" y="70104"/>
                  </a:lnTo>
                  <a:lnTo>
                    <a:pt x="49988" y="46330"/>
                  </a:lnTo>
                  <a:lnTo>
                    <a:pt x="35357" y="24384"/>
                  </a:lnTo>
                  <a:lnTo>
                    <a:pt x="12192" y="34138"/>
                  </a:lnTo>
                  <a:lnTo>
                    <a:pt x="15849" y="62789"/>
                  </a:lnTo>
                  <a:lnTo>
                    <a:pt x="0" y="37795"/>
                  </a:lnTo>
                  <a:lnTo>
                    <a:pt x="10973" y="24384"/>
                  </a:lnTo>
                  <a:lnTo>
                    <a:pt x="45111" y="16459"/>
                  </a:lnTo>
                  <a:lnTo>
                    <a:pt x="68885" y="27432"/>
                  </a:lnTo>
                  <a:lnTo>
                    <a:pt x="98145" y="57912"/>
                  </a:lnTo>
                  <a:lnTo>
                    <a:pt x="113996" y="56083"/>
                  </a:lnTo>
                  <a:lnTo>
                    <a:pt x="149961" y="55474"/>
                  </a:lnTo>
                  <a:lnTo>
                    <a:pt x="139599" y="35966"/>
                  </a:lnTo>
                  <a:lnTo>
                    <a:pt x="162764" y="22555"/>
                  </a:lnTo>
                  <a:lnTo>
                    <a:pt x="183489" y="0"/>
                  </a:lnTo>
                  <a:lnTo>
                    <a:pt x="231648" y="20726"/>
                  </a:lnTo>
                  <a:lnTo>
                    <a:pt x="243231" y="51206"/>
                  </a:lnTo>
                  <a:lnTo>
                    <a:pt x="257252" y="59131"/>
                  </a:lnTo>
                  <a:lnTo>
                    <a:pt x="290780" y="57302"/>
                  </a:lnTo>
                  <a:lnTo>
                    <a:pt x="303581" y="64618"/>
                  </a:lnTo>
                  <a:lnTo>
                    <a:pt x="329793" y="104851"/>
                  </a:lnTo>
                  <a:lnTo>
                    <a:pt x="373076" y="131674"/>
                  </a:lnTo>
                  <a:lnTo>
                    <a:pt x="398679" y="149962"/>
                  </a:lnTo>
                  <a:lnTo>
                    <a:pt x="437084" y="168859"/>
                  </a:lnTo>
                  <a:lnTo>
                    <a:pt x="484023" y="185928"/>
                  </a:lnTo>
                  <a:lnTo>
                    <a:pt x="488900" y="20970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2" name="Forme libre : forme 211">
              <a:extLst>
                <a:ext uri="{FF2B5EF4-FFF2-40B4-BE49-F238E27FC236}">
                  <a16:creationId xmlns:a16="http://schemas.microsoft.com/office/drawing/2014/main" id="{1922729E-6F4C-7731-9296-2AADA19B629D}"/>
                </a:ext>
              </a:extLst>
            </p:cNvPr>
            <p:cNvSpPr/>
            <p:nvPr/>
          </p:nvSpPr>
          <p:spPr>
            <a:xfrm>
              <a:off x="10316261" y="4740858"/>
              <a:ext cx="82905" cy="43890"/>
            </a:xfrm>
            <a:custGeom>
              <a:avLst/>
              <a:gdLst>
                <a:gd name="connsiteX0" fmla="*/ 2438 w 82905"/>
                <a:gd name="connsiteY0" fmla="*/ 43891 h 43890"/>
                <a:gd name="connsiteX1" fmla="*/ 3048 w 82905"/>
                <a:gd name="connsiteY1" fmla="*/ 32309 h 43890"/>
                <a:gd name="connsiteX2" fmla="*/ 0 w 82905"/>
                <a:gd name="connsiteY2" fmla="*/ 24384 h 43890"/>
                <a:gd name="connsiteX3" fmla="*/ 4876 w 82905"/>
                <a:gd name="connsiteY3" fmla="*/ 15240 h 43890"/>
                <a:gd name="connsiteX4" fmla="*/ 34747 w 82905"/>
                <a:gd name="connsiteY4" fmla="*/ 6705 h 43890"/>
                <a:gd name="connsiteX5" fmla="*/ 59131 w 82905"/>
                <a:gd name="connsiteY5" fmla="*/ 4877 h 43890"/>
                <a:gd name="connsiteX6" fmla="*/ 70104 w 82905"/>
                <a:gd name="connsiteY6" fmla="*/ 0 h 43890"/>
                <a:gd name="connsiteX7" fmla="*/ 82905 w 82905"/>
                <a:gd name="connsiteY7" fmla="*/ 4877 h 43890"/>
                <a:gd name="connsiteX8" fmla="*/ 69494 w 82905"/>
                <a:gd name="connsiteY8" fmla="*/ 15849 h 43890"/>
                <a:gd name="connsiteX9" fmla="*/ 32308 w 82905"/>
                <a:gd name="connsiteY9" fmla="*/ 32918 h 43890"/>
                <a:gd name="connsiteX10" fmla="*/ 2438 w 82905"/>
                <a:gd name="connsiteY10" fmla="*/ 43891 h 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905" h="43890">
                  <a:moveTo>
                    <a:pt x="2438" y="43891"/>
                  </a:moveTo>
                  <a:lnTo>
                    <a:pt x="3048" y="32309"/>
                  </a:lnTo>
                  <a:lnTo>
                    <a:pt x="0" y="24384"/>
                  </a:lnTo>
                  <a:lnTo>
                    <a:pt x="4876" y="15240"/>
                  </a:lnTo>
                  <a:lnTo>
                    <a:pt x="34747" y="6705"/>
                  </a:lnTo>
                  <a:lnTo>
                    <a:pt x="59131" y="4877"/>
                  </a:lnTo>
                  <a:lnTo>
                    <a:pt x="70104" y="0"/>
                  </a:lnTo>
                  <a:lnTo>
                    <a:pt x="82905" y="4877"/>
                  </a:lnTo>
                  <a:lnTo>
                    <a:pt x="69494" y="15849"/>
                  </a:lnTo>
                  <a:lnTo>
                    <a:pt x="32308" y="32918"/>
                  </a:lnTo>
                  <a:lnTo>
                    <a:pt x="2438" y="4389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3" name="Forme libre : forme 212">
              <a:extLst>
                <a:ext uri="{FF2B5EF4-FFF2-40B4-BE49-F238E27FC236}">
                  <a16:creationId xmlns:a16="http://schemas.microsoft.com/office/drawing/2014/main" id="{BF86C3A8-F998-9739-2066-2C9ED692C7AF}"/>
                </a:ext>
              </a:extLst>
            </p:cNvPr>
            <p:cNvSpPr/>
            <p:nvPr/>
          </p:nvSpPr>
          <p:spPr>
            <a:xfrm>
              <a:off x="6258762" y="2955949"/>
              <a:ext cx="131064" cy="274929"/>
            </a:xfrm>
            <a:custGeom>
              <a:avLst/>
              <a:gdLst>
                <a:gd name="connsiteX0" fmla="*/ 131064 w 131064"/>
                <a:gd name="connsiteY0" fmla="*/ 164592 h 274929"/>
                <a:gd name="connsiteX1" fmla="*/ 130455 w 131064"/>
                <a:gd name="connsiteY1" fmla="*/ 194462 h 274929"/>
                <a:gd name="connsiteX2" fmla="*/ 114605 w 131064"/>
                <a:gd name="connsiteY2" fmla="*/ 205435 h 274929"/>
                <a:gd name="connsiteX3" fmla="*/ 104852 w 131064"/>
                <a:gd name="connsiteY3" fmla="*/ 218237 h 274929"/>
                <a:gd name="connsiteX4" fmla="*/ 82906 w 131064"/>
                <a:gd name="connsiteY4" fmla="*/ 233477 h 274929"/>
                <a:gd name="connsiteX5" fmla="*/ 86564 w 131064"/>
                <a:gd name="connsiteY5" fmla="*/ 249326 h 274929"/>
                <a:gd name="connsiteX6" fmla="*/ 84125 w 131064"/>
                <a:gd name="connsiteY6" fmla="*/ 266395 h 274929"/>
                <a:gd name="connsiteX7" fmla="*/ 68276 w 131064"/>
                <a:gd name="connsiteY7" fmla="*/ 274930 h 274929"/>
                <a:gd name="connsiteX8" fmla="*/ 52426 w 131064"/>
                <a:gd name="connsiteY8" fmla="*/ 204826 h 274929"/>
                <a:gd name="connsiteX9" fmla="*/ 31700 w 131064"/>
                <a:gd name="connsiteY9" fmla="*/ 188976 h 274929"/>
                <a:gd name="connsiteX10" fmla="*/ 31090 w 131064"/>
                <a:gd name="connsiteY10" fmla="*/ 179832 h 274929"/>
                <a:gd name="connsiteX11" fmla="*/ 3658 w 131064"/>
                <a:gd name="connsiteY11" fmla="*/ 156058 h 274929"/>
                <a:gd name="connsiteX12" fmla="*/ 0 w 131064"/>
                <a:gd name="connsiteY12" fmla="*/ 126797 h 274929"/>
                <a:gd name="connsiteX13" fmla="*/ 19508 w 131064"/>
                <a:gd name="connsiteY13" fmla="*/ 104851 h 274929"/>
                <a:gd name="connsiteX14" fmla="*/ 26213 w 131064"/>
                <a:gd name="connsiteY14" fmla="*/ 72542 h 274929"/>
                <a:gd name="connsiteX15" fmla="*/ 20117 w 131064"/>
                <a:gd name="connsiteY15" fmla="*/ 35357 h 274929"/>
                <a:gd name="connsiteX16" fmla="*/ 26213 w 131064"/>
                <a:gd name="connsiteY16" fmla="*/ 15240 h 274929"/>
                <a:gd name="connsiteX17" fmla="*/ 60960 w 131064"/>
                <a:gd name="connsiteY17" fmla="*/ 0 h 274929"/>
                <a:gd name="connsiteX18" fmla="*/ 83516 w 131064"/>
                <a:gd name="connsiteY18" fmla="*/ 4267 h 274929"/>
                <a:gd name="connsiteX19" fmla="*/ 83516 w 131064"/>
                <a:gd name="connsiteY19" fmla="*/ 24384 h 274929"/>
                <a:gd name="connsiteX20" fmla="*/ 110338 w 131064"/>
                <a:gd name="connsiteY20" fmla="*/ 9754 h 274929"/>
                <a:gd name="connsiteX21" fmla="*/ 112776 w 131064"/>
                <a:gd name="connsiteY21" fmla="*/ 17069 h 274929"/>
                <a:gd name="connsiteX22" fmla="*/ 97536 w 131064"/>
                <a:gd name="connsiteY22" fmla="*/ 36576 h 274929"/>
                <a:gd name="connsiteX23" fmla="*/ 98146 w 131064"/>
                <a:gd name="connsiteY23" fmla="*/ 54254 h 274929"/>
                <a:gd name="connsiteX24" fmla="*/ 109728 w 131064"/>
                <a:gd name="connsiteY24" fmla="*/ 64008 h 274929"/>
                <a:gd name="connsiteX25" fmla="*/ 106680 w 131064"/>
                <a:gd name="connsiteY25" fmla="*/ 98146 h 274929"/>
                <a:gd name="connsiteX26" fmla="*/ 85344 w 131064"/>
                <a:gd name="connsiteY26" fmla="*/ 117653 h 274929"/>
                <a:gd name="connsiteX27" fmla="*/ 92660 w 131064"/>
                <a:gd name="connsiteY27" fmla="*/ 138989 h 274929"/>
                <a:gd name="connsiteX28" fmla="*/ 109728 w 131064"/>
                <a:gd name="connsiteY28" fmla="*/ 139598 h 274929"/>
                <a:gd name="connsiteX29" fmla="*/ 118263 w 131064"/>
                <a:gd name="connsiteY29" fmla="*/ 158496 h 274929"/>
                <a:gd name="connsiteX30" fmla="*/ 131064 w 131064"/>
                <a:gd name="connsiteY30" fmla="*/ 164592 h 27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929">
                  <a:moveTo>
                    <a:pt x="131064" y="164592"/>
                  </a:moveTo>
                  <a:lnTo>
                    <a:pt x="130455" y="194462"/>
                  </a:lnTo>
                  <a:lnTo>
                    <a:pt x="114605" y="205435"/>
                  </a:lnTo>
                  <a:lnTo>
                    <a:pt x="104852" y="218237"/>
                  </a:lnTo>
                  <a:lnTo>
                    <a:pt x="82906" y="233477"/>
                  </a:lnTo>
                  <a:lnTo>
                    <a:pt x="86564" y="249326"/>
                  </a:lnTo>
                  <a:lnTo>
                    <a:pt x="84125" y="266395"/>
                  </a:lnTo>
                  <a:lnTo>
                    <a:pt x="68276" y="274930"/>
                  </a:lnTo>
                  <a:lnTo>
                    <a:pt x="52426" y="204826"/>
                  </a:lnTo>
                  <a:lnTo>
                    <a:pt x="31700" y="188976"/>
                  </a:lnTo>
                  <a:lnTo>
                    <a:pt x="31090" y="179832"/>
                  </a:lnTo>
                  <a:lnTo>
                    <a:pt x="3658" y="156058"/>
                  </a:lnTo>
                  <a:lnTo>
                    <a:pt x="0" y="126797"/>
                  </a:lnTo>
                  <a:lnTo>
                    <a:pt x="19508" y="104851"/>
                  </a:lnTo>
                  <a:lnTo>
                    <a:pt x="26213" y="72542"/>
                  </a:lnTo>
                  <a:lnTo>
                    <a:pt x="20117" y="35357"/>
                  </a:lnTo>
                  <a:lnTo>
                    <a:pt x="26213" y="15240"/>
                  </a:lnTo>
                  <a:lnTo>
                    <a:pt x="60960" y="0"/>
                  </a:lnTo>
                  <a:lnTo>
                    <a:pt x="83516" y="4267"/>
                  </a:lnTo>
                  <a:lnTo>
                    <a:pt x="83516" y="24384"/>
                  </a:lnTo>
                  <a:lnTo>
                    <a:pt x="110338" y="9754"/>
                  </a:lnTo>
                  <a:lnTo>
                    <a:pt x="112776" y="17069"/>
                  </a:lnTo>
                  <a:lnTo>
                    <a:pt x="97536" y="36576"/>
                  </a:lnTo>
                  <a:lnTo>
                    <a:pt x="98146" y="54254"/>
                  </a:lnTo>
                  <a:lnTo>
                    <a:pt x="109728" y="64008"/>
                  </a:lnTo>
                  <a:lnTo>
                    <a:pt x="106680" y="98146"/>
                  </a:lnTo>
                  <a:lnTo>
                    <a:pt x="85344" y="117653"/>
                  </a:lnTo>
                  <a:lnTo>
                    <a:pt x="92660" y="138989"/>
                  </a:lnTo>
                  <a:lnTo>
                    <a:pt x="109728" y="139598"/>
                  </a:lnTo>
                  <a:lnTo>
                    <a:pt x="118263" y="158496"/>
                  </a:lnTo>
                  <a:lnTo>
                    <a:pt x="131064" y="16459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4" name="Forme libre : forme 213">
              <a:extLst>
                <a:ext uri="{FF2B5EF4-FFF2-40B4-BE49-F238E27FC236}">
                  <a16:creationId xmlns:a16="http://schemas.microsoft.com/office/drawing/2014/main" id="{D0B7FE7F-1FE8-E027-8FCB-563D2FBE9E51}"/>
                </a:ext>
              </a:extLst>
            </p:cNvPr>
            <p:cNvSpPr/>
            <p:nvPr/>
          </p:nvSpPr>
          <p:spPr>
            <a:xfrm>
              <a:off x="6848856" y="2773069"/>
              <a:ext cx="609600" cy="242011"/>
            </a:xfrm>
            <a:custGeom>
              <a:avLst/>
              <a:gdLst>
                <a:gd name="connsiteX0" fmla="*/ 476707 w 609600"/>
                <a:gd name="connsiteY0" fmla="*/ 19507 h 242011"/>
                <a:gd name="connsiteX1" fmla="*/ 510235 w 609600"/>
                <a:gd name="connsiteY1" fmla="*/ 17678 h 242011"/>
                <a:gd name="connsiteX2" fmla="*/ 544373 w 609600"/>
                <a:gd name="connsiteY2" fmla="*/ 37186 h 242011"/>
                <a:gd name="connsiteX3" fmla="*/ 552297 w 609600"/>
                <a:gd name="connsiteY3" fmla="*/ 50597 h 242011"/>
                <a:gd name="connsiteX4" fmla="*/ 552907 w 609600"/>
                <a:gd name="connsiteY4" fmla="*/ 69494 h 242011"/>
                <a:gd name="connsiteX5" fmla="*/ 578511 w 609600"/>
                <a:gd name="connsiteY5" fmla="*/ 79248 h 242011"/>
                <a:gd name="connsiteX6" fmla="*/ 593141 w 609600"/>
                <a:gd name="connsiteY6" fmla="*/ 90221 h 242011"/>
                <a:gd name="connsiteX7" fmla="*/ 573024 w 609600"/>
                <a:gd name="connsiteY7" fmla="*/ 101803 h 242011"/>
                <a:gd name="connsiteX8" fmla="*/ 590703 w 609600"/>
                <a:gd name="connsiteY8" fmla="*/ 146304 h 242011"/>
                <a:gd name="connsiteX9" fmla="*/ 586435 w 609600"/>
                <a:gd name="connsiteY9" fmla="*/ 158496 h 242011"/>
                <a:gd name="connsiteX10" fmla="*/ 609600 w 609600"/>
                <a:gd name="connsiteY10" fmla="*/ 189586 h 242011"/>
                <a:gd name="connsiteX11" fmla="*/ 594969 w 609600"/>
                <a:gd name="connsiteY11" fmla="*/ 196291 h 242011"/>
                <a:gd name="connsiteX12" fmla="*/ 582168 w 609600"/>
                <a:gd name="connsiteY12" fmla="*/ 186538 h 242011"/>
                <a:gd name="connsiteX13" fmla="*/ 543763 w 609600"/>
                <a:gd name="connsiteY13" fmla="*/ 181051 h 242011"/>
                <a:gd name="connsiteX14" fmla="*/ 530961 w 609600"/>
                <a:gd name="connsiteY14" fmla="*/ 187147 h 242011"/>
                <a:gd name="connsiteX15" fmla="*/ 494995 w 609600"/>
                <a:gd name="connsiteY15" fmla="*/ 193243 h 242011"/>
                <a:gd name="connsiteX16" fmla="*/ 477317 w 609600"/>
                <a:gd name="connsiteY16" fmla="*/ 192634 h 242011"/>
                <a:gd name="connsiteX17" fmla="*/ 442569 w 609600"/>
                <a:gd name="connsiteY17" fmla="*/ 207264 h 242011"/>
                <a:gd name="connsiteX18" fmla="*/ 415747 w 609600"/>
                <a:gd name="connsiteY18" fmla="*/ 207264 h 242011"/>
                <a:gd name="connsiteX19" fmla="*/ 397459 w 609600"/>
                <a:gd name="connsiteY19" fmla="*/ 199949 h 242011"/>
                <a:gd name="connsiteX20" fmla="*/ 363321 w 609600"/>
                <a:gd name="connsiteY20" fmla="*/ 210922 h 242011"/>
                <a:gd name="connsiteX21" fmla="*/ 351739 w 609600"/>
                <a:gd name="connsiteY21" fmla="*/ 203606 h 242011"/>
                <a:gd name="connsiteX22" fmla="*/ 352959 w 609600"/>
                <a:gd name="connsiteY22" fmla="*/ 224942 h 242011"/>
                <a:gd name="connsiteX23" fmla="*/ 345643 w 609600"/>
                <a:gd name="connsiteY23" fmla="*/ 233477 h 242011"/>
                <a:gd name="connsiteX24" fmla="*/ 337719 w 609600"/>
                <a:gd name="connsiteY24" fmla="*/ 242011 h 242011"/>
                <a:gd name="connsiteX25" fmla="*/ 323697 w 609600"/>
                <a:gd name="connsiteY25" fmla="*/ 224333 h 242011"/>
                <a:gd name="connsiteX26" fmla="*/ 334061 w 609600"/>
                <a:gd name="connsiteY26" fmla="*/ 209702 h 242011"/>
                <a:gd name="connsiteX27" fmla="*/ 314553 w 609600"/>
                <a:gd name="connsiteY27" fmla="*/ 213360 h 242011"/>
                <a:gd name="connsiteX28" fmla="*/ 286512 w 609600"/>
                <a:gd name="connsiteY28" fmla="*/ 204216 h 242011"/>
                <a:gd name="connsiteX29" fmla="*/ 267005 w 609600"/>
                <a:gd name="connsiteY29" fmla="*/ 226771 h 242011"/>
                <a:gd name="connsiteX30" fmla="*/ 218237 w 609600"/>
                <a:gd name="connsiteY30" fmla="*/ 231038 h 242011"/>
                <a:gd name="connsiteX31" fmla="*/ 189585 w 609600"/>
                <a:gd name="connsiteY31" fmla="*/ 210312 h 242011"/>
                <a:gd name="connsiteX32" fmla="*/ 154839 w 609600"/>
                <a:gd name="connsiteY32" fmla="*/ 209093 h 242011"/>
                <a:gd name="connsiteX33" fmla="*/ 148743 w 609600"/>
                <a:gd name="connsiteY33" fmla="*/ 224942 h 242011"/>
                <a:gd name="connsiteX34" fmla="*/ 126797 w 609600"/>
                <a:gd name="connsiteY34" fmla="*/ 229819 h 242011"/>
                <a:gd name="connsiteX35" fmla="*/ 93879 w 609600"/>
                <a:gd name="connsiteY35" fmla="*/ 209093 h 242011"/>
                <a:gd name="connsiteX36" fmla="*/ 58521 w 609600"/>
                <a:gd name="connsiteY36" fmla="*/ 209702 h 242011"/>
                <a:gd name="connsiteX37" fmla="*/ 35357 w 609600"/>
                <a:gd name="connsiteY37" fmla="*/ 170688 h 242011"/>
                <a:gd name="connsiteX38" fmla="*/ 9753 w 609600"/>
                <a:gd name="connsiteY38" fmla="*/ 149352 h 242011"/>
                <a:gd name="connsiteX39" fmla="*/ 21945 w 609600"/>
                <a:gd name="connsiteY39" fmla="*/ 118872 h 242011"/>
                <a:gd name="connsiteX40" fmla="*/ 0 w 609600"/>
                <a:gd name="connsiteY40" fmla="*/ 99974 h 242011"/>
                <a:gd name="connsiteX41" fmla="*/ 31089 w 609600"/>
                <a:gd name="connsiteY41" fmla="*/ 62789 h 242011"/>
                <a:gd name="connsiteX42" fmla="*/ 79857 w 609600"/>
                <a:gd name="connsiteY42" fmla="*/ 61570 h 242011"/>
                <a:gd name="connsiteX43" fmla="*/ 89611 w 609600"/>
                <a:gd name="connsiteY43" fmla="*/ 31699 h 242011"/>
                <a:gd name="connsiteX44" fmla="*/ 150571 w 609600"/>
                <a:gd name="connsiteY44" fmla="*/ 37186 h 242011"/>
                <a:gd name="connsiteX45" fmla="*/ 184709 w 609600"/>
                <a:gd name="connsiteY45" fmla="*/ 12192 h 242011"/>
                <a:gd name="connsiteX46" fmla="*/ 220065 w 609600"/>
                <a:gd name="connsiteY46" fmla="*/ 1219 h 242011"/>
                <a:gd name="connsiteX47" fmla="*/ 271881 w 609600"/>
                <a:gd name="connsiteY47" fmla="*/ 0 h 242011"/>
                <a:gd name="connsiteX48" fmla="*/ 331623 w 609600"/>
                <a:gd name="connsiteY48" fmla="*/ 27432 h 242011"/>
                <a:gd name="connsiteX49" fmla="*/ 379781 w 609600"/>
                <a:gd name="connsiteY49" fmla="*/ 42672 h 242011"/>
                <a:gd name="connsiteX50" fmla="*/ 415137 w 609600"/>
                <a:gd name="connsiteY50" fmla="*/ 36576 h 242011"/>
                <a:gd name="connsiteX51" fmla="*/ 443179 w 609600"/>
                <a:gd name="connsiteY51" fmla="*/ 40234 h 242011"/>
                <a:gd name="connsiteX52" fmla="*/ 476707 w 609600"/>
                <a:gd name="connsiteY52" fmla="*/ 19507 h 24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600" h="242011">
                  <a:moveTo>
                    <a:pt x="476707" y="19507"/>
                  </a:moveTo>
                  <a:lnTo>
                    <a:pt x="510235" y="17678"/>
                  </a:lnTo>
                  <a:lnTo>
                    <a:pt x="544373" y="37186"/>
                  </a:lnTo>
                  <a:lnTo>
                    <a:pt x="552297" y="50597"/>
                  </a:lnTo>
                  <a:lnTo>
                    <a:pt x="552907" y="69494"/>
                  </a:lnTo>
                  <a:lnTo>
                    <a:pt x="578511" y="79248"/>
                  </a:lnTo>
                  <a:lnTo>
                    <a:pt x="593141" y="90221"/>
                  </a:lnTo>
                  <a:lnTo>
                    <a:pt x="573024" y="101803"/>
                  </a:lnTo>
                  <a:lnTo>
                    <a:pt x="590703" y="146304"/>
                  </a:lnTo>
                  <a:lnTo>
                    <a:pt x="586435" y="158496"/>
                  </a:lnTo>
                  <a:lnTo>
                    <a:pt x="609600" y="189586"/>
                  </a:lnTo>
                  <a:lnTo>
                    <a:pt x="594969" y="196291"/>
                  </a:lnTo>
                  <a:lnTo>
                    <a:pt x="582168" y="186538"/>
                  </a:lnTo>
                  <a:lnTo>
                    <a:pt x="543763" y="181051"/>
                  </a:lnTo>
                  <a:lnTo>
                    <a:pt x="530961" y="187147"/>
                  </a:lnTo>
                  <a:lnTo>
                    <a:pt x="494995" y="193243"/>
                  </a:lnTo>
                  <a:lnTo>
                    <a:pt x="477317" y="192634"/>
                  </a:lnTo>
                  <a:lnTo>
                    <a:pt x="442569" y="207264"/>
                  </a:lnTo>
                  <a:lnTo>
                    <a:pt x="415747" y="207264"/>
                  </a:lnTo>
                  <a:lnTo>
                    <a:pt x="397459" y="199949"/>
                  </a:lnTo>
                  <a:lnTo>
                    <a:pt x="363321" y="210922"/>
                  </a:lnTo>
                  <a:lnTo>
                    <a:pt x="351739" y="203606"/>
                  </a:lnTo>
                  <a:lnTo>
                    <a:pt x="352959" y="224942"/>
                  </a:lnTo>
                  <a:lnTo>
                    <a:pt x="345643" y="233477"/>
                  </a:lnTo>
                  <a:lnTo>
                    <a:pt x="337719" y="242011"/>
                  </a:lnTo>
                  <a:lnTo>
                    <a:pt x="323697" y="224333"/>
                  </a:lnTo>
                  <a:lnTo>
                    <a:pt x="334061" y="209702"/>
                  </a:lnTo>
                  <a:lnTo>
                    <a:pt x="314553" y="213360"/>
                  </a:lnTo>
                  <a:lnTo>
                    <a:pt x="286512" y="204216"/>
                  </a:lnTo>
                  <a:lnTo>
                    <a:pt x="267005" y="226771"/>
                  </a:lnTo>
                  <a:lnTo>
                    <a:pt x="218237" y="231038"/>
                  </a:lnTo>
                  <a:lnTo>
                    <a:pt x="189585" y="210312"/>
                  </a:lnTo>
                  <a:lnTo>
                    <a:pt x="154839" y="209093"/>
                  </a:lnTo>
                  <a:lnTo>
                    <a:pt x="148743" y="224942"/>
                  </a:lnTo>
                  <a:lnTo>
                    <a:pt x="126797" y="229819"/>
                  </a:lnTo>
                  <a:lnTo>
                    <a:pt x="93879" y="209093"/>
                  </a:lnTo>
                  <a:lnTo>
                    <a:pt x="58521" y="209702"/>
                  </a:lnTo>
                  <a:lnTo>
                    <a:pt x="35357" y="170688"/>
                  </a:lnTo>
                  <a:lnTo>
                    <a:pt x="9753" y="149352"/>
                  </a:lnTo>
                  <a:lnTo>
                    <a:pt x="21945" y="118872"/>
                  </a:lnTo>
                  <a:lnTo>
                    <a:pt x="0" y="99974"/>
                  </a:lnTo>
                  <a:lnTo>
                    <a:pt x="31089" y="62789"/>
                  </a:lnTo>
                  <a:lnTo>
                    <a:pt x="79857" y="61570"/>
                  </a:lnTo>
                  <a:lnTo>
                    <a:pt x="89611" y="31699"/>
                  </a:lnTo>
                  <a:lnTo>
                    <a:pt x="150571" y="37186"/>
                  </a:lnTo>
                  <a:lnTo>
                    <a:pt x="184709" y="12192"/>
                  </a:lnTo>
                  <a:lnTo>
                    <a:pt x="220065" y="1219"/>
                  </a:lnTo>
                  <a:lnTo>
                    <a:pt x="271881" y="0"/>
                  </a:lnTo>
                  <a:lnTo>
                    <a:pt x="331623" y="27432"/>
                  </a:lnTo>
                  <a:lnTo>
                    <a:pt x="379781" y="42672"/>
                  </a:lnTo>
                  <a:lnTo>
                    <a:pt x="415137" y="36576"/>
                  </a:lnTo>
                  <a:lnTo>
                    <a:pt x="443179" y="40234"/>
                  </a:lnTo>
                  <a:lnTo>
                    <a:pt x="476707" y="1950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5" name="Forme libre : forme 214">
              <a:extLst>
                <a:ext uri="{FF2B5EF4-FFF2-40B4-BE49-F238E27FC236}">
                  <a16:creationId xmlns:a16="http://schemas.microsoft.com/office/drawing/2014/main" id="{8401FC59-693B-1875-FDBA-9FA4EA029EF1}"/>
                </a:ext>
              </a:extLst>
            </p:cNvPr>
            <p:cNvSpPr/>
            <p:nvPr/>
          </p:nvSpPr>
          <p:spPr>
            <a:xfrm>
              <a:off x="6836664" y="2769412"/>
              <a:ext cx="93269" cy="76809"/>
            </a:xfrm>
            <a:custGeom>
              <a:avLst/>
              <a:gdLst>
                <a:gd name="connsiteX0" fmla="*/ 2439 w 93269"/>
                <a:gd name="connsiteY0" fmla="*/ 51206 h 76809"/>
                <a:gd name="connsiteX1" fmla="*/ 9753 w 93269"/>
                <a:gd name="connsiteY1" fmla="*/ 46939 h 76809"/>
                <a:gd name="connsiteX2" fmla="*/ 16459 w 93269"/>
                <a:gd name="connsiteY2" fmla="*/ 22555 h 76809"/>
                <a:gd name="connsiteX3" fmla="*/ 0 w 93269"/>
                <a:gd name="connsiteY3" fmla="*/ 12192 h 76809"/>
                <a:gd name="connsiteX4" fmla="*/ 30480 w 93269"/>
                <a:gd name="connsiteY4" fmla="*/ 0 h 76809"/>
                <a:gd name="connsiteX5" fmla="*/ 58521 w 93269"/>
                <a:gd name="connsiteY5" fmla="*/ 4877 h 76809"/>
                <a:gd name="connsiteX6" fmla="*/ 64008 w 93269"/>
                <a:gd name="connsiteY6" fmla="*/ 20117 h 76809"/>
                <a:gd name="connsiteX7" fmla="*/ 93269 w 93269"/>
                <a:gd name="connsiteY7" fmla="*/ 32309 h 76809"/>
                <a:gd name="connsiteX8" fmla="*/ 89001 w 93269"/>
                <a:gd name="connsiteY8" fmla="*/ 42062 h 76809"/>
                <a:gd name="connsiteX9" fmla="*/ 51207 w 93269"/>
                <a:gd name="connsiteY9" fmla="*/ 43891 h 76809"/>
                <a:gd name="connsiteX10" fmla="*/ 39015 w 93269"/>
                <a:gd name="connsiteY10" fmla="*/ 56083 h 76809"/>
                <a:gd name="connsiteX11" fmla="*/ 15240 w 93269"/>
                <a:gd name="connsiteY11" fmla="*/ 76810 h 76809"/>
                <a:gd name="connsiteX12" fmla="*/ 3048 w 93269"/>
                <a:gd name="connsiteY12" fmla="*/ 59131 h 76809"/>
                <a:gd name="connsiteX13" fmla="*/ 2439 w 93269"/>
                <a:gd name="connsiteY13" fmla="*/ 51206 h 7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69" h="76809">
                  <a:moveTo>
                    <a:pt x="2439" y="51206"/>
                  </a:moveTo>
                  <a:lnTo>
                    <a:pt x="9753" y="46939"/>
                  </a:lnTo>
                  <a:lnTo>
                    <a:pt x="16459" y="22555"/>
                  </a:lnTo>
                  <a:lnTo>
                    <a:pt x="0" y="12192"/>
                  </a:lnTo>
                  <a:lnTo>
                    <a:pt x="30480" y="0"/>
                  </a:lnTo>
                  <a:lnTo>
                    <a:pt x="58521" y="4877"/>
                  </a:lnTo>
                  <a:lnTo>
                    <a:pt x="64008" y="20117"/>
                  </a:lnTo>
                  <a:lnTo>
                    <a:pt x="93269" y="32309"/>
                  </a:lnTo>
                  <a:lnTo>
                    <a:pt x="89001" y="42062"/>
                  </a:lnTo>
                  <a:lnTo>
                    <a:pt x="51207" y="43891"/>
                  </a:lnTo>
                  <a:lnTo>
                    <a:pt x="39015" y="56083"/>
                  </a:lnTo>
                  <a:lnTo>
                    <a:pt x="15240" y="76810"/>
                  </a:lnTo>
                  <a:lnTo>
                    <a:pt x="3048" y="59131"/>
                  </a:lnTo>
                  <a:lnTo>
                    <a:pt x="2439" y="512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6" name="Forme libre : forme 215">
              <a:extLst>
                <a:ext uri="{FF2B5EF4-FFF2-40B4-BE49-F238E27FC236}">
                  <a16:creationId xmlns:a16="http://schemas.microsoft.com/office/drawing/2014/main" id="{D2C84350-2E8C-D12D-AF5F-A650BF16AA11}"/>
                </a:ext>
              </a:extLst>
            </p:cNvPr>
            <p:cNvSpPr/>
            <p:nvPr/>
          </p:nvSpPr>
          <p:spPr>
            <a:xfrm>
              <a:off x="10064496" y="3427170"/>
              <a:ext cx="49986" cy="130454"/>
            </a:xfrm>
            <a:custGeom>
              <a:avLst/>
              <a:gdLst>
                <a:gd name="connsiteX0" fmla="*/ 42063 w 49986"/>
                <a:gd name="connsiteY0" fmla="*/ 98146 h 130454"/>
                <a:gd name="connsiteX1" fmla="*/ 33528 w 49986"/>
                <a:gd name="connsiteY1" fmla="*/ 130454 h 130454"/>
                <a:gd name="connsiteX2" fmla="*/ 9144 w 49986"/>
                <a:gd name="connsiteY2" fmla="*/ 96926 h 130454"/>
                <a:gd name="connsiteX3" fmla="*/ 0 w 49986"/>
                <a:gd name="connsiteY3" fmla="*/ 68275 h 130454"/>
                <a:gd name="connsiteX4" fmla="*/ 11583 w 49986"/>
                <a:gd name="connsiteY4" fmla="*/ 29870 h 130454"/>
                <a:gd name="connsiteX5" fmla="*/ 31699 w 49986"/>
                <a:gd name="connsiteY5" fmla="*/ 0 h 130454"/>
                <a:gd name="connsiteX6" fmla="*/ 49987 w 49986"/>
                <a:gd name="connsiteY6" fmla="*/ 11582 h 130454"/>
                <a:gd name="connsiteX7" fmla="*/ 49377 w 49986"/>
                <a:gd name="connsiteY7" fmla="*/ 35357 h 130454"/>
                <a:gd name="connsiteX8" fmla="*/ 42063 w 49986"/>
                <a:gd name="connsiteY8" fmla="*/ 98146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130454">
                  <a:moveTo>
                    <a:pt x="42063" y="98146"/>
                  </a:moveTo>
                  <a:lnTo>
                    <a:pt x="33528" y="130454"/>
                  </a:lnTo>
                  <a:lnTo>
                    <a:pt x="9144" y="96926"/>
                  </a:lnTo>
                  <a:lnTo>
                    <a:pt x="0" y="68275"/>
                  </a:lnTo>
                  <a:lnTo>
                    <a:pt x="11583" y="29870"/>
                  </a:lnTo>
                  <a:lnTo>
                    <a:pt x="31699" y="0"/>
                  </a:lnTo>
                  <a:lnTo>
                    <a:pt x="49987" y="11582"/>
                  </a:lnTo>
                  <a:lnTo>
                    <a:pt x="49377" y="35357"/>
                  </a:lnTo>
                  <a:lnTo>
                    <a:pt x="42063" y="9814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7" name="Forme libre : forme 216">
              <a:extLst>
                <a:ext uri="{FF2B5EF4-FFF2-40B4-BE49-F238E27FC236}">
                  <a16:creationId xmlns:a16="http://schemas.microsoft.com/office/drawing/2014/main" id="{A3133576-A838-4A67-95CE-26543BF4A93D}"/>
                </a:ext>
              </a:extLst>
            </p:cNvPr>
            <p:cNvSpPr/>
            <p:nvPr/>
          </p:nvSpPr>
          <p:spPr>
            <a:xfrm>
              <a:off x="7034784" y="4456784"/>
              <a:ext cx="364541" cy="419404"/>
            </a:xfrm>
            <a:custGeom>
              <a:avLst/>
              <a:gdLst>
                <a:gd name="connsiteX0" fmla="*/ 79248 w 364541"/>
                <a:gd name="connsiteY0" fmla="*/ 610 h 419404"/>
                <a:gd name="connsiteX1" fmla="*/ 78029 w 364541"/>
                <a:gd name="connsiteY1" fmla="*/ 24384 h 419404"/>
                <a:gd name="connsiteX2" fmla="*/ 71323 w 364541"/>
                <a:gd name="connsiteY2" fmla="*/ 51816 h 419404"/>
                <a:gd name="connsiteX3" fmla="*/ 81077 w 364541"/>
                <a:gd name="connsiteY3" fmla="*/ 67056 h 419404"/>
                <a:gd name="connsiteX4" fmla="*/ 96317 w 364541"/>
                <a:gd name="connsiteY4" fmla="*/ 57912 h 419404"/>
                <a:gd name="connsiteX5" fmla="*/ 116433 w 364541"/>
                <a:gd name="connsiteY5" fmla="*/ 55474 h 419404"/>
                <a:gd name="connsiteX6" fmla="*/ 120701 w 364541"/>
                <a:gd name="connsiteY6" fmla="*/ 60351 h 419404"/>
                <a:gd name="connsiteX7" fmla="*/ 140817 w 364541"/>
                <a:gd name="connsiteY7" fmla="*/ 50597 h 419404"/>
                <a:gd name="connsiteX8" fmla="*/ 126797 w 364541"/>
                <a:gd name="connsiteY8" fmla="*/ 37186 h 419404"/>
                <a:gd name="connsiteX9" fmla="*/ 138379 w 364541"/>
                <a:gd name="connsiteY9" fmla="*/ 19507 h 419404"/>
                <a:gd name="connsiteX10" fmla="*/ 155448 w 364541"/>
                <a:gd name="connsiteY10" fmla="*/ 1829 h 419404"/>
                <a:gd name="connsiteX11" fmla="*/ 280416 w 364541"/>
                <a:gd name="connsiteY11" fmla="*/ 81687 h 419404"/>
                <a:gd name="connsiteX12" fmla="*/ 282245 w 364541"/>
                <a:gd name="connsiteY12" fmla="*/ 104242 h 419404"/>
                <a:gd name="connsiteX13" fmla="*/ 331623 w 364541"/>
                <a:gd name="connsiteY13" fmla="*/ 143256 h 419404"/>
                <a:gd name="connsiteX14" fmla="*/ 314553 w 364541"/>
                <a:gd name="connsiteY14" fmla="*/ 192024 h 419404"/>
                <a:gd name="connsiteX15" fmla="*/ 316383 w 364541"/>
                <a:gd name="connsiteY15" fmla="*/ 213970 h 419404"/>
                <a:gd name="connsiteX16" fmla="*/ 337719 w 364541"/>
                <a:gd name="connsiteY16" fmla="*/ 227991 h 419404"/>
                <a:gd name="connsiteX17" fmla="*/ 338937 w 364541"/>
                <a:gd name="connsiteY17" fmla="*/ 238354 h 419404"/>
                <a:gd name="connsiteX18" fmla="*/ 328575 w 364541"/>
                <a:gd name="connsiteY18" fmla="*/ 262128 h 419404"/>
                <a:gd name="connsiteX19" fmla="*/ 330403 w 364541"/>
                <a:gd name="connsiteY19" fmla="*/ 273711 h 419404"/>
                <a:gd name="connsiteX20" fmla="*/ 327965 w 364541"/>
                <a:gd name="connsiteY20" fmla="*/ 292608 h 419404"/>
                <a:gd name="connsiteX21" fmla="*/ 338937 w 364541"/>
                <a:gd name="connsiteY21" fmla="*/ 316992 h 419404"/>
                <a:gd name="connsiteX22" fmla="*/ 352349 w 364541"/>
                <a:gd name="connsiteY22" fmla="*/ 356007 h 419404"/>
                <a:gd name="connsiteX23" fmla="*/ 364541 w 364541"/>
                <a:gd name="connsiteY23" fmla="*/ 364541 h 419404"/>
                <a:gd name="connsiteX24" fmla="*/ 336499 w 364541"/>
                <a:gd name="connsiteY24" fmla="*/ 387096 h 419404"/>
                <a:gd name="connsiteX25" fmla="*/ 298704 w 364541"/>
                <a:gd name="connsiteY25" fmla="*/ 402336 h 419404"/>
                <a:gd name="connsiteX26" fmla="*/ 277977 w 364541"/>
                <a:gd name="connsiteY26" fmla="*/ 401727 h 419404"/>
                <a:gd name="connsiteX27" fmla="*/ 265176 w 364541"/>
                <a:gd name="connsiteY27" fmla="*/ 413309 h 419404"/>
                <a:gd name="connsiteX28" fmla="*/ 241401 w 364541"/>
                <a:gd name="connsiteY28" fmla="*/ 414528 h 419404"/>
                <a:gd name="connsiteX29" fmla="*/ 232257 w 364541"/>
                <a:gd name="connsiteY29" fmla="*/ 419405 h 419404"/>
                <a:gd name="connsiteX30" fmla="*/ 191415 w 364541"/>
                <a:gd name="connsiteY30" fmla="*/ 408432 h 419404"/>
                <a:gd name="connsiteX31" fmla="*/ 178003 w 364541"/>
                <a:gd name="connsiteY31" fmla="*/ 409651 h 419404"/>
                <a:gd name="connsiteX32" fmla="*/ 178613 w 364541"/>
                <a:gd name="connsiteY32" fmla="*/ 409042 h 419404"/>
                <a:gd name="connsiteX33" fmla="*/ 167640 w 364541"/>
                <a:gd name="connsiteY33" fmla="*/ 394411 h 419404"/>
                <a:gd name="connsiteX34" fmla="*/ 165811 w 364541"/>
                <a:gd name="connsiteY34" fmla="*/ 352959 h 419404"/>
                <a:gd name="connsiteX35" fmla="*/ 148133 w 364541"/>
                <a:gd name="connsiteY35" fmla="*/ 332232 h 419404"/>
                <a:gd name="connsiteX36" fmla="*/ 145695 w 364541"/>
                <a:gd name="connsiteY36" fmla="*/ 339547 h 419404"/>
                <a:gd name="connsiteX37" fmla="*/ 139599 w 364541"/>
                <a:gd name="connsiteY37" fmla="*/ 329184 h 419404"/>
                <a:gd name="connsiteX38" fmla="*/ 106071 w 364541"/>
                <a:gd name="connsiteY38" fmla="*/ 321869 h 419404"/>
                <a:gd name="connsiteX39" fmla="*/ 86563 w 364541"/>
                <a:gd name="connsiteY39" fmla="*/ 310287 h 419404"/>
                <a:gd name="connsiteX40" fmla="*/ 64617 w 364541"/>
                <a:gd name="connsiteY40" fmla="*/ 303581 h 419404"/>
                <a:gd name="connsiteX41" fmla="*/ 51207 w 364541"/>
                <a:gd name="connsiteY41" fmla="*/ 296875 h 419404"/>
                <a:gd name="connsiteX42" fmla="*/ 49377 w 364541"/>
                <a:gd name="connsiteY42" fmla="*/ 295656 h 419404"/>
                <a:gd name="connsiteX43" fmla="*/ 32919 w 364541"/>
                <a:gd name="connsiteY43" fmla="*/ 255423 h 419404"/>
                <a:gd name="connsiteX44" fmla="*/ 30480 w 364541"/>
                <a:gd name="connsiteY44" fmla="*/ 231648 h 419404"/>
                <a:gd name="connsiteX45" fmla="*/ 3048 w 364541"/>
                <a:gd name="connsiteY45" fmla="*/ 204826 h 419404"/>
                <a:gd name="connsiteX46" fmla="*/ 11583 w 364541"/>
                <a:gd name="connsiteY46" fmla="*/ 190195 h 419404"/>
                <a:gd name="connsiteX47" fmla="*/ 4877 w 364541"/>
                <a:gd name="connsiteY47" fmla="*/ 174346 h 419404"/>
                <a:gd name="connsiteX48" fmla="*/ 6096 w 364541"/>
                <a:gd name="connsiteY48" fmla="*/ 157887 h 419404"/>
                <a:gd name="connsiteX49" fmla="*/ 0 w 364541"/>
                <a:gd name="connsiteY49" fmla="*/ 152400 h 419404"/>
                <a:gd name="connsiteX50" fmla="*/ 1829 w 364541"/>
                <a:gd name="connsiteY50" fmla="*/ 135331 h 419404"/>
                <a:gd name="connsiteX51" fmla="*/ 5487 w 364541"/>
                <a:gd name="connsiteY51" fmla="*/ 134722 h 419404"/>
                <a:gd name="connsiteX52" fmla="*/ 17679 w 364541"/>
                <a:gd name="connsiteY52" fmla="*/ 120701 h 419404"/>
                <a:gd name="connsiteX53" fmla="*/ 31699 w 364541"/>
                <a:gd name="connsiteY53" fmla="*/ 99975 h 419404"/>
                <a:gd name="connsiteX54" fmla="*/ 40233 w 364541"/>
                <a:gd name="connsiteY54" fmla="*/ 92050 h 419404"/>
                <a:gd name="connsiteX55" fmla="*/ 40233 w 364541"/>
                <a:gd name="connsiteY55" fmla="*/ 79248 h 419404"/>
                <a:gd name="connsiteX56" fmla="*/ 32919 w 364541"/>
                <a:gd name="connsiteY56" fmla="*/ 70104 h 419404"/>
                <a:gd name="connsiteX57" fmla="*/ 31089 w 364541"/>
                <a:gd name="connsiteY57" fmla="*/ 54864 h 419404"/>
                <a:gd name="connsiteX58" fmla="*/ 40843 w 364541"/>
                <a:gd name="connsiteY58" fmla="*/ 49987 h 419404"/>
                <a:gd name="connsiteX59" fmla="*/ 42672 w 364541"/>
                <a:gd name="connsiteY59" fmla="*/ 26823 h 419404"/>
                <a:gd name="connsiteX60" fmla="*/ 29261 w 364541"/>
                <a:gd name="connsiteY60" fmla="*/ 4877 h 419404"/>
                <a:gd name="connsiteX61" fmla="*/ 41453 w 364541"/>
                <a:gd name="connsiteY61" fmla="*/ 0 h 419404"/>
                <a:gd name="connsiteX62" fmla="*/ 79248 w 364541"/>
                <a:gd name="connsiteY62" fmla="*/ 610 h 41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9404">
                  <a:moveTo>
                    <a:pt x="79248" y="610"/>
                  </a:moveTo>
                  <a:lnTo>
                    <a:pt x="78029" y="24384"/>
                  </a:lnTo>
                  <a:lnTo>
                    <a:pt x="71323" y="51816"/>
                  </a:lnTo>
                  <a:lnTo>
                    <a:pt x="81077" y="67056"/>
                  </a:lnTo>
                  <a:lnTo>
                    <a:pt x="96317" y="57912"/>
                  </a:lnTo>
                  <a:lnTo>
                    <a:pt x="116433" y="55474"/>
                  </a:lnTo>
                  <a:lnTo>
                    <a:pt x="120701" y="60351"/>
                  </a:lnTo>
                  <a:lnTo>
                    <a:pt x="140817" y="50597"/>
                  </a:lnTo>
                  <a:lnTo>
                    <a:pt x="126797" y="37186"/>
                  </a:lnTo>
                  <a:lnTo>
                    <a:pt x="138379" y="19507"/>
                  </a:lnTo>
                  <a:lnTo>
                    <a:pt x="155448" y="1829"/>
                  </a:lnTo>
                  <a:lnTo>
                    <a:pt x="280416" y="81687"/>
                  </a:lnTo>
                  <a:lnTo>
                    <a:pt x="282245" y="104242"/>
                  </a:lnTo>
                  <a:lnTo>
                    <a:pt x="331623" y="143256"/>
                  </a:lnTo>
                  <a:lnTo>
                    <a:pt x="314553" y="192024"/>
                  </a:lnTo>
                  <a:lnTo>
                    <a:pt x="316383" y="213970"/>
                  </a:lnTo>
                  <a:lnTo>
                    <a:pt x="337719" y="227991"/>
                  </a:lnTo>
                  <a:lnTo>
                    <a:pt x="338937" y="238354"/>
                  </a:lnTo>
                  <a:lnTo>
                    <a:pt x="328575" y="262128"/>
                  </a:lnTo>
                  <a:lnTo>
                    <a:pt x="330403" y="273711"/>
                  </a:lnTo>
                  <a:lnTo>
                    <a:pt x="327965" y="292608"/>
                  </a:lnTo>
                  <a:lnTo>
                    <a:pt x="338937" y="316992"/>
                  </a:lnTo>
                  <a:lnTo>
                    <a:pt x="352349" y="356007"/>
                  </a:lnTo>
                  <a:lnTo>
                    <a:pt x="364541" y="364541"/>
                  </a:lnTo>
                  <a:lnTo>
                    <a:pt x="336499" y="387096"/>
                  </a:lnTo>
                  <a:lnTo>
                    <a:pt x="298704" y="402336"/>
                  </a:lnTo>
                  <a:lnTo>
                    <a:pt x="277977" y="401727"/>
                  </a:lnTo>
                  <a:lnTo>
                    <a:pt x="265176" y="413309"/>
                  </a:lnTo>
                  <a:lnTo>
                    <a:pt x="241401" y="414528"/>
                  </a:lnTo>
                  <a:lnTo>
                    <a:pt x="232257" y="419405"/>
                  </a:lnTo>
                  <a:lnTo>
                    <a:pt x="191415" y="408432"/>
                  </a:lnTo>
                  <a:lnTo>
                    <a:pt x="178003" y="409651"/>
                  </a:lnTo>
                  <a:lnTo>
                    <a:pt x="178613" y="409042"/>
                  </a:lnTo>
                  <a:lnTo>
                    <a:pt x="167640" y="394411"/>
                  </a:lnTo>
                  <a:lnTo>
                    <a:pt x="165811" y="352959"/>
                  </a:lnTo>
                  <a:lnTo>
                    <a:pt x="148133" y="332232"/>
                  </a:lnTo>
                  <a:lnTo>
                    <a:pt x="145695" y="339547"/>
                  </a:lnTo>
                  <a:lnTo>
                    <a:pt x="139599" y="329184"/>
                  </a:lnTo>
                  <a:lnTo>
                    <a:pt x="106071" y="321869"/>
                  </a:lnTo>
                  <a:lnTo>
                    <a:pt x="86563" y="310287"/>
                  </a:lnTo>
                  <a:lnTo>
                    <a:pt x="64617" y="303581"/>
                  </a:lnTo>
                  <a:lnTo>
                    <a:pt x="51207" y="296875"/>
                  </a:lnTo>
                  <a:lnTo>
                    <a:pt x="49377" y="295656"/>
                  </a:lnTo>
                  <a:lnTo>
                    <a:pt x="32919" y="255423"/>
                  </a:lnTo>
                  <a:lnTo>
                    <a:pt x="30480" y="231648"/>
                  </a:lnTo>
                  <a:lnTo>
                    <a:pt x="3048" y="204826"/>
                  </a:lnTo>
                  <a:lnTo>
                    <a:pt x="11583" y="190195"/>
                  </a:lnTo>
                  <a:lnTo>
                    <a:pt x="4877" y="174346"/>
                  </a:lnTo>
                  <a:lnTo>
                    <a:pt x="6096" y="157887"/>
                  </a:lnTo>
                  <a:lnTo>
                    <a:pt x="0" y="152400"/>
                  </a:lnTo>
                  <a:lnTo>
                    <a:pt x="1829" y="135331"/>
                  </a:lnTo>
                  <a:lnTo>
                    <a:pt x="5487" y="134722"/>
                  </a:lnTo>
                  <a:lnTo>
                    <a:pt x="17679" y="120701"/>
                  </a:lnTo>
                  <a:lnTo>
                    <a:pt x="31699" y="99975"/>
                  </a:lnTo>
                  <a:lnTo>
                    <a:pt x="40233" y="92050"/>
                  </a:lnTo>
                  <a:lnTo>
                    <a:pt x="40233" y="79248"/>
                  </a:lnTo>
                  <a:lnTo>
                    <a:pt x="32919" y="70104"/>
                  </a:lnTo>
                  <a:lnTo>
                    <a:pt x="31089" y="54864"/>
                  </a:lnTo>
                  <a:lnTo>
                    <a:pt x="40843" y="49987"/>
                  </a:lnTo>
                  <a:lnTo>
                    <a:pt x="42672" y="26823"/>
                  </a:lnTo>
                  <a:lnTo>
                    <a:pt x="29261" y="4877"/>
                  </a:lnTo>
                  <a:lnTo>
                    <a:pt x="41453" y="0"/>
                  </a:lnTo>
                  <a:lnTo>
                    <a:pt x="79248"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8" name="Forme libre : forme 217">
              <a:extLst>
                <a:ext uri="{FF2B5EF4-FFF2-40B4-BE49-F238E27FC236}">
                  <a16:creationId xmlns:a16="http://schemas.microsoft.com/office/drawing/2014/main" id="{85958F0C-EC08-6240-7410-A8EE67877129}"/>
                </a:ext>
              </a:extLst>
            </p:cNvPr>
            <p:cNvSpPr/>
            <p:nvPr/>
          </p:nvSpPr>
          <p:spPr>
            <a:xfrm>
              <a:off x="7034784" y="4250740"/>
              <a:ext cx="188976" cy="223113"/>
            </a:xfrm>
            <a:custGeom>
              <a:avLst/>
              <a:gdLst>
                <a:gd name="connsiteX0" fmla="*/ 152400 w 188976"/>
                <a:gd name="connsiteY0" fmla="*/ 0 h 223113"/>
                <a:gd name="connsiteX1" fmla="*/ 168859 w 188976"/>
                <a:gd name="connsiteY1" fmla="*/ 27432 h 223113"/>
                <a:gd name="connsiteX2" fmla="*/ 173127 w 188976"/>
                <a:gd name="connsiteY2" fmla="*/ 46939 h 223113"/>
                <a:gd name="connsiteX3" fmla="*/ 188976 w 188976"/>
                <a:gd name="connsiteY3" fmla="*/ 92050 h 223113"/>
                <a:gd name="connsiteX4" fmla="*/ 176175 w 188976"/>
                <a:gd name="connsiteY4" fmla="*/ 120701 h 223113"/>
                <a:gd name="connsiteX5" fmla="*/ 159105 w 188976"/>
                <a:gd name="connsiteY5" fmla="*/ 146304 h 223113"/>
                <a:gd name="connsiteX6" fmla="*/ 149352 w 188976"/>
                <a:gd name="connsiteY6" fmla="*/ 162154 h 223113"/>
                <a:gd name="connsiteX7" fmla="*/ 149352 w 188976"/>
                <a:gd name="connsiteY7" fmla="*/ 163982 h 223113"/>
                <a:gd name="connsiteX8" fmla="*/ 148133 w 188976"/>
                <a:gd name="connsiteY8" fmla="*/ 161544 h 223113"/>
                <a:gd name="connsiteX9" fmla="*/ 129845 w 188976"/>
                <a:gd name="connsiteY9" fmla="*/ 153619 h 223113"/>
                <a:gd name="connsiteX10" fmla="*/ 115215 w 188976"/>
                <a:gd name="connsiteY10" fmla="*/ 163373 h 223113"/>
                <a:gd name="connsiteX11" fmla="*/ 93269 w 188976"/>
                <a:gd name="connsiteY11" fmla="*/ 168859 h 223113"/>
                <a:gd name="connsiteX12" fmla="*/ 77419 w 188976"/>
                <a:gd name="connsiteY12" fmla="*/ 191414 h 223113"/>
                <a:gd name="connsiteX13" fmla="*/ 79248 w 188976"/>
                <a:gd name="connsiteY13" fmla="*/ 206654 h 223113"/>
                <a:gd name="connsiteX14" fmla="*/ 41453 w 188976"/>
                <a:gd name="connsiteY14" fmla="*/ 206045 h 223113"/>
                <a:gd name="connsiteX15" fmla="*/ 29261 w 188976"/>
                <a:gd name="connsiteY15" fmla="*/ 210922 h 223113"/>
                <a:gd name="connsiteX16" fmla="*/ 8535 w 188976"/>
                <a:gd name="connsiteY16" fmla="*/ 223114 h 223113"/>
                <a:gd name="connsiteX17" fmla="*/ 0 w 188976"/>
                <a:gd name="connsiteY17" fmla="*/ 218846 h 223113"/>
                <a:gd name="connsiteX18" fmla="*/ 609 w 188976"/>
                <a:gd name="connsiteY18" fmla="*/ 189586 h 223113"/>
                <a:gd name="connsiteX19" fmla="*/ 8535 w 188976"/>
                <a:gd name="connsiteY19" fmla="*/ 174346 h 223113"/>
                <a:gd name="connsiteX20" fmla="*/ 10363 w 188976"/>
                <a:gd name="connsiteY20" fmla="*/ 143256 h 223113"/>
                <a:gd name="connsiteX21" fmla="*/ 17679 w 188976"/>
                <a:gd name="connsiteY21" fmla="*/ 124968 h 223113"/>
                <a:gd name="connsiteX22" fmla="*/ 31089 w 188976"/>
                <a:gd name="connsiteY22" fmla="*/ 104851 h 223113"/>
                <a:gd name="connsiteX23" fmla="*/ 43891 w 188976"/>
                <a:gd name="connsiteY23" fmla="*/ 93878 h 223113"/>
                <a:gd name="connsiteX24" fmla="*/ 55473 w 188976"/>
                <a:gd name="connsiteY24" fmla="*/ 80467 h 223113"/>
                <a:gd name="connsiteX25" fmla="*/ 41453 w 188976"/>
                <a:gd name="connsiteY25" fmla="*/ 74981 h 223113"/>
                <a:gd name="connsiteX26" fmla="*/ 43281 w 188976"/>
                <a:gd name="connsiteY26" fmla="*/ 29261 h 223113"/>
                <a:gd name="connsiteX27" fmla="*/ 57303 w 188976"/>
                <a:gd name="connsiteY27" fmla="*/ 18288 h 223113"/>
                <a:gd name="connsiteX28" fmla="*/ 79248 w 188976"/>
                <a:gd name="connsiteY28" fmla="*/ 27432 h 223113"/>
                <a:gd name="connsiteX29" fmla="*/ 106680 w 188976"/>
                <a:gd name="connsiteY29" fmla="*/ 18288 h 223113"/>
                <a:gd name="connsiteX30" fmla="*/ 131064 w 188976"/>
                <a:gd name="connsiteY30" fmla="*/ 18288 h 223113"/>
                <a:gd name="connsiteX31" fmla="*/ 152400 w 188976"/>
                <a:gd name="connsiteY31" fmla="*/ 0 h 2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3113">
                  <a:moveTo>
                    <a:pt x="152400" y="0"/>
                  </a:moveTo>
                  <a:lnTo>
                    <a:pt x="168859" y="27432"/>
                  </a:lnTo>
                  <a:lnTo>
                    <a:pt x="173127" y="46939"/>
                  </a:lnTo>
                  <a:lnTo>
                    <a:pt x="188976" y="92050"/>
                  </a:lnTo>
                  <a:lnTo>
                    <a:pt x="176175" y="120701"/>
                  </a:lnTo>
                  <a:lnTo>
                    <a:pt x="159105" y="146304"/>
                  </a:lnTo>
                  <a:lnTo>
                    <a:pt x="149352" y="162154"/>
                  </a:lnTo>
                  <a:lnTo>
                    <a:pt x="149352" y="163982"/>
                  </a:lnTo>
                  <a:lnTo>
                    <a:pt x="148133" y="161544"/>
                  </a:lnTo>
                  <a:lnTo>
                    <a:pt x="129845" y="153619"/>
                  </a:lnTo>
                  <a:lnTo>
                    <a:pt x="115215" y="163373"/>
                  </a:lnTo>
                  <a:lnTo>
                    <a:pt x="93269" y="168859"/>
                  </a:lnTo>
                  <a:lnTo>
                    <a:pt x="77419" y="191414"/>
                  </a:lnTo>
                  <a:lnTo>
                    <a:pt x="79248" y="206654"/>
                  </a:lnTo>
                  <a:lnTo>
                    <a:pt x="41453" y="206045"/>
                  </a:lnTo>
                  <a:lnTo>
                    <a:pt x="29261" y="210922"/>
                  </a:lnTo>
                  <a:lnTo>
                    <a:pt x="8535" y="223114"/>
                  </a:lnTo>
                  <a:lnTo>
                    <a:pt x="0" y="218846"/>
                  </a:lnTo>
                  <a:lnTo>
                    <a:pt x="609" y="189586"/>
                  </a:lnTo>
                  <a:lnTo>
                    <a:pt x="8535" y="174346"/>
                  </a:lnTo>
                  <a:lnTo>
                    <a:pt x="10363" y="143256"/>
                  </a:lnTo>
                  <a:lnTo>
                    <a:pt x="17679" y="124968"/>
                  </a:lnTo>
                  <a:lnTo>
                    <a:pt x="31089" y="104851"/>
                  </a:lnTo>
                  <a:lnTo>
                    <a:pt x="43891" y="93878"/>
                  </a:lnTo>
                  <a:lnTo>
                    <a:pt x="55473" y="80467"/>
                  </a:lnTo>
                  <a:lnTo>
                    <a:pt x="41453" y="74981"/>
                  </a:lnTo>
                  <a:lnTo>
                    <a:pt x="43281" y="29261"/>
                  </a:lnTo>
                  <a:lnTo>
                    <a:pt x="57303" y="18288"/>
                  </a:lnTo>
                  <a:lnTo>
                    <a:pt x="79248" y="27432"/>
                  </a:lnTo>
                  <a:lnTo>
                    <a:pt x="106680" y="18288"/>
                  </a:lnTo>
                  <a:lnTo>
                    <a:pt x="131064" y="18288"/>
                  </a:lnTo>
                  <a:lnTo>
                    <a:pt x="15240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59" name="Forme libre : forme 218">
              <a:extLst>
                <a:ext uri="{FF2B5EF4-FFF2-40B4-BE49-F238E27FC236}">
                  <a16:creationId xmlns:a16="http://schemas.microsoft.com/office/drawing/2014/main" id="{10461CDD-05FF-F2EA-8BB5-39CC2AA46868}"/>
                </a:ext>
              </a:extLst>
            </p:cNvPr>
            <p:cNvSpPr/>
            <p:nvPr/>
          </p:nvSpPr>
          <p:spPr>
            <a:xfrm>
              <a:off x="6682434" y="2379877"/>
              <a:ext cx="541325" cy="303580"/>
            </a:xfrm>
            <a:custGeom>
              <a:avLst/>
              <a:gdLst>
                <a:gd name="connsiteX0" fmla="*/ 371856 w 541325"/>
                <a:gd name="connsiteY0" fmla="*/ 42672 h 303580"/>
                <a:gd name="connsiteX1" fmla="*/ 385877 w 541325"/>
                <a:gd name="connsiteY1" fmla="*/ 59131 h 303580"/>
                <a:gd name="connsiteX2" fmla="*/ 386487 w 541325"/>
                <a:gd name="connsiteY2" fmla="*/ 66446 h 303580"/>
                <a:gd name="connsiteX3" fmla="*/ 427330 w 541325"/>
                <a:gd name="connsiteY3" fmla="*/ 79858 h 303580"/>
                <a:gd name="connsiteX4" fmla="*/ 449276 w 541325"/>
                <a:gd name="connsiteY4" fmla="*/ 73762 h 303580"/>
                <a:gd name="connsiteX5" fmla="*/ 471221 w 541325"/>
                <a:gd name="connsiteY5" fmla="*/ 91440 h 303580"/>
                <a:gd name="connsiteX6" fmla="*/ 488900 w 541325"/>
                <a:gd name="connsiteY6" fmla="*/ 90830 h 303580"/>
                <a:gd name="connsiteX7" fmla="*/ 535839 w 541325"/>
                <a:gd name="connsiteY7" fmla="*/ 103022 h 303580"/>
                <a:gd name="connsiteX8" fmla="*/ 538277 w 541325"/>
                <a:gd name="connsiteY8" fmla="*/ 114605 h 303580"/>
                <a:gd name="connsiteX9" fmla="*/ 530352 w 541325"/>
                <a:gd name="connsiteY9" fmla="*/ 134112 h 303580"/>
                <a:gd name="connsiteX10" fmla="*/ 541325 w 541325"/>
                <a:gd name="connsiteY10" fmla="*/ 155448 h 303580"/>
                <a:gd name="connsiteX11" fmla="*/ 539496 w 541325"/>
                <a:gd name="connsiteY11" fmla="*/ 168250 h 303580"/>
                <a:gd name="connsiteX12" fmla="*/ 510236 w 541325"/>
                <a:gd name="connsiteY12" fmla="*/ 170688 h 303580"/>
                <a:gd name="connsiteX13" fmla="*/ 496824 w 541325"/>
                <a:gd name="connsiteY13" fmla="*/ 181661 h 303580"/>
                <a:gd name="connsiteX14" fmla="*/ 499263 w 541325"/>
                <a:gd name="connsiteY14" fmla="*/ 198120 h 303580"/>
                <a:gd name="connsiteX15" fmla="*/ 475488 w 541325"/>
                <a:gd name="connsiteY15" fmla="*/ 201168 h 303580"/>
                <a:gd name="connsiteX16" fmla="*/ 457200 w 541325"/>
                <a:gd name="connsiteY16" fmla="*/ 213970 h 303580"/>
                <a:gd name="connsiteX17" fmla="*/ 429159 w 541325"/>
                <a:gd name="connsiteY17" fmla="*/ 215798 h 303580"/>
                <a:gd name="connsiteX18" fmla="*/ 404775 w 541325"/>
                <a:gd name="connsiteY18" fmla="*/ 230429 h 303580"/>
                <a:gd name="connsiteX19" fmla="*/ 410871 w 541325"/>
                <a:gd name="connsiteY19" fmla="*/ 254203 h 303580"/>
                <a:gd name="connsiteX20" fmla="*/ 427940 w 541325"/>
                <a:gd name="connsiteY20" fmla="*/ 263347 h 303580"/>
                <a:gd name="connsiteX21" fmla="*/ 459029 w 541325"/>
                <a:gd name="connsiteY21" fmla="*/ 260909 h 303580"/>
                <a:gd name="connsiteX22" fmla="*/ 455372 w 541325"/>
                <a:gd name="connsiteY22" fmla="*/ 274930 h 303580"/>
                <a:gd name="connsiteX23" fmla="*/ 422453 w 541325"/>
                <a:gd name="connsiteY23" fmla="*/ 281635 h 303580"/>
                <a:gd name="connsiteX24" fmla="*/ 384048 w 541325"/>
                <a:gd name="connsiteY24" fmla="*/ 303581 h 303580"/>
                <a:gd name="connsiteX25" fmla="*/ 365151 w 541325"/>
                <a:gd name="connsiteY25" fmla="*/ 295656 h 303580"/>
                <a:gd name="connsiteX26" fmla="*/ 369418 w 541325"/>
                <a:gd name="connsiteY26" fmla="*/ 277978 h 303580"/>
                <a:gd name="connsiteX27" fmla="*/ 333452 w 541325"/>
                <a:gd name="connsiteY27" fmla="*/ 266395 h 303580"/>
                <a:gd name="connsiteX28" fmla="*/ 337719 w 541325"/>
                <a:gd name="connsiteY28" fmla="*/ 259080 h 303580"/>
                <a:gd name="connsiteX29" fmla="*/ 365760 w 541325"/>
                <a:gd name="connsiteY29" fmla="*/ 246278 h 303580"/>
                <a:gd name="connsiteX30" fmla="*/ 355397 w 541325"/>
                <a:gd name="connsiteY30" fmla="*/ 237744 h 303580"/>
                <a:gd name="connsiteX31" fmla="*/ 306020 w 541325"/>
                <a:gd name="connsiteY31" fmla="*/ 227990 h 303580"/>
                <a:gd name="connsiteX32" fmla="*/ 301143 w 541325"/>
                <a:gd name="connsiteY32" fmla="*/ 213360 h 303580"/>
                <a:gd name="connsiteX33" fmla="*/ 273711 w 541325"/>
                <a:gd name="connsiteY33" fmla="*/ 218237 h 303580"/>
                <a:gd name="connsiteX34" fmla="*/ 265786 w 541325"/>
                <a:gd name="connsiteY34" fmla="*/ 239573 h 303580"/>
                <a:gd name="connsiteX35" fmla="*/ 245669 w 541325"/>
                <a:gd name="connsiteY35" fmla="*/ 267614 h 303580"/>
                <a:gd name="connsiteX36" fmla="*/ 231039 w 541325"/>
                <a:gd name="connsiteY36" fmla="*/ 260909 h 303580"/>
                <a:gd name="connsiteX37" fmla="*/ 217018 w 541325"/>
                <a:gd name="connsiteY37" fmla="*/ 267614 h 303580"/>
                <a:gd name="connsiteX38" fmla="*/ 202388 w 541325"/>
                <a:gd name="connsiteY38" fmla="*/ 260299 h 303580"/>
                <a:gd name="connsiteX39" fmla="*/ 209703 w 541325"/>
                <a:gd name="connsiteY39" fmla="*/ 256032 h 303580"/>
                <a:gd name="connsiteX40" fmla="*/ 213360 w 541325"/>
                <a:gd name="connsiteY40" fmla="*/ 243230 h 303580"/>
                <a:gd name="connsiteX41" fmla="*/ 220066 w 541325"/>
                <a:gd name="connsiteY41" fmla="*/ 230429 h 303580"/>
                <a:gd name="connsiteX42" fmla="*/ 216408 w 541325"/>
                <a:gd name="connsiteY42" fmla="*/ 223723 h 303580"/>
                <a:gd name="connsiteX43" fmla="*/ 222504 w 541325"/>
                <a:gd name="connsiteY43" fmla="*/ 220675 h 303580"/>
                <a:gd name="connsiteX44" fmla="*/ 226162 w 541325"/>
                <a:gd name="connsiteY44" fmla="*/ 226162 h 303580"/>
                <a:gd name="connsiteX45" fmla="*/ 244450 w 541325"/>
                <a:gd name="connsiteY45" fmla="*/ 227381 h 303580"/>
                <a:gd name="connsiteX46" fmla="*/ 252375 w 541325"/>
                <a:gd name="connsiteY46" fmla="*/ 224333 h 303580"/>
                <a:gd name="connsiteX47" fmla="*/ 246279 w 541325"/>
                <a:gd name="connsiteY47" fmla="*/ 220675 h 303580"/>
                <a:gd name="connsiteX48" fmla="*/ 247498 w 541325"/>
                <a:gd name="connsiteY48" fmla="*/ 214579 h 303580"/>
                <a:gd name="connsiteX49" fmla="*/ 235306 w 541325"/>
                <a:gd name="connsiteY49" fmla="*/ 204826 h 303580"/>
                <a:gd name="connsiteX50" fmla="*/ 228600 w 541325"/>
                <a:gd name="connsiteY50" fmla="*/ 188976 h 303580"/>
                <a:gd name="connsiteX51" fmla="*/ 216408 w 541325"/>
                <a:gd name="connsiteY51" fmla="*/ 182880 h 303580"/>
                <a:gd name="connsiteX52" fmla="*/ 217018 w 541325"/>
                <a:gd name="connsiteY52" fmla="*/ 170078 h 303580"/>
                <a:gd name="connsiteX53" fmla="*/ 201168 w 541325"/>
                <a:gd name="connsiteY53" fmla="*/ 159715 h 303580"/>
                <a:gd name="connsiteX54" fmla="*/ 188976 w 541325"/>
                <a:gd name="connsiteY54" fmla="*/ 157886 h 303580"/>
                <a:gd name="connsiteX55" fmla="*/ 164592 w 541325"/>
                <a:gd name="connsiteY55" fmla="*/ 146304 h 303580"/>
                <a:gd name="connsiteX56" fmla="*/ 145085 w 541325"/>
                <a:gd name="connsiteY56" fmla="*/ 149962 h 303580"/>
                <a:gd name="connsiteX57" fmla="*/ 138380 w 541325"/>
                <a:gd name="connsiteY57" fmla="*/ 155448 h 303580"/>
                <a:gd name="connsiteX58" fmla="*/ 125578 w 541325"/>
                <a:gd name="connsiteY58" fmla="*/ 155448 h 303580"/>
                <a:gd name="connsiteX59" fmla="*/ 119482 w 541325"/>
                <a:gd name="connsiteY59" fmla="*/ 164592 h 303580"/>
                <a:gd name="connsiteX60" fmla="*/ 97536 w 541325"/>
                <a:gd name="connsiteY60" fmla="*/ 168250 h 303580"/>
                <a:gd name="connsiteX61" fmla="*/ 87783 w 541325"/>
                <a:gd name="connsiteY61" fmla="*/ 174346 h 303580"/>
                <a:gd name="connsiteX62" fmla="*/ 72543 w 541325"/>
                <a:gd name="connsiteY62" fmla="*/ 164592 h 303580"/>
                <a:gd name="connsiteX63" fmla="*/ 53036 w 541325"/>
                <a:gd name="connsiteY63" fmla="*/ 164592 h 303580"/>
                <a:gd name="connsiteX64" fmla="*/ 33528 w 541325"/>
                <a:gd name="connsiteY64" fmla="*/ 160325 h 303580"/>
                <a:gd name="connsiteX65" fmla="*/ 21336 w 541325"/>
                <a:gd name="connsiteY65" fmla="*/ 168859 h 303580"/>
                <a:gd name="connsiteX66" fmla="*/ 18288 w 541325"/>
                <a:gd name="connsiteY66" fmla="*/ 158496 h 303580"/>
                <a:gd name="connsiteX67" fmla="*/ 0 w 541325"/>
                <a:gd name="connsiteY67" fmla="*/ 148133 h 303580"/>
                <a:gd name="connsiteX68" fmla="*/ 4268 w 541325"/>
                <a:gd name="connsiteY68" fmla="*/ 132893 h 303580"/>
                <a:gd name="connsiteX69" fmla="*/ 11583 w 541325"/>
                <a:gd name="connsiteY69" fmla="*/ 122530 h 303580"/>
                <a:gd name="connsiteX70" fmla="*/ 18288 w 541325"/>
                <a:gd name="connsiteY70" fmla="*/ 124968 h 303580"/>
                <a:gd name="connsiteX71" fmla="*/ 8535 w 541325"/>
                <a:gd name="connsiteY71" fmla="*/ 107899 h 303580"/>
                <a:gd name="connsiteX72" fmla="*/ 31700 w 541325"/>
                <a:gd name="connsiteY72" fmla="*/ 76200 h 303580"/>
                <a:gd name="connsiteX73" fmla="*/ 45720 w 541325"/>
                <a:gd name="connsiteY73" fmla="*/ 71933 h 303580"/>
                <a:gd name="connsiteX74" fmla="*/ 47549 w 541325"/>
                <a:gd name="connsiteY74" fmla="*/ 61570 h 303580"/>
                <a:gd name="connsiteX75" fmla="*/ 28042 w 541325"/>
                <a:gd name="connsiteY75" fmla="*/ 28651 h 303580"/>
                <a:gd name="connsiteX76" fmla="*/ 42063 w 541325"/>
                <a:gd name="connsiteY76" fmla="*/ 26822 h 303580"/>
                <a:gd name="connsiteX77" fmla="*/ 56693 w 541325"/>
                <a:gd name="connsiteY77" fmla="*/ 17069 h 303580"/>
                <a:gd name="connsiteX78" fmla="*/ 79858 w 541325"/>
                <a:gd name="connsiteY78" fmla="*/ 15850 h 303580"/>
                <a:gd name="connsiteX79" fmla="*/ 109728 w 541325"/>
                <a:gd name="connsiteY79" fmla="*/ 18898 h 303580"/>
                <a:gd name="connsiteX80" fmla="*/ 144476 w 541325"/>
                <a:gd name="connsiteY80" fmla="*/ 28042 h 303580"/>
                <a:gd name="connsiteX81" fmla="*/ 168250 w 541325"/>
                <a:gd name="connsiteY81" fmla="*/ 28651 h 303580"/>
                <a:gd name="connsiteX82" fmla="*/ 179832 w 541325"/>
                <a:gd name="connsiteY82" fmla="*/ 34138 h 303580"/>
                <a:gd name="connsiteX83" fmla="*/ 190196 w 541325"/>
                <a:gd name="connsiteY83" fmla="*/ 27432 h 303580"/>
                <a:gd name="connsiteX84" fmla="*/ 199340 w 541325"/>
                <a:gd name="connsiteY84" fmla="*/ 36576 h 303580"/>
                <a:gd name="connsiteX85" fmla="*/ 225552 w 541325"/>
                <a:gd name="connsiteY85" fmla="*/ 34747 h 303580"/>
                <a:gd name="connsiteX86" fmla="*/ 238354 w 541325"/>
                <a:gd name="connsiteY86" fmla="*/ 38405 h 303580"/>
                <a:gd name="connsiteX87" fmla="*/ 236525 w 541325"/>
                <a:gd name="connsiteY87" fmla="*/ 19507 h 303580"/>
                <a:gd name="connsiteX88" fmla="*/ 244450 w 541325"/>
                <a:gd name="connsiteY88" fmla="*/ 10973 h 303580"/>
                <a:gd name="connsiteX89" fmla="*/ 269444 w 541325"/>
                <a:gd name="connsiteY89" fmla="*/ 9144 h 303580"/>
                <a:gd name="connsiteX90" fmla="*/ 280416 w 541325"/>
                <a:gd name="connsiteY90" fmla="*/ 10363 h 303580"/>
                <a:gd name="connsiteX91" fmla="*/ 286512 w 541325"/>
                <a:gd name="connsiteY91" fmla="*/ 1829 h 303580"/>
                <a:gd name="connsiteX92" fmla="*/ 295656 w 541325"/>
                <a:gd name="connsiteY92" fmla="*/ 3658 h 303580"/>
                <a:gd name="connsiteX93" fmla="*/ 325527 w 541325"/>
                <a:gd name="connsiteY93" fmla="*/ 0 h 303580"/>
                <a:gd name="connsiteX94" fmla="*/ 348692 w 541325"/>
                <a:gd name="connsiteY94" fmla="*/ 21336 h 303580"/>
                <a:gd name="connsiteX95" fmla="*/ 343205 w 541325"/>
                <a:gd name="connsiteY95" fmla="*/ 29261 h 303580"/>
                <a:gd name="connsiteX96" fmla="*/ 348082 w 541325"/>
                <a:gd name="connsiteY96" fmla="*/ 40843 h 303580"/>
                <a:gd name="connsiteX97" fmla="*/ 371856 w 541325"/>
                <a:gd name="connsiteY97" fmla="*/ 42672 h 3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41325" h="303580">
                  <a:moveTo>
                    <a:pt x="371856" y="42672"/>
                  </a:moveTo>
                  <a:lnTo>
                    <a:pt x="385877" y="59131"/>
                  </a:lnTo>
                  <a:lnTo>
                    <a:pt x="386487" y="66446"/>
                  </a:lnTo>
                  <a:lnTo>
                    <a:pt x="427330" y="79858"/>
                  </a:lnTo>
                  <a:lnTo>
                    <a:pt x="449276" y="73762"/>
                  </a:lnTo>
                  <a:lnTo>
                    <a:pt x="471221" y="91440"/>
                  </a:lnTo>
                  <a:lnTo>
                    <a:pt x="488900" y="90830"/>
                  </a:lnTo>
                  <a:lnTo>
                    <a:pt x="535839" y="103022"/>
                  </a:lnTo>
                  <a:lnTo>
                    <a:pt x="538277" y="114605"/>
                  </a:lnTo>
                  <a:lnTo>
                    <a:pt x="530352" y="134112"/>
                  </a:lnTo>
                  <a:lnTo>
                    <a:pt x="541325" y="155448"/>
                  </a:lnTo>
                  <a:lnTo>
                    <a:pt x="539496" y="168250"/>
                  </a:lnTo>
                  <a:lnTo>
                    <a:pt x="510236" y="170688"/>
                  </a:lnTo>
                  <a:lnTo>
                    <a:pt x="496824" y="181661"/>
                  </a:lnTo>
                  <a:lnTo>
                    <a:pt x="499263" y="198120"/>
                  </a:lnTo>
                  <a:lnTo>
                    <a:pt x="475488" y="201168"/>
                  </a:lnTo>
                  <a:lnTo>
                    <a:pt x="457200" y="213970"/>
                  </a:lnTo>
                  <a:lnTo>
                    <a:pt x="429159" y="215798"/>
                  </a:lnTo>
                  <a:lnTo>
                    <a:pt x="404775" y="230429"/>
                  </a:lnTo>
                  <a:lnTo>
                    <a:pt x="410871" y="254203"/>
                  </a:lnTo>
                  <a:lnTo>
                    <a:pt x="427940" y="263347"/>
                  </a:lnTo>
                  <a:lnTo>
                    <a:pt x="459029" y="260909"/>
                  </a:lnTo>
                  <a:lnTo>
                    <a:pt x="455372" y="274930"/>
                  </a:lnTo>
                  <a:lnTo>
                    <a:pt x="422453" y="281635"/>
                  </a:lnTo>
                  <a:lnTo>
                    <a:pt x="384048" y="303581"/>
                  </a:lnTo>
                  <a:lnTo>
                    <a:pt x="365151" y="295656"/>
                  </a:lnTo>
                  <a:lnTo>
                    <a:pt x="369418" y="277978"/>
                  </a:lnTo>
                  <a:lnTo>
                    <a:pt x="333452" y="266395"/>
                  </a:lnTo>
                  <a:lnTo>
                    <a:pt x="337719" y="259080"/>
                  </a:lnTo>
                  <a:lnTo>
                    <a:pt x="365760" y="246278"/>
                  </a:lnTo>
                  <a:lnTo>
                    <a:pt x="355397" y="237744"/>
                  </a:lnTo>
                  <a:lnTo>
                    <a:pt x="306020" y="227990"/>
                  </a:lnTo>
                  <a:lnTo>
                    <a:pt x="301143" y="213360"/>
                  </a:lnTo>
                  <a:lnTo>
                    <a:pt x="273711" y="218237"/>
                  </a:lnTo>
                  <a:lnTo>
                    <a:pt x="265786" y="239573"/>
                  </a:lnTo>
                  <a:lnTo>
                    <a:pt x="245669" y="267614"/>
                  </a:lnTo>
                  <a:lnTo>
                    <a:pt x="231039" y="260909"/>
                  </a:lnTo>
                  <a:lnTo>
                    <a:pt x="217018" y="267614"/>
                  </a:lnTo>
                  <a:lnTo>
                    <a:pt x="202388" y="260299"/>
                  </a:lnTo>
                  <a:lnTo>
                    <a:pt x="209703" y="256032"/>
                  </a:lnTo>
                  <a:lnTo>
                    <a:pt x="213360" y="243230"/>
                  </a:lnTo>
                  <a:lnTo>
                    <a:pt x="220066" y="230429"/>
                  </a:lnTo>
                  <a:lnTo>
                    <a:pt x="216408" y="223723"/>
                  </a:lnTo>
                  <a:lnTo>
                    <a:pt x="222504" y="220675"/>
                  </a:lnTo>
                  <a:lnTo>
                    <a:pt x="226162" y="226162"/>
                  </a:lnTo>
                  <a:lnTo>
                    <a:pt x="244450" y="227381"/>
                  </a:lnTo>
                  <a:lnTo>
                    <a:pt x="252375" y="224333"/>
                  </a:lnTo>
                  <a:lnTo>
                    <a:pt x="246279" y="220675"/>
                  </a:lnTo>
                  <a:lnTo>
                    <a:pt x="247498" y="214579"/>
                  </a:lnTo>
                  <a:lnTo>
                    <a:pt x="235306" y="204826"/>
                  </a:lnTo>
                  <a:lnTo>
                    <a:pt x="228600" y="188976"/>
                  </a:lnTo>
                  <a:lnTo>
                    <a:pt x="216408" y="182880"/>
                  </a:lnTo>
                  <a:lnTo>
                    <a:pt x="217018" y="170078"/>
                  </a:lnTo>
                  <a:lnTo>
                    <a:pt x="201168" y="159715"/>
                  </a:lnTo>
                  <a:lnTo>
                    <a:pt x="188976" y="157886"/>
                  </a:lnTo>
                  <a:lnTo>
                    <a:pt x="164592" y="146304"/>
                  </a:lnTo>
                  <a:lnTo>
                    <a:pt x="145085" y="149962"/>
                  </a:lnTo>
                  <a:lnTo>
                    <a:pt x="138380" y="155448"/>
                  </a:lnTo>
                  <a:lnTo>
                    <a:pt x="125578" y="155448"/>
                  </a:lnTo>
                  <a:lnTo>
                    <a:pt x="119482" y="164592"/>
                  </a:lnTo>
                  <a:lnTo>
                    <a:pt x="97536" y="168250"/>
                  </a:lnTo>
                  <a:lnTo>
                    <a:pt x="87783" y="174346"/>
                  </a:lnTo>
                  <a:lnTo>
                    <a:pt x="72543" y="164592"/>
                  </a:lnTo>
                  <a:lnTo>
                    <a:pt x="53036" y="164592"/>
                  </a:lnTo>
                  <a:lnTo>
                    <a:pt x="33528" y="160325"/>
                  </a:lnTo>
                  <a:lnTo>
                    <a:pt x="21336" y="168859"/>
                  </a:lnTo>
                  <a:lnTo>
                    <a:pt x="18288" y="158496"/>
                  </a:lnTo>
                  <a:lnTo>
                    <a:pt x="0" y="148133"/>
                  </a:lnTo>
                  <a:lnTo>
                    <a:pt x="4268" y="132893"/>
                  </a:lnTo>
                  <a:lnTo>
                    <a:pt x="11583" y="122530"/>
                  </a:lnTo>
                  <a:lnTo>
                    <a:pt x="18288" y="124968"/>
                  </a:lnTo>
                  <a:lnTo>
                    <a:pt x="8535" y="107899"/>
                  </a:lnTo>
                  <a:lnTo>
                    <a:pt x="31700" y="76200"/>
                  </a:lnTo>
                  <a:lnTo>
                    <a:pt x="45720" y="71933"/>
                  </a:lnTo>
                  <a:lnTo>
                    <a:pt x="47549" y="61570"/>
                  </a:lnTo>
                  <a:lnTo>
                    <a:pt x="28042" y="28651"/>
                  </a:lnTo>
                  <a:lnTo>
                    <a:pt x="42063" y="26822"/>
                  </a:lnTo>
                  <a:lnTo>
                    <a:pt x="56693" y="17069"/>
                  </a:lnTo>
                  <a:lnTo>
                    <a:pt x="79858" y="15850"/>
                  </a:lnTo>
                  <a:lnTo>
                    <a:pt x="109728" y="18898"/>
                  </a:lnTo>
                  <a:lnTo>
                    <a:pt x="144476" y="28042"/>
                  </a:lnTo>
                  <a:lnTo>
                    <a:pt x="168250" y="28651"/>
                  </a:lnTo>
                  <a:lnTo>
                    <a:pt x="179832" y="34138"/>
                  </a:lnTo>
                  <a:lnTo>
                    <a:pt x="190196" y="27432"/>
                  </a:lnTo>
                  <a:lnTo>
                    <a:pt x="199340" y="36576"/>
                  </a:lnTo>
                  <a:lnTo>
                    <a:pt x="225552" y="34747"/>
                  </a:lnTo>
                  <a:lnTo>
                    <a:pt x="238354" y="38405"/>
                  </a:lnTo>
                  <a:lnTo>
                    <a:pt x="236525" y="19507"/>
                  </a:lnTo>
                  <a:lnTo>
                    <a:pt x="244450" y="10973"/>
                  </a:lnTo>
                  <a:lnTo>
                    <a:pt x="269444" y="9144"/>
                  </a:lnTo>
                  <a:lnTo>
                    <a:pt x="280416" y="10363"/>
                  </a:lnTo>
                  <a:lnTo>
                    <a:pt x="286512" y="1829"/>
                  </a:lnTo>
                  <a:lnTo>
                    <a:pt x="295656" y="3658"/>
                  </a:lnTo>
                  <a:lnTo>
                    <a:pt x="325527" y="0"/>
                  </a:lnTo>
                  <a:lnTo>
                    <a:pt x="348692" y="21336"/>
                  </a:lnTo>
                  <a:lnTo>
                    <a:pt x="343205" y="29261"/>
                  </a:lnTo>
                  <a:lnTo>
                    <a:pt x="348082" y="40843"/>
                  </a:lnTo>
                  <a:lnTo>
                    <a:pt x="371856" y="4267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0" name="Forme libre : forme 219">
              <a:extLst>
                <a:ext uri="{FF2B5EF4-FFF2-40B4-BE49-F238E27FC236}">
                  <a16:creationId xmlns:a16="http://schemas.microsoft.com/office/drawing/2014/main" id="{A81B0BC9-2089-B422-6A8C-C0CF61602C86}"/>
                </a:ext>
              </a:extLst>
            </p:cNvPr>
            <p:cNvSpPr/>
            <p:nvPr/>
          </p:nvSpPr>
          <p:spPr>
            <a:xfrm>
              <a:off x="4096512" y="5595517"/>
              <a:ext cx="168859" cy="189585"/>
            </a:xfrm>
            <a:custGeom>
              <a:avLst/>
              <a:gdLst>
                <a:gd name="connsiteX0" fmla="*/ 168859 w 168859"/>
                <a:gd name="connsiteY0" fmla="*/ 143256 h 189585"/>
                <a:gd name="connsiteX1" fmla="*/ 159105 w 168859"/>
                <a:gd name="connsiteY1" fmla="*/ 168250 h 189585"/>
                <a:gd name="connsiteX2" fmla="*/ 126187 w 168859"/>
                <a:gd name="connsiteY2" fmla="*/ 189586 h 189585"/>
                <a:gd name="connsiteX3" fmla="*/ 100584 w 168859"/>
                <a:gd name="connsiteY3" fmla="*/ 181661 h 189585"/>
                <a:gd name="connsiteX4" fmla="*/ 83515 w 168859"/>
                <a:gd name="connsiteY4" fmla="*/ 185928 h 189585"/>
                <a:gd name="connsiteX5" fmla="*/ 49987 w 168859"/>
                <a:gd name="connsiteY5" fmla="*/ 169469 h 189585"/>
                <a:gd name="connsiteX6" fmla="*/ 28041 w 168859"/>
                <a:gd name="connsiteY6" fmla="*/ 170688 h 189585"/>
                <a:gd name="connsiteX7" fmla="*/ 4267 w 168859"/>
                <a:gd name="connsiteY7" fmla="*/ 148743 h 189585"/>
                <a:gd name="connsiteX8" fmla="*/ 1829 w 168859"/>
                <a:gd name="connsiteY8" fmla="*/ 123749 h 189585"/>
                <a:gd name="connsiteX9" fmla="*/ 7315 w 168859"/>
                <a:gd name="connsiteY9" fmla="*/ 115215 h 189585"/>
                <a:gd name="connsiteX10" fmla="*/ 0 w 168859"/>
                <a:gd name="connsiteY10" fmla="*/ 76200 h 189585"/>
                <a:gd name="connsiteX11" fmla="*/ 2439 w 168859"/>
                <a:gd name="connsiteY11" fmla="*/ 35967 h 189585"/>
                <a:gd name="connsiteX12" fmla="*/ 5487 w 168859"/>
                <a:gd name="connsiteY12" fmla="*/ 4267 h 189585"/>
                <a:gd name="connsiteX13" fmla="*/ 26213 w 168859"/>
                <a:gd name="connsiteY13" fmla="*/ 0 h 189585"/>
                <a:gd name="connsiteX14" fmla="*/ 64617 w 168859"/>
                <a:gd name="connsiteY14" fmla="*/ 30480 h 189585"/>
                <a:gd name="connsiteX15" fmla="*/ 76200 w 168859"/>
                <a:gd name="connsiteY15" fmla="*/ 29261 h 189585"/>
                <a:gd name="connsiteX16" fmla="*/ 114605 w 168859"/>
                <a:gd name="connsiteY16" fmla="*/ 54255 h 189585"/>
                <a:gd name="connsiteX17" fmla="*/ 143865 w 168859"/>
                <a:gd name="connsiteY17" fmla="*/ 76200 h 189585"/>
                <a:gd name="connsiteX18" fmla="*/ 167031 w 168859"/>
                <a:gd name="connsiteY18" fmla="*/ 102413 h 189585"/>
                <a:gd name="connsiteX19" fmla="*/ 156057 w 168859"/>
                <a:gd name="connsiteY19" fmla="*/ 121311 h 189585"/>
                <a:gd name="connsiteX20" fmla="*/ 168859 w 168859"/>
                <a:gd name="connsiteY20" fmla="*/ 143256 h 1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859" h="189585">
                  <a:moveTo>
                    <a:pt x="168859" y="143256"/>
                  </a:moveTo>
                  <a:lnTo>
                    <a:pt x="159105" y="168250"/>
                  </a:lnTo>
                  <a:lnTo>
                    <a:pt x="126187" y="189586"/>
                  </a:lnTo>
                  <a:lnTo>
                    <a:pt x="100584" y="181661"/>
                  </a:lnTo>
                  <a:lnTo>
                    <a:pt x="83515" y="185928"/>
                  </a:lnTo>
                  <a:lnTo>
                    <a:pt x="49987" y="169469"/>
                  </a:lnTo>
                  <a:lnTo>
                    <a:pt x="28041" y="170688"/>
                  </a:lnTo>
                  <a:lnTo>
                    <a:pt x="4267" y="148743"/>
                  </a:lnTo>
                  <a:lnTo>
                    <a:pt x="1829" y="123749"/>
                  </a:lnTo>
                  <a:lnTo>
                    <a:pt x="7315" y="115215"/>
                  </a:lnTo>
                  <a:lnTo>
                    <a:pt x="0" y="76200"/>
                  </a:lnTo>
                  <a:lnTo>
                    <a:pt x="2439" y="35967"/>
                  </a:lnTo>
                  <a:lnTo>
                    <a:pt x="5487" y="4267"/>
                  </a:lnTo>
                  <a:lnTo>
                    <a:pt x="26213" y="0"/>
                  </a:lnTo>
                  <a:lnTo>
                    <a:pt x="64617" y="30480"/>
                  </a:lnTo>
                  <a:lnTo>
                    <a:pt x="76200" y="29261"/>
                  </a:lnTo>
                  <a:lnTo>
                    <a:pt x="114605" y="54255"/>
                  </a:lnTo>
                  <a:lnTo>
                    <a:pt x="143865" y="76200"/>
                  </a:lnTo>
                  <a:lnTo>
                    <a:pt x="167031" y="102413"/>
                  </a:lnTo>
                  <a:lnTo>
                    <a:pt x="156057" y="121311"/>
                  </a:lnTo>
                  <a:lnTo>
                    <a:pt x="168859" y="14325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1" name="Forme libre : forme 220">
              <a:extLst>
                <a:ext uri="{FF2B5EF4-FFF2-40B4-BE49-F238E27FC236}">
                  <a16:creationId xmlns:a16="http://schemas.microsoft.com/office/drawing/2014/main" id="{0F442497-8DC4-C93B-11B2-45BEDBCE2FC8}"/>
                </a:ext>
              </a:extLst>
            </p:cNvPr>
            <p:cNvSpPr/>
            <p:nvPr/>
          </p:nvSpPr>
          <p:spPr>
            <a:xfrm>
              <a:off x="7745577" y="2636519"/>
              <a:ext cx="583997" cy="327355"/>
            </a:xfrm>
            <a:custGeom>
              <a:avLst/>
              <a:gdLst>
                <a:gd name="connsiteX0" fmla="*/ 500481 w 583997"/>
                <a:gd name="connsiteY0" fmla="*/ 128016 h 327355"/>
                <a:gd name="connsiteX1" fmla="*/ 510845 w 583997"/>
                <a:gd name="connsiteY1" fmla="*/ 131674 h 327355"/>
                <a:gd name="connsiteX2" fmla="*/ 492557 w 583997"/>
                <a:gd name="connsiteY2" fmla="*/ 156667 h 327355"/>
                <a:gd name="connsiteX3" fmla="*/ 520599 w 583997"/>
                <a:gd name="connsiteY3" fmla="*/ 171298 h 327355"/>
                <a:gd name="connsiteX4" fmla="*/ 540105 w 583997"/>
                <a:gd name="connsiteY4" fmla="*/ 161544 h 327355"/>
                <a:gd name="connsiteX5" fmla="*/ 583997 w 583997"/>
                <a:gd name="connsiteY5" fmla="*/ 182270 h 327355"/>
                <a:gd name="connsiteX6" fmla="*/ 551688 w 583997"/>
                <a:gd name="connsiteY6" fmla="*/ 210312 h 327355"/>
                <a:gd name="connsiteX7" fmla="*/ 526695 w 583997"/>
                <a:gd name="connsiteY7" fmla="*/ 206654 h 327355"/>
                <a:gd name="connsiteX8" fmla="*/ 513893 w 583997"/>
                <a:gd name="connsiteY8" fmla="*/ 207264 h 327355"/>
                <a:gd name="connsiteX9" fmla="*/ 505968 w 583997"/>
                <a:gd name="connsiteY9" fmla="*/ 196901 h 327355"/>
                <a:gd name="connsiteX10" fmla="*/ 507188 w 583997"/>
                <a:gd name="connsiteY10" fmla="*/ 178613 h 327355"/>
                <a:gd name="connsiteX11" fmla="*/ 467564 w 583997"/>
                <a:gd name="connsiteY11" fmla="*/ 187757 h 327355"/>
                <a:gd name="connsiteX12" fmla="*/ 464516 w 583997"/>
                <a:gd name="connsiteY12" fmla="*/ 212750 h 327355"/>
                <a:gd name="connsiteX13" fmla="*/ 455372 w 583997"/>
                <a:gd name="connsiteY13" fmla="*/ 234086 h 327355"/>
                <a:gd name="connsiteX14" fmla="*/ 428549 w 583997"/>
                <a:gd name="connsiteY14" fmla="*/ 232258 h 327355"/>
                <a:gd name="connsiteX15" fmla="*/ 424892 w 583997"/>
                <a:gd name="connsiteY15" fmla="*/ 249326 h 327355"/>
                <a:gd name="connsiteX16" fmla="*/ 450495 w 583997"/>
                <a:gd name="connsiteY16" fmla="*/ 258470 h 327355"/>
                <a:gd name="connsiteX17" fmla="*/ 465125 w 583997"/>
                <a:gd name="connsiteY17" fmla="*/ 287731 h 327355"/>
                <a:gd name="connsiteX18" fmla="*/ 457200 w 583997"/>
                <a:gd name="connsiteY18" fmla="*/ 327355 h 327355"/>
                <a:gd name="connsiteX19" fmla="*/ 430988 w 583997"/>
                <a:gd name="connsiteY19" fmla="*/ 318821 h 327355"/>
                <a:gd name="connsiteX20" fmla="*/ 412700 w 583997"/>
                <a:gd name="connsiteY20" fmla="*/ 318821 h 327355"/>
                <a:gd name="connsiteX21" fmla="*/ 407823 w 583997"/>
                <a:gd name="connsiteY21" fmla="*/ 295046 h 327355"/>
                <a:gd name="connsiteX22" fmla="*/ 360884 w 583997"/>
                <a:gd name="connsiteY22" fmla="*/ 277978 h 327355"/>
                <a:gd name="connsiteX23" fmla="*/ 322479 w 583997"/>
                <a:gd name="connsiteY23" fmla="*/ 259080 h 327355"/>
                <a:gd name="connsiteX24" fmla="*/ 296876 w 583997"/>
                <a:gd name="connsiteY24" fmla="*/ 240792 h 327355"/>
                <a:gd name="connsiteX25" fmla="*/ 253593 w 583997"/>
                <a:gd name="connsiteY25" fmla="*/ 213970 h 327355"/>
                <a:gd name="connsiteX26" fmla="*/ 227381 w 583997"/>
                <a:gd name="connsiteY26" fmla="*/ 173736 h 327355"/>
                <a:gd name="connsiteX27" fmla="*/ 214580 w 583997"/>
                <a:gd name="connsiteY27" fmla="*/ 166421 h 327355"/>
                <a:gd name="connsiteX28" fmla="*/ 181052 w 583997"/>
                <a:gd name="connsiteY28" fmla="*/ 168250 h 327355"/>
                <a:gd name="connsiteX29" fmla="*/ 167031 w 583997"/>
                <a:gd name="connsiteY29" fmla="*/ 160325 h 327355"/>
                <a:gd name="connsiteX30" fmla="*/ 155448 w 583997"/>
                <a:gd name="connsiteY30" fmla="*/ 129845 h 327355"/>
                <a:gd name="connsiteX31" fmla="*/ 107289 w 583997"/>
                <a:gd name="connsiteY31" fmla="*/ 109118 h 327355"/>
                <a:gd name="connsiteX32" fmla="*/ 86564 w 583997"/>
                <a:gd name="connsiteY32" fmla="*/ 131674 h 327355"/>
                <a:gd name="connsiteX33" fmla="*/ 63399 w 583997"/>
                <a:gd name="connsiteY33" fmla="*/ 145085 h 327355"/>
                <a:gd name="connsiteX34" fmla="*/ 73761 w 583997"/>
                <a:gd name="connsiteY34" fmla="*/ 164592 h 327355"/>
                <a:gd name="connsiteX35" fmla="*/ 37796 w 583997"/>
                <a:gd name="connsiteY35" fmla="*/ 165202 h 327355"/>
                <a:gd name="connsiteX36" fmla="*/ 0 w 583997"/>
                <a:gd name="connsiteY36" fmla="*/ 22555 h 327355"/>
                <a:gd name="connsiteX37" fmla="*/ 73152 w 583997"/>
                <a:gd name="connsiteY37" fmla="*/ 0 h 327355"/>
                <a:gd name="connsiteX38" fmla="*/ 79857 w 583997"/>
                <a:gd name="connsiteY38" fmla="*/ 3048 h 327355"/>
                <a:gd name="connsiteX39" fmla="*/ 135941 w 583997"/>
                <a:gd name="connsiteY39" fmla="*/ 30480 h 327355"/>
                <a:gd name="connsiteX40" fmla="*/ 165201 w 583997"/>
                <a:gd name="connsiteY40" fmla="*/ 45110 h 327355"/>
                <a:gd name="connsiteX41" fmla="*/ 205436 w 583997"/>
                <a:gd name="connsiteY41" fmla="*/ 79858 h 327355"/>
                <a:gd name="connsiteX42" fmla="*/ 240183 w 583997"/>
                <a:gd name="connsiteY42" fmla="*/ 74371 h 327355"/>
                <a:gd name="connsiteX43" fmla="*/ 292608 w 583997"/>
                <a:gd name="connsiteY43" fmla="*/ 71323 h 327355"/>
                <a:gd name="connsiteX44" fmla="*/ 338937 w 583997"/>
                <a:gd name="connsiteY44" fmla="*/ 99365 h 327355"/>
                <a:gd name="connsiteX45" fmla="*/ 348081 w 583997"/>
                <a:gd name="connsiteY45" fmla="*/ 138379 h 327355"/>
                <a:gd name="connsiteX46" fmla="*/ 363932 w 583997"/>
                <a:gd name="connsiteY46" fmla="*/ 138989 h 327355"/>
                <a:gd name="connsiteX47" fmla="*/ 379172 w 583997"/>
                <a:gd name="connsiteY47" fmla="*/ 170688 h 327355"/>
                <a:gd name="connsiteX48" fmla="*/ 420015 w 583997"/>
                <a:gd name="connsiteY48" fmla="*/ 171907 h 327355"/>
                <a:gd name="connsiteX49" fmla="*/ 434036 w 583997"/>
                <a:gd name="connsiteY49" fmla="*/ 190195 h 327355"/>
                <a:gd name="connsiteX50" fmla="*/ 446228 w 583997"/>
                <a:gd name="connsiteY50" fmla="*/ 190195 h 327355"/>
                <a:gd name="connsiteX51" fmla="*/ 451713 w 583997"/>
                <a:gd name="connsiteY51" fmla="*/ 162154 h 327355"/>
                <a:gd name="connsiteX52" fmla="*/ 484632 w 583997"/>
                <a:gd name="connsiteY52" fmla="*/ 135331 h 327355"/>
                <a:gd name="connsiteX53" fmla="*/ 500481 w 583997"/>
                <a:gd name="connsiteY53" fmla="*/ 128016 h 32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3997" h="327355">
                  <a:moveTo>
                    <a:pt x="500481" y="128016"/>
                  </a:moveTo>
                  <a:lnTo>
                    <a:pt x="510845" y="131674"/>
                  </a:lnTo>
                  <a:lnTo>
                    <a:pt x="492557" y="156667"/>
                  </a:lnTo>
                  <a:lnTo>
                    <a:pt x="520599" y="171298"/>
                  </a:lnTo>
                  <a:lnTo>
                    <a:pt x="540105" y="161544"/>
                  </a:lnTo>
                  <a:lnTo>
                    <a:pt x="583997" y="182270"/>
                  </a:lnTo>
                  <a:lnTo>
                    <a:pt x="551688" y="210312"/>
                  </a:lnTo>
                  <a:lnTo>
                    <a:pt x="526695" y="206654"/>
                  </a:lnTo>
                  <a:lnTo>
                    <a:pt x="513893" y="207264"/>
                  </a:lnTo>
                  <a:lnTo>
                    <a:pt x="505968" y="196901"/>
                  </a:lnTo>
                  <a:lnTo>
                    <a:pt x="507188" y="178613"/>
                  </a:lnTo>
                  <a:lnTo>
                    <a:pt x="467564" y="187757"/>
                  </a:lnTo>
                  <a:lnTo>
                    <a:pt x="464516" y="212750"/>
                  </a:lnTo>
                  <a:lnTo>
                    <a:pt x="455372" y="234086"/>
                  </a:lnTo>
                  <a:lnTo>
                    <a:pt x="428549" y="232258"/>
                  </a:lnTo>
                  <a:lnTo>
                    <a:pt x="424892" y="249326"/>
                  </a:lnTo>
                  <a:lnTo>
                    <a:pt x="450495" y="258470"/>
                  </a:lnTo>
                  <a:lnTo>
                    <a:pt x="465125" y="287731"/>
                  </a:lnTo>
                  <a:lnTo>
                    <a:pt x="457200" y="327355"/>
                  </a:lnTo>
                  <a:lnTo>
                    <a:pt x="430988" y="318821"/>
                  </a:lnTo>
                  <a:lnTo>
                    <a:pt x="412700" y="318821"/>
                  </a:lnTo>
                  <a:lnTo>
                    <a:pt x="407823" y="295046"/>
                  </a:lnTo>
                  <a:lnTo>
                    <a:pt x="360884" y="277978"/>
                  </a:lnTo>
                  <a:lnTo>
                    <a:pt x="322479" y="259080"/>
                  </a:lnTo>
                  <a:lnTo>
                    <a:pt x="296876" y="240792"/>
                  </a:lnTo>
                  <a:lnTo>
                    <a:pt x="253593" y="213970"/>
                  </a:lnTo>
                  <a:lnTo>
                    <a:pt x="227381" y="173736"/>
                  </a:lnTo>
                  <a:lnTo>
                    <a:pt x="214580" y="166421"/>
                  </a:lnTo>
                  <a:lnTo>
                    <a:pt x="181052" y="168250"/>
                  </a:lnTo>
                  <a:lnTo>
                    <a:pt x="167031" y="160325"/>
                  </a:lnTo>
                  <a:lnTo>
                    <a:pt x="155448" y="129845"/>
                  </a:lnTo>
                  <a:lnTo>
                    <a:pt x="107289" y="109118"/>
                  </a:lnTo>
                  <a:lnTo>
                    <a:pt x="86564" y="131674"/>
                  </a:lnTo>
                  <a:lnTo>
                    <a:pt x="63399" y="145085"/>
                  </a:lnTo>
                  <a:lnTo>
                    <a:pt x="73761" y="164592"/>
                  </a:lnTo>
                  <a:lnTo>
                    <a:pt x="37796" y="165202"/>
                  </a:lnTo>
                  <a:lnTo>
                    <a:pt x="0" y="22555"/>
                  </a:lnTo>
                  <a:lnTo>
                    <a:pt x="73152" y="0"/>
                  </a:lnTo>
                  <a:lnTo>
                    <a:pt x="79857" y="3048"/>
                  </a:lnTo>
                  <a:lnTo>
                    <a:pt x="135941" y="30480"/>
                  </a:lnTo>
                  <a:lnTo>
                    <a:pt x="165201" y="45110"/>
                  </a:lnTo>
                  <a:lnTo>
                    <a:pt x="205436" y="79858"/>
                  </a:lnTo>
                  <a:lnTo>
                    <a:pt x="240183" y="74371"/>
                  </a:lnTo>
                  <a:lnTo>
                    <a:pt x="292608" y="71323"/>
                  </a:lnTo>
                  <a:lnTo>
                    <a:pt x="338937" y="99365"/>
                  </a:lnTo>
                  <a:lnTo>
                    <a:pt x="348081" y="138379"/>
                  </a:lnTo>
                  <a:lnTo>
                    <a:pt x="363932" y="138989"/>
                  </a:lnTo>
                  <a:lnTo>
                    <a:pt x="379172" y="170688"/>
                  </a:lnTo>
                  <a:lnTo>
                    <a:pt x="420015" y="171907"/>
                  </a:lnTo>
                  <a:lnTo>
                    <a:pt x="434036" y="190195"/>
                  </a:lnTo>
                  <a:lnTo>
                    <a:pt x="446228" y="190195"/>
                  </a:lnTo>
                  <a:lnTo>
                    <a:pt x="451713" y="162154"/>
                  </a:lnTo>
                  <a:lnTo>
                    <a:pt x="484632" y="135331"/>
                  </a:lnTo>
                  <a:lnTo>
                    <a:pt x="500481" y="12801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2" name="Forme libre : forme 221">
              <a:extLst>
                <a:ext uri="{FF2B5EF4-FFF2-40B4-BE49-F238E27FC236}">
                  <a16:creationId xmlns:a16="http://schemas.microsoft.com/office/drawing/2014/main" id="{3F726C35-0621-97D7-0BCA-224957352E7F}"/>
                </a:ext>
              </a:extLst>
            </p:cNvPr>
            <p:cNvSpPr/>
            <p:nvPr/>
          </p:nvSpPr>
          <p:spPr>
            <a:xfrm>
              <a:off x="3488740" y="3941063"/>
              <a:ext cx="465734" cy="448056"/>
            </a:xfrm>
            <a:custGeom>
              <a:avLst/>
              <a:gdLst>
                <a:gd name="connsiteX0" fmla="*/ 465735 w 465734"/>
                <a:gd name="connsiteY0" fmla="*/ 148742 h 448056"/>
                <a:gd name="connsiteX1" fmla="*/ 437083 w 465734"/>
                <a:gd name="connsiteY1" fmla="*/ 171907 h 448056"/>
                <a:gd name="connsiteX2" fmla="*/ 434035 w 465734"/>
                <a:gd name="connsiteY2" fmla="*/ 185928 h 448056"/>
                <a:gd name="connsiteX3" fmla="*/ 445008 w 465734"/>
                <a:gd name="connsiteY3" fmla="*/ 200558 h 448056"/>
                <a:gd name="connsiteX4" fmla="*/ 436474 w 465734"/>
                <a:gd name="connsiteY4" fmla="*/ 207873 h 448056"/>
                <a:gd name="connsiteX5" fmla="*/ 415138 w 465734"/>
                <a:gd name="connsiteY5" fmla="*/ 213969 h 448056"/>
                <a:gd name="connsiteX6" fmla="*/ 415138 w 465734"/>
                <a:gd name="connsiteY6" fmla="*/ 232257 h 448056"/>
                <a:gd name="connsiteX7" fmla="*/ 405384 w 465734"/>
                <a:gd name="connsiteY7" fmla="*/ 243230 h 448056"/>
                <a:gd name="connsiteX8" fmla="*/ 427939 w 465734"/>
                <a:gd name="connsiteY8" fmla="*/ 272491 h 448056"/>
                <a:gd name="connsiteX9" fmla="*/ 432207 w 465734"/>
                <a:gd name="connsiteY9" fmla="*/ 283464 h 448056"/>
                <a:gd name="connsiteX10" fmla="*/ 419405 w 465734"/>
                <a:gd name="connsiteY10" fmla="*/ 298704 h 448056"/>
                <a:gd name="connsiteX11" fmla="*/ 380391 w 465734"/>
                <a:gd name="connsiteY11" fmla="*/ 313334 h 448056"/>
                <a:gd name="connsiteX12" fmla="*/ 355397 w 465734"/>
                <a:gd name="connsiteY12" fmla="*/ 319430 h 448056"/>
                <a:gd name="connsiteX13" fmla="*/ 345034 w 465734"/>
                <a:gd name="connsiteY13" fmla="*/ 328574 h 448056"/>
                <a:gd name="connsiteX14" fmla="*/ 317602 w 465734"/>
                <a:gd name="connsiteY14" fmla="*/ 318821 h 448056"/>
                <a:gd name="connsiteX15" fmla="*/ 292608 w 465734"/>
                <a:gd name="connsiteY15" fmla="*/ 313944 h 448056"/>
                <a:gd name="connsiteX16" fmla="*/ 285903 w 465734"/>
                <a:gd name="connsiteY16" fmla="*/ 317601 h 448056"/>
                <a:gd name="connsiteX17" fmla="*/ 301143 w 465734"/>
                <a:gd name="connsiteY17" fmla="*/ 327355 h 448056"/>
                <a:gd name="connsiteX18" fmla="*/ 299314 w 465734"/>
                <a:gd name="connsiteY18" fmla="*/ 353568 h 448056"/>
                <a:gd name="connsiteX19" fmla="*/ 303581 w 465734"/>
                <a:gd name="connsiteY19" fmla="*/ 378561 h 448056"/>
                <a:gd name="connsiteX20" fmla="*/ 332842 w 465734"/>
                <a:gd name="connsiteY20" fmla="*/ 381609 h 448056"/>
                <a:gd name="connsiteX21" fmla="*/ 334671 w 465734"/>
                <a:gd name="connsiteY21" fmla="*/ 390144 h 448056"/>
                <a:gd name="connsiteX22" fmla="*/ 309677 w 465734"/>
                <a:gd name="connsiteY22" fmla="*/ 401117 h 448056"/>
                <a:gd name="connsiteX23" fmla="*/ 305410 w 465734"/>
                <a:gd name="connsiteY23" fmla="*/ 417576 h 448056"/>
                <a:gd name="connsiteX24" fmla="*/ 290779 w 465734"/>
                <a:gd name="connsiteY24" fmla="*/ 424281 h 448056"/>
                <a:gd name="connsiteX25" fmla="*/ 265176 w 465734"/>
                <a:gd name="connsiteY25" fmla="*/ 433425 h 448056"/>
                <a:gd name="connsiteX26" fmla="*/ 258471 w 465734"/>
                <a:gd name="connsiteY26" fmla="*/ 445617 h 448056"/>
                <a:gd name="connsiteX27" fmla="*/ 231648 w 465734"/>
                <a:gd name="connsiteY27" fmla="*/ 448056 h 448056"/>
                <a:gd name="connsiteX28" fmla="*/ 212751 w 465734"/>
                <a:gd name="connsiteY28" fmla="*/ 427329 h 448056"/>
                <a:gd name="connsiteX29" fmla="*/ 202997 w 465734"/>
                <a:gd name="connsiteY29" fmla="*/ 388315 h 448056"/>
                <a:gd name="connsiteX30" fmla="*/ 193853 w 465734"/>
                <a:gd name="connsiteY30" fmla="*/ 374294 h 448056"/>
                <a:gd name="connsiteX31" fmla="*/ 181661 w 465734"/>
                <a:gd name="connsiteY31" fmla="*/ 365760 h 448056"/>
                <a:gd name="connsiteX32" fmla="*/ 199339 w 465734"/>
                <a:gd name="connsiteY32" fmla="*/ 346253 h 448056"/>
                <a:gd name="connsiteX33" fmla="*/ 198120 w 465734"/>
                <a:gd name="connsiteY33" fmla="*/ 337718 h 448056"/>
                <a:gd name="connsiteX34" fmla="*/ 188976 w 465734"/>
                <a:gd name="connsiteY34" fmla="*/ 326136 h 448056"/>
                <a:gd name="connsiteX35" fmla="*/ 182271 w 465734"/>
                <a:gd name="connsiteY35" fmla="*/ 299923 h 448056"/>
                <a:gd name="connsiteX36" fmla="*/ 185928 w 465734"/>
                <a:gd name="connsiteY36" fmla="*/ 271881 h 448056"/>
                <a:gd name="connsiteX37" fmla="*/ 193853 w 465734"/>
                <a:gd name="connsiteY37" fmla="*/ 258470 h 448056"/>
                <a:gd name="connsiteX38" fmla="*/ 201168 w 465734"/>
                <a:gd name="connsiteY38" fmla="*/ 237744 h 448056"/>
                <a:gd name="connsiteX39" fmla="*/ 188976 w 465734"/>
                <a:gd name="connsiteY39" fmla="*/ 231038 h 448056"/>
                <a:gd name="connsiteX40" fmla="*/ 169469 w 465734"/>
                <a:gd name="connsiteY40" fmla="*/ 235305 h 448056"/>
                <a:gd name="connsiteX41" fmla="*/ 144475 w 465734"/>
                <a:gd name="connsiteY41" fmla="*/ 233477 h 448056"/>
                <a:gd name="connsiteX42" fmla="*/ 130455 w 465734"/>
                <a:gd name="connsiteY42" fmla="*/ 237744 h 448056"/>
                <a:gd name="connsiteX43" fmla="*/ 107290 w 465734"/>
                <a:gd name="connsiteY43" fmla="*/ 203606 h 448056"/>
                <a:gd name="connsiteX44" fmla="*/ 87173 w 465734"/>
                <a:gd name="connsiteY44" fmla="*/ 198729 h 448056"/>
                <a:gd name="connsiteX45" fmla="*/ 42672 w 465734"/>
                <a:gd name="connsiteY45" fmla="*/ 202387 h 448056"/>
                <a:gd name="connsiteX46" fmla="*/ 35357 w 465734"/>
                <a:gd name="connsiteY46" fmla="*/ 188976 h 448056"/>
                <a:gd name="connsiteX47" fmla="*/ 26823 w 465734"/>
                <a:gd name="connsiteY47" fmla="*/ 185928 h 448056"/>
                <a:gd name="connsiteX48" fmla="*/ 26213 w 465734"/>
                <a:gd name="connsiteY48" fmla="*/ 177393 h 448056"/>
                <a:gd name="connsiteX49" fmla="*/ 30480 w 465734"/>
                <a:gd name="connsiteY49" fmla="*/ 162763 h 448056"/>
                <a:gd name="connsiteX50" fmla="*/ 28651 w 465734"/>
                <a:gd name="connsiteY50" fmla="*/ 147523 h 448056"/>
                <a:gd name="connsiteX51" fmla="*/ 21336 w 465734"/>
                <a:gd name="connsiteY51" fmla="*/ 138379 h 448056"/>
                <a:gd name="connsiteX52" fmla="*/ 17679 w 465734"/>
                <a:gd name="connsiteY52" fmla="*/ 120701 h 448056"/>
                <a:gd name="connsiteX53" fmla="*/ 0 w 465734"/>
                <a:gd name="connsiteY53" fmla="*/ 118262 h 448056"/>
                <a:gd name="connsiteX54" fmla="*/ 10973 w 465734"/>
                <a:gd name="connsiteY54" fmla="*/ 95097 h 448056"/>
                <a:gd name="connsiteX55" fmla="*/ 16459 w 465734"/>
                <a:gd name="connsiteY55" fmla="*/ 67056 h 448056"/>
                <a:gd name="connsiteX56" fmla="*/ 27432 w 465734"/>
                <a:gd name="connsiteY56" fmla="*/ 52425 h 448056"/>
                <a:gd name="connsiteX57" fmla="*/ 41453 w 465734"/>
                <a:gd name="connsiteY57" fmla="*/ 41453 h 448056"/>
                <a:gd name="connsiteX58" fmla="*/ 51207 w 465734"/>
                <a:gd name="connsiteY58" fmla="*/ 21945 h 448056"/>
                <a:gd name="connsiteX59" fmla="*/ 73762 w 465734"/>
                <a:gd name="connsiteY59" fmla="*/ 15240 h 448056"/>
                <a:gd name="connsiteX60" fmla="*/ 72543 w 465734"/>
                <a:gd name="connsiteY60" fmla="*/ 24384 h 448056"/>
                <a:gd name="connsiteX61" fmla="*/ 51816 w 465734"/>
                <a:gd name="connsiteY61" fmla="*/ 29261 h 448056"/>
                <a:gd name="connsiteX62" fmla="*/ 62179 w 465734"/>
                <a:gd name="connsiteY62" fmla="*/ 46939 h 448056"/>
                <a:gd name="connsiteX63" fmla="*/ 60351 w 465734"/>
                <a:gd name="connsiteY63" fmla="*/ 67665 h 448056"/>
                <a:gd name="connsiteX64" fmla="*/ 43891 w 465734"/>
                <a:gd name="connsiteY64" fmla="*/ 90221 h 448056"/>
                <a:gd name="connsiteX65" fmla="*/ 55474 w 465734"/>
                <a:gd name="connsiteY65" fmla="*/ 121310 h 448056"/>
                <a:gd name="connsiteX66" fmla="*/ 70714 w 465734"/>
                <a:gd name="connsiteY66" fmla="*/ 118872 h 448056"/>
                <a:gd name="connsiteX67" fmla="*/ 79858 w 465734"/>
                <a:gd name="connsiteY67" fmla="*/ 90221 h 448056"/>
                <a:gd name="connsiteX68" fmla="*/ 69495 w 465734"/>
                <a:gd name="connsiteY68" fmla="*/ 76809 h 448056"/>
                <a:gd name="connsiteX69" fmla="*/ 69495 w 465734"/>
                <a:gd name="connsiteY69" fmla="*/ 46939 h 448056"/>
                <a:gd name="connsiteX70" fmla="*/ 113386 w 465734"/>
                <a:gd name="connsiteY70" fmla="*/ 31089 h 448056"/>
                <a:gd name="connsiteX71" fmla="*/ 109728 w 465734"/>
                <a:gd name="connsiteY71" fmla="*/ 12801 h 448056"/>
                <a:gd name="connsiteX72" fmla="*/ 122530 w 465734"/>
                <a:gd name="connsiteY72" fmla="*/ 0 h 448056"/>
                <a:gd name="connsiteX73" fmla="*/ 132893 w 465734"/>
                <a:gd name="connsiteY73" fmla="*/ 28041 h 448056"/>
                <a:gd name="connsiteX74" fmla="*/ 157277 w 465734"/>
                <a:gd name="connsiteY74" fmla="*/ 28651 h 448056"/>
                <a:gd name="connsiteX75" fmla="*/ 178003 w 465734"/>
                <a:gd name="connsiteY75" fmla="*/ 49987 h 448056"/>
                <a:gd name="connsiteX76" fmla="*/ 179223 w 465734"/>
                <a:gd name="connsiteY76" fmla="*/ 63398 h 448056"/>
                <a:gd name="connsiteX77" fmla="*/ 209703 w 465734"/>
                <a:gd name="connsiteY77" fmla="*/ 63398 h 448056"/>
                <a:gd name="connsiteX78" fmla="*/ 246888 w 465734"/>
                <a:gd name="connsiteY78" fmla="*/ 59741 h 448056"/>
                <a:gd name="connsiteX79" fmla="*/ 265786 w 465734"/>
                <a:gd name="connsiteY79" fmla="*/ 76809 h 448056"/>
                <a:gd name="connsiteX80" fmla="*/ 291389 w 465734"/>
                <a:gd name="connsiteY80" fmla="*/ 81686 h 448056"/>
                <a:gd name="connsiteX81" fmla="*/ 311506 w 465734"/>
                <a:gd name="connsiteY81" fmla="*/ 69494 h 448056"/>
                <a:gd name="connsiteX82" fmla="*/ 312115 w 465734"/>
                <a:gd name="connsiteY82" fmla="*/ 59741 h 448056"/>
                <a:gd name="connsiteX83" fmla="*/ 355397 w 465734"/>
                <a:gd name="connsiteY83" fmla="*/ 57302 h 448056"/>
                <a:gd name="connsiteX84" fmla="*/ 396240 w 465734"/>
                <a:gd name="connsiteY84" fmla="*/ 56693 h 448056"/>
                <a:gd name="connsiteX85" fmla="*/ 366370 w 465734"/>
                <a:gd name="connsiteY85" fmla="*/ 68275 h 448056"/>
                <a:gd name="connsiteX86" fmla="*/ 377343 w 465734"/>
                <a:gd name="connsiteY86" fmla="*/ 87173 h 448056"/>
                <a:gd name="connsiteX87" fmla="*/ 404775 w 465734"/>
                <a:gd name="connsiteY87" fmla="*/ 89611 h 448056"/>
                <a:gd name="connsiteX88" fmla="*/ 430378 w 465734"/>
                <a:gd name="connsiteY88" fmla="*/ 109118 h 448056"/>
                <a:gd name="connsiteX89" fmla="*/ 434645 w 465734"/>
                <a:gd name="connsiteY89" fmla="*/ 140208 h 448056"/>
                <a:gd name="connsiteX90" fmla="*/ 452323 w 465734"/>
                <a:gd name="connsiteY90" fmla="*/ 139598 h 448056"/>
                <a:gd name="connsiteX91" fmla="*/ 465735 w 465734"/>
                <a:gd name="connsiteY91" fmla="*/ 14874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65734" h="448056">
                  <a:moveTo>
                    <a:pt x="465735" y="148742"/>
                  </a:moveTo>
                  <a:lnTo>
                    <a:pt x="437083" y="171907"/>
                  </a:lnTo>
                  <a:lnTo>
                    <a:pt x="434035" y="185928"/>
                  </a:lnTo>
                  <a:lnTo>
                    <a:pt x="445008" y="200558"/>
                  </a:lnTo>
                  <a:lnTo>
                    <a:pt x="436474" y="207873"/>
                  </a:lnTo>
                  <a:lnTo>
                    <a:pt x="415138" y="213969"/>
                  </a:lnTo>
                  <a:lnTo>
                    <a:pt x="415138" y="232257"/>
                  </a:lnTo>
                  <a:lnTo>
                    <a:pt x="405384" y="243230"/>
                  </a:lnTo>
                  <a:lnTo>
                    <a:pt x="427939" y="272491"/>
                  </a:lnTo>
                  <a:lnTo>
                    <a:pt x="432207" y="283464"/>
                  </a:lnTo>
                  <a:lnTo>
                    <a:pt x="419405" y="298704"/>
                  </a:lnTo>
                  <a:lnTo>
                    <a:pt x="380391" y="313334"/>
                  </a:lnTo>
                  <a:lnTo>
                    <a:pt x="355397" y="319430"/>
                  </a:lnTo>
                  <a:lnTo>
                    <a:pt x="345034" y="328574"/>
                  </a:lnTo>
                  <a:lnTo>
                    <a:pt x="317602" y="318821"/>
                  </a:lnTo>
                  <a:lnTo>
                    <a:pt x="292608" y="313944"/>
                  </a:lnTo>
                  <a:lnTo>
                    <a:pt x="285903" y="317601"/>
                  </a:lnTo>
                  <a:lnTo>
                    <a:pt x="301143" y="327355"/>
                  </a:lnTo>
                  <a:lnTo>
                    <a:pt x="299314" y="353568"/>
                  </a:lnTo>
                  <a:lnTo>
                    <a:pt x="303581" y="378561"/>
                  </a:lnTo>
                  <a:lnTo>
                    <a:pt x="332842" y="381609"/>
                  </a:lnTo>
                  <a:lnTo>
                    <a:pt x="334671" y="390144"/>
                  </a:lnTo>
                  <a:lnTo>
                    <a:pt x="309677" y="401117"/>
                  </a:lnTo>
                  <a:lnTo>
                    <a:pt x="305410" y="417576"/>
                  </a:lnTo>
                  <a:lnTo>
                    <a:pt x="290779" y="424281"/>
                  </a:lnTo>
                  <a:lnTo>
                    <a:pt x="265176" y="433425"/>
                  </a:lnTo>
                  <a:lnTo>
                    <a:pt x="258471" y="445617"/>
                  </a:lnTo>
                  <a:lnTo>
                    <a:pt x="231648" y="448056"/>
                  </a:lnTo>
                  <a:lnTo>
                    <a:pt x="212751" y="427329"/>
                  </a:lnTo>
                  <a:lnTo>
                    <a:pt x="202997" y="388315"/>
                  </a:lnTo>
                  <a:lnTo>
                    <a:pt x="193853" y="374294"/>
                  </a:lnTo>
                  <a:lnTo>
                    <a:pt x="181661" y="365760"/>
                  </a:lnTo>
                  <a:lnTo>
                    <a:pt x="199339" y="346253"/>
                  </a:lnTo>
                  <a:lnTo>
                    <a:pt x="198120" y="337718"/>
                  </a:lnTo>
                  <a:lnTo>
                    <a:pt x="188976" y="326136"/>
                  </a:lnTo>
                  <a:lnTo>
                    <a:pt x="182271" y="299923"/>
                  </a:lnTo>
                  <a:lnTo>
                    <a:pt x="185928" y="271881"/>
                  </a:lnTo>
                  <a:lnTo>
                    <a:pt x="193853" y="258470"/>
                  </a:lnTo>
                  <a:lnTo>
                    <a:pt x="201168" y="237744"/>
                  </a:lnTo>
                  <a:lnTo>
                    <a:pt x="188976" y="231038"/>
                  </a:lnTo>
                  <a:lnTo>
                    <a:pt x="169469" y="235305"/>
                  </a:lnTo>
                  <a:lnTo>
                    <a:pt x="144475" y="233477"/>
                  </a:lnTo>
                  <a:lnTo>
                    <a:pt x="130455" y="237744"/>
                  </a:lnTo>
                  <a:lnTo>
                    <a:pt x="107290" y="203606"/>
                  </a:lnTo>
                  <a:lnTo>
                    <a:pt x="87173" y="198729"/>
                  </a:lnTo>
                  <a:lnTo>
                    <a:pt x="42672" y="202387"/>
                  </a:lnTo>
                  <a:lnTo>
                    <a:pt x="35357" y="188976"/>
                  </a:lnTo>
                  <a:lnTo>
                    <a:pt x="26823" y="185928"/>
                  </a:lnTo>
                  <a:lnTo>
                    <a:pt x="26213" y="177393"/>
                  </a:lnTo>
                  <a:lnTo>
                    <a:pt x="30480" y="162763"/>
                  </a:lnTo>
                  <a:lnTo>
                    <a:pt x="28651" y="147523"/>
                  </a:lnTo>
                  <a:lnTo>
                    <a:pt x="21336" y="138379"/>
                  </a:lnTo>
                  <a:lnTo>
                    <a:pt x="17679" y="120701"/>
                  </a:lnTo>
                  <a:lnTo>
                    <a:pt x="0" y="118262"/>
                  </a:lnTo>
                  <a:lnTo>
                    <a:pt x="10973" y="95097"/>
                  </a:lnTo>
                  <a:lnTo>
                    <a:pt x="16459" y="67056"/>
                  </a:lnTo>
                  <a:lnTo>
                    <a:pt x="27432" y="52425"/>
                  </a:lnTo>
                  <a:lnTo>
                    <a:pt x="41453" y="41453"/>
                  </a:lnTo>
                  <a:lnTo>
                    <a:pt x="51207" y="21945"/>
                  </a:lnTo>
                  <a:lnTo>
                    <a:pt x="73762" y="15240"/>
                  </a:lnTo>
                  <a:lnTo>
                    <a:pt x="72543" y="24384"/>
                  </a:lnTo>
                  <a:lnTo>
                    <a:pt x="51816" y="29261"/>
                  </a:lnTo>
                  <a:lnTo>
                    <a:pt x="62179" y="46939"/>
                  </a:lnTo>
                  <a:lnTo>
                    <a:pt x="60351" y="67665"/>
                  </a:lnTo>
                  <a:lnTo>
                    <a:pt x="43891" y="90221"/>
                  </a:lnTo>
                  <a:lnTo>
                    <a:pt x="55474" y="121310"/>
                  </a:lnTo>
                  <a:lnTo>
                    <a:pt x="70714" y="118872"/>
                  </a:lnTo>
                  <a:lnTo>
                    <a:pt x="79858" y="90221"/>
                  </a:lnTo>
                  <a:lnTo>
                    <a:pt x="69495" y="76809"/>
                  </a:lnTo>
                  <a:lnTo>
                    <a:pt x="69495" y="46939"/>
                  </a:lnTo>
                  <a:lnTo>
                    <a:pt x="113386" y="31089"/>
                  </a:lnTo>
                  <a:lnTo>
                    <a:pt x="109728" y="12801"/>
                  </a:lnTo>
                  <a:lnTo>
                    <a:pt x="122530" y="0"/>
                  </a:lnTo>
                  <a:lnTo>
                    <a:pt x="132893" y="28041"/>
                  </a:lnTo>
                  <a:lnTo>
                    <a:pt x="157277" y="28651"/>
                  </a:lnTo>
                  <a:lnTo>
                    <a:pt x="178003" y="49987"/>
                  </a:lnTo>
                  <a:lnTo>
                    <a:pt x="179223" y="63398"/>
                  </a:lnTo>
                  <a:lnTo>
                    <a:pt x="209703" y="63398"/>
                  </a:lnTo>
                  <a:lnTo>
                    <a:pt x="246888" y="59741"/>
                  </a:lnTo>
                  <a:lnTo>
                    <a:pt x="265786" y="76809"/>
                  </a:lnTo>
                  <a:lnTo>
                    <a:pt x="291389" y="81686"/>
                  </a:lnTo>
                  <a:lnTo>
                    <a:pt x="311506" y="69494"/>
                  </a:lnTo>
                  <a:lnTo>
                    <a:pt x="312115" y="59741"/>
                  </a:lnTo>
                  <a:lnTo>
                    <a:pt x="355397" y="57302"/>
                  </a:lnTo>
                  <a:lnTo>
                    <a:pt x="396240" y="56693"/>
                  </a:lnTo>
                  <a:lnTo>
                    <a:pt x="366370" y="68275"/>
                  </a:lnTo>
                  <a:lnTo>
                    <a:pt x="377343" y="87173"/>
                  </a:lnTo>
                  <a:lnTo>
                    <a:pt x="404775" y="89611"/>
                  </a:lnTo>
                  <a:lnTo>
                    <a:pt x="430378" y="109118"/>
                  </a:lnTo>
                  <a:lnTo>
                    <a:pt x="434645" y="140208"/>
                  </a:lnTo>
                  <a:lnTo>
                    <a:pt x="452323" y="139598"/>
                  </a:lnTo>
                  <a:lnTo>
                    <a:pt x="465735" y="14874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3" name="Forme libre : forme 222">
              <a:extLst>
                <a:ext uri="{FF2B5EF4-FFF2-40B4-BE49-F238E27FC236}">
                  <a16:creationId xmlns:a16="http://schemas.microsoft.com/office/drawing/2014/main" id="{259C956F-D298-8BAF-5B15-3FA381D4576E}"/>
                </a:ext>
              </a:extLst>
            </p:cNvPr>
            <p:cNvSpPr/>
            <p:nvPr/>
          </p:nvSpPr>
          <p:spPr>
            <a:xfrm>
              <a:off x="9466478" y="3503370"/>
              <a:ext cx="297484" cy="577291"/>
            </a:xfrm>
            <a:custGeom>
              <a:avLst/>
              <a:gdLst>
                <a:gd name="connsiteX0" fmla="*/ 204825 w 297484"/>
                <a:gd name="connsiteY0" fmla="*/ 70714 h 577291"/>
                <a:gd name="connsiteX1" fmla="*/ 165201 w 297484"/>
                <a:gd name="connsiteY1" fmla="*/ 103632 h 577291"/>
                <a:gd name="connsiteX2" fmla="*/ 142647 w 297484"/>
                <a:gd name="connsiteY2" fmla="*/ 140818 h 577291"/>
                <a:gd name="connsiteX3" fmla="*/ 138988 w 297484"/>
                <a:gd name="connsiteY3" fmla="*/ 168250 h 577291"/>
                <a:gd name="connsiteX4" fmla="*/ 171297 w 297484"/>
                <a:gd name="connsiteY4" fmla="*/ 209093 h 577291"/>
                <a:gd name="connsiteX5" fmla="*/ 210921 w 297484"/>
                <a:gd name="connsiteY5" fmla="*/ 260299 h 577291"/>
                <a:gd name="connsiteX6" fmla="*/ 245668 w 297484"/>
                <a:gd name="connsiteY6" fmla="*/ 284683 h 577291"/>
                <a:gd name="connsiteX7" fmla="*/ 270663 w 297484"/>
                <a:gd name="connsiteY7" fmla="*/ 315773 h 577291"/>
                <a:gd name="connsiteX8" fmla="*/ 295047 w 297484"/>
                <a:gd name="connsiteY8" fmla="*/ 388315 h 577291"/>
                <a:gd name="connsiteX9" fmla="*/ 297484 w 297484"/>
                <a:gd name="connsiteY9" fmla="*/ 457200 h 577291"/>
                <a:gd name="connsiteX10" fmla="*/ 271272 w 297484"/>
                <a:gd name="connsiteY10" fmla="*/ 482803 h 577291"/>
                <a:gd name="connsiteX11" fmla="*/ 234087 w 297484"/>
                <a:gd name="connsiteY11" fmla="*/ 508406 h 577291"/>
                <a:gd name="connsiteX12" fmla="*/ 208483 w 297484"/>
                <a:gd name="connsiteY12" fmla="*/ 540715 h 577291"/>
                <a:gd name="connsiteX13" fmla="*/ 168249 w 297484"/>
                <a:gd name="connsiteY13" fmla="*/ 577291 h 577291"/>
                <a:gd name="connsiteX14" fmla="*/ 154228 w 297484"/>
                <a:gd name="connsiteY14" fmla="*/ 552298 h 577291"/>
                <a:gd name="connsiteX15" fmla="*/ 161544 w 297484"/>
                <a:gd name="connsiteY15" fmla="*/ 525475 h 577291"/>
                <a:gd name="connsiteX16" fmla="*/ 134721 w 297484"/>
                <a:gd name="connsiteY16" fmla="*/ 503530 h 577291"/>
                <a:gd name="connsiteX17" fmla="*/ 162763 w 297484"/>
                <a:gd name="connsiteY17" fmla="*/ 487680 h 577291"/>
                <a:gd name="connsiteX18" fmla="*/ 198729 w 297484"/>
                <a:gd name="connsiteY18" fmla="*/ 484632 h 577291"/>
                <a:gd name="connsiteX19" fmla="*/ 181660 w 297484"/>
                <a:gd name="connsiteY19" fmla="*/ 461467 h 577291"/>
                <a:gd name="connsiteX20" fmla="*/ 236524 w 297484"/>
                <a:gd name="connsiteY20" fmla="*/ 430987 h 577291"/>
                <a:gd name="connsiteX21" fmla="*/ 235915 w 297484"/>
                <a:gd name="connsiteY21" fmla="*/ 384048 h 577291"/>
                <a:gd name="connsiteX22" fmla="*/ 224943 w 297484"/>
                <a:gd name="connsiteY22" fmla="*/ 357835 h 577291"/>
                <a:gd name="connsiteX23" fmla="*/ 226161 w 297484"/>
                <a:gd name="connsiteY23" fmla="*/ 318821 h 577291"/>
                <a:gd name="connsiteX24" fmla="*/ 213969 w 297484"/>
                <a:gd name="connsiteY24" fmla="*/ 291389 h 577291"/>
                <a:gd name="connsiteX25" fmla="*/ 184099 w 297484"/>
                <a:gd name="connsiteY25" fmla="*/ 263957 h 577291"/>
                <a:gd name="connsiteX26" fmla="*/ 157276 w 297484"/>
                <a:gd name="connsiteY26" fmla="*/ 229819 h 577291"/>
                <a:gd name="connsiteX27" fmla="*/ 122529 w 297484"/>
                <a:gd name="connsiteY27" fmla="*/ 183490 h 577291"/>
                <a:gd name="connsiteX28" fmla="*/ 78028 w 297484"/>
                <a:gd name="connsiteY28" fmla="*/ 159715 h 577291"/>
                <a:gd name="connsiteX29" fmla="*/ 85344 w 297484"/>
                <a:gd name="connsiteY29" fmla="*/ 145694 h 577291"/>
                <a:gd name="connsiteX30" fmla="*/ 105460 w 297484"/>
                <a:gd name="connsiteY30" fmla="*/ 135331 h 577291"/>
                <a:gd name="connsiteX31" fmla="*/ 87172 w 297484"/>
                <a:gd name="connsiteY31" fmla="*/ 101194 h 577291"/>
                <a:gd name="connsiteX32" fmla="*/ 45720 w 297484"/>
                <a:gd name="connsiteY32" fmla="*/ 101194 h 577291"/>
                <a:gd name="connsiteX33" fmla="*/ 24384 w 297484"/>
                <a:gd name="connsiteY33" fmla="*/ 65837 h 577291"/>
                <a:gd name="connsiteX34" fmla="*/ 0 w 297484"/>
                <a:gd name="connsiteY34" fmla="*/ 34747 h 577291"/>
                <a:gd name="connsiteX35" fmla="*/ 16459 w 297484"/>
                <a:gd name="connsiteY35" fmla="*/ 24994 h 577291"/>
                <a:gd name="connsiteX36" fmla="*/ 43281 w 297484"/>
                <a:gd name="connsiteY36" fmla="*/ 25603 h 577291"/>
                <a:gd name="connsiteX37" fmla="*/ 75591 w 297484"/>
                <a:gd name="connsiteY37" fmla="*/ 20726 h 577291"/>
                <a:gd name="connsiteX38" fmla="*/ 100584 w 297484"/>
                <a:gd name="connsiteY38" fmla="*/ 0 h 577291"/>
                <a:gd name="connsiteX39" fmla="*/ 119481 w 297484"/>
                <a:gd name="connsiteY39" fmla="*/ 14630 h 577291"/>
                <a:gd name="connsiteX40" fmla="*/ 151791 w 297484"/>
                <a:gd name="connsiteY40" fmla="*/ 21946 h 577291"/>
                <a:gd name="connsiteX41" fmla="*/ 149961 w 297484"/>
                <a:gd name="connsiteY41" fmla="*/ 44501 h 577291"/>
                <a:gd name="connsiteX42" fmla="*/ 168859 w 297484"/>
                <a:gd name="connsiteY42" fmla="*/ 60350 h 577291"/>
                <a:gd name="connsiteX43" fmla="*/ 204825 w 297484"/>
                <a:gd name="connsiteY43" fmla="*/ 70714 h 5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7484" h="577291">
                  <a:moveTo>
                    <a:pt x="204825" y="70714"/>
                  </a:moveTo>
                  <a:lnTo>
                    <a:pt x="165201" y="103632"/>
                  </a:lnTo>
                  <a:lnTo>
                    <a:pt x="142647" y="140818"/>
                  </a:lnTo>
                  <a:lnTo>
                    <a:pt x="138988" y="168250"/>
                  </a:lnTo>
                  <a:lnTo>
                    <a:pt x="171297" y="209093"/>
                  </a:lnTo>
                  <a:lnTo>
                    <a:pt x="210921" y="260299"/>
                  </a:lnTo>
                  <a:lnTo>
                    <a:pt x="245668" y="284683"/>
                  </a:lnTo>
                  <a:lnTo>
                    <a:pt x="270663" y="315773"/>
                  </a:lnTo>
                  <a:lnTo>
                    <a:pt x="295047" y="388315"/>
                  </a:lnTo>
                  <a:lnTo>
                    <a:pt x="297484" y="457200"/>
                  </a:lnTo>
                  <a:lnTo>
                    <a:pt x="271272" y="482803"/>
                  </a:lnTo>
                  <a:lnTo>
                    <a:pt x="234087" y="508406"/>
                  </a:lnTo>
                  <a:lnTo>
                    <a:pt x="208483" y="540715"/>
                  </a:lnTo>
                  <a:lnTo>
                    <a:pt x="168249" y="577291"/>
                  </a:lnTo>
                  <a:lnTo>
                    <a:pt x="154228" y="552298"/>
                  </a:lnTo>
                  <a:lnTo>
                    <a:pt x="161544" y="525475"/>
                  </a:lnTo>
                  <a:lnTo>
                    <a:pt x="134721" y="503530"/>
                  </a:lnTo>
                  <a:lnTo>
                    <a:pt x="162763" y="487680"/>
                  </a:lnTo>
                  <a:lnTo>
                    <a:pt x="198729" y="484632"/>
                  </a:lnTo>
                  <a:lnTo>
                    <a:pt x="181660" y="461467"/>
                  </a:lnTo>
                  <a:lnTo>
                    <a:pt x="236524" y="430987"/>
                  </a:lnTo>
                  <a:lnTo>
                    <a:pt x="235915" y="384048"/>
                  </a:lnTo>
                  <a:lnTo>
                    <a:pt x="224943" y="357835"/>
                  </a:lnTo>
                  <a:lnTo>
                    <a:pt x="226161" y="318821"/>
                  </a:lnTo>
                  <a:lnTo>
                    <a:pt x="213969" y="291389"/>
                  </a:lnTo>
                  <a:lnTo>
                    <a:pt x="184099" y="263957"/>
                  </a:lnTo>
                  <a:lnTo>
                    <a:pt x="157276" y="229819"/>
                  </a:lnTo>
                  <a:lnTo>
                    <a:pt x="122529" y="183490"/>
                  </a:lnTo>
                  <a:lnTo>
                    <a:pt x="78028" y="159715"/>
                  </a:lnTo>
                  <a:lnTo>
                    <a:pt x="85344" y="145694"/>
                  </a:lnTo>
                  <a:lnTo>
                    <a:pt x="105460" y="135331"/>
                  </a:lnTo>
                  <a:lnTo>
                    <a:pt x="87172" y="101194"/>
                  </a:lnTo>
                  <a:lnTo>
                    <a:pt x="45720" y="101194"/>
                  </a:lnTo>
                  <a:lnTo>
                    <a:pt x="24384" y="65837"/>
                  </a:lnTo>
                  <a:lnTo>
                    <a:pt x="0" y="34747"/>
                  </a:lnTo>
                  <a:lnTo>
                    <a:pt x="16459" y="24994"/>
                  </a:lnTo>
                  <a:lnTo>
                    <a:pt x="43281" y="25603"/>
                  </a:lnTo>
                  <a:lnTo>
                    <a:pt x="75591" y="20726"/>
                  </a:lnTo>
                  <a:lnTo>
                    <a:pt x="100584" y="0"/>
                  </a:lnTo>
                  <a:lnTo>
                    <a:pt x="119481" y="14630"/>
                  </a:lnTo>
                  <a:lnTo>
                    <a:pt x="151791" y="21946"/>
                  </a:lnTo>
                  <a:lnTo>
                    <a:pt x="149961" y="44501"/>
                  </a:lnTo>
                  <a:lnTo>
                    <a:pt x="168859" y="60350"/>
                  </a:lnTo>
                  <a:lnTo>
                    <a:pt x="204825" y="7071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4" name="Forme libre : forme 223">
              <a:extLst>
                <a:ext uri="{FF2B5EF4-FFF2-40B4-BE49-F238E27FC236}">
                  <a16:creationId xmlns:a16="http://schemas.microsoft.com/office/drawing/2014/main" id="{90B62466-131A-15DA-0A1F-3314F5CB1487}"/>
                </a:ext>
              </a:extLst>
            </p:cNvPr>
            <p:cNvSpPr/>
            <p:nvPr/>
          </p:nvSpPr>
          <p:spPr>
            <a:xfrm>
              <a:off x="7470038" y="3673448"/>
              <a:ext cx="356006" cy="251155"/>
            </a:xfrm>
            <a:custGeom>
              <a:avLst/>
              <a:gdLst>
                <a:gd name="connsiteX0" fmla="*/ 356007 w 356006"/>
                <a:gd name="connsiteY0" fmla="*/ 92050 h 251155"/>
                <a:gd name="connsiteX1" fmla="*/ 331623 w 356006"/>
                <a:gd name="connsiteY1" fmla="*/ 102413 h 251155"/>
                <a:gd name="connsiteX2" fmla="*/ 326136 w 356006"/>
                <a:gd name="connsiteY2" fmla="*/ 120091 h 251155"/>
                <a:gd name="connsiteX3" fmla="*/ 326136 w 356006"/>
                <a:gd name="connsiteY3" fmla="*/ 133503 h 251155"/>
                <a:gd name="connsiteX4" fmla="*/ 293217 w 356006"/>
                <a:gd name="connsiteY4" fmla="*/ 149962 h 251155"/>
                <a:gd name="connsiteX5" fmla="*/ 239572 w 356006"/>
                <a:gd name="connsiteY5" fmla="*/ 168250 h 251155"/>
                <a:gd name="connsiteX6" fmla="*/ 210921 w 356006"/>
                <a:gd name="connsiteY6" fmla="*/ 195682 h 251155"/>
                <a:gd name="connsiteX7" fmla="*/ 195681 w 356006"/>
                <a:gd name="connsiteY7" fmla="*/ 198120 h 251155"/>
                <a:gd name="connsiteX8" fmla="*/ 185319 w 356006"/>
                <a:gd name="connsiteY8" fmla="*/ 195682 h 251155"/>
                <a:gd name="connsiteX9" fmla="*/ 165811 w 356006"/>
                <a:gd name="connsiteY9" fmla="*/ 212141 h 251155"/>
                <a:gd name="connsiteX10" fmla="*/ 144475 w 356006"/>
                <a:gd name="connsiteY10" fmla="*/ 219456 h 251155"/>
                <a:gd name="connsiteX11" fmla="*/ 115824 w 356006"/>
                <a:gd name="connsiteY11" fmla="*/ 221285 h 251155"/>
                <a:gd name="connsiteX12" fmla="*/ 107289 w 356006"/>
                <a:gd name="connsiteY12" fmla="*/ 223723 h 251155"/>
                <a:gd name="connsiteX13" fmla="*/ 100584 w 356006"/>
                <a:gd name="connsiteY13" fmla="*/ 234087 h 251155"/>
                <a:gd name="connsiteX14" fmla="*/ 91440 w 356006"/>
                <a:gd name="connsiteY14" fmla="*/ 237135 h 251155"/>
                <a:gd name="connsiteX15" fmla="*/ 86563 w 356006"/>
                <a:gd name="connsiteY15" fmla="*/ 246888 h 251155"/>
                <a:gd name="connsiteX16" fmla="*/ 69495 w 356006"/>
                <a:gd name="connsiteY16" fmla="*/ 245669 h 251155"/>
                <a:gd name="connsiteX17" fmla="*/ 59131 w 356006"/>
                <a:gd name="connsiteY17" fmla="*/ 251155 h 251155"/>
                <a:gd name="connsiteX18" fmla="*/ 34747 w 356006"/>
                <a:gd name="connsiteY18" fmla="*/ 249327 h 251155"/>
                <a:gd name="connsiteX19" fmla="*/ 24993 w 356006"/>
                <a:gd name="connsiteY19" fmla="*/ 226162 h 251155"/>
                <a:gd name="connsiteX20" fmla="*/ 24993 w 356006"/>
                <a:gd name="connsiteY20" fmla="*/ 204826 h 251155"/>
                <a:gd name="connsiteX21" fmla="*/ 18897 w 356006"/>
                <a:gd name="connsiteY21" fmla="*/ 193243 h 251155"/>
                <a:gd name="connsiteX22" fmla="*/ 10972 w 356006"/>
                <a:gd name="connsiteY22" fmla="*/ 164592 h 251155"/>
                <a:gd name="connsiteX23" fmla="*/ 0 w 356006"/>
                <a:gd name="connsiteY23" fmla="*/ 148743 h 251155"/>
                <a:gd name="connsiteX24" fmla="*/ 6705 w 356006"/>
                <a:gd name="connsiteY24" fmla="*/ 146304 h 251155"/>
                <a:gd name="connsiteX25" fmla="*/ 2439 w 356006"/>
                <a:gd name="connsiteY25" fmla="*/ 128626 h 251155"/>
                <a:gd name="connsiteX26" fmla="*/ 6096 w 356006"/>
                <a:gd name="connsiteY26" fmla="*/ 121311 h 251155"/>
                <a:gd name="connsiteX27" fmla="*/ 3657 w 356006"/>
                <a:gd name="connsiteY27" fmla="*/ 104242 h 251155"/>
                <a:gd name="connsiteX28" fmla="*/ 18288 w 356006"/>
                <a:gd name="connsiteY28" fmla="*/ 91440 h 251155"/>
                <a:gd name="connsiteX29" fmla="*/ 13411 w 356006"/>
                <a:gd name="connsiteY29" fmla="*/ 74981 h 251155"/>
                <a:gd name="connsiteX30" fmla="*/ 21336 w 356006"/>
                <a:gd name="connsiteY30" fmla="*/ 56083 h 251155"/>
                <a:gd name="connsiteX31" fmla="*/ 35967 w 356006"/>
                <a:gd name="connsiteY31" fmla="*/ 65837 h 251155"/>
                <a:gd name="connsiteX32" fmla="*/ 45111 w 356006"/>
                <a:gd name="connsiteY32" fmla="*/ 62179 h 251155"/>
                <a:gd name="connsiteX33" fmla="*/ 84124 w 356006"/>
                <a:gd name="connsiteY33" fmla="*/ 61570 h 251155"/>
                <a:gd name="connsiteX34" fmla="*/ 90831 w 356006"/>
                <a:gd name="connsiteY34" fmla="*/ 65227 h 251155"/>
                <a:gd name="connsiteX35" fmla="*/ 124359 w 356006"/>
                <a:gd name="connsiteY35" fmla="*/ 69495 h 251155"/>
                <a:gd name="connsiteX36" fmla="*/ 137160 w 356006"/>
                <a:gd name="connsiteY36" fmla="*/ 67666 h 251155"/>
                <a:gd name="connsiteX37" fmla="*/ 146304 w 356006"/>
                <a:gd name="connsiteY37" fmla="*/ 80467 h 251155"/>
                <a:gd name="connsiteX38" fmla="*/ 162153 w 356006"/>
                <a:gd name="connsiteY38" fmla="*/ 73762 h 251155"/>
                <a:gd name="connsiteX39" fmla="*/ 183489 w 356006"/>
                <a:gd name="connsiteY39" fmla="*/ 32919 h 251155"/>
                <a:gd name="connsiteX40" fmla="*/ 213969 w 356006"/>
                <a:gd name="connsiteY40" fmla="*/ 15240 h 251155"/>
                <a:gd name="connsiteX41" fmla="*/ 310896 w 356006"/>
                <a:gd name="connsiteY41" fmla="*/ 0 h 251155"/>
                <a:gd name="connsiteX42" fmla="*/ 342595 w 356006"/>
                <a:gd name="connsiteY42" fmla="*/ 64618 h 251155"/>
                <a:gd name="connsiteX43" fmla="*/ 356007 w 356006"/>
                <a:gd name="connsiteY43" fmla="*/ 92050 h 25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6006" h="251155">
                  <a:moveTo>
                    <a:pt x="356007" y="92050"/>
                  </a:moveTo>
                  <a:lnTo>
                    <a:pt x="331623" y="102413"/>
                  </a:lnTo>
                  <a:lnTo>
                    <a:pt x="326136" y="120091"/>
                  </a:lnTo>
                  <a:lnTo>
                    <a:pt x="326136" y="133503"/>
                  </a:lnTo>
                  <a:lnTo>
                    <a:pt x="293217" y="149962"/>
                  </a:lnTo>
                  <a:lnTo>
                    <a:pt x="239572" y="168250"/>
                  </a:lnTo>
                  <a:lnTo>
                    <a:pt x="210921" y="195682"/>
                  </a:lnTo>
                  <a:lnTo>
                    <a:pt x="195681" y="198120"/>
                  </a:lnTo>
                  <a:lnTo>
                    <a:pt x="185319" y="195682"/>
                  </a:lnTo>
                  <a:lnTo>
                    <a:pt x="165811" y="212141"/>
                  </a:lnTo>
                  <a:lnTo>
                    <a:pt x="144475" y="219456"/>
                  </a:lnTo>
                  <a:lnTo>
                    <a:pt x="115824" y="221285"/>
                  </a:lnTo>
                  <a:lnTo>
                    <a:pt x="107289" y="223723"/>
                  </a:lnTo>
                  <a:lnTo>
                    <a:pt x="100584" y="234087"/>
                  </a:lnTo>
                  <a:lnTo>
                    <a:pt x="91440" y="237135"/>
                  </a:lnTo>
                  <a:lnTo>
                    <a:pt x="86563" y="246888"/>
                  </a:lnTo>
                  <a:lnTo>
                    <a:pt x="69495" y="245669"/>
                  </a:lnTo>
                  <a:lnTo>
                    <a:pt x="59131" y="251155"/>
                  </a:lnTo>
                  <a:lnTo>
                    <a:pt x="34747" y="249327"/>
                  </a:lnTo>
                  <a:lnTo>
                    <a:pt x="24993" y="226162"/>
                  </a:lnTo>
                  <a:lnTo>
                    <a:pt x="24993" y="204826"/>
                  </a:lnTo>
                  <a:lnTo>
                    <a:pt x="18897" y="193243"/>
                  </a:lnTo>
                  <a:lnTo>
                    <a:pt x="10972" y="164592"/>
                  </a:lnTo>
                  <a:lnTo>
                    <a:pt x="0" y="148743"/>
                  </a:lnTo>
                  <a:lnTo>
                    <a:pt x="6705" y="146304"/>
                  </a:lnTo>
                  <a:lnTo>
                    <a:pt x="2439" y="128626"/>
                  </a:lnTo>
                  <a:lnTo>
                    <a:pt x="6096" y="121311"/>
                  </a:lnTo>
                  <a:lnTo>
                    <a:pt x="3657" y="104242"/>
                  </a:lnTo>
                  <a:lnTo>
                    <a:pt x="18288" y="91440"/>
                  </a:lnTo>
                  <a:lnTo>
                    <a:pt x="13411" y="74981"/>
                  </a:lnTo>
                  <a:lnTo>
                    <a:pt x="21336" y="56083"/>
                  </a:lnTo>
                  <a:lnTo>
                    <a:pt x="35967" y="65837"/>
                  </a:lnTo>
                  <a:lnTo>
                    <a:pt x="45111" y="62179"/>
                  </a:lnTo>
                  <a:lnTo>
                    <a:pt x="84124" y="61570"/>
                  </a:lnTo>
                  <a:lnTo>
                    <a:pt x="90831" y="65227"/>
                  </a:lnTo>
                  <a:lnTo>
                    <a:pt x="124359" y="69495"/>
                  </a:lnTo>
                  <a:lnTo>
                    <a:pt x="137160" y="67666"/>
                  </a:lnTo>
                  <a:lnTo>
                    <a:pt x="146304" y="80467"/>
                  </a:lnTo>
                  <a:lnTo>
                    <a:pt x="162153" y="73762"/>
                  </a:lnTo>
                  <a:lnTo>
                    <a:pt x="183489" y="32919"/>
                  </a:lnTo>
                  <a:lnTo>
                    <a:pt x="213969" y="15240"/>
                  </a:lnTo>
                  <a:lnTo>
                    <a:pt x="310896" y="0"/>
                  </a:lnTo>
                  <a:lnTo>
                    <a:pt x="342595" y="64618"/>
                  </a:lnTo>
                  <a:lnTo>
                    <a:pt x="356007" y="9205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5" name="Forme libre : forme 224">
              <a:extLst>
                <a:ext uri="{FF2B5EF4-FFF2-40B4-BE49-F238E27FC236}">
                  <a16:creationId xmlns:a16="http://schemas.microsoft.com/office/drawing/2014/main" id="{710C4474-E689-90EC-3DFA-1E1990C00E43}"/>
                </a:ext>
              </a:extLst>
            </p:cNvPr>
            <p:cNvSpPr/>
            <p:nvPr/>
          </p:nvSpPr>
          <p:spPr>
            <a:xfrm>
              <a:off x="6760464" y="4739639"/>
              <a:ext cx="404165" cy="380390"/>
            </a:xfrm>
            <a:custGeom>
              <a:avLst/>
              <a:gdLst>
                <a:gd name="connsiteX0" fmla="*/ 323697 w 404165"/>
                <a:gd name="connsiteY0" fmla="*/ 12801 h 380390"/>
                <a:gd name="connsiteX1" fmla="*/ 325527 w 404165"/>
                <a:gd name="connsiteY1" fmla="*/ 14021 h 380390"/>
                <a:gd name="connsiteX2" fmla="*/ 338937 w 404165"/>
                <a:gd name="connsiteY2" fmla="*/ 20726 h 380390"/>
                <a:gd name="connsiteX3" fmla="*/ 360883 w 404165"/>
                <a:gd name="connsiteY3" fmla="*/ 27432 h 380390"/>
                <a:gd name="connsiteX4" fmla="*/ 380391 w 404165"/>
                <a:gd name="connsiteY4" fmla="*/ 39014 h 380390"/>
                <a:gd name="connsiteX5" fmla="*/ 396240 w 404165"/>
                <a:gd name="connsiteY5" fmla="*/ 56693 h 380390"/>
                <a:gd name="connsiteX6" fmla="*/ 404165 w 404165"/>
                <a:gd name="connsiteY6" fmla="*/ 89611 h 380390"/>
                <a:gd name="connsiteX7" fmla="*/ 398069 w 404165"/>
                <a:gd name="connsiteY7" fmla="*/ 99974 h 380390"/>
                <a:gd name="connsiteX8" fmla="*/ 390144 w 404165"/>
                <a:gd name="connsiteY8" fmla="*/ 131673 h 380390"/>
                <a:gd name="connsiteX9" fmla="*/ 395631 w 404165"/>
                <a:gd name="connsiteY9" fmla="*/ 164592 h 380390"/>
                <a:gd name="connsiteX10" fmla="*/ 384657 w 404165"/>
                <a:gd name="connsiteY10" fmla="*/ 178003 h 380390"/>
                <a:gd name="connsiteX11" fmla="*/ 372465 w 404165"/>
                <a:gd name="connsiteY11" fmla="*/ 214579 h 380390"/>
                <a:gd name="connsiteX12" fmla="*/ 390144 w 404165"/>
                <a:gd name="connsiteY12" fmla="*/ 224333 h 380390"/>
                <a:gd name="connsiteX13" fmla="*/ 285293 w 404165"/>
                <a:gd name="connsiteY13" fmla="*/ 256641 h 380390"/>
                <a:gd name="connsiteX14" fmla="*/ 287731 w 404165"/>
                <a:gd name="connsiteY14" fmla="*/ 284683 h 380390"/>
                <a:gd name="connsiteX15" fmla="*/ 261519 w 404165"/>
                <a:gd name="connsiteY15" fmla="*/ 290169 h 380390"/>
                <a:gd name="connsiteX16" fmla="*/ 241401 w 404165"/>
                <a:gd name="connsiteY16" fmla="*/ 305409 h 380390"/>
                <a:gd name="connsiteX17" fmla="*/ 236525 w 404165"/>
                <a:gd name="connsiteY17" fmla="*/ 318821 h 380390"/>
                <a:gd name="connsiteX18" fmla="*/ 224333 w 404165"/>
                <a:gd name="connsiteY18" fmla="*/ 322478 h 380390"/>
                <a:gd name="connsiteX19" fmla="*/ 193243 w 404165"/>
                <a:gd name="connsiteY19" fmla="*/ 354177 h 380390"/>
                <a:gd name="connsiteX20" fmla="*/ 173736 w 404165"/>
                <a:gd name="connsiteY20" fmla="*/ 379781 h 380390"/>
                <a:gd name="connsiteX21" fmla="*/ 162153 w 404165"/>
                <a:gd name="connsiteY21" fmla="*/ 380390 h 380390"/>
                <a:gd name="connsiteX22" fmla="*/ 151181 w 404165"/>
                <a:gd name="connsiteY22" fmla="*/ 376123 h 380390"/>
                <a:gd name="connsiteX23" fmla="*/ 113385 w 404165"/>
                <a:gd name="connsiteY23" fmla="*/ 371856 h 380390"/>
                <a:gd name="connsiteX24" fmla="*/ 107289 w 404165"/>
                <a:gd name="connsiteY24" fmla="*/ 368808 h 380390"/>
                <a:gd name="connsiteX25" fmla="*/ 107289 w 404165"/>
                <a:gd name="connsiteY25" fmla="*/ 365760 h 380390"/>
                <a:gd name="connsiteX26" fmla="*/ 93879 w 404165"/>
                <a:gd name="connsiteY26" fmla="*/ 356616 h 380390"/>
                <a:gd name="connsiteX27" fmla="*/ 71933 w 404165"/>
                <a:gd name="connsiteY27" fmla="*/ 354787 h 380390"/>
                <a:gd name="connsiteX28" fmla="*/ 43891 w 404165"/>
                <a:gd name="connsiteY28" fmla="*/ 363321 h 380390"/>
                <a:gd name="connsiteX29" fmla="*/ 21945 w 404165"/>
                <a:gd name="connsiteY29" fmla="*/ 338937 h 380390"/>
                <a:gd name="connsiteX30" fmla="*/ 0 w 404165"/>
                <a:gd name="connsiteY30" fmla="*/ 307238 h 380390"/>
                <a:gd name="connsiteX31" fmla="*/ 4877 w 404165"/>
                <a:gd name="connsiteY31" fmla="*/ 182270 h 380390"/>
                <a:gd name="connsiteX32" fmla="*/ 76200 w 404165"/>
                <a:gd name="connsiteY32" fmla="*/ 182880 h 380390"/>
                <a:gd name="connsiteX33" fmla="*/ 73761 w 404165"/>
                <a:gd name="connsiteY33" fmla="*/ 169469 h 380390"/>
                <a:gd name="connsiteX34" fmla="*/ 79248 w 404165"/>
                <a:gd name="connsiteY34" fmla="*/ 154838 h 380390"/>
                <a:gd name="connsiteX35" fmla="*/ 73761 w 404165"/>
                <a:gd name="connsiteY35" fmla="*/ 136550 h 380390"/>
                <a:gd name="connsiteX36" fmla="*/ 78029 w 404165"/>
                <a:gd name="connsiteY36" fmla="*/ 117653 h 380390"/>
                <a:gd name="connsiteX37" fmla="*/ 74371 w 404165"/>
                <a:gd name="connsiteY37" fmla="*/ 105461 h 380390"/>
                <a:gd name="connsiteX38" fmla="*/ 85953 w 404165"/>
                <a:gd name="connsiteY38" fmla="*/ 106070 h 380390"/>
                <a:gd name="connsiteX39" fmla="*/ 87783 w 404165"/>
                <a:gd name="connsiteY39" fmla="*/ 118262 h 380390"/>
                <a:gd name="connsiteX40" fmla="*/ 104241 w 404165"/>
                <a:gd name="connsiteY40" fmla="*/ 117653 h 380390"/>
                <a:gd name="connsiteX41" fmla="*/ 125577 w 404165"/>
                <a:gd name="connsiteY41" fmla="*/ 121310 h 380390"/>
                <a:gd name="connsiteX42" fmla="*/ 137160 w 404165"/>
                <a:gd name="connsiteY42" fmla="*/ 138989 h 380390"/>
                <a:gd name="connsiteX43" fmla="*/ 163983 w 404165"/>
                <a:gd name="connsiteY43" fmla="*/ 144475 h 380390"/>
                <a:gd name="connsiteX44" fmla="*/ 185319 w 404165"/>
                <a:gd name="connsiteY44" fmla="*/ 132283 h 380390"/>
                <a:gd name="connsiteX45" fmla="*/ 192633 w 404165"/>
                <a:gd name="connsiteY45" fmla="*/ 152400 h 380390"/>
                <a:gd name="connsiteX46" fmla="*/ 218847 w 404165"/>
                <a:gd name="connsiteY46" fmla="*/ 157886 h 380390"/>
                <a:gd name="connsiteX47" fmla="*/ 231039 w 404165"/>
                <a:gd name="connsiteY47" fmla="*/ 174955 h 380390"/>
                <a:gd name="connsiteX48" fmla="*/ 244449 w 404165"/>
                <a:gd name="connsiteY48" fmla="*/ 196291 h 380390"/>
                <a:gd name="connsiteX49" fmla="*/ 270663 w 404165"/>
                <a:gd name="connsiteY49" fmla="*/ 196291 h 380390"/>
                <a:gd name="connsiteX50" fmla="*/ 269443 w 404165"/>
                <a:gd name="connsiteY50" fmla="*/ 154229 h 380390"/>
                <a:gd name="connsiteX51" fmla="*/ 259689 w 404165"/>
                <a:gd name="connsiteY51" fmla="*/ 161544 h 380390"/>
                <a:gd name="connsiteX52" fmla="*/ 235915 w 404165"/>
                <a:gd name="connsiteY52" fmla="*/ 146304 h 380390"/>
                <a:gd name="connsiteX53" fmla="*/ 226771 w 404165"/>
                <a:gd name="connsiteY53" fmla="*/ 138989 h 380390"/>
                <a:gd name="connsiteX54" fmla="*/ 232257 w 404165"/>
                <a:gd name="connsiteY54" fmla="*/ 99974 h 380390"/>
                <a:gd name="connsiteX55" fmla="*/ 238963 w 404165"/>
                <a:gd name="connsiteY55" fmla="*/ 53645 h 380390"/>
                <a:gd name="connsiteX56" fmla="*/ 231648 w 404165"/>
                <a:gd name="connsiteY56" fmla="*/ 36576 h 380390"/>
                <a:gd name="connsiteX57" fmla="*/ 242011 w 404165"/>
                <a:gd name="connsiteY57" fmla="*/ 11582 h 380390"/>
                <a:gd name="connsiteX58" fmla="*/ 251155 w 404165"/>
                <a:gd name="connsiteY58" fmla="*/ 6705 h 380390"/>
                <a:gd name="connsiteX59" fmla="*/ 298095 w 404165"/>
                <a:gd name="connsiteY59" fmla="*/ 0 h 380390"/>
                <a:gd name="connsiteX60" fmla="*/ 303581 w 404165"/>
                <a:gd name="connsiteY60" fmla="*/ 1829 h 380390"/>
                <a:gd name="connsiteX61" fmla="*/ 301752 w 404165"/>
                <a:gd name="connsiteY61" fmla="*/ 10363 h 380390"/>
                <a:gd name="connsiteX62" fmla="*/ 313335 w 404165"/>
                <a:gd name="connsiteY62" fmla="*/ 13411 h 380390"/>
                <a:gd name="connsiteX63" fmla="*/ 320649 w 404165"/>
                <a:gd name="connsiteY63" fmla="*/ 21336 h 380390"/>
                <a:gd name="connsiteX64" fmla="*/ 326745 w 404165"/>
                <a:gd name="connsiteY64" fmla="*/ 19507 h 380390"/>
                <a:gd name="connsiteX65" fmla="*/ 323697 w 404165"/>
                <a:gd name="connsiteY65" fmla="*/ 12801 h 3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80390">
                  <a:moveTo>
                    <a:pt x="323697" y="12801"/>
                  </a:moveTo>
                  <a:lnTo>
                    <a:pt x="325527" y="14021"/>
                  </a:lnTo>
                  <a:lnTo>
                    <a:pt x="338937" y="20726"/>
                  </a:lnTo>
                  <a:lnTo>
                    <a:pt x="360883" y="27432"/>
                  </a:lnTo>
                  <a:lnTo>
                    <a:pt x="380391" y="39014"/>
                  </a:lnTo>
                  <a:lnTo>
                    <a:pt x="396240" y="56693"/>
                  </a:lnTo>
                  <a:lnTo>
                    <a:pt x="404165" y="89611"/>
                  </a:lnTo>
                  <a:lnTo>
                    <a:pt x="398069" y="99974"/>
                  </a:lnTo>
                  <a:lnTo>
                    <a:pt x="390144" y="131673"/>
                  </a:lnTo>
                  <a:lnTo>
                    <a:pt x="395631" y="164592"/>
                  </a:lnTo>
                  <a:lnTo>
                    <a:pt x="384657" y="178003"/>
                  </a:lnTo>
                  <a:lnTo>
                    <a:pt x="372465" y="214579"/>
                  </a:lnTo>
                  <a:lnTo>
                    <a:pt x="390144" y="224333"/>
                  </a:lnTo>
                  <a:lnTo>
                    <a:pt x="285293" y="256641"/>
                  </a:lnTo>
                  <a:lnTo>
                    <a:pt x="287731" y="284683"/>
                  </a:lnTo>
                  <a:lnTo>
                    <a:pt x="261519" y="290169"/>
                  </a:lnTo>
                  <a:lnTo>
                    <a:pt x="241401" y="305409"/>
                  </a:lnTo>
                  <a:lnTo>
                    <a:pt x="236525" y="318821"/>
                  </a:lnTo>
                  <a:lnTo>
                    <a:pt x="224333" y="322478"/>
                  </a:lnTo>
                  <a:lnTo>
                    <a:pt x="193243" y="354177"/>
                  </a:lnTo>
                  <a:lnTo>
                    <a:pt x="173736" y="379781"/>
                  </a:lnTo>
                  <a:lnTo>
                    <a:pt x="162153" y="380390"/>
                  </a:lnTo>
                  <a:lnTo>
                    <a:pt x="151181" y="376123"/>
                  </a:lnTo>
                  <a:lnTo>
                    <a:pt x="113385" y="371856"/>
                  </a:lnTo>
                  <a:lnTo>
                    <a:pt x="107289" y="368808"/>
                  </a:lnTo>
                  <a:lnTo>
                    <a:pt x="107289" y="365760"/>
                  </a:lnTo>
                  <a:lnTo>
                    <a:pt x="93879" y="356616"/>
                  </a:lnTo>
                  <a:lnTo>
                    <a:pt x="71933" y="354787"/>
                  </a:lnTo>
                  <a:lnTo>
                    <a:pt x="43891" y="363321"/>
                  </a:lnTo>
                  <a:lnTo>
                    <a:pt x="21945" y="338937"/>
                  </a:lnTo>
                  <a:lnTo>
                    <a:pt x="0" y="307238"/>
                  </a:lnTo>
                  <a:lnTo>
                    <a:pt x="4877" y="182270"/>
                  </a:lnTo>
                  <a:lnTo>
                    <a:pt x="76200" y="182880"/>
                  </a:lnTo>
                  <a:lnTo>
                    <a:pt x="73761" y="169469"/>
                  </a:lnTo>
                  <a:lnTo>
                    <a:pt x="79248" y="154838"/>
                  </a:lnTo>
                  <a:lnTo>
                    <a:pt x="73761" y="136550"/>
                  </a:lnTo>
                  <a:lnTo>
                    <a:pt x="78029" y="117653"/>
                  </a:lnTo>
                  <a:lnTo>
                    <a:pt x="74371" y="105461"/>
                  </a:lnTo>
                  <a:lnTo>
                    <a:pt x="85953" y="106070"/>
                  </a:lnTo>
                  <a:lnTo>
                    <a:pt x="87783" y="118262"/>
                  </a:lnTo>
                  <a:lnTo>
                    <a:pt x="104241" y="117653"/>
                  </a:lnTo>
                  <a:lnTo>
                    <a:pt x="125577" y="121310"/>
                  </a:lnTo>
                  <a:lnTo>
                    <a:pt x="137160" y="138989"/>
                  </a:lnTo>
                  <a:lnTo>
                    <a:pt x="163983" y="144475"/>
                  </a:lnTo>
                  <a:lnTo>
                    <a:pt x="185319" y="132283"/>
                  </a:lnTo>
                  <a:lnTo>
                    <a:pt x="192633" y="152400"/>
                  </a:lnTo>
                  <a:lnTo>
                    <a:pt x="218847" y="157886"/>
                  </a:lnTo>
                  <a:lnTo>
                    <a:pt x="231039" y="174955"/>
                  </a:lnTo>
                  <a:lnTo>
                    <a:pt x="244449" y="196291"/>
                  </a:lnTo>
                  <a:lnTo>
                    <a:pt x="270663" y="196291"/>
                  </a:lnTo>
                  <a:lnTo>
                    <a:pt x="269443" y="154229"/>
                  </a:lnTo>
                  <a:lnTo>
                    <a:pt x="259689" y="161544"/>
                  </a:lnTo>
                  <a:lnTo>
                    <a:pt x="235915" y="146304"/>
                  </a:lnTo>
                  <a:lnTo>
                    <a:pt x="226771" y="138989"/>
                  </a:lnTo>
                  <a:lnTo>
                    <a:pt x="232257" y="99974"/>
                  </a:lnTo>
                  <a:lnTo>
                    <a:pt x="238963" y="53645"/>
                  </a:lnTo>
                  <a:lnTo>
                    <a:pt x="231648" y="36576"/>
                  </a:lnTo>
                  <a:lnTo>
                    <a:pt x="242011" y="11582"/>
                  </a:lnTo>
                  <a:lnTo>
                    <a:pt x="251155" y="6705"/>
                  </a:lnTo>
                  <a:lnTo>
                    <a:pt x="298095" y="0"/>
                  </a:lnTo>
                  <a:lnTo>
                    <a:pt x="303581" y="1829"/>
                  </a:lnTo>
                  <a:lnTo>
                    <a:pt x="301752" y="10363"/>
                  </a:lnTo>
                  <a:lnTo>
                    <a:pt x="313335" y="13411"/>
                  </a:lnTo>
                  <a:lnTo>
                    <a:pt x="320649" y="21336"/>
                  </a:lnTo>
                  <a:lnTo>
                    <a:pt x="326745" y="19507"/>
                  </a:lnTo>
                  <a:lnTo>
                    <a:pt x="323697" y="1280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6" name="Forme libre : forme 225">
              <a:extLst>
                <a:ext uri="{FF2B5EF4-FFF2-40B4-BE49-F238E27FC236}">
                  <a16:creationId xmlns:a16="http://schemas.microsoft.com/office/drawing/2014/main" id="{13196B4E-17A2-FFA2-A200-8CDD2D62AB40}"/>
                </a:ext>
              </a:extLst>
            </p:cNvPr>
            <p:cNvSpPr/>
            <p:nvPr/>
          </p:nvSpPr>
          <p:spPr>
            <a:xfrm>
              <a:off x="6873849" y="5024322"/>
              <a:ext cx="260299" cy="264566"/>
            </a:xfrm>
            <a:custGeom>
              <a:avLst/>
              <a:gdLst>
                <a:gd name="connsiteX0" fmla="*/ 193853 w 260299"/>
                <a:gd name="connsiteY0" fmla="*/ 263957 h 264566"/>
                <a:gd name="connsiteX1" fmla="*/ 176175 w 260299"/>
                <a:gd name="connsiteY1" fmla="*/ 259689 h 264566"/>
                <a:gd name="connsiteX2" fmla="*/ 164592 w 260299"/>
                <a:gd name="connsiteY2" fmla="*/ 264566 h 264566"/>
                <a:gd name="connsiteX3" fmla="*/ 148133 w 260299"/>
                <a:gd name="connsiteY3" fmla="*/ 257861 h 264566"/>
                <a:gd name="connsiteX4" fmla="*/ 134721 w 260299"/>
                <a:gd name="connsiteY4" fmla="*/ 257861 h 264566"/>
                <a:gd name="connsiteX5" fmla="*/ 113996 w 260299"/>
                <a:gd name="connsiteY5" fmla="*/ 240182 h 264566"/>
                <a:gd name="connsiteX6" fmla="*/ 87783 w 260299"/>
                <a:gd name="connsiteY6" fmla="*/ 234086 h 264566"/>
                <a:gd name="connsiteX7" fmla="*/ 78639 w 260299"/>
                <a:gd name="connsiteY7" fmla="*/ 209093 h 264566"/>
                <a:gd name="connsiteX8" fmla="*/ 79248 w 260299"/>
                <a:gd name="connsiteY8" fmla="*/ 195072 h 264566"/>
                <a:gd name="connsiteX9" fmla="*/ 65228 w 260299"/>
                <a:gd name="connsiteY9" fmla="*/ 190805 h 264566"/>
                <a:gd name="connsiteX10" fmla="*/ 28041 w 260299"/>
                <a:gd name="connsiteY10" fmla="*/ 148133 h 264566"/>
                <a:gd name="connsiteX11" fmla="*/ 18288 w 260299"/>
                <a:gd name="connsiteY11" fmla="*/ 125577 h 264566"/>
                <a:gd name="connsiteX12" fmla="*/ 11583 w 260299"/>
                <a:gd name="connsiteY12" fmla="*/ 118262 h 264566"/>
                <a:gd name="connsiteX13" fmla="*/ 0 w 260299"/>
                <a:gd name="connsiteY13" fmla="*/ 87173 h 264566"/>
                <a:gd name="connsiteX14" fmla="*/ 37796 w 260299"/>
                <a:gd name="connsiteY14" fmla="*/ 91440 h 264566"/>
                <a:gd name="connsiteX15" fmla="*/ 48768 w 260299"/>
                <a:gd name="connsiteY15" fmla="*/ 95707 h 264566"/>
                <a:gd name="connsiteX16" fmla="*/ 60351 w 260299"/>
                <a:gd name="connsiteY16" fmla="*/ 95097 h 264566"/>
                <a:gd name="connsiteX17" fmla="*/ 79857 w 260299"/>
                <a:gd name="connsiteY17" fmla="*/ 69494 h 264566"/>
                <a:gd name="connsiteX18" fmla="*/ 110948 w 260299"/>
                <a:gd name="connsiteY18" fmla="*/ 37795 h 264566"/>
                <a:gd name="connsiteX19" fmla="*/ 123140 w 260299"/>
                <a:gd name="connsiteY19" fmla="*/ 34137 h 264566"/>
                <a:gd name="connsiteX20" fmla="*/ 128016 w 260299"/>
                <a:gd name="connsiteY20" fmla="*/ 20726 h 264566"/>
                <a:gd name="connsiteX21" fmla="*/ 148133 w 260299"/>
                <a:gd name="connsiteY21" fmla="*/ 5486 h 264566"/>
                <a:gd name="connsiteX22" fmla="*/ 174345 w 260299"/>
                <a:gd name="connsiteY22" fmla="*/ 0 h 264566"/>
                <a:gd name="connsiteX23" fmla="*/ 175565 w 260299"/>
                <a:gd name="connsiteY23" fmla="*/ 14630 h 264566"/>
                <a:gd name="connsiteX24" fmla="*/ 204216 w 260299"/>
                <a:gd name="connsiteY24" fmla="*/ 14021 h 264566"/>
                <a:gd name="connsiteX25" fmla="*/ 220065 w 260299"/>
                <a:gd name="connsiteY25" fmla="*/ 21945 h 264566"/>
                <a:gd name="connsiteX26" fmla="*/ 226772 w 260299"/>
                <a:gd name="connsiteY26" fmla="*/ 31699 h 264566"/>
                <a:gd name="connsiteX27" fmla="*/ 243231 w 260299"/>
                <a:gd name="connsiteY27" fmla="*/ 34747 h 264566"/>
                <a:gd name="connsiteX28" fmla="*/ 260300 w 260299"/>
                <a:gd name="connsiteY28" fmla="*/ 46939 h 264566"/>
                <a:gd name="connsiteX29" fmla="*/ 257861 w 260299"/>
                <a:gd name="connsiteY29" fmla="*/ 96926 h 264566"/>
                <a:gd name="connsiteX30" fmla="*/ 249936 w 260299"/>
                <a:gd name="connsiteY30" fmla="*/ 123749 h 264566"/>
                <a:gd name="connsiteX31" fmla="*/ 247497 w 260299"/>
                <a:gd name="connsiteY31" fmla="*/ 153009 h 264566"/>
                <a:gd name="connsiteX32" fmla="*/ 252375 w 260299"/>
                <a:gd name="connsiteY32" fmla="*/ 164592 h 264566"/>
                <a:gd name="connsiteX33" fmla="*/ 246888 w 260299"/>
                <a:gd name="connsiteY33" fmla="*/ 187757 h 264566"/>
                <a:gd name="connsiteX34" fmla="*/ 242012 w 260299"/>
                <a:gd name="connsiteY34" fmla="*/ 191414 h 264566"/>
                <a:gd name="connsiteX35" fmla="*/ 231648 w 260299"/>
                <a:gd name="connsiteY35" fmla="*/ 219456 h 264566"/>
                <a:gd name="connsiteX36" fmla="*/ 193853 w 260299"/>
                <a:gd name="connsiteY36" fmla="*/ 263957 h 26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566">
                  <a:moveTo>
                    <a:pt x="193853" y="263957"/>
                  </a:moveTo>
                  <a:lnTo>
                    <a:pt x="176175" y="259689"/>
                  </a:lnTo>
                  <a:lnTo>
                    <a:pt x="164592" y="264566"/>
                  </a:lnTo>
                  <a:lnTo>
                    <a:pt x="148133" y="257861"/>
                  </a:lnTo>
                  <a:lnTo>
                    <a:pt x="134721" y="257861"/>
                  </a:lnTo>
                  <a:lnTo>
                    <a:pt x="113996" y="240182"/>
                  </a:lnTo>
                  <a:lnTo>
                    <a:pt x="87783" y="234086"/>
                  </a:lnTo>
                  <a:lnTo>
                    <a:pt x="78639" y="209093"/>
                  </a:lnTo>
                  <a:lnTo>
                    <a:pt x="79248" y="195072"/>
                  </a:lnTo>
                  <a:lnTo>
                    <a:pt x="65228" y="190805"/>
                  </a:lnTo>
                  <a:lnTo>
                    <a:pt x="28041" y="148133"/>
                  </a:lnTo>
                  <a:lnTo>
                    <a:pt x="18288" y="125577"/>
                  </a:lnTo>
                  <a:lnTo>
                    <a:pt x="11583" y="118262"/>
                  </a:lnTo>
                  <a:lnTo>
                    <a:pt x="0" y="87173"/>
                  </a:lnTo>
                  <a:lnTo>
                    <a:pt x="37796" y="91440"/>
                  </a:lnTo>
                  <a:lnTo>
                    <a:pt x="48768" y="95707"/>
                  </a:lnTo>
                  <a:lnTo>
                    <a:pt x="60351" y="95097"/>
                  </a:lnTo>
                  <a:lnTo>
                    <a:pt x="79857" y="69494"/>
                  </a:lnTo>
                  <a:lnTo>
                    <a:pt x="110948" y="37795"/>
                  </a:lnTo>
                  <a:lnTo>
                    <a:pt x="123140" y="34137"/>
                  </a:lnTo>
                  <a:lnTo>
                    <a:pt x="128016" y="20726"/>
                  </a:lnTo>
                  <a:lnTo>
                    <a:pt x="148133" y="5486"/>
                  </a:lnTo>
                  <a:lnTo>
                    <a:pt x="174345" y="0"/>
                  </a:lnTo>
                  <a:lnTo>
                    <a:pt x="175565" y="14630"/>
                  </a:lnTo>
                  <a:lnTo>
                    <a:pt x="204216" y="14021"/>
                  </a:lnTo>
                  <a:lnTo>
                    <a:pt x="220065" y="21945"/>
                  </a:lnTo>
                  <a:lnTo>
                    <a:pt x="226772" y="31699"/>
                  </a:lnTo>
                  <a:lnTo>
                    <a:pt x="243231" y="34747"/>
                  </a:lnTo>
                  <a:lnTo>
                    <a:pt x="260300" y="46939"/>
                  </a:lnTo>
                  <a:lnTo>
                    <a:pt x="257861" y="96926"/>
                  </a:lnTo>
                  <a:lnTo>
                    <a:pt x="249936" y="123749"/>
                  </a:lnTo>
                  <a:lnTo>
                    <a:pt x="247497" y="153009"/>
                  </a:lnTo>
                  <a:lnTo>
                    <a:pt x="252375" y="164592"/>
                  </a:lnTo>
                  <a:lnTo>
                    <a:pt x="246888" y="187757"/>
                  </a:lnTo>
                  <a:lnTo>
                    <a:pt x="242012" y="191414"/>
                  </a:lnTo>
                  <a:lnTo>
                    <a:pt x="231648" y="219456"/>
                  </a:lnTo>
                  <a:lnTo>
                    <a:pt x="193853" y="26395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7" name="Forme libre : forme 226">
              <a:extLst>
                <a:ext uri="{FF2B5EF4-FFF2-40B4-BE49-F238E27FC236}">
                  <a16:creationId xmlns:a16="http://schemas.microsoft.com/office/drawing/2014/main" id="{0C6CABB5-98A1-D9A4-920E-C69A6A93876B}"/>
                </a:ext>
              </a:extLst>
            </p:cNvPr>
            <p:cNvSpPr/>
            <p:nvPr/>
          </p:nvSpPr>
          <p:spPr>
            <a:xfrm>
              <a:off x="7428585" y="3946549"/>
              <a:ext cx="340766" cy="536447"/>
            </a:xfrm>
            <a:custGeom>
              <a:avLst/>
              <a:gdLst>
                <a:gd name="connsiteX0" fmla="*/ 21336 w 340766"/>
                <a:gd name="connsiteY0" fmla="*/ 536448 h 536447"/>
                <a:gd name="connsiteX1" fmla="*/ 1220 w 340766"/>
                <a:gd name="connsiteY1" fmla="*/ 504139 h 536447"/>
                <a:gd name="connsiteX2" fmla="*/ 0 w 340766"/>
                <a:gd name="connsiteY2" fmla="*/ 361493 h 536447"/>
                <a:gd name="connsiteX3" fmla="*/ 29871 w 340766"/>
                <a:gd name="connsiteY3" fmla="*/ 317602 h 536447"/>
                <a:gd name="connsiteX4" fmla="*/ 39015 w 340766"/>
                <a:gd name="connsiteY4" fmla="*/ 304800 h 536447"/>
                <a:gd name="connsiteX5" fmla="*/ 60960 w 340766"/>
                <a:gd name="connsiteY5" fmla="*/ 304190 h 536447"/>
                <a:gd name="connsiteX6" fmla="*/ 91440 w 340766"/>
                <a:gd name="connsiteY6" fmla="*/ 276758 h 536447"/>
                <a:gd name="connsiteX7" fmla="*/ 135941 w 340766"/>
                <a:gd name="connsiteY7" fmla="*/ 274930 h 536447"/>
                <a:gd name="connsiteX8" fmla="*/ 231039 w 340766"/>
                <a:gd name="connsiteY8" fmla="*/ 157277 h 536447"/>
                <a:gd name="connsiteX9" fmla="*/ 201777 w 340766"/>
                <a:gd name="connsiteY9" fmla="*/ 157886 h 536447"/>
                <a:gd name="connsiteX10" fmla="*/ 87783 w 340766"/>
                <a:gd name="connsiteY10" fmla="*/ 111557 h 536447"/>
                <a:gd name="connsiteX11" fmla="*/ 74372 w 340766"/>
                <a:gd name="connsiteY11" fmla="*/ 97536 h 536447"/>
                <a:gd name="connsiteX12" fmla="*/ 60960 w 340766"/>
                <a:gd name="connsiteY12" fmla="*/ 78638 h 536447"/>
                <a:gd name="connsiteX13" fmla="*/ 47549 w 340766"/>
                <a:gd name="connsiteY13" fmla="*/ 56693 h 536447"/>
                <a:gd name="connsiteX14" fmla="*/ 54864 w 340766"/>
                <a:gd name="connsiteY14" fmla="*/ 43282 h 536447"/>
                <a:gd name="connsiteX15" fmla="*/ 66447 w 340766"/>
                <a:gd name="connsiteY15" fmla="*/ 21946 h 536447"/>
                <a:gd name="connsiteX16" fmla="*/ 78029 w 340766"/>
                <a:gd name="connsiteY16" fmla="*/ 29261 h 536447"/>
                <a:gd name="connsiteX17" fmla="*/ 85344 w 340766"/>
                <a:gd name="connsiteY17" fmla="*/ 45720 h 536447"/>
                <a:gd name="connsiteX18" fmla="*/ 101804 w 340766"/>
                <a:gd name="connsiteY18" fmla="*/ 62179 h 536447"/>
                <a:gd name="connsiteX19" fmla="*/ 118872 w 340766"/>
                <a:gd name="connsiteY19" fmla="*/ 62179 h 536447"/>
                <a:gd name="connsiteX20" fmla="*/ 150572 w 340766"/>
                <a:gd name="connsiteY20" fmla="*/ 51816 h 536447"/>
                <a:gd name="connsiteX21" fmla="*/ 187757 w 340766"/>
                <a:gd name="connsiteY21" fmla="*/ 47549 h 536447"/>
                <a:gd name="connsiteX22" fmla="*/ 217628 w 340766"/>
                <a:gd name="connsiteY22" fmla="*/ 35357 h 536447"/>
                <a:gd name="connsiteX23" fmla="*/ 234696 w 340766"/>
                <a:gd name="connsiteY23" fmla="*/ 32918 h 536447"/>
                <a:gd name="connsiteX24" fmla="*/ 246888 w 340766"/>
                <a:gd name="connsiteY24" fmla="*/ 25603 h 536447"/>
                <a:gd name="connsiteX25" fmla="*/ 266396 w 340766"/>
                <a:gd name="connsiteY25" fmla="*/ 24384 h 536447"/>
                <a:gd name="connsiteX26" fmla="*/ 277368 w 340766"/>
                <a:gd name="connsiteY26" fmla="*/ 23165 h 536447"/>
                <a:gd name="connsiteX27" fmla="*/ 292608 w 340766"/>
                <a:gd name="connsiteY27" fmla="*/ 17678 h 536447"/>
                <a:gd name="connsiteX28" fmla="*/ 310896 w 340766"/>
                <a:gd name="connsiteY28" fmla="*/ 13411 h 536447"/>
                <a:gd name="connsiteX29" fmla="*/ 326136 w 340766"/>
                <a:gd name="connsiteY29" fmla="*/ 0 h 536447"/>
                <a:gd name="connsiteX30" fmla="*/ 339548 w 340766"/>
                <a:gd name="connsiteY30" fmla="*/ 0 h 536447"/>
                <a:gd name="connsiteX31" fmla="*/ 340767 w 340766"/>
                <a:gd name="connsiteY31" fmla="*/ 10973 h 536447"/>
                <a:gd name="connsiteX32" fmla="*/ 338328 w 340766"/>
                <a:gd name="connsiteY32" fmla="*/ 33528 h 536447"/>
                <a:gd name="connsiteX33" fmla="*/ 339548 w 340766"/>
                <a:gd name="connsiteY33" fmla="*/ 54254 h 536447"/>
                <a:gd name="connsiteX34" fmla="*/ 332841 w 340766"/>
                <a:gd name="connsiteY34" fmla="*/ 68275 h 536447"/>
                <a:gd name="connsiteX35" fmla="*/ 324308 w 340766"/>
                <a:gd name="connsiteY35" fmla="*/ 110947 h 536447"/>
                <a:gd name="connsiteX36" fmla="*/ 309677 w 340766"/>
                <a:gd name="connsiteY36" fmla="*/ 154229 h 536447"/>
                <a:gd name="connsiteX37" fmla="*/ 289560 w 340766"/>
                <a:gd name="connsiteY37" fmla="*/ 204216 h 536447"/>
                <a:gd name="connsiteX38" fmla="*/ 261519 w 340766"/>
                <a:gd name="connsiteY38" fmla="*/ 261518 h 536447"/>
                <a:gd name="connsiteX39" fmla="*/ 232868 w 340766"/>
                <a:gd name="connsiteY39" fmla="*/ 305410 h 536447"/>
                <a:gd name="connsiteX40" fmla="*/ 192633 w 340766"/>
                <a:gd name="connsiteY40" fmla="*/ 359054 h 536447"/>
                <a:gd name="connsiteX41" fmla="*/ 158496 w 340766"/>
                <a:gd name="connsiteY41" fmla="*/ 390754 h 536447"/>
                <a:gd name="connsiteX42" fmla="*/ 107289 w 340766"/>
                <a:gd name="connsiteY42" fmla="*/ 429768 h 536447"/>
                <a:gd name="connsiteX43" fmla="*/ 74981 w 340766"/>
                <a:gd name="connsiteY43" fmla="*/ 459029 h 536447"/>
                <a:gd name="connsiteX44" fmla="*/ 37185 w 340766"/>
                <a:gd name="connsiteY44" fmla="*/ 506578 h 536447"/>
                <a:gd name="connsiteX45" fmla="*/ 29261 w 340766"/>
                <a:gd name="connsiteY45" fmla="*/ 527304 h 536447"/>
                <a:gd name="connsiteX46" fmla="*/ 21336 w 340766"/>
                <a:gd name="connsiteY46" fmla="*/ 536448 h 53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6447">
                  <a:moveTo>
                    <a:pt x="21336" y="536448"/>
                  </a:moveTo>
                  <a:lnTo>
                    <a:pt x="1220" y="504139"/>
                  </a:lnTo>
                  <a:lnTo>
                    <a:pt x="0" y="361493"/>
                  </a:lnTo>
                  <a:lnTo>
                    <a:pt x="29871" y="317602"/>
                  </a:lnTo>
                  <a:lnTo>
                    <a:pt x="39015" y="304800"/>
                  </a:lnTo>
                  <a:lnTo>
                    <a:pt x="60960" y="304190"/>
                  </a:lnTo>
                  <a:lnTo>
                    <a:pt x="91440" y="276758"/>
                  </a:lnTo>
                  <a:lnTo>
                    <a:pt x="135941" y="274930"/>
                  </a:lnTo>
                  <a:lnTo>
                    <a:pt x="231039" y="157277"/>
                  </a:lnTo>
                  <a:lnTo>
                    <a:pt x="201777" y="157886"/>
                  </a:lnTo>
                  <a:lnTo>
                    <a:pt x="87783" y="111557"/>
                  </a:lnTo>
                  <a:lnTo>
                    <a:pt x="74372" y="97536"/>
                  </a:lnTo>
                  <a:lnTo>
                    <a:pt x="60960" y="78638"/>
                  </a:lnTo>
                  <a:lnTo>
                    <a:pt x="47549" y="56693"/>
                  </a:lnTo>
                  <a:lnTo>
                    <a:pt x="54864" y="43282"/>
                  </a:lnTo>
                  <a:lnTo>
                    <a:pt x="66447" y="21946"/>
                  </a:lnTo>
                  <a:lnTo>
                    <a:pt x="78029" y="29261"/>
                  </a:lnTo>
                  <a:lnTo>
                    <a:pt x="85344" y="45720"/>
                  </a:lnTo>
                  <a:lnTo>
                    <a:pt x="101804" y="62179"/>
                  </a:lnTo>
                  <a:lnTo>
                    <a:pt x="118872" y="62179"/>
                  </a:lnTo>
                  <a:lnTo>
                    <a:pt x="150572" y="51816"/>
                  </a:lnTo>
                  <a:lnTo>
                    <a:pt x="187757" y="47549"/>
                  </a:lnTo>
                  <a:lnTo>
                    <a:pt x="217628" y="35357"/>
                  </a:lnTo>
                  <a:lnTo>
                    <a:pt x="234696" y="32918"/>
                  </a:lnTo>
                  <a:lnTo>
                    <a:pt x="246888" y="25603"/>
                  </a:lnTo>
                  <a:lnTo>
                    <a:pt x="266396" y="24384"/>
                  </a:lnTo>
                  <a:lnTo>
                    <a:pt x="277368" y="23165"/>
                  </a:lnTo>
                  <a:lnTo>
                    <a:pt x="292608" y="17678"/>
                  </a:lnTo>
                  <a:lnTo>
                    <a:pt x="310896" y="13411"/>
                  </a:lnTo>
                  <a:lnTo>
                    <a:pt x="326136" y="0"/>
                  </a:lnTo>
                  <a:lnTo>
                    <a:pt x="339548" y="0"/>
                  </a:lnTo>
                  <a:lnTo>
                    <a:pt x="340767" y="10973"/>
                  </a:lnTo>
                  <a:lnTo>
                    <a:pt x="338328" y="33528"/>
                  </a:lnTo>
                  <a:lnTo>
                    <a:pt x="339548" y="54254"/>
                  </a:lnTo>
                  <a:lnTo>
                    <a:pt x="332841" y="68275"/>
                  </a:lnTo>
                  <a:lnTo>
                    <a:pt x="324308" y="110947"/>
                  </a:lnTo>
                  <a:lnTo>
                    <a:pt x="309677" y="154229"/>
                  </a:lnTo>
                  <a:lnTo>
                    <a:pt x="289560" y="204216"/>
                  </a:lnTo>
                  <a:lnTo>
                    <a:pt x="261519" y="261518"/>
                  </a:lnTo>
                  <a:lnTo>
                    <a:pt x="232868" y="305410"/>
                  </a:lnTo>
                  <a:lnTo>
                    <a:pt x="192633" y="359054"/>
                  </a:lnTo>
                  <a:lnTo>
                    <a:pt x="158496" y="390754"/>
                  </a:lnTo>
                  <a:lnTo>
                    <a:pt x="107289" y="429768"/>
                  </a:lnTo>
                  <a:lnTo>
                    <a:pt x="74981" y="459029"/>
                  </a:lnTo>
                  <a:lnTo>
                    <a:pt x="37185" y="506578"/>
                  </a:lnTo>
                  <a:lnTo>
                    <a:pt x="29261" y="527304"/>
                  </a:lnTo>
                  <a:lnTo>
                    <a:pt x="21336" y="5364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8" name="Forme libre : forme 227">
              <a:extLst>
                <a:ext uri="{FF2B5EF4-FFF2-40B4-BE49-F238E27FC236}">
                  <a16:creationId xmlns:a16="http://schemas.microsoft.com/office/drawing/2014/main" id="{A582D4C3-B1FA-2B00-19DD-867CFBC337D5}"/>
                </a:ext>
              </a:extLst>
            </p:cNvPr>
            <p:cNvSpPr/>
            <p:nvPr/>
          </p:nvSpPr>
          <p:spPr>
            <a:xfrm>
              <a:off x="6643421" y="2725520"/>
              <a:ext cx="53034" cy="55473"/>
            </a:xfrm>
            <a:custGeom>
              <a:avLst/>
              <a:gdLst>
                <a:gd name="connsiteX0" fmla="*/ 48768 w 53034"/>
                <a:gd name="connsiteY0" fmla="*/ 39624 h 55473"/>
                <a:gd name="connsiteX1" fmla="*/ 41452 w 53034"/>
                <a:gd name="connsiteY1" fmla="*/ 41453 h 55473"/>
                <a:gd name="connsiteX2" fmla="*/ 23774 w 53034"/>
                <a:gd name="connsiteY2" fmla="*/ 47549 h 55473"/>
                <a:gd name="connsiteX3" fmla="*/ 23164 w 53034"/>
                <a:gd name="connsiteY3" fmla="*/ 55474 h 55473"/>
                <a:gd name="connsiteX4" fmla="*/ 18897 w 53034"/>
                <a:gd name="connsiteY4" fmla="*/ 54864 h 55473"/>
                <a:gd name="connsiteX5" fmla="*/ 15240 w 53034"/>
                <a:gd name="connsiteY5" fmla="*/ 40843 h 55473"/>
                <a:gd name="connsiteX6" fmla="*/ 7315 w 53034"/>
                <a:gd name="connsiteY6" fmla="*/ 36576 h 55473"/>
                <a:gd name="connsiteX7" fmla="*/ 0 w 53034"/>
                <a:gd name="connsiteY7" fmla="*/ 26213 h 55473"/>
                <a:gd name="connsiteX8" fmla="*/ 4876 w 53034"/>
                <a:gd name="connsiteY8" fmla="*/ 17678 h 55473"/>
                <a:gd name="connsiteX9" fmla="*/ 12192 w 53034"/>
                <a:gd name="connsiteY9" fmla="*/ 15240 h 55473"/>
                <a:gd name="connsiteX10" fmla="*/ 15240 w 53034"/>
                <a:gd name="connsiteY10" fmla="*/ 2438 h 55473"/>
                <a:gd name="connsiteX11" fmla="*/ 20726 w 53034"/>
                <a:gd name="connsiteY11" fmla="*/ 0 h 55473"/>
                <a:gd name="connsiteX12" fmla="*/ 25603 w 53034"/>
                <a:gd name="connsiteY12" fmla="*/ 5486 h 55473"/>
                <a:gd name="connsiteX13" fmla="*/ 31699 w 53034"/>
                <a:gd name="connsiteY13" fmla="*/ 7925 h 55473"/>
                <a:gd name="connsiteX14" fmla="*/ 36576 w 53034"/>
                <a:gd name="connsiteY14" fmla="*/ 14021 h 55473"/>
                <a:gd name="connsiteX15" fmla="*/ 42062 w 53034"/>
                <a:gd name="connsiteY15" fmla="*/ 15850 h 55473"/>
                <a:gd name="connsiteX16" fmla="*/ 48768 w 53034"/>
                <a:gd name="connsiteY16" fmla="*/ 23165 h 55473"/>
                <a:gd name="connsiteX17" fmla="*/ 53035 w 53034"/>
                <a:gd name="connsiteY17" fmla="*/ 22555 h 55473"/>
                <a:gd name="connsiteX18" fmla="*/ 50596 w 53034"/>
                <a:gd name="connsiteY18" fmla="*/ 32309 h 55473"/>
                <a:gd name="connsiteX19" fmla="*/ 46939 w 53034"/>
                <a:gd name="connsiteY19" fmla="*/ 36576 h 55473"/>
                <a:gd name="connsiteX20" fmla="*/ 48768 w 53034"/>
                <a:gd name="connsiteY20" fmla="*/ 39624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4" h="55473">
                  <a:moveTo>
                    <a:pt x="48768" y="39624"/>
                  </a:moveTo>
                  <a:lnTo>
                    <a:pt x="41452" y="41453"/>
                  </a:lnTo>
                  <a:lnTo>
                    <a:pt x="23774" y="47549"/>
                  </a:lnTo>
                  <a:lnTo>
                    <a:pt x="23164" y="55474"/>
                  </a:lnTo>
                  <a:lnTo>
                    <a:pt x="18897" y="54864"/>
                  </a:lnTo>
                  <a:lnTo>
                    <a:pt x="15240" y="40843"/>
                  </a:lnTo>
                  <a:lnTo>
                    <a:pt x="7315" y="36576"/>
                  </a:lnTo>
                  <a:lnTo>
                    <a:pt x="0" y="26213"/>
                  </a:lnTo>
                  <a:lnTo>
                    <a:pt x="4876" y="17678"/>
                  </a:lnTo>
                  <a:lnTo>
                    <a:pt x="12192" y="15240"/>
                  </a:lnTo>
                  <a:lnTo>
                    <a:pt x="15240" y="2438"/>
                  </a:lnTo>
                  <a:lnTo>
                    <a:pt x="20726" y="0"/>
                  </a:lnTo>
                  <a:lnTo>
                    <a:pt x="25603" y="5486"/>
                  </a:lnTo>
                  <a:lnTo>
                    <a:pt x="31699" y="7925"/>
                  </a:lnTo>
                  <a:lnTo>
                    <a:pt x="36576" y="14021"/>
                  </a:lnTo>
                  <a:lnTo>
                    <a:pt x="42062" y="15850"/>
                  </a:lnTo>
                  <a:lnTo>
                    <a:pt x="48768" y="23165"/>
                  </a:lnTo>
                  <a:lnTo>
                    <a:pt x="53035" y="22555"/>
                  </a:lnTo>
                  <a:lnTo>
                    <a:pt x="50596" y="32309"/>
                  </a:lnTo>
                  <a:lnTo>
                    <a:pt x="46939" y="36576"/>
                  </a:lnTo>
                  <a:lnTo>
                    <a:pt x="48768" y="3962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69" name="Forme libre : forme 228">
              <a:extLst>
                <a:ext uri="{FF2B5EF4-FFF2-40B4-BE49-F238E27FC236}">
                  <a16:creationId xmlns:a16="http://schemas.microsoft.com/office/drawing/2014/main" id="{0A1A3668-FCC8-C3AA-74F2-BC094D7F0A47}"/>
                </a:ext>
              </a:extLst>
            </p:cNvPr>
            <p:cNvSpPr/>
            <p:nvPr/>
          </p:nvSpPr>
          <p:spPr>
            <a:xfrm>
              <a:off x="6557466" y="5282183"/>
              <a:ext cx="554736" cy="498043"/>
            </a:xfrm>
            <a:custGeom>
              <a:avLst/>
              <a:gdLst>
                <a:gd name="connsiteX0" fmla="*/ 510236 w 554736"/>
                <a:gd name="connsiteY0" fmla="*/ 6096 h 498043"/>
                <a:gd name="connsiteX1" fmla="*/ 523647 w 554736"/>
                <a:gd name="connsiteY1" fmla="*/ 60960 h 498043"/>
                <a:gd name="connsiteX2" fmla="*/ 530352 w 554736"/>
                <a:gd name="connsiteY2" fmla="*/ 89001 h 498043"/>
                <a:gd name="connsiteX3" fmla="*/ 521818 w 554736"/>
                <a:gd name="connsiteY3" fmla="*/ 132283 h 498043"/>
                <a:gd name="connsiteX4" fmla="*/ 524256 w 554736"/>
                <a:gd name="connsiteY4" fmla="*/ 146304 h 498043"/>
                <a:gd name="connsiteX5" fmla="*/ 507797 w 554736"/>
                <a:gd name="connsiteY5" fmla="*/ 139598 h 498043"/>
                <a:gd name="connsiteX6" fmla="*/ 497434 w 554736"/>
                <a:gd name="connsiteY6" fmla="*/ 142037 h 498043"/>
                <a:gd name="connsiteX7" fmla="*/ 493776 w 554736"/>
                <a:gd name="connsiteY7" fmla="*/ 153619 h 498043"/>
                <a:gd name="connsiteX8" fmla="*/ 483413 w 554736"/>
                <a:gd name="connsiteY8" fmla="*/ 168249 h 498043"/>
                <a:gd name="connsiteX9" fmla="*/ 482804 w 554736"/>
                <a:gd name="connsiteY9" fmla="*/ 181661 h 498043"/>
                <a:gd name="connsiteX10" fmla="*/ 501701 w 554736"/>
                <a:gd name="connsiteY10" fmla="*/ 202997 h 498043"/>
                <a:gd name="connsiteX11" fmla="*/ 521208 w 554736"/>
                <a:gd name="connsiteY11" fmla="*/ 198729 h 498043"/>
                <a:gd name="connsiteX12" fmla="*/ 529743 w 554736"/>
                <a:gd name="connsiteY12" fmla="*/ 181661 h 498043"/>
                <a:gd name="connsiteX13" fmla="*/ 554736 w 554736"/>
                <a:gd name="connsiteY13" fmla="*/ 181661 h 498043"/>
                <a:gd name="connsiteX14" fmla="*/ 544373 w 554736"/>
                <a:gd name="connsiteY14" fmla="*/ 210312 h 498043"/>
                <a:gd name="connsiteX15" fmla="*/ 538277 w 554736"/>
                <a:gd name="connsiteY15" fmla="*/ 242621 h 498043"/>
                <a:gd name="connsiteX16" fmla="*/ 527914 w 554736"/>
                <a:gd name="connsiteY16" fmla="*/ 260299 h 498043"/>
                <a:gd name="connsiteX17" fmla="*/ 503530 w 554736"/>
                <a:gd name="connsiteY17" fmla="*/ 280416 h 498043"/>
                <a:gd name="connsiteX18" fmla="*/ 496824 w 554736"/>
                <a:gd name="connsiteY18" fmla="*/ 285902 h 498043"/>
                <a:gd name="connsiteX19" fmla="*/ 480975 w 554736"/>
                <a:gd name="connsiteY19" fmla="*/ 306019 h 498043"/>
                <a:gd name="connsiteX20" fmla="*/ 470002 w 554736"/>
                <a:gd name="connsiteY20" fmla="*/ 326136 h 498043"/>
                <a:gd name="connsiteX21" fmla="*/ 448666 w 554736"/>
                <a:gd name="connsiteY21" fmla="*/ 354177 h 498043"/>
                <a:gd name="connsiteX22" fmla="*/ 407823 w 554736"/>
                <a:gd name="connsiteY22" fmla="*/ 394411 h 498043"/>
                <a:gd name="connsiteX23" fmla="*/ 382829 w 554736"/>
                <a:gd name="connsiteY23" fmla="*/ 417576 h 498043"/>
                <a:gd name="connsiteX24" fmla="*/ 356616 w 554736"/>
                <a:gd name="connsiteY24" fmla="*/ 435864 h 498043"/>
                <a:gd name="connsiteX25" fmla="*/ 320650 w 554736"/>
                <a:gd name="connsiteY25" fmla="*/ 450494 h 498043"/>
                <a:gd name="connsiteX26" fmla="*/ 304191 w 554736"/>
                <a:gd name="connsiteY26" fmla="*/ 452933 h 498043"/>
                <a:gd name="connsiteX27" fmla="*/ 298704 w 554736"/>
                <a:gd name="connsiteY27" fmla="*/ 463905 h 498043"/>
                <a:gd name="connsiteX28" fmla="*/ 279197 w 554736"/>
                <a:gd name="connsiteY28" fmla="*/ 457809 h 498043"/>
                <a:gd name="connsiteX29" fmla="*/ 262738 w 554736"/>
                <a:gd name="connsiteY29" fmla="*/ 465125 h 498043"/>
                <a:gd name="connsiteX30" fmla="*/ 227991 w 554736"/>
                <a:gd name="connsiteY30" fmla="*/ 457809 h 498043"/>
                <a:gd name="connsiteX31" fmla="*/ 207874 w 554736"/>
                <a:gd name="connsiteY31" fmla="*/ 462686 h 498043"/>
                <a:gd name="connsiteX32" fmla="*/ 194463 w 554736"/>
                <a:gd name="connsiteY32" fmla="*/ 460248 h 498043"/>
                <a:gd name="connsiteX33" fmla="*/ 159106 w 554736"/>
                <a:gd name="connsiteY33" fmla="*/ 476097 h 498043"/>
                <a:gd name="connsiteX34" fmla="*/ 131064 w 554736"/>
                <a:gd name="connsiteY34" fmla="*/ 482193 h 498043"/>
                <a:gd name="connsiteX35" fmla="*/ 109728 w 554736"/>
                <a:gd name="connsiteY35" fmla="*/ 496824 h 498043"/>
                <a:gd name="connsiteX36" fmla="*/ 95098 w 554736"/>
                <a:gd name="connsiteY36" fmla="*/ 498043 h 498043"/>
                <a:gd name="connsiteX37" fmla="*/ 82296 w 554736"/>
                <a:gd name="connsiteY37" fmla="*/ 484022 h 498043"/>
                <a:gd name="connsiteX38" fmla="*/ 71324 w 554736"/>
                <a:gd name="connsiteY38" fmla="*/ 483413 h 498043"/>
                <a:gd name="connsiteX39" fmla="*/ 57912 w 554736"/>
                <a:gd name="connsiteY39" fmla="*/ 465734 h 498043"/>
                <a:gd name="connsiteX40" fmla="*/ 56084 w 554736"/>
                <a:gd name="connsiteY40" fmla="*/ 471221 h 498043"/>
                <a:gd name="connsiteX41" fmla="*/ 52426 w 554736"/>
                <a:gd name="connsiteY41" fmla="*/ 460857 h 498043"/>
                <a:gd name="connsiteX42" fmla="*/ 54255 w 554736"/>
                <a:gd name="connsiteY42" fmla="*/ 437693 h 498043"/>
                <a:gd name="connsiteX43" fmla="*/ 45111 w 554736"/>
                <a:gd name="connsiteY43" fmla="*/ 411480 h 498043"/>
                <a:gd name="connsiteX44" fmla="*/ 56084 w 554736"/>
                <a:gd name="connsiteY44" fmla="*/ 404165 h 498043"/>
                <a:gd name="connsiteX45" fmla="*/ 56693 w 554736"/>
                <a:gd name="connsiteY45" fmla="*/ 374294 h 498043"/>
                <a:gd name="connsiteX46" fmla="*/ 36576 w 554736"/>
                <a:gd name="connsiteY46" fmla="*/ 337718 h 498043"/>
                <a:gd name="connsiteX47" fmla="*/ 21946 w 554736"/>
                <a:gd name="connsiteY47" fmla="*/ 304800 h 498043"/>
                <a:gd name="connsiteX48" fmla="*/ 21946 w 554736"/>
                <a:gd name="connsiteY48" fmla="*/ 304190 h 498043"/>
                <a:gd name="connsiteX49" fmla="*/ 0 w 554736"/>
                <a:gd name="connsiteY49" fmla="*/ 253593 h 498043"/>
                <a:gd name="connsiteX50" fmla="*/ 17069 w 554736"/>
                <a:gd name="connsiteY50" fmla="*/ 234086 h 498043"/>
                <a:gd name="connsiteX51" fmla="*/ 29261 w 554736"/>
                <a:gd name="connsiteY51" fmla="*/ 245059 h 498043"/>
                <a:gd name="connsiteX52" fmla="*/ 34138 w 554736"/>
                <a:gd name="connsiteY52" fmla="*/ 261518 h 498043"/>
                <a:gd name="connsiteX53" fmla="*/ 49378 w 554736"/>
                <a:gd name="connsiteY53" fmla="*/ 264566 h 498043"/>
                <a:gd name="connsiteX54" fmla="*/ 70104 w 554736"/>
                <a:gd name="connsiteY54" fmla="*/ 271881 h 498043"/>
                <a:gd name="connsiteX55" fmla="*/ 87783 w 554736"/>
                <a:gd name="connsiteY55" fmla="*/ 268833 h 498043"/>
                <a:gd name="connsiteX56" fmla="*/ 118263 w 554736"/>
                <a:gd name="connsiteY56" fmla="*/ 248717 h 498043"/>
                <a:gd name="connsiteX57" fmla="*/ 124968 w 554736"/>
                <a:gd name="connsiteY57" fmla="*/ 104241 h 498043"/>
                <a:gd name="connsiteX58" fmla="*/ 133503 w 554736"/>
                <a:gd name="connsiteY58" fmla="*/ 110337 h 498043"/>
                <a:gd name="connsiteX59" fmla="*/ 151791 w 554736"/>
                <a:gd name="connsiteY59" fmla="*/ 147523 h 498043"/>
                <a:gd name="connsiteX60" fmla="*/ 148133 w 554736"/>
                <a:gd name="connsiteY60" fmla="*/ 171297 h 498043"/>
                <a:gd name="connsiteX61" fmla="*/ 154839 w 554736"/>
                <a:gd name="connsiteY61" fmla="*/ 185318 h 498043"/>
                <a:gd name="connsiteX62" fmla="*/ 179223 w 554736"/>
                <a:gd name="connsiteY62" fmla="*/ 181051 h 498043"/>
                <a:gd name="connsiteX63" fmla="*/ 196292 w 554736"/>
                <a:gd name="connsiteY63" fmla="*/ 163373 h 498043"/>
                <a:gd name="connsiteX64" fmla="*/ 212751 w 554736"/>
                <a:gd name="connsiteY64" fmla="*/ 151790 h 498043"/>
                <a:gd name="connsiteX65" fmla="*/ 221895 w 554736"/>
                <a:gd name="connsiteY65" fmla="*/ 132893 h 498043"/>
                <a:gd name="connsiteX66" fmla="*/ 238964 w 554736"/>
                <a:gd name="connsiteY66" fmla="*/ 124358 h 498043"/>
                <a:gd name="connsiteX67" fmla="*/ 252984 w 554736"/>
                <a:gd name="connsiteY67" fmla="*/ 128625 h 498043"/>
                <a:gd name="connsiteX68" fmla="*/ 268224 w 554736"/>
                <a:gd name="connsiteY68" fmla="*/ 139598 h 498043"/>
                <a:gd name="connsiteX69" fmla="*/ 295656 w 554736"/>
                <a:gd name="connsiteY69" fmla="*/ 141427 h 498043"/>
                <a:gd name="connsiteX70" fmla="*/ 317602 w 554736"/>
                <a:gd name="connsiteY70" fmla="*/ 132893 h 498043"/>
                <a:gd name="connsiteX71" fmla="*/ 321260 w 554736"/>
                <a:gd name="connsiteY71" fmla="*/ 120701 h 498043"/>
                <a:gd name="connsiteX72" fmla="*/ 328575 w 554736"/>
                <a:gd name="connsiteY72" fmla="*/ 101803 h 498043"/>
                <a:gd name="connsiteX73" fmla="*/ 346863 w 554736"/>
                <a:gd name="connsiteY73" fmla="*/ 98755 h 498043"/>
                <a:gd name="connsiteX74" fmla="*/ 357836 w 554736"/>
                <a:gd name="connsiteY74" fmla="*/ 84125 h 498043"/>
                <a:gd name="connsiteX75" fmla="*/ 370028 w 554736"/>
                <a:gd name="connsiteY75" fmla="*/ 57912 h 498043"/>
                <a:gd name="connsiteX76" fmla="*/ 401727 w 554736"/>
                <a:gd name="connsiteY76" fmla="*/ 28651 h 498043"/>
                <a:gd name="connsiteX77" fmla="*/ 451104 w 554736"/>
                <a:gd name="connsiteY77" fmla="*/ 0 h 498043"/>
                <a:gd name="connsiteX78" fmla="*/ 464516 w 554736"/>
                <a:gd name="connsiteY78" fmla="*/ 0 h 498043"/>
                <a:gd name="connsiteX79" fmla="*/ 480975 w 554736"/>
                <a:gd name="connsiteY79" fmla="*/ 6705 h 498043"/>
                <a:gd name="connsiteX80" fmla="*/ 492557 w 554736"/>
                <a:gd name="connsiteY80" fmla="*/ 1829 h 498043"/>
                <a:gd name="connsiteX81" fmla="*/ 510236 w 554736"/>
                <a:gd name="connsiteY81" fmla="*/ 6096 h 498043"/>
                <a:gd name="connsiteX82" fmla="*/ 386487 w 554736"/>
                <a:gd name="connsiteY82" fmla="*/ 330403 h 498043"/>
                <a:gd name="connsiteX83" fmla="*/ 393192 w 554736"/>
                <a:gd name="connsiteY83" fmla="*/ 318211 h 498043"/>
                <a:gd name="connsiteX84" fmla="*/ 412090 w 554736"/>
                <a:gd name="connsiteY84" fmla="*/ 312115 h 498043"/>
                <a:gd name="connsiteX85" fmla="*/ 418796 w 554736"/>
                <a:gd name="connsiteY85" fmla="*/ 299313 h 498043"/>
                <a:gd name="connsiteX86" fmla="*/ 430378 w 554736"/>
                <a:gd name="connsiteY86" fmla="*/ 280416 h 498043"/>
                <a:gd name="connsiteX87" fmla="*/ 420015 w 554736"/>
                <a:gd name="connsiteY87" fmla="*/ 268224 h 498043"/>
                <a:gd name="connsiteX88" fmla="*/ 406604 w 554736"/>
                <a:gd name="connsiteY88" fmla="*/ 256032 h 498043"/>
                <a:gd name="connsiteX89" fmla="*/ 390144 w 554736"/>
                <a:gd name="connsiteY89" fmla="*/ 264566 h 498043"/>
                <a:gd name="connsiteX90" fmla="*/ 371247 w 554736"/>
                <a:gd name="connsiteY90" fmla="*/ 279806 h 498043"/>
                <a:gd name="connsiteX91" fmla="*/ 351740 w 554736"/>
                <a:gd name="connsiteY91" fmla="*/ 304190 h 498043"/>
                <a:gd name="connsiteX92" fmla="*/ 374295 w 554736"/>
                <a:gd name="connsiteY92" fmla="*/ 334670 h 498043"/>
                <a:gd name="connsiteX93" fmla="*/ 386487 w 554736"/>
                <a:gd name="connsiteY93" fmla="*/ 330403 h 49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8043">
                  <a:moveTo>
                    <a:pt x="510236" y="6096"/>
                  </a:moveTo>
                  <a:lnTo>
                    <a:pt x="523647" y="60960"/>
                  </a:lnTo>
                  <a:lnTo>
                    <a:pt x="530352" y="89001"/>
                  </a:lnTo>
                  <a:lnTo>
                    <a:pt x="521818" y="132283"/>
                  </a:lnTo>
                  <a:lnTo>
                    <a:pt x="524256" y="146304"/>
                  </a:lnTo>
                  <a:lnTo>
                    <a:pt x="507797" y="139598"/>
                  </a:lnTo>
                  <a:lnTo>
                    <a:pt x="497434" y="142037"/>
                  </a:lnTo>
                  <a:lnTo>
                    <a:pt x="493776" y="153619"/>
                  </a:lnTo>
                  <a:lnTo>
                    <a:pt x="483413" y="168249"/>
                  </a:lnTo>
                  <a:lnTo>
                    <a:pt x="482804" y="181661"/>
                  </a:lnTo>
                  <a:lnTo>
                    <a:pt x="501701" y="202997"/>
                  </a:lnTo>
                  <a:lnTo>
                    <a:pt x="521208" y="198729"/>
                  </a:lnTo>
                  <a:lnTo>
                    <a:pt x="529743" y="181661"/>
                  </a:lnTo>
                  <a:lnTo>
                    <a:pt x="554736" y="181661"/>
                  </a:lnTo>
                  <a:lnTo>
                    <a:pt x="544373" y="210312"/>
                  </a:lnTo>
                  <a:lnTo>
                    <a:pt x="538277" y="242621"/>
                  </a:lnTo>
                  <a:lnTo>
                    <a:pt x="527914" y="260299"/>
                  </a:lnTo>
                  <a:lnTo>
                    <a:pt x="503530" y="280416"/>
                  </a:lnTo>
                  <a:lnTo>
                    <a:pt x="496824" y="285902"/>
                  </a:lnTo>
                  <a:lnTo>
                    <a:pt x="480975" y="306019"/>
                  </a:lnTo>
                  <a:lnTo>
                    <a:pt x="470002" y="326136"/>
                  </a:lnTo>
                  <a:lnTo>
                    <a:pt x="448666" y="354177"/>
                  </a:lnTo>
                  <a:lnTo>
                    <a:pt x="407823" y="394411"/>
                  </a:lnTo>
                  <a:lnTo>
                    <a:pt x="382829" y="417576"/>
                  </a:lnTo>
                  <a:lnTo>
                    <a:pt x="356616" y="435864"/>
                  </a:lnTo>
                  <a:lnTo>
                    <a:pt x="320650" y="450494"/>
                  </a:lnTo>
                  <a:lnTo>
                    <a:pt x="304191" y="452933"/>
                  </a:lnTo>
                  <a:lnTo>
                    <a:pt x="298704" y="463905"/>
                  </a:lnTo>
                  <a:lnTo>
                    <a:pt x="279197" y="457809"/>
                  </a:lnTo>
                  <a:lnTo>
                    <a:pt x="262738" y="465125"/>
                  </a:lnTo>
                  <a:lnTo>
                    <a:pt x="227991" y="457809"/>
                  </a:lnTo>
                  <a:lnTo>
                    <a:pt x="207874" y="462686"/>
                  </a:lnTo>
                  <a:lnTo>
                    <a:pt x="194463" y="460248"/>
                  </a:lnTo>
                  <a:lnTo>
                    <a:pt x="159106" y="476097"/>
                  </a:lnTo>
                  <a:lnTo>
                    <a:pt x="131064" y="482193"/>
                  </a:lnTo>
                  <a:lnTo>
                    <a:pt x="109728" y="496824"/>
                  </a:lnTo>
                  <a:lnTo>
                    <a:pt x="95098" y="498043"/>
                  </a:lnTo>
                  <a:lnTo>
                    <a:pt x="82296" y="484022"/>
                  </a:lnTo>
                  <a:lnTo>
                    <a:pt x="71324" y="483413"/>
                  </a:lnTo>
                  <a:lnTo>
                    <a:pt x="57912" y="465734"/>
                  </a:lnTo>
                  <a:lnTo>
                    <a:pt x="56084" y="471221"/>
                  </a:lnTo>
                  <a:lnTo>
                    <a:pt x="52426" y="460857"/>
                  </a:lnTo>
                  <a:lnTo>
                    <a:pt x="54255" y="437693"/>
                  </a:lnTo>
                  <a:lnTo>
                    <a:pt x="45111" y="411480"/>
                  </a:lnTo>
                  <a:lnTo>
                    <a:pt x="56084" y="404165"/>
                  </a:lnTo>
                  <a:lnTo>
                    <a:pt x="56693" y="374294"/>
                  </a:lnTo>
                  <a:lnTo>
                    <a:pt x="36576" y="337718"/>
                  </a:lnTo>
                  <a:lnTo>
                    <a:pt x="21946" y="304800"/>
                  </a:lnTo>
                  <a:lnTo>
                    <a:pt x="21946" y="304190"/>
                  </a:lnTo>
                  <a:lnTo>
                    <a:pt x="0" y="253593"/>
                  </a:lnTo>
                  <a:lnTo>
                    <a:pt x="17069" y="234086"/>
                  </a:lnTo>
                  <a:lnTo>
                    <a:pt x="29261" y="245059"/>
                  </a:lnTo>
                  <a:lnTo>
                    <a:pt x="34138" y="261518"/>
                  </a:lnTo>
                  <a:lnTo>
                    <a:pt x="49378" y="264566"/>
                  </a:lnTo>
                  <a:lnTo>
                    <a:pt x="70104" y="271881"/>
                  </a:lnTo>
                  <a:lnTo>
                    <a:pt x="87783" y="268833"/>
                  </a:lnTo>
                  <a:lnTo>
                    <a:pt x="118263" y="248717"/>
                  </a:lnTo>
                  <a:lnTo>
                    <a:pt x="124968" y="104241"/>
                  </a:lnTo>
                  <a:lnTo>
                    <a:pt x="133503" y="110337"/>
                  </a:lnTo>
                  <a:lnTo>
                    <a:pt x="151791" y="147523"/>
                  </a:lnTo>
                  <a:lnTo>
                    <a:pt x="148133" y="171297"/>
                  </a:lnTo>
                  <a:lnTo>
                    <a:pt x="154839" y="185318"/>
                  </a:lnTo>
                  <a:lnTo>
                    <a:pt x="179223" y="181051"/>
                  </a:lnTo>
                  <a:lnTo>
                    <a:pt x="196292" y="163373"/>
                  </a:lnTo>
                  <a:lnTo>
                    <a:pt x="212751" y="151790"/>
                  </a:lnTo>
                  <a:lnTo>
                    <a:pt x="221895" y="132893"/>
                  </a:lnTo>
                  <a:lnTo>
                    <a:pt x="238964" y="124358"/>
                  </a:lnTo>
                  <a:lnTo>
                    <a:pt x="252984" y="128625"/>
                  </a:lnTo>
                  <a:lnTo>
                    <a:pt x="268224" y="139598"/>
                  </a:lnTo>
                  <a:lnTo>
                    <a:pt x="295656" y="141427"/>
                  </a:lnTo>
                  <a:lnTo>
                    <a:pt x="317602" y="132893"/>
                  </a:lnTo>
                  <a:lnTo>
                    <a:pt x="321260" y="120701"/>
                  </a:lnTo>
                  <a:lnTo>
                    <a:pt x="328575" y="101803"/>
                  </a:lnTo>
                  <a:lnTo>
                    <a:pt x="346863" y="98755"/>
                  </a:lnTo>
                  <a:lnTo>
                    <a:pt x="357836" y="84125"/>
                  </a:lnTo>
                  <a:lnTo>
                    <a:pt x="370028" y="57912"/>
                  </a:lnTo>
                  <a:lnTo>
                    <a:pt x="401727" y="28651"/>
                  </a:lnTo>
                  <a:lnTo>
                    <a:pt x="451104" y="0"/>
                  </a:lnTo>
                  <a:lnTo>
                    <a:pt x="464516" y="0"/>
                  </a:lnTo>
                  <a:lnTo>
                    <a:pt x="480975" y="6705"/>
                  </a:lnTo>
                  <a:lnTo>
                    <a:pt x="492557" y="1829"/>
                  </a:lnTo>
                  <a:lnTo>
                    <a:pt x="510236" y="6096"/>
                  </a:lnTo>
                  <a:close/>
                  <a:moveTo>
                    <a:pt x="386487" y="330403"/>
                  </a:moveTo>
                  <a:lnTo>
                    <a:pt x="393192" y="318211"/>
                  </a:lnTo>
                  <a:lnTo>
                    <a:pt x="412090" y="312115"/>
                  </a:lnTo>
                  <a:lnTo>
                    <a:pt x="418796" y="299313"/>
                  </a:lnTo>
                  <a:lnTo>
                    <a:pt x="430378" y="280416"/>
                  </a:lnTo>
                  <a:lnTo>
                    <a:pt x="420015" y="268224"/>
                  </a:lnTo>
                  <a:lnTo>
                    <a:pt x="406604" y="256032"/>
                  </a:lnTo>
                  <a:lnTo>
                    <a:pt x="390144" y="264566"/>
                  </a:lnTo>
                  <a:lnTo>
                    <a:pt x="371247" y="279806"/>
                  </a:lnTo>
                  <a:lnTo>
                    <a:pt x="351740" y="304190"/>
                  </a:lnTo>
                  <a:lnTo>
                    <a:pt x="374295" y="334670"/>
                  </a:lnTo>
                  <a:lnTo>
                    <a:pt x="386487" y="33040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0" name="Forme libre : forme 229">
              <a:extLst>
                <a:ext uri="{FF2B5EF4-FFF2-40B4-BE49-F238E27FC236}">
                  <a16:creationId xmlns:a16="http://schemas.microsoft.com/office/drawing/2014/main" id="{EE87D4FF-B98B-CD5C-17EE-45AAB282F7A7}"/>
                </a:ext>
              </a:extLst>
            </p:cNvPr>
            <p:cNvSpPr/>
            <p:nvPr/>
          </p:nvSpPr>
          <p:spPr>
            <a:xfrm>
              <a:off x="11138001" y="6001511"/>
              <a:ext cx="389534" cy="237134"/>
            </a:xfrm>
            <a:custGeom>
              <a:avLst/>
              <a:gdLst>
                <a:gd name="connsiteX0" fmla="*/ 360273 w 389534"/>
                <a:gd name="connsiteY0" fmla="*/ 16459 h 237134"/>
                <a:gd name="connsiteX1" fmla="*/ 355397 w 389534"/>
                <a:gd name="connsiteY1" fmla="*/ 32309 h 237134"/>
                <a:gd name="connsiteX2" fmla="*/ 389535 w 389534"/>
                <a:gd name="connsiteY2" fmla="*/ 16459 h 237134"/>
                <a:gd name="connsiteX3" fmla="*/ 386487 w 389534"/>
                <a:gd name="connsiteY3" fmla="*/ 32918 h 237134"/>
                <a:gd name="connsiteX4" fmla="*/ 373685 w 389534"/>
                <a:gd name="connsiteY4" fmla="*/ 49377 h 237134"/>
                <a:gd name="connsiteX5" fmla="*/ 348081 w 389534"/>
                <a:gd name="connsiteY5" fmla="*/ 67056 h 237134"/>
                <a:gd name="connsiteX6" fmla="*/ 304800 w 389534"/>
                <a:gd name="connsiteY6" fmla="*/ 95707 h 237134"/>
                <a:gd name="connsiteX7" fmla="*/ 276149 w 389534"/>
                <a:gd name="connsiteY7" fmla="*/ 111557 h 237134"/>
                <a:gd name="connsiteX8" fmla="*/ 272492 w 389534"/>
                <a:gd name="connsiteY8" fmla="*/ 129845 h 237134"/>
                <a:gd name="connsiteX9" fmla="*/ 248108 w 389534"/>
                <a:gd name="connsiteY9" fmla="*/ 130454 h 237134"/>
                <a:gd name="connsiteX10" fmla="*/ 209703 w 389534"/>
                <a:gd name="connsiteY10" fmla="*/ 145085 h 237134"/>
                <a:gd name="connsiteX11" fmla="*/ 181052 w 389534"/>
                <a:gd name="connsiteY11" fmla="*/ 170078 h 237134"/>
                <a:gd name="connsiteX12" fmla="*/ 131064 w 389534"/>
                <a:gd name="connsiteY12" fmla="*/ 209093 h 237134"/>
                <a:gd name="connsiteX13" fmla="*/ 92660 w 389534"/>
                <a:gd name="connsiteY13" fmla="*/ 226161 h 237134"/>
                <a:gd name="connsiteX14" fmla="*/ 68276 w 389534"/>
                <a:gd name="connsiteY14" fmla="*/ 237134 h 237134"/>
                <a:gd name="connsiteX15" fmla="*/ 40233 w 389534"/>
                <a:gd name="connsiteY15" fmla="*/ 236525 h 237134"/>
                <a:gd name="connsiteX16" fmla="*/ 31089 w 389534"/>
                <a:gd name="connsiteY16" fmla="*/ 223723 h 237134"/>
                <a:gd name="connsiteX17" fmla="*/ 0 w 389534"/>
                <a:gd name="connsiteY17" fmla="*/ 221285 h 237134"/>
                <a:gd name="connsiteX18" fmla="*/ 6096 w 389534"/>
                <a:gd name="connsiteY18" fmla="*/ 206654 h 237134"/>
                <a:gd name="connsiteX19" fmla="*/ 45720 w 389534"/>
                <a:gd name="connsiteY19" fmla="*/ 178613 h 237134"/>
                <a:gd name="connsiteX20" fmla="*/ 115215 w 389534"/>
                <a:gd name="connsiteY20" fmla="*/ 140208 h 237134"/>
                <a:gd name="connsiteX21" fmla="*/ 141428 w 389534"/>
                <a:gd name="connsiteY21" fmla="*/ 132893 h 237134"/>
                <a:gd name="connsiteX22" fmla="*/ 175565 w 389534"/>
                <a:gd name="connsiteY22" fmla="*/ 118262 h 237134"/>
                <a:gd name="connsiteX23" fmla="*/ 218237 w 389534"/>
                <a:gd name="connsiteY23" fmla="*/ 98145 h 237134"/>
                <a:gd name="connsiteX24" fmla="*/ 252984 w 389534"/>
                <a:gd name="connsiteY24" fmla="*/ 78029 h 237134"/>
                <a:gd name="connsiteX25" fmla="*/ 289560 w 389534"/>
                <a:gd name="connsiteY25" fmla="*/ 49377 h 237134"/>
                <a:gd name="connsiteX26" fmla="*/ 308457 w 389534"/>
                <a:gd name="connsiteY26" fmla="*/ 39624 h 237134"/>
                <a:gd name="connsiteX27" fmla="*/ 329793 w 389534"/>
                <a:gd name="connsiteY27" fmla="*/ 17678 h 237134"/>
                <a:gd name="connsiteX28" fmla="*/ 365151 w 389534"/>
                <a:gd name="connsiteY28" fmla="*/ 0 h 237134"/>
                <a:gd name="connsiteX29" fmla="*/ 360273 w 389534"/>
                <a:gd name="connsiteY29" fmla="*/ 16459 h 23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534" h="237134">
                  <a:moveTo>
                    <a:pt x="360273" y="16459"/>
                  </a:moveTo>
                  <a:lnTo>
                    <a:pt x="355397" y="32309"/>
                  </a:lnTo>
                  <a:lnTo>
                    <a:pt x="389535" y="16459"/>
                  </a:lnTo>
                  <a:lnTo>
                    <a:pt x="386487" y="32918"/>
                  </a:lnTo>
                  <a:lnTo>
                    <a:pt x="373685" y="49377"/>
                  </a:lnTo>
                  <a:lnTo>
                    <a:pt x="348081" y="67056"/>
                  </a:lnTo>
                  <a:lnTo>
                    <a:pt x="304800" y="95707"/>
                  </a:lnTo>
                  <a:lnTo>
                    <a:pt x="276149" y="111557"/>
                  </a:lnTo>
                  <a:lnTo>
                    <a:pt x="272492" y="129845"/>
                  </a:lnTo>
                  <a:lnTo>
                    <a:pt x="248108" y="130454"/>
                  </a:lnTo>
                  <a:lnTo>
                    <a:pt x="209703" y="145085"/>
                  </a:lnTo>
                  <a:lnTo>
                    <a:pt x="181052" y="170078"/>
                  </a:lnTo>
                  <a:lnTo>
                    <a:pt x="131064" y="209093"/>
                  </a:lnTo>
                  <a:lnTo>
                    <a:pt x="92660" y="226161"/>
                  </a:lnTo>
                  <a:lnTo>
                    <a:pt x="68276" y="237134"/>
                  </a:lnTo>
                  <a:lnTo>
                    <a:pt x="40233" y="236525"/>
                  </a:lnTo>
                  <a:lnTo>
                    <a:pt x="31089" y="223723"/>
                  </a:lnTo>
                  <a:lnTo>
                    <a:pt x="0" y="221285"/>
                  </a:lnTo>
                  <a:lnTo>
                    <a:pt x="6096" y="206654"/>
                  </a:lnTo>
                  <a:lnTo>
                    <a:pt x="45720" y="178613"/>
                  </a:lnTo>
                  <a:lnTo>
                    <a:pt x="115215" y="140208"/>
                  </a:lnTo>
                  <a:lnTo>
                    <a:pt x="141428" y="132893"/>
                  </a:lnTo>
                  <a:lnTo>
                    <a:pt x="175565" y="118262"/>
                  </a:lnTo>
                  <a:lnTo>
                    <a:pt x="218237" y="98145"/>
                  </a:lnTo>
                  <a:lnTo>
                    <a:pt x="252984" y="78029"/>
                  </a:lnTo>
                  <a:lnTo>
                    <a:pt x="289560" y="49377"/>
                  </a:lnTo>
                  <a:lnTo>
                    <a:pt x="308457" y="39624"/>
                  </a:lnTo>
                  <a:lnTo>
                    <a:pt x="329793" y="17678"/>
                  </a:lnTo>
                  <a:lnTo>
                    <a:pt x="365151" y="0"/>
                  </a:lnTo>
                  <a:lnTo>
                    <a:pt x="360273" y="1645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1" name="Forme libre : forme 230">
              <a:extLst>
                <a:ext uri="{FF2B5EF4-FFF2-40B4-BE49-F238E27FC236}">
                  <a16:creationId xmlns:a16="http://schemas.microsoft.com/office/drawing/2014/main" id="{378BA52D-66BA-9DA1-BFCC-38C22E6470E7}"/>
                </a:ext>
              </a:extLst>
            </p:cNvPr>
            <p:cNvSpPr/>
            <p:nvPr/>
          </p:nvSpPr>
          <p:spPr>
            <a:xfrm>
              <a:off x="11539118" y="5765596"/>
              <a:ext cx="223722" cy="282244"/>
            </a:xfrm>
            <a:custGeom>
              <a:avLst/>
              <a:gdLst>
                <a:gd name="connsiteX0" fmla="*/ 135940 w 223722"/>
                <a:gd name="connsiteY0" fmla="*/ 66447 h 282244"/>
                <a:gd name="connsiteX1" fmla="*/ 133503 w 223722"/>
                <a:gd name="connsiteY1" fmla="*/ 107899 h 282244"/>
                <a:gd name="connsiteX2" fmla="*/ 151180 w 223722"/>
                <a:gd name="connsiteY2" fmla="*/ 81077 h 282244"/>
                <a:gd name="connsiteX3" fmla="*/ 159105 w 223722"/>
                <a:gd name="connsiteY3" fmla="*/ 92049 h 282244"/>
                <a:gd name="connsiteX4" fmla="*/ 144475 w 223722"/>
                <a:gd name="connsiteY4" fmla="*/ 121311 h 282244"/>
                <a:gd name="connsiteX5" fmla="*/ 162153 w 223722"/>
                <a:gd name="connsiteY5" fmla="*/ 134112 h 282244"/>
                <a:gd name="connsiteX6" fmla="*/ 181660 w 223722"/>
                <a:gd name="connsiteY6" fmla="*/ 137160 h 282244"/>
                <a:gd name="connsiteX7" fmla="*/ 210312 w 223722"/>
                <a:gd name="connsiteY7" fmla="*/ 122529 h 282244"/>
                <a:gd name="connsiteX8" fmla="*/ 223723 w 223722"/>
                <a:gd name="connsiteY8" fmla="*/ 126797 h 282244"/>
                <a:gd name="connsiteX9" fmla="*/ 192024 w 223722"/>
                <a:gd name="connsiteY9" fmla="*/ 161544 h 282244"/>
                <a:gd name="connsiteX10" fmla="*/ 166420 w 223722"/>
                <a:gd name="connsiteY10" fmla="*/ 184099 h 282244"/>
                <a:gd name="connsiteX11" fmla="*/ 142647 w 223722"/>
                <a:gd name="connsiteY11" fmla="*/ 183489 h 282244"/>
                <a:gd name="connsiteX12" fmla="*/ 125577 w 223722"/>
                <a:gd name="connsiteY12" fmla="*/ 195072 h 282244"/>
                <a:gd name="connsiteX13" fmla="*/ 116433 w 223722"/>
                <a:gd name="connsiteY13" fmla="*/ 212141 h 282244"/>
                <a:gd name="connsiteX14" fmla="*/ 106680 w 223722"/>
                <a:gd name="connsiteY14" fmla="*/ 218847 h 282244"/>
                <a:gd name="connsiteX15" fmla="*/ 78639 w 223722"/>
                <a:gd name="connsiteY15" fmla="*/ 240183 h 282244"/>
                <a:gd name="connsiteX16" fmla="*/ 42672 w 223722"/>
                <a:gd name="connsiteY16" fmla="*/ 266395 h 282244"/>
                <a:gd name="connsiteX17" fmla="*/ 6096 w 223722"/>
                <a:gd name="connsiteY17" fmla="*/ 282245 h 282244"/>
                <a:gd name="connsiteX18" fmla="*/ 9144 w 223722"/>
                <a:gd name="connsiteY18" fmla="*/ 271881 h 282244"/>
                <a:gd name="connsiteX19" fmla="*/ 0 w 223722"/>
                <a:gd name="connsiteY19" fmla="*/ 266395 h 282244"/>
                <a:gd name="connsiteX20" fmla="*/ 42063 w 223722"/>
                <a:gd name="connsiteY20" fmla="*/ 234696 h 282244"/>
                <a:gd name="connsiteX21" fmla="*/ 47548 w 223722"/>
                <a:gd name="connsiteY21" fmla="*/ 212751 h 282244"/>
                <a:gd name="connsiteX22" fmla="*/ 24384 w 223722"/>
                <a:gd name="connsiteY22" fmla="*/ 197511 h 282244"/>
                <a:gd name="connsiteX23" fmla="*/ 35356 w 223722"/>
                <a:gd name="connsiteY23" fmla="*/ 183489 h 282244"/>
                <a:gd name="connsiteX24" fmla="*/ 67665 w 223722"/>
                <a:gd name="connsiteY24" fmla="*/ 170079 h 282244"/>
                <a:gd name="connsiteX25" fmla="*/ 93268 w 223722"/>
                <a:gd name="connsiteY25" fmla="*/ 139599 h 282244"/>
                <a:gd name="connsiteX26" fmla="*/ 108508 w 223722"/>
                <a:gd name="connsiteY26" fmla="*/ 114605 h 282244"/>
                <a:gd name="connsiteX27" fmla="*/ 112167 w 223722"/>
                <a:gd name="connsiteY27" fmla="*/ 88392 h 282244"/>
                <a:gd name="connsiteX28" fmla="*/ 117043 w 223722"/>
                <a:gd name="connsiteY28" fmla="*/ 81687 h 282244"/>
                <a:gd name="connsiteX29" fmla="*/ 111556 w 223722"/>
                <a:gd name="connsiteY29" fmla="*/ 65227 h 282244"/>
                <a:gd name="connsiteX30" fmla="*/ 107289 w 223722"/>
                <a:gd name="connsiteY30" fmla="*/ 31089 h 282244"/>
                <a:gd name="connsiteX31" fmla="*/ 109728 w 223722"/>
                <a:gd name="connsiteY31" fmla="*/ 3048 h 282244"/>
                <a:gd name="connsiteX32" fmla="*/ 123139 w 223722"/>
                <a:gd name="connsiteY32" fmla="*/ 0 h 282244"/>
                <a:gd name="connsiteX33" fmla="*/ 128625 w 223722"/>
                <a:gd name="connsiteY33" fmla="*/ 21945 h 282244"/>
                <a:gd name="connsiteX34" fmla="*/ 148132 w 223722"/>
                <a:gd name="connsiteY34" fmla="*/ 31699 h 282244"/>
                <a:gd name="connsiteX35" fmla="*/ 135940 w 223722"/>
                <a:gd name="connsiteY35" fmla="*/ 66447 h 28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3722" h="282244">
                  <a:moveTo>
                    <a:pt x="135940" y="66447"/>
                  </a:moveTo>
                  <a:lnTo>
                    <a:pt x="133503" y="107899"/>
                  </a:lnTo>
                  <a:lnTo>
                    <a:pt x="151180" y="81077"/>
                  </a:lnTo>
                  <a:lnTo>
                    <a:pt x="159105" y="92049"/>
                  </a:lnTo>
                  <a:lnTo>
                    <a:pt x="144475" y="121311"/>
                  </a:lnTo>
                  <a:lnTo>
                    <a:pt x="162153" y="134112"/>
                  </a:lnTo>
                  <a:lnTo>
                    <a:pt x="181660" y="137160"/>
                  </a:lnTo>
                  <a:lnTo>
                    <a:pt x="210312" y="122529"/>
                  </a:lnTo>
                  <a:lnTo>
                    <a:pt x="223723" y="126797"/>
                  </a:lnTo>
                  <a:lnTo>
                    <a:pt x="192024" y="161544"/>
                  </a:lnTo>
                  <a:lnTo>
                    <a:pt x="166420" y="184099"/>
                  </a:lnTo>
                  <a:lnTo>
                    <a:pt x="142647" y="183489"/>
                  </a:lnTo>
                  <a:lnTo>
                    <a:pt x="125577" y="195072"/>
                  </a:lnTo>
                  <a:lnTo>
                    <a:pt x="116433" y="212141"/>
                  </a:lnTo>
                  <a:lnTo>
                    <a:pt x="106680" y="218847"/>
                  </a:lnTo>
                  <a:lnTo>
                    <a:pt x="78639" y="240183"/>
                  </a:lnTo>
                  <a:lnTo>
                    <a:pt x="42672" y="266395"/>
                  </a:lnTo>
                  <a:lnTo>
                    <a:pt x="6096" y="282245"/>
                  </a:lnTo>
                  <a:lnTo>
                    <a:pt x="9144" y="271881"/>
                  </a:lnTo>
                  <a:lnTo>
                    <a:pt x="0" y="266395"/>
                  </a:lnTo>
                  <a:lnTo>
                    <a:pt x="42063" y="234696"/>
                  </a:lnTo>
                  <a:lnTo>
                    <a:pt x="47548" y="212751"/>
                  </a:lnTo>
                  <a:lnTo>
                    <a:pt x="24384" y="197511"/>
                  </a:lnTo>
                  <a:lnTo>
                    <a:pt x="35356" y="183489"/>
                  </a:lnTo>
                  <a:lnTo>
                    <a:pt x="67665" y="170079"/>
                  </a:lnTo>
                  <a:lnTo>
                    <a:pt x="93268" y="139599"/>
                  </a:lnTo>
                  <a:lnTo>
                    <a:pt x="108508" y="114605"/>
                  </a:lnTo>
                  <a:lnTo>
                    <a:pt x="112167" y="88392"/>
                  </a:lnTo>
                  <a:lnTo>
                    <a:pt x="117043" y="81687"/>
                  </a:lnTo>
                  <a:lnTo>
                    <a:pt x="111556" y="65227"/>
                  </a:lnTo>
                  <a:lnTo>
                    <a:pt x="107289" y="31089"/>
                  </a:lnTo>
                  <a:lnTo>
                    <a:pt x="109728" y="3048"/>
                  </a:lnTo>
                  <a:lnTo>
                    <a:pt x="123139" y="0"/>
                  </a:lnTo>
                  <a:lnTo>
                    <a:pt x="128625" y="21945"/>
                  </a:lnTo>
                  <a:lnTo>
                    <a:pt x="148132" y="31699"/>
                  </a:lnTo>
                  <a:lnTo>
                    <a:pt x="135940" y="6644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2" name="Forme libre : forme 231">
              <a:extLst>
                <a:ext uri="{FF2B5EF4-FFF2-40B4-BE49-F238E27FC236}">
                  <a16:creationId xmlns:a16="http://schemas.microsoft.com/office/drawing/2014/main" id="{547EF590-109E-C574-B0CC-69EAB481E538}"/>
                </a:ext>
              </a:extLst>
            </p:cNvPr>
            <p:cNvSpPr/>
            <p:nvPr/>
          </p:nvSpPr>
          <p:spPr>
            <a:xfrm>
              <a:off x="3819753" y="6461149"/>
              <a:ext cx="259080" cy="115214"/>
            </a:xfrm>
            <a:custGeom>
              <a:avLst/>
              <a:gdLst>
                <a:gd name="connsiteX0" fmla="*/ 173736 w 259080"/>
                <a:gd name="connsiteY0" fmla="*/ 4877 h 115214"/>
                <a:gd name="connsiteX1" fmla="*/ 210312 w 259080"/>
                <a:gd name="connsiteY1" fmla="*/ 87783 h 115214"/>
                <a:gd name="connsiteX2" fmla="*/ 240792 w 259080"/>
                <a:gd name="connsiteY2" fmla="*/ 87783 h 115214"/>
                <a:gd name="connsiteX3" fmla="*/ 259080 w 259080"/>
                <a:gd name="connsiteY3" fmla="*/ 89002 h 115214"/>
                <a:gd name="connsiteX4" fmla="*/ 256032 w 259080"/>
                <a:gd name="connsiteY4" fmla="*/ 103632 h 115214"/>
                <a:gd name="connsiteX5" fmla="*/ 236525 w 259080"/>
                <a:gd name="connsiteY5" fmla="*/ 115215 h 115214"/>
                <a:gd name="connsiteX6" fmla="*/ 221895 w 259080"/>
                <a:gd name="connsiteY6" fmla="*/ 113995 h 115214"/>
                <a:gd name="connsiteX7" fmla="*/ 202997 w 259080"/>
                <a:gd name="connsiteY7" fmla="*/ 110947 h 115214"/>
                <a:gd name="connsiteX8" fmla="*/ 177394 w 259080"/>
                <a:gd name="connsiteY8" fmla="*/ 99975 h 115214"/>
                <a:gd name="connsiteX9" fmla="*/ 144475 w 259080"/>
                <a:gd name="connsiteY9" fmla="*/ 94488 h 115214"/>
                <a:gd name="connsiteX10" fmla="*/ 98755 w 259080"/>
                <a:gd name="connsiteY10" fmla="*/ 73762 h 115214"/>
                <a:gd name="connsiteX11" fmla="*/ 59741 w 259080"/>
                <a:gd name="connsiteY11" fmla="*/ 54255 h 115214"/>
                <a:gd name="connsiteX12" fmla="*/ 0 w 259080"/>
                <a:gd name="connsiteY12" fmla="*/ 12192 h 115214"/>
                <a:gd name="connsiteX13" fmla="*/ 28042 w 259080"/>
                <a:gd name="connsiteY13" fmla="*/ 20117 h 115214"/>
                <a:gd name="connsiteX14" fmla="*/ 80467 w 259080"/>
                <a:gd name="connsiteY14" fmla="*/ 45111 h 115214"/>
                <a:gd name="connsiteX15" fmla="*/ 124968 w 259080"/>
                <a:gd name="connsiteY15" fmla="*/ 58522 h 115214"/>
                <a:gd name="connsiteX16" fmla="*/ 132283 w 259080"/>
                <a:gd name="connsiteY16" fmla="*/ 41453 h 115214"/>
                <a:gd name="connsiteX17" fmla="*/ 130455 w 259080"/>
                <a:gd name="connsiteY17" fmla="*/ 15850 h 115214"/>
                <a:gd name="connsiteX18" fmla="*/ 151181 w 259080"/>
                <a:gd name="connsiteY18" fmla="*/ 0 h 115214"/>
                <a:gd name="connsiteX19" fmla="*/ 173736 w 259080"/>
                <a:gd name="connsiteY19" fmla="*/ 4877 h 11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9080" h="115214">
                  <a:moveTo>
                    <a:pt x="173736" y="4877"/>
                  </a:moveTo>
                  <a:lnTo>
                    <a:pt x="210312" y="87783"/>
                  </a:lnTo>
                  <a:lnTo>
                    <a:pt x="240792" y="87783"/>
                  </a:lnTo>
                  <a:lnTo>
                    <a:pt x="259080" y="89002"/>
                  </a:lnTo>
                  <a:lnTo>
                    <a:pt x="256032" y="103632"/>
                  </a:lnTo>
                  <a:lnTo>
                    <a:pt x="236525" y="115215"/>
                  </a:lnTo>
                  <a:lnTo>
                    <a:pt x="221895" y="113995"/>
                  </a:lnTo>
                  <a:lnTo>
                    <a:pt x="202997" y="110947"/>
                  </a:lnTo>
                  <a:lnTo>
                    <a:pt x="177394" y="99975"/>
                  </a:lnTo>
                  <a:lnTo>
                    <a:pt x="144475" y="94488"/>
                  </a:lnTo>
                  <a:lnTo>
                    <a:pt x="98755" y="73762"/>
                  </a:lnTo>
                  <a:lnTo>
                    <a:pt x="59741" y="54255"/>
                  </a:lnTo>
                  <a:lnTo>
                    <a:pt x="0" y="12192"/>
                  </a:lnTo>
                  <a:lnTo>
                    <a:pt x="28042" y="20117"/>
                  </a:lnTo>
                  <a:lnTo>
                    <a:pt x="80467" y="45111"/>
                  </a:lnTo>
                  <a:lnTo>
                    <a:pt x="124968" y="58522"/>
                  </a:lnTo>
                  <a:lnTo>
                    <a:pt x="132283" y="41453"/>
                  </a:lnTo>
                  <a:lnTo>
                    <a:pt x="130455" y="15850"/>
                  </a:lnTo>
                  <a:lnTo>
                    <a:pt x="151181" y="0"/>
                  </a:lnTo>
                  <a:lnTo>
                    <a:pt x="173736"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3" name="Forme libre : forme 232">
              <a:extLst>
                <a:ext uri="{FF2B5EF4-FFF2-40B4-BE49-F238E27FC236}">
                  <a16:creationId xmlns:a16="http://schemas.microsoft.com/office/drawing/2014/main" id="{E20C9BC9-34D7-8EAA-CBA9-0CD5C7A80199}"/>
                </a:ext>
              </a:extLst>
            </p:cNvPr>
            <p:cNvSpPr/>
            <p:nvPr/>
          </p:nvSpPr>
          <p:spPr>
            <a:xfrm>
              <a:off x="3616756" y="5105399"/>
              <a:ext cx="373684" cy="1405737"/>
            </a:xfrm>
            <a:custGeom>
              <a:avLst/>
              <a:gdLst>
                <a:gd name="connsiteX0" fmla="*/ 128626 w 373684"/>
                <a:gd name="connsiteY0" fmla="*/ 201777 h 1405737"/>
                <a:gd name="connsiteX1" fmla="*/ 134112 w 373684"/>
                <a:gd name="connsiteY1" fmla="*/ 211531 h 1405737"/>
                <a:gd name="connsiteX2" fmla="*/ 126797 w 373684"/>
                <a:gd name="connsiteY2" fmla="*/ 252374 h 1405737"/>
                <a:gd name="connsiteX3" fmla="*/ 92659 w 373684"/>
                <a:gd name="connsiteY3" fmla="*/ 271272 h 1405737"/>
                <a:gd name="connsiteX4" fmla="*/ 102413 w 373684"/>
                <a:gd name="connsiteY4" fmla="*/ 336499 h 1405737"/>
                <a:gd name="connsiteX5" fmla="*/ 97536 w 373684"/>
                <a:gd name="connsiteY5" fmla="*/ 349301 h 1405737"/>
                <a:gd name="connsiteX6" fmla="*/ 109728 w 373684"/>
                <a:gd name="connsiteY6" fmla="*/ 364541 h 1405737"/>
                <a:gd name="connsiteX7" fmla="*/ 89611 w 373684"/>
                <a:gd name="connsiteY7" fmla="*/ 388925 h 1405737"/>
                <a:gd name="connsiteX8" fmla="*/ 73762 w 373684"/>
                <a:gd name="connsiteY8" fmla="*/ 425501 h 1405737"/>
                <a:gd name="connsiteX9" fmla="*/ 68275 w 373684"/>
                <a:gd name="connsiteY9" fmla="*/ 461467 h 1405737"/>
                <a:gd name="connsiteX10" fmla="*/ 78639 w 373684"/>
                <a:gd name="connsiteY10" fmla="*/ 499262 h 1405737"/>
                <a:gd name="connsiteX11" fmla="*/ 65837 w 373684"/>
                <a:gd name="connsiteY11" fmla="*/ 539496 h 1405737"/>
                <a:gd name="connsiteX12" fmla="*/ 95707 w 373684"/>
                <a:gd name="connsiteY12" fmla="*/ 607161 h 1405737"/>
                <a:gd name="connsiteX13" fmla="*/ 105461 w 373684"/>
                <a:gd name="connsiteY13" fmla="*/ 614477 h 1405737"/>
                <a:gd name="connsiteX14" fmla="*/ 113995 w 373684"/>
                <a:gd name="connsiteY14" fmla="*/ 650443 h 1405737"/>
                <a:gd name="connsiteX15" fmla="*/ 104242 w 373684"/>
                <a:gd name="connsiteY15" fmla="*/ 688238 h 1405737"/>
                <a:gd name="connsiteX16" fmla="*/ 112776 w 373684"/>
                <a:gd name="connsiteY16" fmla="*/ 721157 h 1405737"/>
                <a:gd name="connsiteX17" fmla="*/ 94488 w 373684"/>
                <a:gd name="connsiteY17" fmla="*/ 746760 h 1405737"/>
                <a:gd name="connsiteX18" fmla="*/ 104242 w 373684"/>
                <a:gd name="connsiteY18" fmla="*/ 782117 h 1405737"/>
                <a:gd name="connsiteX19" fmla="*/ 124359 w 373684"/>
                <a:gd name="connsiteY19" fmla="*/ 820521 h 1405737"/>
                <a:gd name="connsiteX20" fmla="*/ 109119 w 373684"/>
                <a:gd name="connsiteY20" fmla="*/ 834542 h 1405737"/>
                <a:gd name="connsiteX21" fmla="*/ 110338 w 373684"/>
                <a:gd name="connsiteY21" fmla="*/ 869289 h 1405737"/>
                <a:gd name="connsiteX22" fmla="*/ 115215 w 373684"/>
                <a:gd name="connsiteY22" fmla="*/ 908913 h 1405737"/>
                <a:gd name="connsiteX23" fmla="*/ 135331 w 373684"/>
                <a:gd name="connsiteY23" fmla="*/ 956462 h 1405737"/>
                <a:gd name="connsiteX24" fmla="*/ 124968 w 373684"/>
                <a:gd name="connsiteY24" fmla="*/ 964387 h 1405737"/>
                <a:gd name="connsiteX25" fmla="*/ 147523 w 373684"/>
                <a:gd name="connsiteY25" fmla="*/ 1008888 h 1405737"/>
                <a:gd name="connsiteX26" fmla="*/ 166421 w 373684"/>
                <a:gd name="connsiteY26" fmla="*/ 1023518 h 1405737"/>
                <a:gd name="connsiteX27" fmla="*/ 161544 w 373684"/>
                <a:gd name="connsiteY27" fmla="*/ 1039977 h 1405737"/>
                <a:gd name="connsiteX28" fmla="*/ 178613 w 373684"/>
                <a:gd name="connsiteY28" fmla="*/ 1047293 h 1405737"/>
                <a:gd name="connsiteX29" fmla="*/ 187147 w 373684"/>
                <a:gd name="connsiteY29" fmla="*/ 1061923 h 1405737"/>
                <a:gd name="connsiteX30" fmla="*/ 176175 w 373684"/>
                <a:gd name="connsiteY30" fmla="*/ 1069238 h 1405737"/>
                <a:gd name="connsiteX31" fmla="*/ 187147 w 373684"/>
                <a:gd name="connsiteY31" fmla="*/ 1091794 h 1405737"/>
                <a:gd name="connsiteX32" fmla="*/ 193853 w 373684"/>
                <a:gd name="connsiteY32" fmla="*/ 1142390 h 1405737"/>
                <a:gd name="connsiteX33" fmla="*/ 189586 w 373684"/>
                <a:gd name="connsiteY33" fmla="*/ 1175309 h 1405737"/>
                <a:gd name="connsiteX34" fmla="*/ 200559 w 373684"/>
                <a:gd name="connsiteY34" fmla="*/ 1194816 h 1405737"/>
                <a:gd name="connsiteX35" fmla="*/ 199949 w 373684"/>
                <a:gd name="connsiteY35" fmla="*/ 1218590 h 1405737"/>
                <a:gd name="connsiteX36" fmla="*/ 183490 w 373684"/>
                <a:gd name="connsiteY36" fmla="*/ 1235659 h 1405737"/>
                <a:gd name="connsiteX37" fmla="*/ 202387 w 373684"/>
                <a:gd name="connsiteY37" fmla="*/ 1275283 h 1405737"/>
                <a:gd name="connsiteX38" fmla="*/ 218237 w 373684"/>
                <a:gd name="connsiteY38" fmla="*/ 1289304 h 1405737"/>
                <a:gd name="connsiteX39" fmla="*/ 237135 w 373684"/>
                <a:gd name="connsiteY39" fmla="*/ 1286866 h 1405737"/>
                <a:gd name="connsiteX40" fmla="*/ 248717 w 373684"/>
                <a:gd name="connsiteY40" fmla="*/ 1314907 h 1405737"/>
                <a:gd name="connsiteX41" fmla="*/ 270053 w 373684"/>
                <a:gd name="connsiteY41" fmla="*/ 1336853 h 1405737"/>
                <a:gd name="connsiteX42" fmla="*/ 343815 w 373684"/>
                <a:gd name="connsiteY42" fmla="*/ 1341730 h 1405737"/>
                <a:gd name="connsiteX43" fmla="*/ 373685 w 373684"/>
                <a:gd name="connsiteY43" fmla="*/ 1347826 h 1405737"/>
                <a:gd name="connsiteX44" fmla="*/ 347472 w 373684"/>
                <a:gd name="connsiteY44" fmla="*/ 1347826 h 1405737"/>
                <a:gd name="connsiteX45" fmla="*/ 337109 w 373684"/>
                <a:gd name="connsiteY45" fmla="*/ 1356970 h 1405737"/>
                <a:gd name="connsiteX46" fmla="*/ 316383 w 373684"/>
                <a:gd name="connsiteY46" fmla="*/ 1370381 h 1405737"/>
                <a:gd name="connsiteX47" fmla="*/ 326746 w 373684"/>
                <a:gd name="connsiteY47" fmla="*/ 1405128 h 1405737"/>
                <a:gd name="connsiteX48" fmla="*/ 315163 w 373684"/>
                <a:gd name="connsiteY48" fmla="*/ 1405738 h 1405737"/>
                <a:gd name="connsiteX49" fmla="*/ 276759 w 373684"/>
                <a:gd name="connsiteY49" fmla="*/ 1394155 h 1405737"/>
                <a:gd name="connsiteX50" fmla="*/ 231039 w 373684"/>
                <a:gd name="connsiteY50" fmla="*/ 1367942 h 1405737"/>
                <a:gd name="connsiteX51" fmla="*/ 184709 w 373684"/>
                <a:gd name="connsiteY51" fmla="*/ 1346606 h 1405737"/>
                <a:gd name="connsiteX52" fmla="*/ 165202 w 373684"/>
                <a:gd name="connsiteY52" fmla="*/ 1322832 h 1405737"/>
                <a:gd name="connsiteX53" fmla="*/ 163373 w 373684"/>
                <a:gd name="connsiteY53" fmla="*/ 1300886 h 1405737"/>
                <a:gd name="connsiteX54" fmla="*/ 137770 w 373684"/>
                <a:gd name="connsiteY54" fmla="*/ 1275283 h 1405737"/>
                <a:gd name="connsiteX55" fmla="*/ 107290 w 373684"/>
                <a:gd name="connsiteY55" fmla="*/ 1210666 h 1405737"/>
                <a:gd name="connsiteX56" fmla="*/ 106071 w 373684"/>
                <a:gd name="connsiteY56" fmla="*/ 1174090 h 1405737"/>
                <a:gd name="connsiteX57" fmla="*/ 126797 w 373684"/>
                <a:gd name="connsiteY57" fmla="*/ 1144829 h 1405737"/>
                <a:gd name="connsiteX58" fmla="*/ 76200 w 373684"/>
                <a:gd name="connsiteY58" fmla="*/ 1133246 h 1405737"/>
                <a:gd name="connsiteX59" fmla="*/ 92659 w 373684"/>
                <a:gd name="connsiteY59" fmla="*/ 1099718 h 1405737"/>
                <a:gd name="connsiteX60" fmla="*/ 80467 w 373684"/>
                <a:gd name="connsiteY60" fmla="*/ 1035710 h 1405737"/>
                <a:gd name="connsiteX61" fmla="*/ 120091 w 373684"/>
                <a:gd name="connsiteY61" fmla="*/ 1049122 h 1405737"/>
                <a:gd name="connsiteX62" fmla="*/ 109119 w 373684"/>
                <a:gd name="connsiteY62" fmla="*/ 969264 h 1405737"/>
                <a:gd name="connsiteX63" fmla="*/ 84735 w 373684"/>
                <a:gd name="connsiteY63" fmla="*/ 958901 h 1405737"/>
                <a:gd name="connsiteX64" fmla="*/ 90831 w 373684"/>
                <a:gd name="connsiteY64" fmla="*/ 1007059 h 1405737"/>
                <a:gd name="connsiteX65" fmla="*/ 69495 w 373684"/>
                <a:gd name="connsiteY65" fmla="*/ 1001573 h 1405737"/>
                <a:gd name="connsiteX66" fmla="*/ 60351 w 373684"/>
                <a:gd name="connsiteY66" fmla="*/ 946709 h 1405737"/>
                <a:gd name="connsiteX67" fmla="*/ 48159 w 373684"/>
                <a:gd name="connsiteY67" fmla="*/ 874776 h 1405737"/>
                <a:gd name="connsiteX68" fmla="*/ 54864 w 373684"/>
                <a:gd name="connsiteY68" fmla="*/ 847953 h 1405737"/>
                <a:gd name="connsiteX69" fmla="*/ 34747 w 373684"/>
                <a:gd name="connsiteY69" fmla="*/ 810158 h 1405737"/>
                <a:gd name="connsiteX70" fmla="*/ 20117 w 373684"/>
                <a:gd name="connsiteY70" fmla="*/ 766267 h 1405737"/>
                <a:gd name="connsiteX71" fmla="*/ 33528 w 373684"/>
                <a:gd name="connsiteY71" fmla="*/ 764438 h 1405737"/>
                <a:gd name="connsiteX72" fmla="*/ 37186 w 373684"/>
                <a:gd name="connsiteY72" fmla="*/ 701649 h 1405737"/>
                <a:gd name="connsiteX73" fmla="*/ 44501 w 373684"/>
                <a:gd name="connsiteY73" fmla="*/ 638861 h 1405737"/>
                <a:gd name="connsiteX74" fmla="*/ 45111 w 373684"/>
                <a:gd name="connsiteY74" fmla="*/ 580949 h 1405737"/>
                <a:gd name="connsiteX75" fmla="*/ 24994 w 373684"/>
                <a:gd name="connsiteY75" fmla="*/ 521817 h 1405737"/>
                <a:gd name="connsiteX76" fmla="*/ 28651 w 373684"/>
                <a:gd name="connsiteY76" fmla="*/ 489509 h 1405737"/>
                <a:gd name="connsiteX77" fmla="*/ 15850 w 373684"/>
                <a:gd name="connsiteY77" fmla="*/ 441350 h 1405737"/>
                <a:gd name="connsiteX78" fmla="*/ 26823 w 373684"/>
                <a:gd name="connsiteY78" fmla="*/ 393801 h 1405737"/>
                <a:gd name="connsiteX79" fmla="*/ 21336 w 373684"/>
                <a:gd name="connsiteY79" fmla="*/ 318211 h 1405737"/>
                <a:gd name="connsiteX80" fmla="*/ 21336 w 373684"/>
                <a:gd name="connsiteY80" fmla="*/ 236525 h 1405737"/>
                <a:gd name="connsiteX81" fmla="*/ 21946 w 373684"/>
                <a:gd name="connsiteY81" fmla="*/ 149352 h 1405737"/>
                <a:gd name="connsiteX82" fmla="*/ 12802 w 373684"/>
                <a:gd name="connsiteY82" fmla="*/ 85344 h 1405737"/>
                <a:gd name="connsiteX83" fmla="*/ 0 w 373684"/>
                <a:gd name="connsiteY83" fmla="*/ 29870 h 1405737"/>
                <a:gd name="connsiteX84" fmla="*/ 17069 w 373684"/>
                <a:gd name="connsiteY84" fmla="*/ 20117 h 1405737"/>
                <a:gd name="connsiteX85" fmla="*/ 23775 w 373684"/>
                <a:gd name="connsiteY85" fmla="*/ 0 h 1405737"/>
                <a:gd name="connsiteX86" fmla="*/ 43282 w 373684"/>
                <a:gd name="connsiteY86" fmla="*/ 26822 h 1405737"/>
                <a:gd name="connsiteX87" fmla="*/ 50597 w 373684"/>
                <a:gd name="connsiteY87" fmla="*/ 54864 h 1405737"/>
                <a:gd name="connsiteX88" fmla="*/ 70104 w 373684"/>
                <a:gd name="connsiteY88" fmla="*/ 71323 h 1405737"/>
                <a:gd name="connsiteX89" fmla="*/ 63399 w 373684"/>
                <a:gd name="connsiteY89" fmla="*/ 109118 h 1405737"/>
                <a:gd name="connsiteX90" fmla="*/ 85954 w 373684"/>
                <a:gd name="connsiteY90" fmla="*/ 153009 h 1405737"/>
                <a:gd name="connsiteX91" fmla="*/ 104851 w 373684"/>
                <a:gd name="connsiteY91" fmla="*/ 207264 h 1405737"/>
                <a:gd name="connsiteX92" fmla="*/ 128626 w 373684"/>
                <a:gd name="connsiteY92" fmla="*/ 201777 h 140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73684" h="1405737">
                  <a:moveTo>
                    <a:pt x="128626" y="201777"/>
                  </a:moveTo>
                  <a:lnTo>
                    <a:pt x="134112" y="211531"/>
                  </a:lnTo>
                  <a:lnTo>
                    <a:pt x="126797" y="252374"/>
                  </a:lnTo>
                  <a:lnTo>
                    <a:pt x="92659" y="271272"/>
                  </a:lnTo>
                  <a:lnTo>
                    <a:pt x="102413" y="336499"/>
                  </a:lnTo>
                  <a:lnTo>
                    <a:pt x="97536" y="349301"/>
                  </a:lnTo>
                  <a:lnTo>
                    <a:pt x="109728" y="364541"/>
                  </a:lnTo>
                  <a:lnTo>
                    <a:pt x="89611" y="388925"/>
                  </a:lnTo>
                  <a:lnTo>
                    <a:pt x="73762" y="425501"/>
                  </a:lnTo>
                  <a:lnTo>
                    <a:pt x="68275" y="461467"/>
                  </a:lnTo>
                  <a:lnTo>
                    <a:pt x="78639" y="499262"/>
                  </a:lnTo>
                  <a:lnTo>
                    <a:pt x="65837" y="539496"/>
                  </a:lnTo>
                  <a:lnTo>
                    <a:pt x="95707" y="607161"/>
                  </a:lnTo>
                  <a:lnTo>
                    <a:pt x="105461" y="614477"/>
                  </a:lnTo>
                  <a:lnTo>
                    <a:pt x="113995" y="650443"/>
                  </a:lnTo>
                  <a:lnTo>
                    <a:pt x="104242" y="688238"/>
                  </a:lnTo>
                  <a:lnTo>
                    <a:pt x="112776" y="721157"/>
                  </a:lnTo>
                  <a:lnTo>
                    <a:pt x="94488" y="746760"/>
                  </a:lnTo>
                  <a:lnTo>
                    <a:pt x="104242" y="782117"/>
                  </a:lnTo>
                  <a:lnTo>
                    <a:pt x="124359" y="820521"/>
                  </a:lnTo>
                  <a:lnTo>
                    <a:pt x="109119" y="834542"/>
                  </a:lnTo>
                  <a:lnTo>
                    <a:pt x="110338" y="869289"/>
                  </a:lnTo>
                  <a:lnTo>
                    <a:pt x="115215" y="908913"/>
                  </a:lnTo>
                  <a:lnTo>
                    <a:pt x="135331" y="956462"/>
                  </a:lnTo>
                  <a:lnTo>
                    <a:pt x="124968" y="964387"/>
                  </a:lnTo>
                  <a:lnTo>
                    <a:pt x="147523" y="1008888"/>
                  </a:lnTo>
                  <a:lnTo>
                    <a:pt x="166421" y="1023518"/>
                  </a:lnTo>
                  <a:lnTo>
                    <a:pt x="161544" y="1039977"/>
                  </a:lnTo>
                  <a:lnTo>
                    <a:pt x="178613" y="1047293"/>
                  </a:lnTo>
                  <a:lnTo>
                    <a:pt x="187147" y="1061923"/>
                  </a:lnTo>
                  <a:lnTo>
                    <a:pt x="176175" y="1069238"/>
                  </a:lnTo>
                  <a:lnTo>
                    <a:pt x="187147" y="1091794"/>
                  </a:lnTo>
                  <a:lnTo>
                    <a:pt x="193853" y="1142390"/>
                  </a:lnTo>
                  <a:lnTo>
                    <a:pt x="189586" y="1175309"/>
                  </a:lnTo>
                  <a:lnTo>
                    <a:pt x="200559" y="1194816"/>
                  </a:lnTo>
                  <a:lnTo>
                    <a:pt x="199949" y="1218590"/>
                  </a:lnTo>
                  <a:lnTo>
                    <a:pt x="183490" y="1235659"/>
                  </a:lnTo>
                  <a:lnTo>
                    <a:pt x="202387" y="1275283"/>
                  </a:lnTo>
                  <a:lnTo>
                    <a:pt x="218237" y="1289304"/>
                  </a:lnTo>
                  <a:lnTo>
                    <a:pt x="237135" y="1286866"/>
                  </a:lnTo>
                  <a:lnTo>
                    <a:pt x="248717" y="1314907"/>
                  </a:lnTo>
                  <a:lnTo>
                    <a:pt x="270053" y="1336853"/>
                  </a:lnTo>
                  <a:lnTo>
                    <a:pt x="343815" y="1341730"/>
                  </a:lnTo>
                  <a:lnTo>
                    <a:pt x="373685" y="1347826"/>
                  </a:lnTo>
                  <a:lnTo>
                    <a:pt x="347472" y="1347826"/>
                  </a:lnTo>
                  <a:lnTo>
                    <a:pt x="337109" y="1356970"/>
                  </a:lnTo>
                  <a:lnTo>
                    <a:pt x="316383" y="1370381"/>
                  </a:lnTo>
                  <a:lnTo>
                    <a:pt x="326746" y="1405128"/>
                  </a:lnTo>
                  <a:lnTo>
                    <a:pt x="315163" y="1405738"/>
                  </a:lnTo>
                  <a:lnTo>
                    <a:pt x="276759" y="1394155"/>
                  </a:lnTo>
                  <a:lnTo>
                    <a:pt x="231039" y="1367942"/>
                  </a:lnTo>
                  <a:lnTo>
                    <a:pt x="184709" y="1346606"/>
                  </a:lnTo>
                  <a:lnTo>
                    <a:pt x="165202" y="1322832"/>
                  </a:lnTo>
                  <a:lnTo>
                    <a:pt x="163373" y="1300886"/>
                  </a:lnTo>
                  <a:lnTo>
                    <a:pt x="137770" y="1275283"/>
                  </a:lnTo>
                  <a:lnTo>
                    <a:pt x="107290" y="1210666"/>
                  </a:lnTo>
                  <a:lnTo>
                    <a:pt x="106071" y="1174090"/>
                  </a:lnTo>
                  <a:lnTo>
                    <a:pt x="126797" y="1144829"/>
                  </a:lnTo>
                  <a:lnTo>
                    <a:pt x="76200" y="1133246"/>
                  </a:lnTo>
                  <a:lnTo>
                    <a:pt x="92659" y="1099718"/>
                  </a:lnTo>
                  <a:lnTo>
                    <a:pt x="80467" y="1035710"/>
                  </a:lnTo>
                  <a:lnTo>
                    <a:pt x="120091" y="1049122"/>
                  </a:lnTo>
                  <a:lnTo>
                    <a:pt x="109119" y="969264"/>
                  </a:lnTo>
                  <a:lnTo>
                    <a:pt x="84735" y="958901"/>
                  </a:lnTo>
                  <a:lnTo>
                    <a:pt x="90831" y="1007059"/>
                  </a:lnTo>
                  <a:lnTo>
                    <a:pt x="69495" y="1001573"/>
                  </a:lnTo>
                  <a:lnTo>
                    <a:pt x="60351" y="946709"/>
                  </a:lnTo>
                  <a:lnTo>
                    <a:pt x="48159" y="874776"/>
                  </a:lnTo>
                  <a:lnTo>
                    <a:pt x="54864" y="847953"/>
                  </a:lnTo>
                  <a:lnTo>
                    <a:pt x="34747" y="810158"/>
                  </a:lnTo>
                  <a:lnTo>
                    <a:pt x="20117" y="766267"/>
                  </a:lnTo>
                  <a:lnTo>
                    <a:pt x="33528" y="764438"/>
                  </a:lnTo>
                  <a:lnTo>
                    <a:pt x="37186" y="701649"/>
                  </a:lnTo>
                  <a:lnTo>
                    <a:pt x="44501" y="638861"/>
                  </a:lnTo>
                  <a:lnTo>
                    <a:pt x="45111" y="580949"/>
                  </a:lnTo>
                  <a:lnTo>
                    <a:pt x="24994" y="521817"/>
                  </a:lnTo>
                  <a:lnTo>
                    <a:pt x="28651" y="489509"/>
                  </a:lnTo>
                  <a:lnTo>
                    <a:pt x="15850" y="441350"/>
                  </a:lnTo>
                  <a:lnTo>
                    <a:pt x="26823" y="393801"/>
                  </a:lnTo>
                  <a:lnTo>
                    <a:pt x="21336" y="318211"/>
                  </a:lnTo>
                  <a:lnTo>
                    <a:pt x="21336" y="236525"/>
                  </a:lnTo>
                  <a:lnTo>
                    <a:pt x="21946" y="149352"/>
                  </a:lnTo>
                  <a:lnTo>
                    <a:pt x="12802" y="85344"/>
                  </a:lnTo>
                  <a:lnTo>
                    <a:pt x="0" y="29870"/>
                  </a:lnTo>
                  <a:lnTo>
                    <a:pt x="17069" y="20117"/>
                  </a:lnTo>
                  <a:lnTo>
                    <a:pt x="23775" y="0"/>
                  </a:lnTo>
                  <a:lnTo>
                    <a:pt x="43282" y="26822"/>
                  </a:lnTo>
                  <a:lnTo>
                    <a:pt x="50597" y="54864"/>
                  </a:lnTo>
                  <a:lnTo>
                    <a:pt x="70104" y="71323"/>
                  </a:lnTo>
                  <a:lnTo>
                    <a:pt x="63399" y="109118"/>
                  </a:lnTo>
                  <a:lnTo>
                    <a:pt x="85954" y="153009"/>
                  </a:lnTo>
                  <a:lnTo>
                    <a:pt x="104851" y="207264"/>
                  </a:lnTo>
                  <a:lnTo>
                    <a:pt x="128626" y="2017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4" name="Forme libre : forme 233">
              <a:extLst>
                <a:ext uri="{FF2B5EF4-FFF2-40B4-BE49-F238E27FC236}">
                  <a16:creationId xmlns:a16="http://schemas.microsoft.com/office/drawing/2014/main" id="{F1288D54-5B90-A032-5DF3-64423033E7C2}"/>
                </a:ext>
              </a:extLst>
            </p:cNvPr>
            <p:cNvSpPr/>
            <p:nvPr/>
          </p:nvSpPr>
          <p:spPr>
            <a:xfrm>
              <a:off x="6111240" y="2335986"/>
              <a:ext cx="109118" cy="101803"/>
            </a:xfrm>
            <a:custGeom>
              <a:avLst/>
              <a:gdLst>
                <a:gd name="connsiteX0" fmla="*/ 85344 w 109118"/>
                <a:gd name="connsiteY0" fmla="*/ 101803 h 101803"/>
                <a:gd name="connsiteX1" fmla="*/ 68275 w 109118"/>
                <a:gd name="connsiteY1" fmla="*/ 92659 h 101803"/>
                <a:gd name="connsiteX2" fmla="*/ 49377 w 109118"/>
                <a:gd name="connsiteY2" fmla="*/ 76200 h 101803"/>
                <a:gd name="connsiteX3" fmla="*/ 21945 w 109118"/>
                <a:gd name="connsiteY3" fmla="*/ 84125 h 101803"/>
                <a:gd name="connsiteX4" fmla="*/ 0 w 109118"/>
                <a:gd name="connsiteY4" fmla="*/ 81077 h 101803"/>
                <a:gd name="connsiteX5" fmla="*/ 15240 w 109118"/>
                <a:gd name="connsiteY5" fmla="*/ 70714 h 101803"/>
                <a:gd name="connsiteX6" fmla="*/ 39624 w 109118"/>
                <a:gd name="connsiteY6" fmla="*/ 15850 h 101803"/>
                <a:gd name="connsiteX7" fmla="*/ 79248 w 109118"/>
                <a:gd name="connsiteY7" fmla="*/ 0 h 101803"/>
                <a:gd name="connsiteX8" fmla="*/ 103632 w 109118"/>
                <a:gd name="connsiteY8" fmla="*/ 1219 h 101803"/>
                <a:gd name="connsiteX9" fmla="*/ 109119 w 109118"/>
                <a:gd name="connsiteY9" fmla="*/ 14021 h 101803"/>
                <a:gd name="connsiteX10" fmla="*/ 103632 w 109118"/>
                <a:gd name="connsiteY10" fmla="*/ 48158 h 101803"/>
                <a:gd name="connsiteX11" fmla="*/ 96317 w 109118"/>
                <a:gd name="connsiteY11" fmla="*/ 62179 h 101803"/>
                <a:gd name="connsiteX12" fmla="*/ 78639 w 109118"/>
                <a:gd name="connsiteY12" fmla="*/ 62179 h 101803"/>
                <a:gd name="connsiteX13" fmla="*/ 85344 w 109118"/>
                <a:gd name="connsiteY13" fmla="*/ 10180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8" h="101803">
                  <a:moveTo>
                    <a:pt x="85344" y="101803"/>
                  </a:moveTo>
                  <a:lnTo>
                    <a:pt x="68275" y="92659"/>
                  </a:lnTo>
                  <a:lnTo>
                    <a:pt x="49377" y="76200"/>
                  </a:lnTo>
                  <a:lnTo>
                    <a:pt x="21945" y="84125"/>
                  </a:lnTo>
                  <a:lnTo>
                    <a:pt x="0" y="81077"/>
                  </a:lnTo>
                  <a:lnTo>
                    <a:pt x="15240" y="70714"/>
                  </a:lnTo>
                  <a:lnTo>
                    <a:pt x="39624" y="15850"/>
                  </a:lnTo>
                  <a:lnTo>
                    <a:pt x="79248" y="0"/>
                  </a:lnTo>
                  <a:lnTo>
                    <a:pt x="103632" y="1219"/>
                  </a:lnTo>
                  <a:lnTo>
                    <a:pt x="109119" y="14021"/>
                  </a:lnTo>
                  <a:lnTo>
                    <a:pt x="103632" y="48158"/>
                  </a:lnTo>
                  <a:lnTo>
                    <a:pt x="96317" y="62179"/>
                  </a:lnTo>
                  <a:lnTo>
                    <a:pt x="78639" y="62179"/>
                  </a:lnTo>
                  <a:lnTo>
                    <a:pt x="85344" y="10180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5" name="Forme libre : forme 234">
              <a:extLst>
                <a:ext uri="{FF2B5EF4-FFF2-40B4-BE49-F238E27FC236}">
                  <a16:creationId xmlns:a16="http://schemas.microsoft.com/office/drawing/2014/main" id="{24A355CB-22D3-1B4B-08C6-01089A7F025F}"/>
                </a:ext>
              </a:extLst>
            </p:cNvPr>
            <p:cNvSpPr/>
            <p:nvPr/>
          </p:nvSpPr>
          <p:spPr>
            <a:xfrm>
              <a:off x="5707684" y="2763925"/>
              <a:ext cx="103022" cy="211531"/>
            </a:xfrm>
            <a:custGeom>
              <a:avLst/>
              <a:gdLst>
                <a:gd name="connsiteX0" fmla="*/ 64618 w 103022"/>
                <a:gd name="connsiteY0" fmla="*/ 201778 h 211531"/>
                <a:gd name="connsiteX1" fmla="*/ 51207 w 103022"/>
                <a:gd name="connsiteY1" fmla="*/ 211531 h 211531"/>
                <a:gd name="connsiteX2" fmla="*/ 34138 w 103022"/>
                <a:gd name="connsiteY2" fmla="*/ 206045 h 211531"/>
                <a:gd name="connsiteX3" fmla="*/ 17679 w 103022"/>
                <a:gd name="connsiteY3" fmla="*/ 210312 h 211531"/>
                <a:gd name="connsiteX4" fmla="*/ 23165 w 103022"/>
                <a:gd name="connsiteY4" fmla="*/ 179832 h 211531"/>
                <a:gd name="connsiteX5" fmla="*/ 21336 w 103022"/>
                <a:gd name="connsiteY5" fmla="*/ 156058 h 211531"/>
                <a:gd name="connsiteX6" fmla="*/ 6706 w 103022"/>
                <a:gd name="connsiteY6" fmla="*/ 152400 h 211531"/>
                <a:gd name="connsiteX7" fmla="*/ 0 w 103022"/>
                <a:gd name="connsiteY7" fmla="*/ 137770 h 211531"/>
                <a:gd name="connsiteX8" fmla="*/ 3048 w 103022"/>
                <a:gd name="connsiteY8" fmla="*/ 112166 h 211531"/>
                <a:gd name="connsiteX9" fmla="*/ 16459 w 103022"/>
                <a:gd name="connsiteY9" fmla="*/ 98146 h 211531"/>
                <a:gd name="connsiteX10" fmla="*/ 19507 w 103022"/>
                <a:gd name="connsiteY10" fmla="*/ 82296 h 211531"/>
                <a:gd name="connsiteX11" fmla="*/ 26823 w 103022"/>
                <a:gd name="connsiteY11" fmla="*/ 59131 h 211531"/>
                <a:gd name="connsiteX12" fmla="*/ 26823 w 103022"/>
                <a:gd name="connsiteY12" fmla="*/ 42672 h 211531"/>
                <a:gd name="connsiteX13" fmla="*/ 21336 w 103022"/>
                <a:gd name="connsiteY13" fmla="*/ 28651 h 211531"/>
                <a:gd name="connsiteX14" fmla="*/ 20117 w 103022"/>
                <a:gd name="connsiteY14" fmla="*/ 15240 h 211531"/>
                <a:gd name="connsiteX15" fmla="*/ 31699 w 103022"/>
                <a:gd name="connsiteY15" fmla="*/ 5486 h 211531"/>
                <a:gd name="connsiteX16" fmla="*/ 45111 w 103022"/>
                <a:gd name="connsiteY16" fmla="*/ 0 h 211531"/>
                <a:gd name="connsiteX17" fmla="*/ 52426 w 103022"/>
                <a:gd name="connsiteY17" fmla="*/ 18898 h 211531"/>
                <a:gd name="connsiteX18" fmla="*/ 70714 w 103022"/>
                <a:gd name="connsiteY18" fmla="*/ 18898 h 211531"/>
                <a:gd name="connsiteX19" fmla="*/ 76200 w 103022"/>
                <a:gd name="connsiteY19" fmla="*/ 14021 h 211531"/>
                <a:gd name="connsiteX20" fmla="*/ 95098 w 103022"/>
                <a:gd name="connsiteY20" fmla="*/ 15240 h 211531"/>
                <a:gd name="connsiteX21" fmla="*/ 103023 w 103022"/>
                <a:gd name="connsiteY21" fmla="*/ 34747 h 211531"/>
                <a:gd name="connsiteX22" fmla="*/ 88392 w 103022"/>
                <a:gd name="connsiteY22" fmla="*/ 45110 h 211531"/>
                <a:gd name="connsiteX23" fmla="*/ 86563 w 103022"/>
                <a:gd name="connsiteY23" fmla="*/ 75590 h 211531"/>
                <a:gd name="connsiteX24" fmla="*/ 81687 w 103022"/>
                <a:gd name="connsiteY24" fmla="*/ 81077 h 211531"/>
                <a:gd name="connsiteX25" fmla="*/ 79858 w 103022"/>
                <a:gd name="connsiteY25" fmla="*/ 99974 h 211531"/>
                <a:gd name="connsiteX26" fmla="*/ 65837 w 103022"/>
                <a:gd name="connsiteY26" fmla="*/ 103022 h 211531"/>
                <a:gd name="connsiteX27" fmla="*/ 78029 w 103022"/>
                <a:gd name="connsiteY27" fmla="*/ 126187 h 211531"/>
                <a:gd name="connsiteX28" fmla="*/ 68275 w 103022"/>
                <a:gd name="connsiteY28" fmla="*/ 151790 h 211531"/>
                <a:gd name="connsiteX29" fmla="*/ 79248 w 103022"/>
                <a:gd name="connsiteY29" fmla="*/ 163373 h 211531"/>
                <a:gd name="connsiteX30" fmla="*/ 74371 w 103022"/>
                <a:gd name="connsiteY30" fmla="*/ 173736 h 211531"/>
                <a:gd name="connsiteX31" fmla="*/ 62179 w 103022"/>
                <a:gd name="connsiteY31" fmla="*/ 188366 h 211531"/>
                <a:gd name="connsiteX32" fmla="*/ 64618 w 103022"/>
                <a:gd name="connsiteY32" fmla="*/ 201778 h 21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2" h="211531">
                  <a:moveTo>
                    <a:pt x="64618" y="201778"/>
                  </a:moveTo>
                  <a:lnTo>
                    <a:pt x="51207" y="211531"/>
                  </a:lnTo>
                  <a:lnTo>
                    <a:pt x="34138" y="206045"/>
                  </a:lnTo>
                  <a:lnTo>
                    <a:pt x="17679" y="210312"/>
                  </a:lnTo>
                  <a:lnTo>
                    <a:pt x="23165" y="179832"/>
                  </a:lnTo>
                  <a:lnTo>
                    <a:pt x="21336" y="156058"/>
                  </a:lnTo>
                  <a:lnTo>
                    <a:pt x="6706" y="152400"/>
                  </a:lnTo>
                  <a:lnTo>
                    <a:pt x="0" y="137770"/>
                  </a:lnTo>
                  <a:lnTo>
                    <a:pt x="3048" y="112166"/>
                  </a:lnTo>
                  <a:lnTo>
                    <a:pt x="16459" y="98146"/>
                  </a:lnTo>
                  <a:lnTo>
                    <a:pt x="19507" y="82296"/>
                  </a:lnTo>
                  <a:lnTo>
                    <a:pt x="26823" y="59131"/>
                  </a:lnTo>
                  <a:lnTo>
                    <a:pt x="26823" y="42672"/>
                  </a:lnTo>
                  <a:lnTo>
                    <a:pt x="21336" y="28651"/>
                  </a:lnTo>
                  <a:lnTo>
                    <a:pt x="20117" y="15240"/>
                  </a:lnTo>
                  <a:lnTo>
                    <a:pt x="31699" y="5486"/>
                  </a:lnTo>
                  <a:lnTo>
                    <a:pt x="45111" y="0"/>
                  </a:lnTo>
                  <a:lnTo>
                    <a:pt x="52426" y="18898"/>
                  </a:lnTo>
                  <a:lnTo>
                    <a:pt x="70714" y="18898"/>
                  </a:lnTo>
                  <a:lnTo>
                    <a:pt x="76200" y="14021"/>
                  </a:lnTo>
                  <a:lnTo>
                    <a:pt x="95098" y="15240"/>
                  </a:lnTo>
                  <a:lnTo>
                    <a:pt x="103023" y="34747"/>
                  </a:lnTo>
                  <a:lnTo>
                    <a:pt x="88392" y="45110"/>
                  </a:lnTo>
                  <a:lnTo>
                    <a:pt x="86563" y="75590"/>
                  </a:lnTo>
                  <a:lnTo>
                    <a:pt x="81687" y="81077"/>
                  </a:lnTo>
                  <a:lnTo>
                    <a:pt x="79858" y="99974"/>
                  </a:lnTo>
                  <a:lnTo>
                    <a:pt x="65837" y="103022"/>
                  </a:lnTo>
                  <a:lnTo>
                    <a:pt x="78029" y="126187"/>
                  </a:lnTo>
                  <a:lnTo>
                    <a:pt x="68275" y="151790"/>
                  </a:lnTo>
                  <a:lnTo>
                    <a:pt x="79248" y="163373"/>
                  </a:lnTo>
                  <a:lnTo>
                    <a:pt x="74371" y="173736"/>
                  </a:lnTo>
                  <a:lnTo>
                    <a:pt x="62179" y="188366"/>
                  </a:lnTo>
                  <a:lnTo>
                    <a:pt x="64618" y="20177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6" name="Forme libre : forme 235">
              <a:extLst>
                <a:ext uri="{FF2B5EF4-FFF2-40B4-BE49-F238E27FC236}">
                  <a16:creationId xmlns:a16="http://schemas.microsoft.com/office/drawing/2014/main" id="{DA2C3D89-982D-BA2F-1BC3-A47563F413D0}"/>
                </a:ext>
              </a:extLst>
            </p:cNvPr>
            <p:cNvSpPr/>
            <p:nvPr/>
          </p:nvSpPr>
          <p:spPr>
            <a:xfrm>
              <a:off x="10143744" y="2304287"/>
              <a:ext cx="284073" cy="317601"/>
            </a:xfrm>
            <a:custGeom>
              <a:avLst/>
              <a:gdLst>
                <a:gd name="connsiteX0" fmla="*/ 155448 w 284073"/>
                <a:gd name="connsiteY0" fmla="*/ 135331 h 317601"/>
                <a:gd name="connsiteX1" fmla="*/ 238963 w 284073"/>
                <a:gd name="connsiteY1" fmla="*/ 202387 h 317601"/>
                <a:gd name="connsiteX2" fmla="*/ 184709 w 284073"/>
                <a:gd name="connsiteY2" fmla="*/ 190195 h 317601"/>
                <a:gd name="connsiteX3" fmla="*/ 207264 w 284073"/>
                <a:gd name="connsiteY3" fmla="*/ 245059 h 317601"/>
                <a:gd name="connsiteX4" fmla="*/ 265785 w 284073"/>
                <a:gd name="connsiteY4" fmla="*/ 284074 h 317601"/>
                <a:gd name="connsiteX5" fmla="*/ 284073 w 284073"/>
                <a:gd name="connsiteY5" fmla="*/ 310896 h 317601"/>
                <a:gd name="connsiteX6" fmla="*/ 244449 w 284073"/>
                <a:gd name="connsiteY6" fmla="*/ 287731 h 317601"/>
                <a:gd name="connsiteX7" fmla="*/ 245059 w 284073"/>
                <a:gd name="connsiteY7" fmla="*/ 317602 h 317601"/>
                <a:gd name="connsiteX8" fmla="*/ 216408 w 284073"/>
                <a:gd name="connsiteY8" fmla="*/ 285293 h 317601"/>
                <a:gd name="connsiteX9" fmla="*/ 193243 w 284073"/>
                <a:gd name="connsiteY9" fmla="*/ 248107 h 317601"/>
                <a:gd name="connsiteX10" fmla="*/ 159105 w 284073"/>
                <a:gd name="connsiteY10" fmla="*/ 207264 h 317601"/>
                <a:gd name="connsiteX11" fmla="*/ 144475 w 284073"/>
                <a:gd name="connsiteY11" fmla="*/ 178003 h 317601"/>
                <a:gd name="connsiteX12" fmla="*/ 105461 w 284073"/>
                <a:gd name="connsiteY12" fmla="*/ 128016 h 317601"/>
                <a:gd name="connsiteX13" fmla="*/ 56693 w 284073"/>
                <a:gd name="connsiteY13" fmla="*/ 90830 h 317601"/>
                <a:gd name="connsiteX14" fmla="*/ 15240 w 284073"/>
                <a:gd name="connsiteY14" fmla="*/ 39624 h 317601"/>
                <a:gd name="connsiteX15" fmla="*/ 26823 w 284073"/>
                <a:gd name="connsiteY15" fmla="*/ 22555 h 317601"/>
                <a:gd name="connsiteX16" fmla="*/ 0 w 284073"/>
                <a:gd name="connsiteY16" fmla="*/ 5486 h 317601"/>
                <a:gd name="connsiteX17" fmla="*/ 7925 w 284073"/>
                <a:gd name="connsiteY17" fmla="*/ 0 h 317601"/>
                <a:gd name="connsiteX18" fmla="*/ 37795 w 284073"/>
                <a:gd name="connsiteY18" fmla="*/ 24384 h 317601"/>
                <a:gd name="connsiteX19" fmla="*/ 79857 w 284073"/>
                <a:gd name="connsiteY19" fmla="*/ 60350 h 317601"/>
                <a:gd name="connsiteX20" fmla="*/ 111557 w 284073"/>
                <a:gd name="connsiteY20" fmla="*/ 97536 h 317601"/>
                <a:gd name="connsiteX21" fmla="*/ 155448 w 284073"/>
                <a:gd name="connsiteY21" fmla="*/ 135331 h 31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073" h="317601">
                  <a:moveTo>
                    <a:pt x="155448" y="135331"/>
                  </a:moveTo>
                  <a:lnTo>
                    <a:pt x="238963" y="202387"/>
                  </a:lnTo>
                  <a:lnTo>
                    <a:pt x="184709" y="190195"/>
                  </a:lnTo>
                  <a:lnTo>
                    <a:pt x="207264" y="245059"/>
                  </a:lnTo>
                  <a:lnTo>
                    <a:pt x="265785" y="284074"/>
                  </a:lnTo>
                  <a:lnTo>
                    <a:pt x="284073" y="310896"/>
                  </a:lnTo>
                  <a:lnTo>
                    <a:pt x="244449" y="287731"/>
                  </a:lnTo>
                  <a:lnTo>
                    <a:pt x="245059" y="317602"/>
                  </a:lnTo>
                  <a:lnTo>
                    <a:pt x="216408" y="285293"/>
                  </a:lnTo>
                  <a:lnTo>
                    <a:pt x="193243" y="248107"/>
                  </a:lnTo>
                  <a:lnTo>
                    <a:pt x="159105" y="207264"/>
                  </a:lnTo>
                  <a:lnTo>
                    <a:pt x="144475" y="178003"/>
                  </a:lnTo>
                  <a:lnTo>
                    <a:pt x="105461" y="128016"/>
                  </a:lnTo>
                  <a:lnTo>
                    <a:pt x="56693" y="90830"/>
                  </a:lnTo>
                  <a:lnTo>
                    <a:pt x="15240" y="39624"/>
                  </a:lnTo>
                  <a:lnTo>
                    <a:pt x="26823" y="22555"/>
                  </a:lnTo>
                  <a:lnTo>
                    <a:pt x="0" y="5486"/>
                  </a:lnTo>
                  <a:lnTo>
                    <a:pt x="7925" y="0"/>
                  </a:lnTo>
                  <a:lnTo>
                    <a:pt x="37795" y="24384"/>
                  </a:lnTo>
                  <a:lnTo>
                    <a:pt x="79857" y="60350"/>
                  </a:lnTo>
                  <a:lnTo>
                    <a:pt x="111557" y="97536"/>
                  </a:lnTo>
                  <a:lnTo>
                    <a:pt x="155448" y="13533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7" name="Forme libre : forme 236">
              <a:extLst>
                <a:ext uri="{FF2B5EF4-FFF2-40B4-BE49-F238E27FC236}">
                  <a16:creationId xmlns:a16="http://schemas.microsoft.com/office/drawing/2014/main" id="{943406E7-F67F-F7A4-3104-9B54FCAA1D01}"/>
                </a:ext>
              </a:extLst>
            </p:cNvPr>
            <p:cNvSpPr/>
            <p:nvPr/>
          </p:nvSpPr>
          <p:spPr>
            <a:xfrm>
              <a:off x="6583070" y="2273807"/>
              <a:ext cx="89610" cy="32308"/>
            </a:xfrm>
            <a:custGeom>
              <a:avLst/>
              <a:gdLst>
                <a:gd name="connsiteX0" fmla="*/ 89611 w 89610"/>
                <a:gd name="connsiteY0" fmla="*/ 31699 h 32308"/>
                <a:gd name="connsiteX1" fmla="*/ 35967 w 89610"/>
                <a:gd name="connsiteY1" fmla="*/ 32309 h 32308"/>
                <a:gd name="connsiteX2" fmla="*/ 0 w 89610"/>
                <a:gd name="connsiteY2" fmla="*/ 28042 h 32308"/>
                <a:gd name="connsiteX3" fmla="*/ 4267 w 89610"/>
                <a:gd name="connsiteY3" fmla="*/ 12192 h 32308"/>
                <a:gd name="connsiteX4" fmla="*/ 42672 w 89610"/>
                <a:gd name="connsiteY4" fmla="*/ 0 h 32308"/>
                <a:gd name="connsiteX5" fmla="*/ 73761 w 89610"/>
                <a:gd name="connsiteY5" fmla="*/ 6706 h 32308"/>
                <a:gd name="connsiteX6" fmla="*/ 87172 w 89610"/>
                <a:gd name="connsiteY6" fmla="*/ 12192 h 32308"/>
                <a:gd name="connsiteX7" fmla="*/ 85953 w 89610"/>
                <a:gd name="connsiteY7" fmla="*/ 22555 h 32308"/>
                <a:gd name="connsiteX8" fmla="*/ 89611 w 89610"/>
                <a:gd name="connsiteY8" fmla="*/ 31699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0" h="32308">
                  <a:moveTo>
                    <a:pt x="89611" y="31699"/>
                  </a:moveTo>
                  <a:lnTo>
                    <a:pt x="35967" y="32309"/>
                  </a:lnTo>
                  <a:lnTo>
                    <a:pt x="0" y="28042"/>
                  </a:lnTo>
                  <a:lnTo>
                    <a:pt x="4267" y="12192"/>
                  </a:lnTo>
                  <a:lnTo>
                    <a:pt x="42672" y="0"/>
                  </a:lnTo>
                  <a:lnTo>
                    <a:pt x="73761" y="6706"/>
                  </a:lnTo>
                  <a:lnTo>
                    <a:pt x="87172" y="12192"/>
                  </a:lnTo>
                  <a:lnTo>
                    <a:pt x="85953" y="22555"/>
                  </a:lnTo>
                  <a:lnTo>
                    <a:pt x="89611" y="3169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8" name="Forme libre : forme 237">
              <a:extLst>
                <a:ext uri="{FF2B5EF4-FFF2-40B4-BE49-F238E27FC236}">
                  <a16:creationId xmlns:a16="http://schemas.microsoft.com/office/drawing/2014/main" id="{C6074992-93AC-D5DE-D4FF-9FE6F33FF70F}"/>
                </a:ext>
              </a:extLst>
            </p:cNvPr>
            <p:cNvSpPr/>
            <p:nvPr/>
          </p:nvSpPr>
          <p:spPr>
            <a:xfrm>
              <a:off x="9342729" y="1631898"/>
              <a:ext cx="96317" cy="20726"/>
            </a:xfrm>
            <a:custGeom>
              <a:avLst/>
              <a:gdLst>
                <a:gd name="connsiteX0" fmla="*/ 96317 w 96317"/>
                <a:gd name="connsiteY0" fmla="*/ 20117 h 20726"/>
                <a:gd name="connsiteX1" fmla="*/ 60351 w 96317"/>
                <a:gd name="connsiteY1" fmla="*/ 20726 h 20726"/>
                <a:gd name="connsiteX2" fmla="*/ 6096 w 96317"/>
                <a:gd name="connsiteY2" fmla="*/ 17069 h 20726"/>
                <a:gd name="connsiteX3" fmla="*/ 0 w 96317"/>
                <a:gd name="connsiteY3" fmla="*/ 15240 h 20726"/>
                <a:gd name="connsiteX4" fmla="*/ 4268 w 96317"/>
                <a:gd name="connsiteY4" fmla="*/ 3048 h 20726"/>
                <a:gd name="connsiteX5" fmla="*/ 29871 w 96317"/>
                <a:gd name="connsiteY5" fmla="*/ 0 h 20726"/>
                <a:gd name="connsiteX6" fmla="*/ 81077 w 96317"/>
                <a:gd name="connsiteY6" fmla="*/ 12192 h 20726"/>
                <a:gd name="connsiteX7" fmla="*/ 96317 w 96317"/>
                <a:gd name="connsiteY7" fmla="*/ 20117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17" h="20726">
                  <a:moveTo>
                    <a:pt x="96317" y="20117"/>
                  </a:moveTo>
                  <a:lnTo>
                    <a:pt x="60351" y="20726"/>
                  </a:lnTo>
                  <a:lnTo>
                    <a:pt x="6096" y="17069"/>
                  </a:lnTo>
                  <a:lnTo>
                    <a:pt x="0" y="15240"/>
                  </a:lnTo>
                  <a:lnTo>
                    <a:pt x="4268" y="3048"/>
                  </a:lnTo>
                  <a:lnTo>
                    <a:pt x="29871" y="0"/>
                  </a:lnTo>
                  <a:lnTo>
                    <a:pt x="81077" y="12192"/>
                  </a:lnTo>
                  <a:lnTo>
                    <a:pt x="96317" y="2011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79" name="Forme libre : forme 238">
              <a:extLst>
                <a:ext uri="{FF2B5EF4-FFF2-40B4-BE49-F238E27FC236}">
                  <a16:creationId xmlns:a16="http://schemas.microsoft.com/office/drawing/2014/main" id="{61FC0985-079D-9ACE-289E-0B4163AB67C7}"/>
                </a:ext>
              </a:extLst>
            </p:cNvPr>
            <p:cNvSpPr/>
            <p:nvPr/>
          </p:nvSpPr>
          <p:spPr>
            <a:xfrm>
              <a:off x="9393326" y="1581911"/>
              <a:ext cx="122529" cy="24384"/>
            </a:xfrm>
            <a:custGeom>
              <a:avLst/>
              <a:gdLst>
                <a:gd name="connsiteX0" fmla="*/ 122529 w 122529"/>
                <a:gd name="connsiteY0" fmla="*/ 12192 h 24384"/>
                <a:gd name="connsiteX1" fmla="*/ 115824 w 122529"/>
                <a:gd name="connsiteY1" fmla="*/ 24384 h 24384"/>
                <a:gd name="connsiteX2" fmla="*/ 73761 w 122529"/>
                <a:gd name="connsiteY2" fmla="*/ 21946 h 24384"/>
                <a:gd name="connsiteX3" fmla="*/ 10972 w 122529"/>
                <a:gd name="connsiteY3" fmla="*/ 9754 h 24384"/>
                <a:gd name="connsiteX4" fmla="*/ 0 w 122529"/>
                <a:gd name="connsiteY4" fmla="*/ 0 h 24384"/>
                <a:gd name="connsiteX5" fmla="*/ 50596 w 122529"/>
                <a:gd name="connsiteY5" fmla="*/ 4267 h 24384"/>
                <a:gd name="connsiteX6" fmla="*/ 122529 w 122529"/>
                <a:gd name="connsiteY6" fmla="*/ 12192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9" h="24384">
                  <a:moveTo>
                    <a:pt x="122529" y="12192"/>
                  </a:moveTo>
                  <a:lnTo>
                    <a:pt x="115824" y="24384"/>
                  </a:lnTo>
                  <a:lnTo>
                    <a:pt x="73761" y="21946"/>
                  </a:lnTo>
                  <a:lnTo>
                    <a:pt x="10972" y="9754"/>
                  </a:lnTo>
                  <a:lnTo>
                    <a:pt x="0" y="0"/>
                  </a:lnTo>
                  <a:lnTo>
                    <a:pt x="50596" y="4267"/>
                  </a:lnTo>
                  <a:lnTo>
                    <a:pt x="122529" y="1219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0" name="Forme libre : forme 239">
              <a:extLst>
                <a:ext uri="{FF2B5EF4-FFF2-40B4-BE49-F238E27FC236}">
                  <a16:creationId xmlns:a16="http://schemas.microsoft.com/office/drawing/2014/main" id="{DA970516-B215-D588-4C36-DA61533588C4}"/>
                </a:ext>
              </a:extLst>
            </p:cNvPr>
            <p:cNvSpPr/>
            <p:nvPr/>
          </p:nvSpPr>
          <p:spPr>
            <a:xfrm>
              <a:off x="9167165" y="1562404"/>
              <a:ext cx="212140" cy="46329"/>
            </a:xfrm>
            <a:custGeom>
              <a:avLst/>
              <a:gdLst>
                <a:gd name="connsiteX0" fmla="*/ 193243 w 212140"/>
                <a:gd name="connsiteY0" fmla="*/ 17069 h 46329"/>
                <a:gd name="connsiteX1" fmla="*/ 212140 w 212140"/>
                <a:gd name="connsiteY1" fmla="*/ 40234 h 46329"/>
                <a:gd name="connsiteX2" fmla="*/ 124968 w 212140"/>
                <a:gd name="connsiteY2" fmla="*/ 39014 h 46329"/>
                <a:gd name="connsiteX3" fmla="*/ 96926 w 212140"/>
                <a:gd name="connsiteY3" fmla="*/ 46330 h 46329"/>
                <a:gd name="connsiteX4" fmla="*/ 20726 w 212140"/>
                <a:gd name="connsiteY4" fmla="*/ 26213 h 46329"/>
                <a:gd name="connsiteX5" fmla="*/ 0 w 212140"/>
                <a:gd name="connsiteY5" fmla="*/ 5486 h 46329"/>
                <a:gd name="connsiteX6" fmla="*/ 21336 w 212140"/>
                <a:gd name="connsiteY6" fmla="*/ 0 h 46329"/>
                <a:gd name="connsiteX7" fmla="*/ 83515 w 212140"/>
                <a:gd name="connsiteY7" fmla="*/ 1219 h 46329"/>
                <a:gd name="connsiteX8" fmla="*/ 193243 w 212140"/>
                <a:gd name="connsiteY8" fmla="*/ 17069 h 4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40" h="46329">
                  <a:moveTo>
                    <a:pt x="193243" y="17069"/>
                  </a:moveTo>
                  <a:lnTo>
                    <a:pt x="212140" y="40234"/>
                  </a:lnTo>
                  <a:lnTo>
                    <a:pt x="124968" y="39014"/>
                  </a:lnTo>
                  <a:lnTo>
                    <a:pt x="96926" y="46330"/>
                  </a:lnTo>
                  <a:lnTo>
                    <a:pt x="20726" y="26213"/>
                  </a:lnTo>
                  <a:lnTo>
                    <a:pt x="0" y="5486"/>
                  </a:lnTo>
                  <a:lnTo>
                    <a:pt x="21336" y="0"/>
                  </a:lnTo>
                  <a:lnTo>
                    <a:pt x="83515" y="1219"/>
                  </a:lnTo>
                  <a:lnTo>
                    <a:pt x="193243" y="1706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1" name="Forme libre : forme 240">
              <a:extLst>
                <a:ext uri="{FF2B5EF4-FFF2-40B4-BE49-F238E27FC236}">
                  <a16:creationId xmlns:a16="http://schemas.microsoft.com/office/drawing/2014/main" id="{E9BE3C2C-5DF8-23FF-2D51-270263F8FF4D}"/>
                </a:ext>
              </a:extLst>
            </p:cNvPr>
            <p:cNvSpPr/>
            <p:nvPr/>
          </p:nvSpPr>
          <p:spPr>
            <a:xfrm>
              <a:off x="7259726" y="1538629"/>
              <a:ext cx="318210" cy="195681"/>
            </a:xfrm>
            <a:custGeom>
              <a:avLst/>
              <a:gdLst>
                <a:gd name="connsiteX0" fmla="*/ 170079 w 318210"/>
                <a:gd name="connsiteY0" fmla="*/ 193243 h 195681"/>
                <a:gd name="connsiteX1" fmla="*/ 156667 w 318210"/>
                <a:gd name="connsiteY1" fmla="*/ 195682 h 195681"/>
                <a:gd name="connsiteX2" fmla="*/ 74371 w 318210"/>
                <a:gd name="connsiteY2" fmla="*/ 191414 h 195681"/>
                <a:gd name="connsiteX3" fmla="*/ 60351 w 318210"/>
                <a:gd name="connsiteY3" fmla="*/ 177394 h 195681"/>
                <a:gd name="connsiteX4" fmla="*/ 12192 w 318210"/>
                <a:gd name="connsiteY4" fmla="*/ 168859 h 195681"/>
                <a:gd name="connsiteX5" fmla="*/ 0 w 318210"/>
                <a:gd name="connsiteY5" fmla="*/ 151181 h 195681"/>
                <a:gd name="connsiteX6" fmla="*/ 21336 w 318210"/>
                <a:gd name="connsiteY6" fmla="*/ 144475 h 195681"/>
                <a:gd name="connsiteX7" fmla="*/ 11583 w 318210"/>
                <a:gd name="connsiteY7" fmla="*/ 127406 h 195681"/>
                <a:gd name="connsiteX8" fmla="*/ 44500 w 318210"/>
                <a:gd name="connsiteY8" fmla="*/ 100584 h 195681"/>
                <a:gd name="connsiteX9" fmla="*/ 20116 w 318210"/>
                <a:gd name="connsiteY9" fmla="*/ 96926 h 195681"/>
                <a:gd name="connsiteX10" fmla="*/ 60960 w 318210"/>
                <a:gd name="connsiteY10" fmla="*/ 69494 h 195681"/>
                <a:gd name="connsiteX11" fmla="*/ 45720 w 318210"/>
                <a:gd name="connsiteY11" fmla="*/ 55474 h 195681"/>
                <a:gd name="connsiteX12" fmla="*/ 87172 w 318210"/>
                <a:gd name="connsiteY12" fmla="*/ 39624 h 195681"/>
                <a:gd name="connsiteX13" fmla="*/ 149961 w 318210"/>
                <a:gd name="connsiteY13" fmla="*/ 20117 h 195681"/>
                <a:gd name="connsiteX14" fmla="*/ 221284 w 318210"/>
                <a:gd name="connsiteY14" fmla="*/ 14630 h 195681"/>
                <a:gd name="connsiteX15" fmla="*/ 251764 w 318210"/>
                <a:gd name="connsiteY15" fmla="*/ 3658 h 195681"/>
                <a:gd name="connsiteX16" fmla="*/ 292608 w 318210"/>
                <a:gd name="connsiteY16" fmla="*/ 0 h 195681"/>
                <a:gd name="connsiteX17" fmla="*/ 318211 w 318210"/>
                <a:gd name="connsiteY17" fmla="*/ 11582 h 195681"/>
                <a:gd name="connsiteX18" fmla="*/ 310287 w 318210"/>
                <a:gd name="connsiteY18" fmla="*/ 20726 h 195681"/>
                <a:gd name="connsiteX19" fmla="*/ 240792 w 318210"/>
                <a:gd name="connsiteY19" fmla="*/ 35966 h 195681"/>
                <a:gd name="connsiteX20" fmla="*/ 180441 w 318210"/>
                <a:gd name="connsiteY20" fmla="*/ 49987 h 195681"/>
                <a:gd name="connsiteX21" fmla="*/ 127407 w 318210"/>
                <a:gd name="connsiteY21" fmla="*/ 79248 h 195681"/>
                <a:gd name="connsiteX22" fmla="*/ 110337 w 318210"/>
                <a:gd name="connsiteY22" fmla="*/ 109728 h 195681"/>
                <a:gd name="connsiteX23" fmla="*/ 90220 w 318210"/>
                <a:gd name="connsiteY23" fmla="*/ 140208 h 195681"/>
                <a:gd name="connsiteX24" fmla="*/ 109119 w 318210"/>
                <a:gd name="connsiteY24" fmla="*/ 166421 h 195681"/>
                <a:gd name="connsiteX25" fmla="*/ 170079 w 318210"/>
                <a:gd name="connsiteY25" fmla="*/ 193243 h 19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10" h="195681">
                  <a:moveTo>
                    <a:pt x="170079" y="193243"/>
                  </a:moveTo>
                  <a:lnTo>
                    <a:pt x="156667" y="195682"/>
                  </a:lnTo>
                  <a:lnTo>
                    <a:pt x="74371" y="191414"/>
                  </a:lnTo>
                  <a:lnTo>
                    <a:pt x="60351" y="177394"/>
                  </a:lnTo>
                  <a:lnTo>
                    <a:pt x="12192" y="168859"/>
                  </a:lnTo>
                  <a:lnTo>
                    <a:pt x="0" y="151181"/>
                  </a:lnTo>
                  <a:lnTo>
                    <a:pt x="21336" y="144475"/>
                  </a:lnTo>
                  <a:lnTo>
                    <a:pt x="11583" y="127406"/>
                  </a:lnTo>
                  <a:lnTo>
                    <a:pt x="44500" y="100584"/>
                  </a:lnTo>
                  <a:lnTo>
                    <a:pt x="20116" y="96926"/>
                  </a:lnTo>
                  <a:lnTo>
                    <a:pt x="60960" y="69494"/>
                  </a:lnTo>
                  <a:lnTo>
                    <a:pt x="45720" y="55474"/>
                  </a:lnTo>
                  <a:lnTo>
                    <a:pt x="87172" y="39624"/>
                  </a:lnTo>
                  <a:lnTo>
                    <a:pt x="149961" y="20117"/>
                  </a:lnTo>
                  <a:lnTo>
                    <a:pt x="221284" y="14630"/>
                  </a:lnTo>
                  <a:lnTo>
                    <a:pt x="251764" y="3658"/>
                  </a:lnTo>
                  <a:lnTo>
                    <a:pt x="292608" y="0"/>
                  </a:lnTo>
                  <a:lnTo>
                    <a:pt x="318211" y="11582"/>
                  </a:lnTo>
                  <a:lnTo>
                    <a:pt x="310287" y="20726"/>
                  </a:lnTo>
                  <a:lnTo>
                    <a:pt x="240792" y="35966"/>
                  </a:lnTo>
                  <a:lnTo>
                    <a:pt x="180441" y="49987"/>
                  </a:lnTo>
                  <a:lnTo>
                    <a:pt x="127407" y="79248"/>
                  </a:lnTo>
                  <a:lnTo>
                    <a:pt x="110337" y="109728"/>
                  </a:lnTo>
                  <a:lnTo>
                    <a:pt x="90220" y="140208"/>
                  </a:lnTo>
                  <a:lnTo>
                    <a:pt x="109119" y="166421"/>
                  </a:lnTo>
                  <a:lnTo>
                    <a:pt x="170079" y="19324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2" name="Forme libre : forme 241">
              <a:extLst>
                <a:ext uri="{FF2B5EF4-FFF2-40B4-BE49-F238E27FC236}">
                  <a16:creationId xmlns:a16="http://schemas.microsoft.com/office/drawing/2014/main" id="{4F6459A5-CFC6-A522-5F9B-AB8C6C61BDCA}"/>
                </a:ext>
              </a:extLst>
            </p:cNvPr>
            <p:cNvSpPr/>
            <p:nvPr/>
          </p:nvSpPr>
          <p:spPr>
            <a:xfrm>
              <a:off x="6730593" y="1516074"/>
              <a:ext cx="4120286" cy="1291742"/>
            </a:xfrm>
            <a:custGeom>
              <a:avLst/>
              <a:gdLst>
                <a:gd name="connsiteX0" fmla="*/ 3399130 w 4120286"/>
                <a:gd name="connsiteY0" fmla="*/ 1250290 h 1291742"/>
                <a:gd name="connsiteX1" fmla="*/ 3390596 w 4120286"/>
                <a:gd name="connsiteY1" fmla="*/ 1243584 h 1291742"/>
                <a:gd name="connsiteX2" fmla="*/ 3379013 w 4120286"/>
                <a:gd name="connsiteY2" fmla="*/ 1223467 h 1291742"/>
                <a:gd name="connsiteX3" fmla="*/ 3394253 w 4120286"/>
                <a:gd name="connsiteY3" fmla="*/ 1222858 h 1291742"/>
                <a:gd name="connsiteX4" fmla="*/ 3370479 w 4120286"/>
                <a:gd name="connsiteY4" fmla="*/ 1177138 h 1291742"/>
                <a:gd name="connsiteX5" fmla="*/ 3341828 w 4120286"/>
                <a:gd name="connsiteY5" fmla="*/ 1144219 h 1291742"/>
                <a:gd name="connsiteX6" fmla="*/ 3359506 w 4120286"/>
                <a:gd name="connsiteY6" fmla="*/ 1130808 h 1291742"/>
                <a:gd name="connsiteX7" fmla="*/ 3401568 w 4120286"/>
                <a:gd name="connsiteY7" fmla="*/ 1137514 h 1291742"/>
                <a:gd name="connsiteX8" fmla="*/ 3397911 w 4120286"/>
                <a:gd name="connsiteY8" fmla="*/ 1099718 h 1291742"/>
                <a:gd name="connsiteX9" fmla="*/ 3380842 w 4120286"/>
                <a:gd name="connsiteY9" fmla="*/ 1058266 h 1291742"/>
                <a:gd name="connsiteX10" fmla="*/ 3382671 w 4120286"/>
                <a:gd name="connsiteY10" fmla="*/ 1044245 h 1291742"/>
                <a:gd name="connsiteX11" fmla="*/ 3374746 w 4120286"/>
                <a:gd name="connsiteY11" fmla="*/ 1009498 h 1291742"/>
                <a:gd name="connsiteX12" fmla="*/ 3332684 w 4120286"/>
                <a:gd name="connsiteY12" fmla="*/ 1021080 h 1291742"/>
                <a:gd name="connsiteX13" fmla="*/ 3316834 w 4120286"/>
                <a:gd name="connsiteY13" fmla="*/ 1035710 h 1291742"/>
                <a:gd name="connsiteX14" fmla="*/ 3270504 w 4120286"/>
                <a:gd name="connsiteY14" fmla="*/ 1035710 h 1291742"/>
                <a:gd name="connsiteX15" fmla="*/ 3233928 w 4120286"/>
                <a:gd name="connsiteY15" fmla="*/ 1000354 h 1291742"/>
                <a:gd name="connsiteX16" fmla="*/ 3179064 w 4120286"/>
                <a:gd name="connsiteY16" fmla="*/ 972922 h 1291742"/>
                <a:gd name="connsiteX17" fmla="*/ 3118104 w 4120286"/>
                <a:gd name="connsiteY17" fmla="*/ 960730 h 1291742"/>
                <a:gd name="connsiteX18" fmla="*/ 3080309 w 4120286"/>
                <a:gd name="connsiteY18" fmla="*/ 924154 h 1291742"/>
                <a:gd name="connsiteX19" fmla="*/ 3052877 w 4120286"/>
                <a:gd name="connsiteY19" fmla="*/ 900989 h 1291742"/>
                <a:gd name="connsiteX20" fmla="*/ 3029712 w 4120286"/>
                <a:gd name="connsiteY20" fmla="*/ 884530 h 1291742"/>
                <a:gd name="connsiteX21" fmla="*/ 2982773 w 4120286"/>
                <a:gd name="connsiteY21" fmla="*/ 846734 h 1291742"/>
                <a:gd name="connsiteX22" fmla="*/ 2946197 w 4120286"/>
                <a:gd name="connsiteY22" fmla="*/ 833323 h 1291742"/>
                <a:gd name="connsiteX23" fmla="*/ 2893772 w 4120286"/>
                <a:gd name="connsiteY23" fmla="*/ 821741 h 1291742"/>
                <a:gd name="connsiteX24" fmla="*/ 2855976 w 4120286"/>
                <a:gd name="connsiteY24" fmla="*/ 822960 h 1291742"/>
                <a:gd name="connsiteX25" fmla="*/ 2824887 w 4120286"/>
                <a:gd name="connsiteY25" fmla="*/ 829666 h 1291742"/>
                <a:gd name="connsiteX26" fmla="*/ 2814524 w 4120286"/>
                <a:gd name="connsiteY26" fmla="*/ 848563 h 1291742"/>
                <a:gd name="connsiteX27" fmla="*/ 2837079 w 4120286"/>
                <a:gd name="connsiteY27" fmla="*/ 857098 h 1291742"/>
                <a:gd name="connsiteX28" fmla="*/ 2852319 w 4120286"/>
                <a:gd name="connsiteY28" fmla="*/ 877824 h 1291742"/>
                <a:gd name="connsiteX29" fmla="*/ 2844394 w 4120286"/>
                <a:gd name="connsiteY29" fmla="*/ 890016 h 1291742"/>
                <a:gd name="connsiteX30" fmla="*/ 2845613 w 4120286"/>
                <a:gd name="connsiteY30" fmla="*/ 929640 h 1291742"/>
                <a:gd name="connsiteX31" fmla="*/ 2857196 w 4120286"/>
                <a:gd name="connsiteY31" fmla="*/ 946709 h 1291742"/>
                <a:gd name="connsiteX32" fmla="*/ 2830373 w 4120286"/>
                <a:gd name="connsiteY32" fmla="*/ 970483 h 1291742"/>
                <a:gd name="connsiteX33" fmla="*/ 2785263 w 4120286"/>
                <a:gd name="connsiteY33" fmla="*/ 955853 h 1291742"/>
                <a:gd name="connsiteX34" fmla="*/ 2751125 w 4120286"/>
                <a:gd name="connsiteY34" fmla="*/ 959510 h 1291742"/>
                <a:gd name="connsiteX35" fmla="*/ 2727351 w 4120286"/>
                <a:gd name="connsiteY35" fmla="*/ 946709 h 1291742"/>
                <a:gd name="connsiteX36" fmla="*/ 2706624 w 4120286"/>
                <a:gd name="connsiteY36" fmla="*/ 942442 h 1291742"/>
                <a:gd name="connsiteX37" fmla="*/ 2679802 w 4120286"/>
                <a:gd name="connsiteY37" fmla="*/ 969264 h 1291742"/>
                <a:gd name="connsiteX38" fmla="*/ 2643836 w 4120286"/>
                <a:gd name="connsiteY38" fmla="*/ 975360 h 1291742"/>
                <a:gd name="connsiteX39" fmla="*/ 2621890 w 4120286"/>
                <a:gd name="connsiteY39" fmla="*/ 985114 h 1291742"/>
                <a:gd name="connsiteX40" fmla="*/ 2580437 w 4120286"/>
                <a:gd name="connsiteY40" fmla="*/ 979018 h 1291742"/>
                <a:gd name="connsiteX41" fmla="*/ 2552396 w 4120286"/>
                <a:gd name="connsiteY41" fmla="*/ 979018 h 1291742"/>
                <a:gd name="connsiteX42" fmla="*/ 2522525 w 4120286"/>
                <a:gd name="connsiteY42" fmla="*/ 959510 h 1291742"/>
                <a:gd name="connsiteX43" fmla="*/ 2482292 w 4120286"/>
                <a:gd name="connsiteY43" fmla="*/ 941832 h 1291742"/>
                <a:gd name="connsiteX44" fmla="*/ 2449373 w 4120286"/>
                <a:gd name="connsiteY44" fmla="*/ 936346 h 1291742"/>
                <a:gd name="connsiteX45" fmla="*/ 2414626 w 4120286"/>
                <a:gd name="connsiteY45" fmla="*/ 941222 h 1291742"/>
                <a:gd name="connsiteX46" fmla="*/ 2390242 w 4120286"/>
                <a:gd name="connsiteY46" fmla="*/ 948538 h 1291742"/>
                <a:gd name="connsiteX47" fmla="*/ 2338426 w 4120286"/>
                <a:gd name="connsiteY47" fmla="*/ 932688 h 1291742"/>
                <a:gd name="connsiteX48" fmla="*/ 2316480 w 4120286"/>
                <a:gd name="connsiteY48" fmla="*/ 904646 h 1291742"/>
                <a:gd name="connsiteX49" fmla="*/ 2275637 w 4120286"/>
                <a:gd name="connsiteY49" fmla="*/ 894893 h 1291742"/>
                <a:gd name="connsiteX50" fmla="*/ 2246376 w 4120286"/>
                <a:gd name="connsiteY50" fmla="*/ 890016 h 1291742"/>
                <a:gd name="connsiteX51" fmla="*/ 2203704 w 4120286"/>
                <a:gd name="connsiteY51" fmla="*/ 874776 h 1291742"/>
                <a:gd name="connsiteX52" fmla="*/ 2195780 w 4120286"/>
                <a:gd name="connsiteY52" fmla="*/ 913790 h 1291742"/>
                <a:gd name="connsiteX53" fmla="*/ 2220164 w 4120286"/>
                <a:gd name="connsiteY53" fmla="*/ 935736 h 1291742"/>
                <a:gd name="connsiteX54" fmla="*/ 2205533 w 4120286"/>
                <a:gd name="connsiteY54" fmla="*/ 962558 h 1291742"/>
                <a:gd name="connsiteX55" fmla="*/ 2156765 w 4120286"/>
                <a:gd name="connsiteY55" fmla="*/ 952805 h 1291742"/>
                <a:gd name="connsiteX56" fmla="*/ 2126285 w 4120286"/>
                <a:gd name="connsiteY56" fmla="*/ 951586 h 1291742"/>
                <a:gd name="connsiteX57" fmla="*/ 2097024 w 4120286"/>
                <a:gd name="connsiteY57" fmla="*/ 933907 h 1291742"/>
                <a:gd name="connsiteX58" fmla="*/ 2065325 w 4120286"/>
                <a:gd name="connsiteY58" fmla="*/ 933298 h 1291742"/>
                <a:gd name="connsiteX59" fmla="*/ 2033016 w 4120286"/>
                <a:gd name="connsiteY59" fmla="*/ 921715 h 1291742"/>
                <a:gd name="connsiteX60" fmla="*/ 1997050 w 4120286"/>
                <a:gd name="connsiteY60" fmla="*/ 939394 h 1291742"/>
                <a:gd name="connsiteX61" fmla="*/ 1956207 w 4120286"/>
                <a:gd name="connsiteY61" fmla="*/ 971702 h 1291742"/>
                <a:gd name="connsiteX62" fmla="*/ 1927556 w 4120286"/>
                <a:gd name="connsiteY62" fmla="*/ 978408 h 1291742"/>
                <a:gd name="connsiteX63" fmla="*/ 1917192 w 4120286"/>
                <a:gd name="connsiteY63" fmla="*/ 981456 h 1291742"/>
                <a:gd name="connsiteX64" fmla="*/ 1890370 w 4120286"/>
                <a:gd name="connsiteY64" fmla="*/ 958291 h 1291742"/>
                <a:gd name="connsiteX65" fmla="*/ 1853794 w 4120286"/>
                <a:gd name="connsiteY65" fmla="*/ 963778 h 1291742"/>
                <a:gd name="connsiteX66" fmla="*/ 1833677 w 4120286"/>
                <a:gd name="connsiteY66" fmla="*/ 947318 h 1291742"/>
                <a:gd name="connsiteX67" fmla="*/ 1809293 w 4120286"/>
                <a:gd name="connsiteY67" fmla="*/ 940003 h 1291742"/>
                <a:gd name="connsiteX68" fmla="*/ 1784300 w 4120286"/>
                <a:gd name="connsiteY68" fmla="*/ 918058 h 1291742"/>
                <a:gd name="connsiteX69" fmla="*/ 1764183 w 4120286"/>
                <a:gd name="connsiteY69" fmla="*/ 911352 h 1291742"/>
                <a:gd name="connsiteX70" fmla="*/ 1726388 w 4120286"/>
                <a:gd name="connsiteY70" fmla="*/ 921106 h 1291742"/>
                <a:gd name="connsiteX71" fmla="*/ 1675181 w 4120286"/>
                <a:gd name="connsiteY71" fmla="*/ 899770 h 1291742"/>
                <a:gd name="connsiteX72" fmla="*/ 1668476 w 4120286"/>
                <a:gd name="connsiteY72" fmla="*/ 919277 h 1291742"/>
                <a:gd name="connsiteX73" fmla="*/ 1556919 w 4120286"/>
                <a:gd name="connsiteY73" fmla="*/ 824179 h 1291742"/>
                <a:gd name="connsiteX74" fmla="*/ 1505712 w 4120286"/>
                <a:gd name="connsiteY74" fmla="*/ 795528 h 1291742"/>
                <a:gd name="connsiteX75" fmla="*/ 1510589 w 4120286"/>
                <a:gd name="connsiteY75" fmla="*/ 783336 h 1291742"/>
                <a:gd name="connsiteX76" fmla="*/ 1454506 w 4120286"/>
                <a:gd name="connsiteY76" fmla="*/ 818693 h 1291742"/>
                <a:gd name="connsiteX77" fmla="*/ 1427684 w 4120286"/>
                <a:gd name="connsiteY77" fmla="*/ 820522 h 1291742"/>
                <a:gd name="connsiteX78" fmla="*/ 1420978 w 4120286"/>
                <a:gd name="connsiteY78" fmla="*/ 800405 h 1291742"/>
                <a:gd name="connsiteX79" fmla="*/ 1377696 w 4120286"/>
                <a:gd name="connsiteY79" fmla="*/ 787603 h 1291742"/>
                <a:gd name="connsiteX80" fmla="*/ 1351484 w 4120286"/>
                <a:gd name="connsiteY80" fmla="*/ 796747 h 1291742"/>
                <a:gd name="connsiteX81" fmla="*/ 1324661 w 4120286"/>
                <a:gd name="connsiteY81" fmla="*/ 758342 h 1291742"/>
                <a:gd name="connsiteX82" fmla="*/ 1269188 w 4120286"/>
                <a:gd name="connsiteY82" fmla="*/ 750418 h 1291742"/>
                <a:gd name="connsiteX83" fmla="*/ 1250290 w 4120286"/>
                <a:gd name="connsiteY83" fmla="*/ 765658 h 1291742"/>
                <a:gd name="connsiteX84" fmla="*/ 1183844 w 4120286"/>
                <a:gd name="connsiteY84" fmla="*/ 779678 h 1291742"/>
                <a:gd name="connsiteX85" fmla="*/ 1173480 w 4120286"/>
                <a:gd name="connsiteY85" fmla="*/ 788822 h 1291742"/>
                <a:gd name="connsiteX86" fmla="*/ 1069848 w 4120286"/>
                <a:gd name="connsiteY86" fmla="*/ 801624 h 1291742"/>
                <a:gd name="connsiteX87" fmla="*/ 1061314 w 4120286"/>
                <a:gd name="connsiteY87" fmla="*/ 814426 h 1291742"/>
                <a:gd name="connsiteX88" fmla="*/ 1092404 w 4120286"/>
                <a:gd name="connsiteY88" fmla="*/ 840029 h 1291742"/>
                <a:gd name="connsiteX89" fmla="*/ 1068020 w 4120286"/>
                <a:gd name="connsiteY89" fmla="*/ 849782 h 1291742"/>
                <a:gd name="connsiteX90" fmla="*/ 1077164 w 4120286"/>
                <a:gd name="connsiteY90" fmla="*/ 859536 h 1291742"/>
                <a:gd name="connsiteX91" fmla="*/ 1055828 w 4120286"/>
                <a:gd name="connsiteY91" fmla="*/ 877824 h 1291742"/>
                <a:gd name="connsiteX92" fmla="*/ 1113130 w 4120286"/>
                <a:gd name="connsiteY92" fmla="*/ 904037 h 1291742"/>
                <a:gd name="connsiteX93" fmla="*/ 1111911 w 4120286"/>
                <a:gd name="connsiteY93" fmla="*/ 921715 h 1291742"/>
                <a:gd name="connsiteX94" fmla="*/ 1069239 w 4120286"/>
                <a:gd name="connsiteY94" fmla="*/ 919886 h 1291742"/>
                <a:gd name="connsiteX95" fmla="*/ 1064362 w 4120286"/>
                <a:gd name="connsiteY95" fmla="*/ 931469 h 1291742"/>
                <a:gd name="connsiteX96" fmla="*/ 1019861 w 4120286"/>
                <a:gd name="connsiteY96" fmla="*/ 911962 h 1291742"/>
                <a:gd name="connsiteX97" fmla="*/ 972921 w 4120286"/>
                <a:gd name="connsiteY97" fmla="*/ 912571 h 1291742"/>
                <a:gd name="connsiteX98" fmla="*/ 946100 w 4120286"/>
                <a:gd name="connsiteY98" fmla="*/ 928421 h 1291742"/>
                <a:gd name="connsiteX99" fmla="*/ 905865 w 4120286"/>
                <a:gd name="connsiteY99" fmla="*/ 913181 h 1291742"/>
                <a:gd name="connsiteX100" fmla="*/ 832713 w 4120286"/>
                <a:gd name="connsiteY100" fmla="*/ 886968 h 1291742"/>
                <a:gd name="connsiteX101" fmla="*/ 786384 w 4120286"/>
                <a:gd name="connsiteY101" fmla="*/ 888187 h 1291742"/>
                <a:gd name="connsiteX102" fmla="*/ 737007 w 4120286"/>
                <a:gd name="connsiteY102" fmla="*/ 929030 h 1291742"/>
                <a:gd name="connsiteX103" fmla="*/ 740664 w 4120286"/>
                <a:gd name="connsiteY103" fmla="*/ 956462 h 1291742"/>
                <a:gd name="connsiteX104" fmla="*/ 704088 w 4120286"/>
                <a:gd name="connsiteY104" fmla="*/ 934517 h 1291742"/>
                <a:gd name="connsiteX105" fmla="*/ 690677 w 4120286"/>
                <a:gd name="connsiteY105" fmla="*/ 976579 h 1291742"/>
                <a:gd name="connsiteX106" fmla="*/ 701649 w 4120286"/>
                <a:gd name="connsiteY106" fmla="*/ 983894 h 1291742"/>
                <a:gd name="connsiteX107" fmla="*/ 691287 w 4120286"/>
                <a:gd name="connsiteY107" fmla="*/ 1013155 h 1291742"/>
                <a:gd name="connsiteX108" fmla="*/ 723596 w 4120286"/>
                <a:gd name="connsiteY108" fmla="*/ 1038758 h 1291742"/>
                <a:gd name="connsiteX109" fmla="*/ 745541 w 4120286"/>
                <a:gd name="connsiteY109" fmla="*/ 1037539 h 1291742"/>
                <a:gd name="connsiteX110" fmla="*/ 771753 w 4120286"/>
                <a:gd name="connsiteY110" fmla="*/ 1063142 h 1291742"/>
                <a:gd name="connsiteX111" fmla="*/ 772973 w 4120286"/>
                <a:gd name="connsiteY111" fmla="*/ 1082650 h 1291742"/>
                <a:gd name="connsiteX112" fmla="*/ 790041 w 4120286"/>
                <a:gd name="connsiteY112" fmla="*/ 1089355 h 1291742"/>
                <a:gd name="connsiteX113" fmla="*/ 781508 w 4120286"/>
                <a:gd name="connsiteY113" fmla="*/ 1111910 h 1291742"/>
                <a:gd name="connsiteX114" fmla="*/ 753465 w 4120286"/>
                <a:gd name="connsiteY114" fmla="*/ 1118006 h 1291742"/>
                <a:gd name="connsiteX115" fmla="*/ 731520 w 4120286"/>
                <a:gd name="connsiteY115" fmla="*/ 1157630 h 1291742"/>
                <a:gd name="connsiteX116" fmla="*/ 768096 w 4120286"/>
                <a:gd name="connsiteY116" fmla="*/ 1194816 h 1291742"/>
                <a:gd name="connsiteX117" fmla="*/ 770535 w 4120286"/>
                <a:gd name="connsiteY117" fmla="*/ 1220419 h 1291742"/>
                <a:gd name="connsiteX118" fmla="*/ 815036 w 4120286"/>
                <a:gd name="connsiteY118" fmla="*/ 1266139 h 1291742"/>
                <a:gd name="connsiteX119" fmla="*/ 799796 w 4120286"/>
                <a:gd name="connsiteY119" fmla="*/ 1281989 h 1291742"/>
                <a:gd name="connsiteX120" fmla="*/ 796137 w 4120286"/>
                <a:gd name="connsiteY120" fmla="*/ 1291742 h 1291742"/>
                <a:gd name="connsiteX121" fmla="*/ 781508 w 4120286"/>
                <a:gd name="connsiteY121" fmla="*/ 1288694 h 1291742"/>
                <a:gd name="connsiteX122" fmla="*/ 755295 w 4120286"/>
                <a:gd name="connsiteY122" fmla="*/ 1265530 h 1291742"/>
                <a:gd name="connsiteX123" fmla="*/ 746151 w 4120286"/>
                <a:gd name="connsiteY123" fmla="*/ 1264310 h 1291742"/>
                <a:gd name="connsiteX124" fmla="*/ 724205 w 4120286"/>
                <a:gd name="connsiteY124" fmla="*/ 1255166 h 1291742"/>
                <a:gd name="connsiteX125" fmla="*/ 711404 w 4120286"/>
                <a:gd name="connsiteY125" fmla="*/ 1239317 h 1291742"/>
                <a:gd name="connsiteX126" fmla="*/ 680313 w 4120286"/>
                <a:gd name="connsiteY126" fmla="*/ 1231392 h 1291742"/>
                <a:gd name="connsiteX127" fmla="*/ 662636 w 4120286"/>
                <a:gd name="connsiteY127" fmla="*/ 1237488 h 1291742"/>
                <a:gd name="connsiteX128" fmla="*/ 655320 w 4120286"/>
                <a:gd name="connsiteY128" fmla="*/ 1230173 h 1291742"/>
                <a:gd name="connsiteX129" fmla="*/ 608991 w 4120286"/>
                <a:gd name="connsiteY129" fmla="*/ 1211275 h 1291742"/>
                <a:gd name="connsiteX130" fmla="*/ 562052 w 4120286"/>
                <a:gd name="connsiteY130" fmla="*/ 1205179 h 1291742"/>
                <a:gd name="connsiteX131" fmla="*/ 534009 w 4120286"/>
                <a:gd name="connsiteY131" fmla="*/ 1198474 h 1291742"/>
                <a:gd name="connsiteX132" fmla="*/ 531572 w 4120286"/>
                <a:gd name="connsiteY132" fmla="*/ 1203350 h 1291742"/>
                <a:gd name="connsiteX133" fmla="*/ 485241 w 4120286"/>
                <a:gd name="connsiteY133" fmla="*/ 1170432 h 1291742"/>
                <a:gd name="connsiteX134" fmla="*/ 447447 w 4120286"/>
                <a:gd name="connsiteY134" fmla="*/ 1155802 h 1291742"/>
                <a:gd name="connsiteX135" fmla="*/ 416357 w 4120286"/>
                <a:gd name="connsiteY135" fmla="*/ 1133246 h 1291742"/>
                <a:gd name="connsiteX136" fmla="*/ 438303 w 4120286"/>
                <a:gd name="connsiteY136" fmla="*/ 1127150 h 1291742"/>
                <a:gd name="connsiteX137" fmla="*/ 457809 w 4120286"/>
                <a:gd name="connsiteY137" fmla="*/ 1095451 h 1291742"/>
                <a:gd name="connsiteX138" fmla="*/ 437693 w 4120286"/>
                <a:gd name="connsiteY138" fmla="*/ 1080211 h 1291742"/>
                <a:gd name="connsiteX139" fmla="*/ 479756 w 4120286"/>
                <a:gd name="connsiteY139" fmla="*/ 1064362 h 1291742"/>
                <a:gd name="connsiteX140" fmla="*/ 477317 w 4120286"/>
                <a:gd name="connsiteY140" fmla="*/ 1055827 h 1291742"/>
                <a:gd name="connsiteX141" fmla="*/ 451104 w 4120286"/>
                <a:gd name="connsiteY141" fmla="*/ 1061923 h 1291742"/>
                <a:gd name="connsiteX142" fmla="*/ 448665 w 4120286"/>
                <a:gd name="connsiteY142" fmla="*/ 1045464 h 1291742"/>
                <a:gd name="connsiteX143" fmla="*/ 462077 w 4120286"/>
                <a:gd name="connsiteY143" fmla="*/ 1034491 h 1291742"/>
                <a:gd name="connsiteX144" fmla="*/ 491337 w 4120286"/>
                <a:gd name="connsiteY144" fmla="*/ 1032053 h 1291742"/>
                <a:gd name="connsiteX145" fmla="*/ 493167 w 4120286"/>
                <a:gd name="connsiteY145" fmla="*/ 1019251 h 1291742"/>
                <a:gd name="connsiteX146" fmla="*/ 482193 w 4120286"/>
                <a:gd name="connsiteY146" fmla="*/ 997915 h 1291742"/>
                <a:gd name="connsiteX147" fmla="*/ 490119 w 4120286"/>
                <a:gd name="connsiteY147" fmla="*/ 978408 h 1291742"/>
                <a:gd name="connsiteX148" fmla="*/ 487680 w 4120286"/>
                <a:gd name="connsiteY148" fmla="*/ 966826 h 1291742"/>
                <a:gd name="connsiteX149" fmla="*/ 440741 w 4120286"/>
                <a:gd name="connsiteY149" fmla="*/ 954634 h 1291742"/>
                <a:gd name="connsiteX150" fmla="*/ 423063 w 4120286"/>
                <a:gd name="connsiteY150" fmla="*/ 955243 h 1291742"/>
                <a:gd name="connsiteX151" fmla="*/ 401117 w 4120286"/>
                <a:gd name="connsiteY151" fmla="*/ 937565 h 1291742"/>
                <a:gd name="connsiteX152" fmla="*/ 379172 w 4120286"/>
                <a:gd name="connsiteY152" fmla="*/ 943661 h 1291742"/>
                <a:gd name="connsiteX153" fmla="*/ 338328 w 4120286"/>
                <a:gd name="connsiteY153" fmla="*/ 930250 h 1291742"/>
                <a:gd name="connsiteX154" fmla="*/ 337719 w 4120286"/>
                <a:gd name="connsiteY154" fmla="*/ 922934 h 1291742"/>
                <a:gd name="connsiteX155" fmla="*/ 323697 w 4120286"/>
                <a:gd name="connsiteY155" fmla="*/ 906475 h 1291742"/>
                <a:gd name="connsiteX156" fmla="*/ 299924 w 4120286"/>
                <a:gd name="connsiteY156" fmla="*/ 904646 h 1291742"/>
                <a:gd name="connsiteX157" fmla="*/ 295047 w 4120286"/>
                <a:gd name="connsiteY157" fmla="*/ 893064 h 1291742"/>
                <a:gd name="connsiteX158" fmla="*/ 300533 w 4120286"/>
                <a:gd name="connsiteY158" fmla="*/ 885139 h 1291742"/>
                <a:gd name="connsiteX159" fmla="*/ 277368 w 4120286"/>
                <a:gd name="connsiteY159" fmla="*/ 863803 h 1291742"/>
                <a:gd name="connsiteX160" fmla="*/ 247497 w 4120286"/>
                <a:gd name="connsiteY160" fmla="*/ 867461 h 1291742"/>
                <a:gd name="connsiteX161" fmla="*/ 238353 w 4120286"/>
                <a:gd name="connsiteY161" fmla="*/ 865632 h 1291742"/>
                <a:gd name="connsiteX162" fmla="*/ 232257 w 4120286"/>
                <a:gd name="connsiteY162" fmla="*/ 874166 h 1291742"/>
                <a:gd name="connsiteX163" fmla="*/ 221285 w 4120286"/>
                <a:gd name="connsiteY163" fmla="*/ 872947 h 1291742"/>
                <a:gd name="connsiteX164" fmla="*/ 209093 w 4120286"/>
                <a:gd name="connsiteY164" fmla="*/ 848563 h 1291742"/>
                <a:gd name="connsiteX165" fmla="*/ 199949 w 4120286"/>
                <a:gd name="connsiteY165" fmla="*/ 836371 h 1291742"/>
                <a:gd name="connsiteX166" fmla="*/ 204825 w 4120286"/>
                <a:gd name="connsiteY166" fmla="*/ 832714 h 1291742"/>
                <a:gd name="connsiteX167" fmla="*/ 228600 w 4120286"/>
                <a:gd name="connsiteY167" fmla="*/ 833933 h 1291742"/>
                <a:gd name="connsiteX168" fmla="*/ 238353 w 4120286"/>
                <a:gd name="connsiteY168" fmla="*/ 826008 h 1291742"/>
                <a:gd name="connsiteX169" fmla="*/ 227991 w 4120286"/>
                <a:gd name="connsiteY169" fmla="*/ 816254 h 1291742"/>
                <a:gd name="connsiteX170" fmla="*/ 207264 w 4120286"/>
                <a:gd name="connsiteY170" fmla="*/ 809549 h 1291742"/>
                <a:gd name="connsiteX171" fmla="*/ 207264 w 4120286"/>
                <a:gd name="connsiteY171" fmla="*/ 802843 h 1291742"/>
                <a:gd name="connsiteX172" fmla="*/ 194463 w 4120286"/>
                <a:gd name="connsiteY172" fmla="*/ 796138 h 1291742"/>
                <a:gd name="connsiteX173" fmla="*/ 171297 w 4120286"/>
                <a:gd name="connsiteY173" fmla="*/ 771754 h 1291742"/>
                <a:gd name="connsiteX174" fmla="*/ 175565 w 4120286"/>
                <a:gd name="connsiteY174" fmla="*/ 762000 h 1291742"/>
                <a:gd name="connsiteX175" fmla="*/ 168860 w 4120286"/>
                <a:gd name="connsiteY175" fmla="*/ 744322 h 1291742"/>
                <a:gd name="connsiteX176" fmla="*/ 139599 w 4120286"/>
                <a:gd name="connsiteY176" fmla="*/ 735787 h 1291742"/>
                <a:gd name="connsiteX177" fmla="*/ 124968 w 4120286"/>
                <a:gd name="connsiteY177" fmla="*/ 740054 h 1291742"/>
                <a:gd name="connsiteX178" fmla="*/ 119481 w 4120286"/>
                <a:gd name="connsiteY178" fmla="*/ 730910 h 1291742"/>
                <a:gd name="connsiteX179" fmla="*/ 87173 w 4120286"/>
                <a:gd name="connsiteY179" fmla="*/ 721766 h 1291742"/>
                <a:gd name="connsiteX180" fmla="*/ 74372 w 4120286"/>
                <a:gd name="connsiteY180" fmla="*/ 699821 h 1291742"/>
                <a:gd name="connsiteX181" fmla="*/ 68276 w 4120286"/>
                <a:gd name="connsiteY181" fmla="*/ 682142 h 1291742"/>
                <a:gd name="connsiteX182" fmla="*/ 53036 w 4120286"/>
                <a:gd name="connsiteY182" fmla="*/ 674218 h 1291742"/>
                <a:gd name="connsiteX183" fmla="*/ 62789 w 4120286"/>
                <a:gd name="connsiteY183" fmla="*/ 662635 h 1291742"/>
                <a:gd name="connsiteX184" fmla="*/ 48159 w 4120286"/>
                <a:gd name="connsiteY184" fmla="*/ 628498 h 1291742"/>
                <a:gd name="connsiteX185" fmla="*/ 64008 w 4120286"/>
                <a:gd name="connsiteY185" fmla="*/ 607771 h 1291742"/>
                <a:gd name="connsiteX186" fmla="*/ 58521 w 4120286"/>
                <a:gd name="connsiteY186" fmla="*/ 601675 h 1291742"/>
                <a:gd name="connsiteX187" fmla="*/ 85953 w 4120286"/>
                <a:gd name="connsiteY187" fmla="*/ 581558 h 1291742"/>
                <a:gd name="connsiteX188" fmla="*/ 53036 w 4120286"/>
                <a:gd name="connsiteY188" fmla="*/ 564490 h 1291742"/>
                <a:gd name="connsiteX189" fmla="*/ 101804 w 4120286"/>
                <a:gd name="connsiteY189" fmla="*/ 519379 h 1291742"/>
                <a:gd name="connsiteX190" fmla="*/ 122529 w 4120286"/>
                <a:gd name="connsiteY190" fmla="*/ 498653 h 1291742"/>
                <a:gd name="connsiteX191" fmla="*/ 128016 w 4120286"/>
                <a:gd name="connsiteY191" fmla="*/ 480974 h 1291742"/>
                <a:gd name="connsiteX192" fmla="*/ 82905 w 4120286"/>
                <a:gd name="connsiteY192" fmla="*/ 457200 h 1291742"/>
                <a:gd name="connsiteX193" fmla="*/ 88392 w 4120286"/>
                <a:gd name="connsiteY193" fmla="*/ 434035 h 1291742"/>
                <a:gd name="connsiteX194" fmla="*/ 58521 w 4120286"/>
                <a:gd name="connsiteY194" fmla="*/ 408432 h 1291742"/>
                <a:gd name="connsiteX195" fmla="*/ 68885 w 4120286"/>
                <a:gd name="connsiteY195" fmla="*/ 379171 h 1291742"/>
                <a:gd name="connsiteX196" fmla="*/ 29261 w 4120286"/>
                <a:gd name="connsiteY196" fmla="*/ 340766 h 1291742"/>
                <a:gd name="connsiteX197" fmla="*/ 46940 w 4120286"/>
                <a:gd name="connsiteY197" fmla="*/ 315163 h 1291742"/>
                <a:gd name="connsiteX198" fmla="*/ 2439 w 4120286"/>
                <a:gd name="connsiteY198" fmla="*/ 292608 h 1291742"/>
                <a:gd name="connsiteX199" fmla="*/ 0 w 4120286"/>
                <a:gd name="connsiteY199" fmla="*/ 269443 h 1291742"/>
                <a:gd name="connsiteX200" fmla="*/ 19508 w 4120286"/>
                <a:gd name="connsiteY200" fmla="*/ 266395 h 1291742"/>
                <a:gd name="connsiteX201" fmla="*/ 58521 w 4120286"/>
                <a:gd name="connsiteY201" fmla="*/ 253594 h 1291742"/>
                <a:gd name="connsiteX202" fmla="*/ 81077 w 4120286"/>
                <a:gd name="connsiteY202" fmla="*/ 242011 h 1291742"/>
                <a:gd name="connsiteX203" fmla="*/ 128016 w 4120286"/>
                <a:gd name="connsiteY203" fmla="*/ 261518 h 1291742"/>
                <a:gd name="connsiteX204" fmla="*/ 199340 w 4120286"/>
                <a:gd name="connsiteY204" fmla="*/ 269443 h 1291742"/>
                <a:gd name="connsiteX205" fmla="*/ 307239 w 4120286"/>
                <a:gd name="connsiteY205" fmla="*/ 307238 h 1291742"/>
                <a:gd name="connsiteX206" fmla="*/ 332232 w 4120286"/>
                <a:gd name="connsiteY206" fmla="*/ 323088 h 1291742"/>
                <a:gd name="connsiteX207" fmla="*/ 341376 w 4120286"/>
                <a:gd name="connsiteY207" fmla="*/ 345643 h 1291742"/>
                <a:gd name="connsiteX208" fmla="*/ 318821 w 4120286"/>
                <a:gd name="connsiteY208" fmla="*/ 363322 h 1291742"/>
                <a:gd name="connsiteX209" fmla="*/ 279197 w 4120286"/>
                <a:gd name="connsiteY209" fmla="*/ 372466 h 1291742"/>
                <a:gd name="connsiteX210" fmla="*/ 156057 w 4120286"/>
                <a:gd name="connsiteY210" fmla="*/ 346862 h 1291742"/>
                <a:gd name="connsiteX211" fmla="*/ 138380 w 4120286"/>
                <a:gd name="connsiteY211" fmla="*/ 351130 h 1291742"/>
                <a:gd name="connsiteX212" fmla="*/ 187757 w 4120286"/>
                <a:gd name="connsiteY212" fmla="*/ 376123 h 1291742"/>
                <a:gd name="connsiteX213" fmla="*/ 193853 w 4120286"/>
                <a:gd name="connsiteY213" fmla="*/ 391973 h 1291742"/>
                <a:gd name="connsiteX214" fmla="*/ 205436 w 4120286"/>
                <a:gd name="connsiteY214" fmla="*/ 427330 h 1291742"/>
                <a:gd name="connsiteX215" fmla="*/ 242621 w 4120286"/>
                <a:gd name="connsiteY215" fmla="*/ 437693 h 1291742"/>
                <a:gd name="connsiteX216" fmla="*/ 265785 w 4120286"/>
                <a:gd name="connsiteY216" fmla="*/ 446837 h 1291742"/>
                <a:gd name="connsiteX217" fmla="*/ 264567 w 4120286"/>
                <a:gd name="connsiteY217" fmla="*/ 429768 h 1291742"/>
                <a:gd name="connsiteX218" fmla="*/ 243840 w 4120286"/>
                <a:gd name="connsiteY218" fmla="*/ 415138 h 1291742"/>
                <a:gd name="connsiteX219" fmla="*/ 256641 w 4120286"/>
                <a:gd name="connsiteY219" fmla="*/ 401726 h 1291742"/>
                <a:gd name="connsiteX220" fmla="*/ 327356 w 4120286"/>
                <a:gd name="connsiteY220" fmla="*/ 423672 h 1291742"/>
                <a:gd name="connsiteX221" fmla="*/ 346863 w 4120286"/>
                <a:gd name="connsiteY221" fmla="*/ 415138 h 1291742"/>
                <a:gd name="connsiteX222" fmla="*/ 320649 w 4120286"/>
                <a:gd name="connsiteY222" fmla="*/ 389534 h 1291742"/>
                <a:gd name="connsiteX223" fmla="*/ 370028 w 4120286"/>
                <a:gd name="connsiteY223" fmla="*/ 356616 h 1291742"/>
                <a:gd name="connsiteX224" fmla="*/ 395021 w 4120286"/>
                <a:gd name="connsiteY224" fmla="*/ 358445 h 1291742"/>
                <a:gd name="connsiteX225" fmla="*/ 423063 w 4120286"/>
                <a:gd name="connsiteY225" fmla="*/ 370027 h 1291742"/>
                <a:gd name="connsiteX226" fmla="*/ 429768 w 4120286"/>
                <a:gd name="connsiteY226" fmla="*/ 346862 h 1291742"/>
                <a:gd name="connsiteX227" fmla="*/ 401117 w 4120286"/>
                <a:gd name="connsiteY227" fmla="*/ 326746 h 1291742"/>
                <a:gd name="connsiteX228" fmla="*/ 405993 w 4120286"/>
                <a:gd name="connsiteY228" fmla="*/ 306629 h 1291742"/>
                <a:gd name="connsiteX229" fmla="*/ 379781 w 4120286"/>
                <a:gd name="connsiteY229" fmla="*/ 285902 h 1291742"/>
                <a:gd name="connsiteX230" fmla="*/ 454761 w 4120286"/>
                <a:gd name="connsiteY230" fmla="*/ 296875 h 1291742"/>
                <a:gd name="connsiteX231" fmla="*/ 476708 w 4120286"/>
                <a:gd name="connsiteY231" fmla="*/ 315163 h 1291742"/>
                <a:gd name="connsiteX232" fmla="*/ 445617 w 4120286"/>
                <a:gd name="connsiteY232" fmla="*/ 319430 h 1291742"/>
                <a:gd name="connsiteX233" fmla="*/ 452933 w 4120286"/>
                <a:gd name="connsiteY233" fmla="*/ 338328 h 1291742"/>
                <a:gd name="connsiteX234" fmla="*/ 477927 w 4120286"/>
                <a:gd name="connsiteY234" fmla="*/ 349910 h 1291742"/>
                <a:gd name="connsiteX235" fmla="*/ 514503 w 4120286"/>
                <a:gd name="connsiteY235" fmla="*/ 342595 h 1291742"/>
                <a:gd name="connsiteX236" fmla="*/ 512064 w 4120286"/>
                <a:gd name="connsiteY236" fmla="*/ 321259 h 1291742"/>
                <a:gd name="connsiteX237" fmla="*/ 559004 w 4120286"/>
                <a:gd name="connsiteY237" fmla="*/ 304800 h 1291742"/>
                <a:gd name="connsiteX238" fmla="*/ 634593 w 4120286"/>
                <a:gd name="connsiteY238" fmla="*/ 276758 h 1291742"/>
                <a:gd name="connsiteX239" fmla="*/ 654101 w 4120286"/>
                <a:gd name="connsiteY239" fmla="*/ 277978 h 1291742"/>
                <a:gd name="connsiteX240" fmla="*/ 638861 w 4120286"/>
                <a:gd name="connsiteY240" fmla="*/ 298094 h 1291742"/>
                <a:gd name="connsiteX241" fmla="*/ 671780 w 4120286"/>
                <a:gd name="connsiteY241" fmla="*/ 301752 h 1291742"/>
                <a:gd name="connsiteX242" fmla="*/ 684581 w 4120286"/>
                <a:gd name="connsiteY242" fmla="*/ 290170 h 1291742"/>
                <a:gd name="connsiteX243" fmla="*/ 731520 w 4120286"/>
                <a:gd name="connsiteY243" fmla="*/ 289560 h 1291742"/>
                <a:gd name="connsiteX244" fmla="*/ 762000 w 4120286"/>
                <a:gd name="connsiteY244" fmla="*/ 275539 h 1291742"/>
                <a:gd name="connsiteX245" fmla="*/ 801015 w 4120286"/>
                <a:gd name="connsiteY245" fmla="*/ 295656 h 1291742"/>
                <a:gd name="connsiteX246" fmla="*/ 818084 w 4120286"/>
                <a:gd name="connsiteY246" fmla="*/ 273710 h 1291742"/>
                <a:gd name="connsiteX247" fmla="*/ 781508 w 4120286"/>
                <a:gd name="connsiteY247" fmla="*/ 254813 h 1291742"/>
                <a:gd name="connsiteX248" fmla="*/ 788823 w 4120286"/>
                <a:gd name="connsiteY248" fmla="*/ 243840 h 1291742"/>
                <a:gd name="connsiteX249" fmla="*/ 868071 w 4120286"/>
                <a:gd name="connsiteY249" fmla="*/ 253594 h 1291742"/>
                <a:gd name="connsiteX250" fmla="*/ 908304 w 4120286"/>
                <a:gd name="connsiteY250" fmla="*/ 263957 h 1291742"/>
                <a:gd name="connsiteX251" fmla="*/ 1021689 w 4120286"/>
                <a:gd name="connsiteY251" fmla="*/ 301752 h 1291742"/>
                <a:gd name="connsiteX252" fmla="*/ 1028396 w 4120286"/>
                <a:gd name="connsiteY252" fmla="*/ 284683 h 1291742"/>
                <a:gd name="connsiteX253" fmla="*/ 992429 w 4120286"/>
                <a:gd name="connsiteY253" fmla="*/ 267005 h 1291742"/>
                <a:gd name="connsiteX254" fmla="*/ 987552 w 4120286"/>
                <a:gd name="connsiteY254" fmla="*/ 260299 h 1291742"/>
                <a:gd name="connsiteX255" fmla="*/ 955244 w 4120286"/>
                <a:gd name="connsiteY255" fmla="*/ 256642 h 1291742"/>
                <a:gd name="connsiteX256" fmla="*/ 954024 w 4120286"/>
                <a:gd name="connsiteY256" fmla="*/ 241402 h 1291742"/>
                <a:gd name="connsiteX257" fmla="*/ 925373 w 4120286"/>
                <a:gd name="connsiteY257" fmla="*/ 215798 h 1291742"/>
                <a:gd name="connsiteX258" fmla="*/ 918668 w 4120286"/>
                <a:gd name="connsiteY258" fmla="*/ 205435 h 1291742"/>
                <a:gd name="connsiteX259" fmla="*/ 944880 w 4120286"/>
                <a:gd name="connsiteY259" fmla="*/ 176784 h 1291742"/>
                <a:gd name="connsiteX260" fmla="*/ 941223 w 4120286"/>
                <a:gd name="connsiteY260" fmla="*/ 147523 h 1291742"/>
                <a:gd name="connsiteX261" fmla="*/ 954633 w 4120286"/>
                <a:gd name="connsiteY261" fmla="*/ 141427 h 1291742"/>
                <a:gd name="connsiteX262" fmla="*/ 1024128 w 4120286"/>
                <a:gd name="connsiteY262" fmla="*/ 149962 h 1291742"/>
                <a:gd name="connsiteX263" fmla="*/ 1041807 w 4120286"/>
                <a:gd name="connsiteY263" fmla="*/ 167640 h 1291742"/>
                <a:gd name="connsiteX264" fmla="*/ 1036320 w 4120286"/>
                <a:gd name="connsiteY264" fmla="*/ 193243 h 1291742"/>
                <a:gd name="connsiteX265" fmla="*/ 1058876 w 4120286"/>
                <a:gd name="connsiteY265" fmla="*/ 203606 h 1291742"/>
                <a:gd name="connsiteX266" fmla="*/ 1082040 w 4120286"/>
                <a:gd name="connsiteY266" fmla="*/ 226162 h 1291742"/>
                <a:gd name="connsiteX267" fmla="*/ 1105205 w 4120286"/>
                <a:gd name="connsiteY267" fmla="*/ 271272 h 1291742"/>
                <a:gd name="connsiteX268" fmla="*/ 1146048 w 4120286"/>
                <a:gd name="connsiteY268" fmla="*/ 291389 h 1291742"/>
                <a:gd name="connsiteX269" fmla="*/ 1149096 w 4120286"/>
                <a:gd name="connsiteY269" fmla="*/ 313944 h 1291742"/>
                <a:gd name="connsiteX270" fmla="*/ 1127760 w 4120286"/>
                <a:gd name="connsiteY270" fmla="*/ 361493 h 1291742"/>
                <a:gd name="connsiteX271" fmla="*/ 1160069 w 4120286"/>
                <a:gd name="connsiteY271" fmla="*/ 366370 h 1291742"/>
                <a:gd name="connsiteX272" fmla="*/ 1163117 w 4120286"/>
                <a:gd name="connsiteY272" fmla="*/ 354178 h 1291742"/>
                <a:gd name="connsiteX273" fmla="*/ 1186282 w 4120286"/>
                <a:gd name="connsiteY273" fmla="*/ 345643 h 1291742"/>
                <a:gd name="connsiteX274" fmla="*/ 1183234 w 4120286"/>
                <a:gd name="connsiteY274" fmla="*/ 329184 h 1291742"/>
                <a:gd name="connsiteX275" fmla="*/ 1194816 w 4120286"/>
                <a:gd name="connsiteY275" fmla="*/ 312725 h 1291742"/>
                <a:gd name="connsiteX276" fmla="*/ 1167994 w 4120286"/>
                <a:gd name="connsiteY276" fmla="*/ 293827 h 1291742"/>
                <a:gd name="connsiteX277" fmla="*/ 1165556 w 4120286"/>
                <a:gd name="connsiteY277" fmla="*/ 271882 h 1291742"/>
                <a:gd name="connsiteX278" fmla="*/ 1136295 w 4120286"/>
                <a:gd name="connsiteY278" fmla="*/ 269443 h 1291742"/>
                <a:gd name="connsiteX279" fmla="*/ 1118616 w 4120286"/>
                <a:gd name="connsiteY279" fmla="*/ 251155 h 1291742"/>
                <a:gd name="connsiteX280" fmla="*/ 1116178 w 4120286"/>
                <a:gd name="connsiteY280" fmla="*/ 218237 h 1291742"/>
                <a:gd name="connsiteX281" fmla="*/ 1066191 w 4120286"/>
                <a:gd name="connsiteY281" fmla="*/ 192024 h 1291742"/>
                <a:gd name="connsiteX282" fmla="*/ 1094842 w 4120286"/>
                <a:gd name="connsiteY282" fmla="*/ 170688 h 1291742"/>
                <a:gd name="connsiteX283" fmla="*/ 1072287 w 4120286"/>
                <a:gd name="connsiteY283" fmla="*/ 148133 h 1291742"/>
                <a:gd name="connsiteX284" fmla="*/ 1083869 w 4120286"/>
                <a:gd name="connsiteY284" fmla="*/ 147523 h 1291742"/>
                <a:gd name="connsiteX285" fmla="*/ 1109472 w 4120286"/>
                <a:gd name="connsiteY285" fmla="*/ 164592 h 1291742"/>
                <a:gd name="connsiteX286" fmla="*/ 1122274 w 4120286"/>
                <a:gd name="connsiteY286" fmla="*/ 195682 h 1291742"/>
                <a:gd name="connsiteX287" fmla="*/ 1152754 w 4120286"/>
                <a:gd name="connsiteY287" fmla="*/ 201778 h 1291742"/>
                <a:gd name="connsiteX288" fmla="*/ 1124712 w 4120286"/>
                <a:gd name="connsiteY288" fmla="*/ 178613 h 1291742"/>
                <a:gd name="connsiteX289" fmla="*/ 1155802 w 4120286"/>
                <a:gd name="connsiteY289" fmla="*/ 165811 h 1291742"/>
                <a:gd name="connsiteX290" fmla="*/ 1205180 w 4120286"/>
                <a:gd name="connsiteY290" fmla="*/ 163982 h 1291742"/>
                <a:gd name="connsiteX291" fmla="*/ 1263701 w 4120286"/>
                <a:gd name="connsiteY291" fmla="*/ 182270 h 1291742"/>
                <a:gd name="connsiteX292" fmla="*/ 1221639 w 4120286"/>
                <a:gd name="connsiteY292" fmla="*/ 156058 h 1291742"/>
                <a:gd name="connsiteX293" fmla="*/ 1191768 w 4120286"/>
                <a:gd name="connsiteY293" fmla="*/ 122530 h 1291742"/>
                <a:gd name="connsiteX294" fmla="*/ 1227735 w 4120286"/>
                <a:gd name="connsiteY294" fmla="*/ 116434 h 1291742"/>
                <a:gd name="connsiteX295" fmla="*/ 1285647 w 4120286"/>
                <a:gd name="connsiteY295" fmla="*/ 117653 h 1291742"/>
                <a:gd name="connsiteX296" fmla="*/ 1333196 w 4120286"/>
                <a:gd name="connsiteY296" fmla="*/ 113386 h 1291742"/>
                <a:gd name="connsiteX297" fmla="*/ 1299058 w 4120286"/>
                <a:gd name="connsiteY297" fmla="*/ 97536 h 1291742"/>
                <a:gd name="connsiteX298" fmla="*/ 1306983 w 4120286"/>
                <a:gd name="connsiteY298" fmla="*/ 77419 h 1291742"/>
                <a:gd name="connsiteX299" fmla="*/ 1332586 w 4120286"/>
                <a:gd name="connsiteY299" fmla="*/ 76200 h 1291742"/>
                <a:gd name="connsiteX300" fmla="*/ 1362456 w 4120286"/>
                <a:gd name="connsiteY300" fmla="*/ 61570 h 1291742"/>
                <a:gd name="connsiteX301" fmla="*/ 1419149 w 4120286"/>
                <a:gd name="connsiteY301" fmla="*/ 57302 h 1291742"/>
                <a:gd name="connsiteX302" fmla="*/ 1417930 w 4120286"/>
                <a:gd name="connsiteY302" fmla="*/ 48768 h 1291742"/>
                <a:gd name="connsiteX303" fmla="*/ 1474623 w 4120286"/>
                <a:gd name="connsiteY303" fmla="*/ 46330 h 1291742"/>
                <a:gd name="connsiteX304" fmla="*/ 1500836 w 4120286"/>
                <a:gd name="connsiteY304" fmla="*/ 53035 h 1291742"/>
                <a:gd name="connsiteX305" fmla="*/ 1533754 w 4120286"/>
                <a:gd name="connsiteY305" fmla="*/ 37186 h 1291742"/>
                <a:gd name="connsiteX306" fmla="*/ 1576426 w 4120286"/>
                <a:gd name="connsiteY306" fmla="*/ 37795 h 1291742"/>
                <a:gd name="connsiteX307" fmla="*/ 1567282 w 4120286"/>
                <a:gd name="connsiteY307" fmla="*/ 24384 h 1291742"/>
                <a:gd name="connsiteX308" fmla="*/ 1572768 w 4120286"/>
                <a:gd name="connsiteY308" fmla="*/ 12192 h 1291742"/>
                <a:gd name="connsiteX309" fmla="*/ 1610564 w 4120286"/>
                <a:gd name="connsiteY309" fmla="*/ 0 h 1291742"/>
                <a:gd name="connsiteX310" fmla="*/ 1661160 w 4120286"/>
                <a:gd name="connsiteY310" fmla="*/ 9754 h 1291742"/>
                <a:gd name="connsiteX311" fmla="*/ 1639824 w 4120286"/>
                <a:gd name="connsiteY311" fmla="*/ 17069 h 1291742"/>
                <a:gd name="connsiteX312" fmla="*/ 1697127 w 4120286"/>
                <a:gd name="connsiteY312" fmla="*/ 21336 h 1291742"/>
                <a:gd name="connsiteX313" fmla="*/ 1722120 w 4120286"/>
                <a:gd name="connsiteY313" fmla="*/ 35966 h 1291742"/>
                <a:gd name="connsiteX314" fmla="*/ 1733703 w 4120286"/>
                <a:gd name="connsiteY314" fmla="*/ 28651 h 1291742"/>
                <a:gd name="connsiteX315" fmla="*/ 1800149 w 4120286"/>
                <a:gd name="connsiteY315" fmla="*/ 29261 h 1291742"/>
                <a:gd name="connsiteX316" fmla="*/ 1870863 w 4120286"/>
                <a:gd name="connsiteY316" fmla="*/ 43891 h 1291742"/>
                <a:gd name="connsiteX317" fmla="*/ 1904391 w 4120286"/>
                <a:gd name="connsiteY317" fmla="*/ 54864 h 1291742"/>
                <a:gd name="connsiteX318" fmla="*/ 1919631 w 4120286"/>
                <a:gd name="connsiteY318" fmla="*/ 70714 h 1291742"/>
                <a:gd name="connsiteX319" fmla="*/ 1905000 w 4120286"/>
                <a:gd name="connsiteY319" fmla="*/ 79858 h 1291742"/>
                <a:gd name="connsiteX320" fmla="*/ 1864767 w 4120286"/>
                <a:gd name="connsiteY320" fmla="*/ 96926 h 1291742"/>
                <a:gd name="connsiteX321" fmla="*/ 1858061 w 4120286"/>
                <a:gd name="connsiteY321" fmla="*/ 106070 h 1291742"/>
                <a:gd name="connsiteX322" fmla="*/ 1892199 w 4120286"/>
                <a:gd name="connsiteY322" fmla="*/ 110338 h 1291742"/>
                <a:gd name="connsiteX323" fmla="*/ 1936090 w 4120286"/>
                <a:gd name="connsiteY323" fmla="*/ 118262 h 1291742"/>
                <a:gd name="connsiteX324" fmla="*/ 1950720 w 4120286"/>
                <a:gd name="connsiteY324" fmla="*/ 112166 h 1291742"/>
                <a:gd name="connsiteX325" fmla="*/ 1986077 w 4120286"/>
                <a:gd name="connsiteY325" fmla="*/ 132283 h 1291742"/>
                <a:gd name="connsiteX326" fmla="*/ 1987296 w 4120286"/>
                <a:gd name="connsiteY326" fmla="*/ 124358 h 1291742"/>
                <a:gd name="connsiteX327" fmla="*/ 2018996 w 4120286"/>
                <a:gd name="connsiteY327" fmla="*/ 119482 h 1291742"/>
                <a:gd name="connsiteX328" fmla="*/ 2101901 w 4120286"/>
                <a:gd name="connsiteY328" fmla="*/ 124358 h 1291742"/>
                <a:gd name="connsiteX329" fmla="*/ 2125066 w 4120286"/>
                <a:gd name="connsiteY329" fmla="*/ 138989 h 1291742"/>
                <a:gd name="connsiteX330" fmla="*/ 2231136 w 4120286"/>
                <a:gd name="connsiteY330" fmla="*/ 143866 h 1291742"/>
                <a:gd name="connsiteX331" fmla="*/ 2201876 w 4120286"/>
                <a:gd name="connsiteY331" fmla="*/ 120091 h 1291742"/>
                <a:gd name="connsiteX332" fmla="*/ 2259788 w 4120286"/>
                <a:gd name="connsiteY332" fmla="*/ 125578 h 1291742"/>
                <a:gd name="connsiteX333" fmla="*/ 2296973 w 4120286"/>
                <a:gd name="connsiteY333" fmla="*/ 124968 h 1291742"/>
                <a:gd name="connsiteX334" fmla="*/ 2357324 w 4120286"/>
                <a:gd name="connsiteY334" fmla="*/ 141427 h 1291742"/>
                <a:gd name="connsiteX335" fmla="*/ 2393900 w 4120286"/>
                <a:gd name="connsiteY335" fmla="*/ 161544 h 1291742"/>
                <a:gd name="connsiteX336" fmla="*/ 2396338 w 4120286"/>
                <a:gd name="connsiteY336" fmla="*/ 174955 h 1291742"/>
                <a:gd name="connsiteX337" fmla="*/ 2457908 w 4120286"/>
                <a:gd name="connsiteY337" fmla="*/ 200558 h 1291742"/>
                <a:gd name="connsiteX338" fmla="*/ 2512772 w 4120286"/>
                <a:gd name="connsiteY338" fmla="*/ 213360 h 1291742"/>
                <a:gd name="connsiteX339" fmla="*/ 2494484 w 4120286"/>
                <a:gd name="connsiteY339" fmla="*/ 179832 h 1291742"/>
                <a:gd name="connsiteX340" fmla="*/ 2551786 w 4120286"/>
                <a:gd name="connsiteY340" fmla="*/ 193853 h 1291742"/>
                <a:gd name="connsiteX341" fmla="*/ 2582266 w 4120286"/>
                <a:gd name="connsiteY341" fmla="*/ 185318 h 1291742"/>
                <a:gd name="connsiteX342" fmla="*/ 2642007 w 4120286"/>
                <a:gd name="connsiteY342" fmla="*/ 195072 h 1291742"/>
                <a:gd name="connsiteX343" fmla="*/ 2648103 w 4120286"/>
                <a:gd name="connsiteY343" fmla="*/ 186538 h 1291742"/>
                <a:gd name="connsiteX344" fmla="*/ 2694432 w 4120286"/>
                <a:gd name="connsiteY344" fmla="*/ 190805 h 1291742"/>
                <a:gd name="connsiteX345" fmla="*/ 2637130 w 4120286"/>
                <a:gd name="connsiteY345" fmla="*/ 160934 h 1291742"/>
                <a:gd name="connsiteX346" fmla="*/ 2649932 w 4120286"/>
                <a:gd name="connsiteY346" fmla="*/ 147523 h 1291742"/>
                <a:gd name="connsiteX347" fmla="*/ 2896210 w 4120286"/>
                <a:gd name="connsiteY347" fmla="*/ 168250 h 1291742"/>
                <a:gd name="connsiteX348" fmla="*/ 2944368 w 4120286"/>
                <a:gd name="connsiteY348" fmla="*/ 187147 h 1291742"/>
                <a:gd name="connsiteX349" fmla="*/ 3043733 w 4120286"/>
                <a:gd name="connsiteY349" fmla="*/ 211531 h 1291742"/>
                <a:gd name="connsiteX350" fmla="*/ 3133954 w 4120286"/>
                <a:gd name="connsiteY350" fmla="*/ 205435 h 1291742"/>
                <a:gd name="connsiteX351" fmla="*/ 3190647 w 4120286"/>
                <a:gd name="connsiteY351" fmla="*/ 210922 h 1291742"/>
                <a:gd name="connsiteX352" fmla="*/ 3230880 w 4120286"/>
                <a:gd name="connsiteY352" fmla="*/ 224333 h 1291742"/>
                <a:gd name="connsiteX353" fmla="*/ 3261970 w 4120286"/>
                <a:gd name="connsiteY353" fmla="*/ 248107 h 1291742"/>
                <a:gd name="connsiteX354" fmla="*/ 3306471 w 4120286"/>
                <a:gd name="connsiteY354" fmla="*/ 257251 h 1291742"/>
                <a:gd name="connsiteX355" fmla="*/ 3330245 w 4120286"/>
                <a:gd name="connsiteY355" fmla="*/ 250546 h 1291742"/>
                <a:gd name="connsiteX356" fmla="*/ 3372917 w 4120286"/>
                <a:gd name="connsiteY356" fmla="*/ 249936 h 1291742"/>
                <a:gd name="connsiteX357" fmla="*/ 3429610 w 4120286"/>
                <a:gd name="connsiteY357" fmla="*/ 256032 h 1291742"/>
                <a:gd name="connsiteX358" fmla="*/ 3471672 w 4120286"/>
                <a:gd name="connsiteY358" fmla="*/ 252374 h 1291742"/>
                <a:gd name="connsiteX359" fmla="*/ 3558845 w 4120286"/>
                <a:gd name="connsiteY359" fmla="*/ 281635 h 1291742"/>
                <a:gd name="connsiteX360" fmla="*/ 3574085 w 4120286"/>
                <a:gd name="connsiteY360" fmla="*/ 271272 h 1291742"/>
                <a:gd name="connsiteX361" fmla="*/ 3522269 w 4120286"/>
                <a:gd name="connsiteY361" fmla="*/ 250546 h 1291742"/>
                <a:gd name="connsiteX362" fmla="*/ 3511296 w 4120286"/>
                <a:gd name="connsiteY362" fmla="*/ 235915 h 1291742"/>
                <a:gd name="connsiteX363" fmla="*/ 3604565 w 4120286"/>
                <a:gd name="connsiteY363" fmla="*/ 245059 h 1291742"/>
                <a:gd name="connsiteX364" fmla="*/ 3653333 w 4120286"/>
                <a:gd name="connsiteY364" fmla="*/ 243230 h 1291742"/>
                <a:gd name="connsiteX365" fmla="*/ 3749650 w 4120286"/>
                <a:gd name="connsiteY365" fmla="*/ 258470 h 1291742"/>
                <a:gd name="connsiteX366" fmla="*/ 3807562 w 4120286"/>
                <a:gd name="connsiteY366" fmla="*/ 273101 h 1291742"/>
                <a:gd name="connsiteX367" fmla="*/ 4009949 w 4120286"/>
                <a:gd name="connsiteY367" fmla="*/ 407822 h 1291742"/>
                <a:gd name="connsiteX368" fmla="*/ 3997757 w 4120286"/>
                <a:gd name="connsiteY368" fmla="*/ 423062 h 1291742"/>
                <a:gd name="connsiteX369" fmla="*/ 3959962 w 4120286"/>
                <a:gd name="connsiteY369" fmla="*/ 420624 h 1291742"/>
                <a:gd name="connsiteX370" fmla="*/ 4009949 w 4120286"/>
                <a:gd name="connsiteY370" fmla="*/ 438912 h 1291742"/>
                <a:gd name="connsiteX371" fmla="*/ 4065423 w 4120286"/>
                <a:gd name="connsiteY371" fmla="*/ 467563 h 1291742"/>
                <a:gd name="connsiteX372" fmla="*/ 4091026 w 4120286"/>
                <a:gd name="connsiteY372" fmla="*/ 476707 h 1291742"/>
                <a:gd name="connsiteX373" fmla="*/ 4114191 w 4120286"/>
                <a:gd name="connsiteY373" fmla="*/ 491338 h 1291742"/>
                <a:gd name="connsiteX374" fmla="*/ 4120287 w 4120286"/>
                <a:gd name="connsiteY374" fmla="*/ 500482 h 1291742"/>
                <a:gd name="connsiteX375" fmla="*/ 4059327 w 4120286"/>
                <a:gd name="connsiteY375" fmla="*/ 493166 h 1291742"/>
                <a:gd name="connsiteX376" fmla="*/ 4019093 w 4120286"/>
                <a:gd name="connsiteY376" fmla="*/ 519379 h 1291742"/>
                <a:gd name="connsiteX377" fmla="*/ 4000805 w 4120286"/>
                <a:gd name="connsiteY377" fmla="*/ 523646 h 1291742"/>
                <a:gd name="connsiteX378" fmla="*/ 3991052 w 4120286"/>
                <a:gd name="connsiteY378" fmla="*/ 548640 h 1291742"/>
                <a:gd name="connsiteX379" fmla="*/ 3978860 w 4120286"/>
                <a:gd name="connsiteY379" fmla="*/ 570586 h 1291742"/>
                <a:gd name="connsiteX380" fmla="*/ 3989223 w 4120286"/>
                <a:gd name="connsiteY380" fmla="*/ 587045 h 1291742"/>
                <a:gd name="connsiteX381" fmla="*/ 3919119 w 4120286"/>
                <a:gd name="connsiteY381" fmla="*/ 562051 h 1291742"/>
                <a:gd name="connsiteX382" fmla="*/ 3881933 w 4120286"/>
                <a:gd name="connsiteY382" fmla="*/ 590093 h 1291742"/>
                <a:gd name="connsiteX383" fmla="*/ 3853282 w 4120286"/>
                <a:gd name="connsiteY383" fmla="*/ 576682 h 1291742"/>
                <a:gd name="connsiteX384" fmla="*/ 3844748 w 4120286"/>
                <a:gd name="connsiteY384" fmla="*/ 592531 h 1291742"/>
                <a:gd name="connsiteX385" fmla="*/ 3802076 w 4120286"/>
                <a:gd name="connsiteY385" fmla="*/ 587045 h 1291742"/>
                <a:gd name="connsiteX386" fmla="*/ 3820973 w 4120286"/>
                <a:gd name="connsiteY386" fmla="*/ 610819 h 1291742"/>
                <a:gd name="connsiteX387" fmla="*/ 3827679 w 4120286"/>
                <a:gd name="connsiteY387" fmla="*/ 646176 h 1291742"/>
                <a:gd name="connsiteX388" fmla="*/ 3845357 w 4120286"/>
                <a:gd name="connsiteY388" fmla="*/ 660806 h 1291742"/>
                <a:gd name="connsiteX389" fmla="*/ 3886810 w 4120286"/>
                <a:gd name="connsiteY389" fmla="*/ 668731 h 1291742"/>
                <a:gd name="connsiteX390" fmla="*/ 3942284 w 4120286"/>
                <a:gd name="connsiteY390" fmla="*/ 721766 h 1291742"/>
                <a:gd name="connsiteX391" fmla="*/ 3917290 w 4120286"/>
                <a:gd name="connsiteY391" fmla="*/ 723595 h 1291742"/>
                <a:gd name="connsiteX392" fmla="*/ 3938016 w 4120286"/>
                <a:gd name="connsiteY392" fmla="*/ 754075 h 1291742"/>
                <a:gd name="connsiteX393" fmla="*/ 3966668 w 4120286"/>
                <a:gd name="connsiteY393" fmla="*/ 769925 h 1291742"/>
                <a:gd name="connsiteX394" fmla="*/ 3936188 w 4120286"/>
                <a:gd name="connsiteY394" fmla="*/ 788822 h 1291742"/>
                <a:gd name="connsiteX395" fmla="*/ 3969106 w 4120286"/>
                <a:gd name="connsiteY395" fmla="*/ 831494 h 1291742"/>
                <a:gd name="connsiteX396" fmla="*/ 3934359 w 4120286"/>
                <a:gd name="connsiteY396" fmla="*/ 840638 h 1291742"/>
                <a:gd name="connsiteX397" fmla="*/ 3961791 w 4120286"/>
                <a:gd name="connsiteY397" fmla="*/ 878434 h 1291742"/>
                <a:gd name="connsiteX398" fmla="*/ 3951428 w 4120286"/>
                <a:gd name="connsiteY398" fmla="*/ 913790 h 1291742"/>
                <a:gd name="connsiteX399" fmla="*/ 3916680 w 4120286"/>
                <a:gd name="connsiteY399" fmla="*/ 887578 h 1291742"/>
                <a:gd name="connsiteX400" fmla="*/ 3852672 w 4120286"/>
                <a:gd name="connsiteY400" fmla="*/ 833323 h 1291742"/>
                <a:gd name="connsiteX401" fmla="*/ 3753917 w 4120286"/>
                <a:gd name="connsiteY401" fmla="*/ 750418 h 1291742"/>
                <a:gd name="connsiteX402" fmla="*/ 3714293 w 4120286"/>
                <a:gd name="connsiteY402" fmla="*/ 699821 h 1291742"/>
                <a:gd name="connsiteX403" fmla="*/ 3714903 w 4120286"/>
                <a:gd name="connsiteY403" fmla="*/ 677875 h 1291742"/>
                <a:gd name="connsiteX404" fmla="*/ 3697834 w 4120286"/>
                <a:gd name="connsiteY404" fmla="*/ 660806 h 1291742"/>
                <a:gd name="connsiteX405" fmla="*/ 3732581 w 4120286"/>
                <a:gd name="connsiteY405" fmla="*/ 652882 h 1291742"/>
                <a:gd name="connsiteX406" fmla="*/ 3731362 w 4120286"/>
                <a:gd name="connsiteY406" fmla="*/ 607162 h 1291742"/>
                <a:gd name="connsiteX407" fmla="*/ 3735629 w 4120286"/>
                <a:gd name="connsiteY407" fmla="*/ 570586 h 1291742"/>
                <a:gd name="connsiteX408" fmla="*/ 3750869 w 4120286"/>
                <a:gd name="connsiteY408" fmla="*/ 541934 h 1291742"/>
                <a:gd name="connsiteX409" fmla="*/ 3710636 w 4120286"/>
                <a:gd name="connsiteY409" fmla="*/ 491947 h 1291742"/>
                <a:gd name="connsiteX410" fmla="*/ 3681984 w 4120286"/>
                <a:gd name="connsiteY410" fmla="*/ 494995 h 1291742"/>
                <a:gd name="connsiteX411" fmla="*/ 3701492 w 4120286"/>
                <a:gd name="connsiteY411" fmla="*/ 524256 h 1291742"/>
                <a:gd name="connsiteX412" fmla="*/ 3679546 w 4120286"/>
                <a:gd name="connsiteY412" fmla="*/ 563270 h 1291742"/>
                <a:gd name="connsiteX413" fmla="*/ 3604565 w 4120286"/>
                <a:gd name="connsiteY413" fmla="*/ 519379 h 1291742"/>
                <a:gd name="connsiteX414" fmla="*/ 3549092 w 4120286"/>
                <a:gd name="connsiteY414" fmla="*/ 531571 h 1291742"/>
                <a:gd name="connsiteX415" fmla="*/ 3549092 w 4120286"/>
                <a:gd name="connsiteY415" fmla="*/ 591312 h 1291742"/>
                <a:gd name="connsiteX416" fmla="*/ 3596031 w 4120286"/>
                <a:gd name="connsiteY416" fmla="*/ 613258 h 1291742"/>
                <a:gd name="connsiteX417" fmla="*/ 3544215 w 4120286"/>
                <a:gd name="connsiteY417" fmla="*/ 623011 h 1291742"/>
                <a:gd name="connsiteX418" fmla="*/ 3505200 w 4120286"/>
                <a:gd name="connsiteY418" fmla="*/ 626669 h 1291742"/>
                <a:gd name="connsiteX419" fmla="*/ 3478988 w 4120286"/>
                <a:gd name="connsiteY419" fmla="*/ 600456 h 1291742"/>
                <a:gd name="connsiteX420" fmla="*/ 3430220 w 4120286"/>
                <a:gd name="connsiteY420" fmla="*/ 594970 h 1291742"/>
                <a:gd name="connsiteX421" fmla="*/ 3414980 w 4120286"/>
                <a:gd name="connsiteY421" fmla="*/ 612648 h 1291742"/>
                <a:gd name="connsiteX422" fmla="*/ 3322930 w 4120286"/>
                <a:gd name="connsiteY422" fmla="*/ 606552 h 1291742"/>
                <a:gd name="connsiteX423" fmla="*/ 3242463 w 4120286"/>
                <a:gd name="connsiteY423" fmla="*/ 616915 h 1291742"/>
                <a:gd name="connsiteX424" fmla="*/ 3221127 w 4120286"/>
                <a:gd name="connsiteY424" fmla="*/ 688238 h 1291742"/>
                <a:gd name="connsiteX425" fmla="*/ 3190647 w 4120286"/>
                <a:gd name="connsiteY425" fmla="*/ 774802 h 1291742"/>
                <a:gd name="connsiteX426" fmla="*/ 3240634 w 4120286"/>
                <a:gd name="connsiteY426" fmla="*/ 779678 h 1291742"/>
                <a:gd name="connsiteX427" fmla="*/ 3275381 w 4120286"/>
                <a:gd name="connsiteY427" fmla="*/ 802843 h 1291742"/>
                <a:gd name="connsiteX428" fmla="*/ 3310738 w 4120286"/>
                <a:gd name="connsiteY428" fmla="*/ 810768 h 1291742"/>
                <a:gd name="connsiteX429" fmla="*/ 3313176 w 4120286"/>
                <a:gd name="connsiteY429" fmla="*/ 792480 h 1291742"/>
                <a:gd name="connsiteX430" fmla="*/ 3347314 w 4120286"/>
                <a:gd name="connsiteY430" fmla="*/ 794918 h 1291742"/>
                <a:gd name="connsiteX431" fmla="*/ 3425343 w 4120286"/>
                <a:gd name="connsiteY431" fmla="*/ 835762 h 1291742"/>
                <a:gd name="connsiteX432" fmla="*/ 3453994 w 4120286"/>
                <a:gd name="connsiteY432" fmla="*/ 867461 h 1291742"/>
                <a:gd name="connsiteX433" fmla="*/ 3462528 w 4120286"/>
                <a:gd name="connsiteY433" fmla="*/ 905256 h 1291742"/>
                <a:gd name="connsiteX434" fmla="*/ 3496056 w 4120286"/>
                <a:gd name="connsiteY434" fmla="*/ 950366 h 1291742"/>
                <a:gd name="connsiteX435" fmla="*/ 3528365 w 4120286"/>
                <a:gd name="connsiteY435" fmla="*/ 1010717 h 1291742"/>
                <a:gd name="connsiteX436" fmla="*/ 3522269 w 4120286"/>
                <a:gd name="connsiteY436" fmla="*/ 1066190 h 1291742"/>
                <a:gd name="connsiteX437" fmla="*/ 3530194 w 4120286"/>
                <a:gd name="connsiteY437" fmla="*/ 1092403 h 1291742"/>
                <a:gd name="connsiteX438" fmla="*/ 3518002 w 4120286"/>
                <a:gd name="connsiteY438" fmla="*/ 1137514 h 1291742"/>
                <a:gd name="connsiteX439" fmla="*/ 3505200 w 4120286"/>
                <a:gd name="connsiteY439" fmla="*/ 1182014 h 1291742"/>
                <a:gd name="connsiteX440" fmla="*/ 3499714 w 4120286"/>
                <a:gd name="connsiteY440" fmla="*/ 1204570 h 1291742"/>
                <a:gd name="connsiteX441" fmla="*/ 3471672 w 4120286"/>
                <a:gd name="connsiteY441" fmla="*/ 1227125 h 1291742"/>
                <a:gd name="connsiteX442" fmla="*/ 3452775 w 4120286"/>
                <a:gd name="connsiteY442" fmla="*/ 1227734 h 1291742"/>
                <a:gd name="connsiteX443" fmla="*/ 3421076 w 4120286"/>
                <a:gd name="connsiteY443" fmla="*/ 1208837 h 1291742"/>
                <a:gd name="connsiteX444" fmla="*/ 3396082 w 4120286"/>
                <a:gd name="connsiteY444" fmla="*/ 1237488 h 1291742"/>
                <a:gd name="connsiteX445" fmla="*/ 3399130 w 4120286"/>
                <a:gd name="connsiteY445" fmla="*/ 1250290 h 129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4120286" h="1291742">
                  <a:moveTo>
                    <a:pt x="3399130" y="1250290"/>
                  </a:moveTo>
                  <a:lnTo>
                    <a:pt x="3390596" y="1243584"/>
                  </a:lnTo>
                  <a:lnTo>
                    <a:pt x="3379013" y="1223467"/>
                  </a:lnTo>
                  <a:lnTo>
                    <a:pt x="3394253" y="1222858"/>
                  </a:lnTo>
                  <a:lnTo>
                    <a:pt x="3370479" y="1177138"/>
                  </a:lnTo>
                  <a:lnTo>
                    <a:pt x="3341828" y="1144219"/>
                  </a:lnTo>
                  <a:lnTo>
                    <a:pt x="3359506" y="1130808"/>
                  </a:lnTo>
                  <a:lnTo>
                    <a:pt x="3401568" y="1137514"/>
                  </a:lnTo>
                  <a:lnTo>
                    <a:pt x="3397911" y="1099718"/>
                  </a:lnTo>
                  <a:lnTo>
                    <a:pt x="3380842" y="1058266"/>
                  </a:lnTo>
                  <a:lnTo>
                    <a:pt x="3382671" y="1044245"/>
                  </a:lnTo>
                  <a:lnTo>
                    <a:pt x="3374746" y="1009498"/>
                  </a:lnTo>
                  <a:lnTo>
                    <a:pt x="3332684" y="1021080"/>
                  </a:lnTo>
                  <a:lnTo>
                    <a:pt x="3316834" y="1035710"/>
                  </a:lnTo>
                  <a:lnTo>
                    <a:pt x="3270504" y="1035710"/>
                  </a:lnTo>
                  <a:lnTo>
                    <a:pt x="3233928" y="1000354"/>
                  </a:lnTo>
                  <a:lnTo>
                    <a:pt x="3179064" y="972922"/>
                  </a:lnTo>
                  <a:lnTo>
                    <a:pt x="3118104" y="960730"/>
                  </a:lnTo>
                  <a:lnTo>
                    <a:pt x="3080309" y="924154"/>
                  </a:lnTo>
                  <a:lnTo>
                    <a:pt x="3052877" y="900989"/>
                  </a:lnTo>
                  <a:lnTo>
                    <a:pt x="3029712" y="884530"/>
                  </a:lnTo>
                  <a:lnTo>
                    <a:pt x="2982773" y="846734"/>
                  </a:lnTo>
                  <a:lnTo>
                    <a:pt x="2946197" y="833323"/>
                  </a:lnTo>
                  <a:lnTo>
                    <a:pt x="2893772" y="821741"/>
                  </a:lnTo>
                  <a:lnTo>
                    <a:pt x="2855976" y="822960"/>
                  </a:lnTo>
                  <a:lnTo>
                    <a:pt x="2824887" y="829666"/>
                  </a:lnTo>
                  <a:lnTo>
                    <a:pt x="2814524" y="848563"/>
                  </a:lnTo>
                  <a:lnTo>
                    <a:pt x="2837079" y="857098"/>
                  </a:lnTo>
                  <a:lnTo>
                    <a:pt x="2852319" y="877824"/>
                  </a:lnTo>
                  <a:lnTo>
                    <a:pt x="2844394" y="890016"/>
                  </a:lnTo>
                  <a:lnTo>
                    <a:pt x="2845613" y="929640"/>
                  </a:lnTo>
                  <a:lnTo>
                    <a:pt x="2857196" y="946709"/>
                  </a:lnTo>
                  <a:lnTo>
                    <a:pt x="2830373" y="970483"/>
                  </a:lnTo>
                  <a:lnTo>
                    <a:pt x="2785263" y="955853"/>
                  </a:lnTo>
                  <a:lnTo>
                    <a:pt x="2751125" y="959510"/>
                  </a:lnTo>
                  <a:lnTo>
                    <a:pt x="2727351" y="946709"/>
                  </a:lnTo>
                  <a:lnTo>
                    <a:pt x="2706624" y="942442"/>
                  </a:lnTo>
                  <a:lnTo>
                    <a:pt x="2679802" y="969264"/>
                  </a:lnTo>
                  <a:lnTo>
                    <a:pt x="2643836" y="975360"/>
                  </a:lnTo>
                  <a:lnTo>
                    <a:pt x="2621890" y="985114"/>
                  </a:lnTo>
                  <a:lnTo>
                    <a:pt x="2580437" y="979018"/>
                  </a:lnTo>
                  <a:lnTo>
                    <a:pt x="2552396" y="979018"/>
                  </a:lnTo>
                  <a:lnTo>
                    <a:pt x="2522525" y="959510"/>
                  </a:lnTo>
                  <a:lnTo>
                    <a:pt x="2482292" y="941832"/>
                  </a:lnTo>
                  <a:lnTo>
                    <a:pt x="2449373" y="936346"/>
                  </a:lnTo>
                  <a:lnTo>
                    <a:pt x="2414626" y="941222"/>
                  </a:lnTo>
                  <a:lnTo>
                    <a:pt x="2390242" y="948538"/>
                  </a:lnTo>
                  <a:lnTo>
                    <a:pt x="2338426" y="932688"/>
                  </a:lnTo>
                  <a:lnTo>
                    <a:pt x="2316480" y="904646"/>
                  </a:lnTo>
                  <a:lnTo>
                    <a:pt x="2275637" y="894893"/>
                  </a:lnTo>
                  <a:lnTo>
                    <a:pt x="2246376" y="890016"/>
                  </a:lnTo>
                  <a:lnTo>
                    <a:pt x="2203704" y="874776"/>
                  </a:lnTo>
                  <a:lnTo>
                    <a:pt x="2195780" y="913790"/>
                  </a:lnTo>
                  <a:lnTo>
                    <a:pt x="2220164" y="935736"/>
                  </a:lnTo>
                  <a:lnTo>
                    <a:pt x="2205533" y="962558"/>
                  </a:lnTo>
                  <a:lnTo>
                    <a:pt x="2156765" y="952805"/>
                  </a:lnTo>
                  <a:lnTo>
                    <a:pt x="2126285" y="951586"/>
                  </a:lnTo>
                  <a:lnTo>
                    <a:pt x="2097024" y="933907"/>
                  </a:lnTo>
                  <a:lnTo>
                    <a:pt x="2065325" y="933298"/>
                  </a:lnTo>
                  <a:lnTo>
                    <a:pt x="2033016" y="921715"/>
                  </a:lnTo>
                  <a:lnTo>
                    <a:pt x="1997050" y="939394"/>
                  </a:lnTo>
                  <a:lnTo>
                    <a:pt x="1956207" y="971702"/>
                  </a:lnTo>
                  <a:lnTo>
                    <a:pt x="1927556" y="978408"/>
                  </a:lnTo>
                  <a:lnTo>
                    <a:pt x="1917192" y="981456"/>
                  </a:lnTo>
                  <a:lnTo>
                    <a:pt x="1890370" y="958291"/>
                  </a:lnTo>
                  <a:lnTo>
                    <a:pt x="1853794" y="963778"/>
                  </a:lnTo>
                  <a:lnTo>
                    <a:pt x="1833677" y="947318"/>
                  </a:lnTo>
                  <a:lnTo>
                    <a:pt x="1809293" y="940003"/>
                  </a:lnTo>
                  <a:lnTo>
                    <a:pt x="1784300" y="918058"/>
                  </a:lnTo>
                  <a:lnTo>
                    <a:pt x="1764183" y="911352"/>
                  </a:lnTo>
                  <a:lnTo>
                    <a:pt x="1726388" y="921106"/>
                  </a:lnTo>
                  <a:lnTo>
                    <a:pt x="1675181" y="899770"/>
                  </a:lnTo>
                  <a:lnTo>
                    <a:pt x="1668476" y="919277"/>
                  </a:lnTo>
                  <a:lnTo>
                    <a:pt x="1556919" y="824179"/>
                  </a:lnTo>
                  <a:lnTo>
                    <a:pt x="1505712" y="795528"/>
                  </a:lnTo>
                  <a:lnTo>
                    <a:pt x="1510589" y="783336"/>
                  </a:lnTo>
                  <a:lnTo>
                    <a:pt x="1454506" y="818693"/>
                  </a:lnTo>
                  <a:lnTo>
                    <a:pt x="1427684" y="820522"/>
                  </a:lnTo>
                  <a:lnTo>
                    <a:pt x="1420978" y="800405"/>
                  </a:lnTo>
                  <a:lnTo>
                    <a:pt x="1377696" y="787603"/>
                  </a:lnTo>
                  <a:lnTo>
                    <a:pt x="1351484" y="796747"/>
                  </a:lnTo>
                  <a:lnTo>
                    <a:pt x="1324661" y="758342"/>
                  </a:lnTo>
                  <a:lnTo>
                    <a:pt x="1269188" y="750418"/>
                  </a:lnTo>
                  <a:lnTo>
                    <a:pt x="1250290" y="765658"/>
                  </a:lnTo>
                  <a:lnTo>
                    <a:pt x="1183844" y="779678"/>
                  </a:lnTo>
                  <a:lnTo>
                    <a:pt x="1173480" y="788822"/>
                  </a:lnTo>
                  <a:lnTo>
                    <a:pt x="1069848" y="801624"/>
                  </a:lnTo>
                  <a:lnTo>
                    <a:pt x="1061314" y="814426"/>
                  </a:lnTo>
                  <a:lnTo>
                    <a:pt x="1092404" y="840029"/>
                  </a:lnTo>
                  <a:lnTo>
                    <a:pt x="1068020" y="849782"/>
                  </a:lnTo>
                  <a:lnTo>
                    <a:pt x="1077164" y="859536"/>
                  </a:lnTo>
                  <a:lnTo>
                    <a:pt x="1055828" y="877824"/>
                  </a:lnTo>
                  <a:lnTo>
                    <a:pt x="1113130" y="904037"/>
                  </a:lnTo>
                  <a:lnTo>
                    <a:pt x="1111911" y="921715"/>
                  </a:lnTo>
                  <a:lnTo>
                    <a:pt x="1069239" y="919886"/>
                  </a:lnTo>
                  <a:lnTo>
                    <a:pt x="1064362" y="931469"/>
                  </a:lnTo>
                  <a:lnTo>
                    <a:pt x="1019861" y="911962"/>
                  </a:lnTo>
                  <a:lnTo>
                    <a:pt x="972921" y="912571"/>
                  </a:lnTo>
                  <a:lnTo>
                    <a:pt x="946100" y="928421"/>
                  </a:lnTo>
                  <a:lnTo>
                    <a:pt x="905865" y="913181"/>
                  </a:lnTo>
                  <a:lnTo>
                    <a:pt x="832713" y="886968"/>
                  </a:lnTo>
                  <a:lnTo>
                    <a:pt x="786384" y="888187"/>
                  </a:lnTo>
                  <a:lnTo>
                    <a:pt x="737007" y="929030"/>
                  </a:lnTo>
                  <a:lnTo>
                    <a:pt x="740664" y="956462"/>
                  </a:lnTo>
                  <a:lnTo>
                    <a:pt x="704088" y="934517"/>
                  </a:lnTo>
                  <a:lnTo>
                    <a:pt x="690677" y="976579"/>
                  </a:lnTo>
                  <a:lnTo>
                    <a:pt x="701649" y="983894"/>
                  </a:lnTo>
                  <a:lnTo>
                    <a:pt x="691287" y="1013155"/>
                  </a:lnTo>
                  <a:lnTo>
                    <a:pt x="723596" y="1038758"/>
                  </a:lnTo>
                  <a:lnTo>
                    <a:pt x="745541" y="1037539"/>
                  </a:lnTo>
                  <a:lnTo>
                    <a:pt x="771753" y="1063142"/>
                  </a:lnTo>
                  <a:lnTo>
                    <a:pt x="772973" y="1082650"/>
                  </a:lnTo>
                  <a:lnTo>
                    <a:pt x="790041" y="1089355"/>
                  </a:lnTo>
                  <a:lnTo>
                    <a:pt x="781508" y="1111910"/>
                  </a:lnTo>
                  <a:lnTo>
                    <a:pt x="753465" y="1118006"/>
                  </a:lnTo>
                  <a:lnTo>
                    <a:pt x="731520" y="1157630"/>
                  </a:lnTo>
                  <a:lnTo>
                    <a:pt x="768096" y="1194816"/>
                  </a:lnTo>
                  <a:lnTo>
                    <a:pt x="770535" y="1220419"/>
                  </a:lnTo>
                  <a:lnTo>
                    <a:pt x="815036" y="1266139"/>
                  </a:lnTo>
                  <a:lnTo>
                    <a:pt x="799796" y="1281989"/>
                  </a:lnTo>
                  <a:lnTo>
                    <a:pt x="796137" y="1291742"/>
                  </a:lnTo>
                  <a:lnTo>
                    <a:pt x="781508" y="1288694"/>
                  </a:lnTo>
                  <a:lnTo>
                    <a:pt x="755295" y="1265530"/>
                  </a:lnTo>
                  <a:lnTo>
                    <a:pt x="746151" y="1264310"/>
                  </a:lnTo>
                  <a:lnTo>
                    <a:pt x="724205" y="1255166"/>
                  </a:lnTo>
                  <a:lnTo>
                    <a:pt x="711404" y="1239317"/>
                  </a:lnTo>
                  <a:lnTo>
                    <a:pt x="680313" y="1231392"/>
                  </a:lnTo>
                  <a:lnTo>
                    <a:pt x="662636" y="1237488"/>
                  </a:lnTo>
                  <a:lnTo>
                    <a:pt x="655320" y="1230173"/>
                  </a:lnTo>
                  <a:lnTo>
                    <a:pt x="608991" y="1211275"/>
                  </a:lnTo>
                  <a:lnTo>
                    <a:pt x="562052" y="1205179"/>
                  </a:lnTo>
                  <a:lnTo>
                    <a:pt x="534009" y="1198474"/>
                  </a:lnTo>
                  <a:lnTo>
                    <a:pt x="531572" y="1203350"/>
                  </a:lnTo>
                  <a:lnTo>
                    <a:pt x="485241" y="1170432"/>
                  </a:lnTo>
                  <a:lnTo>
                    <a:pt x="447447" y="1155802"/>
                  </a:lnTo>
                  <a:lnTo>
                    <a:pt x="416357" y="1133246"/>
                  </a:lnTo>
                  <a:lnTo>
                    <a:pt x="438303" y="1127150"/>
                  </a:lnTo>
                  <a:lnTo>
                    <a:pt x="457809" y="1095451"/>
                  </a:lnTo>
                  <a:lnTo>
                    <a:pt x="437693" y="1080211"/>
                  </a:lnTo>
                  <a:lnTo>
                    <a:pt x="479756" y="1064362"/>
                  </a:lnTo>
                  <a:lnTo>
                    <a:pt x="477317" y="1055827"/>
                  </a:lnTo>
                  <a:lnTo>
                    <a:pt x="451104" y="1061923"/>
                  </a:lnTo>
                  <a:lnTo>
                    <a:pt x="448665" y="1045464"/>
                  </a:lnTo>
                  <a:lnTo>
                    <a:pt x="462077" y="1034491"/>
                  </a:lnTo>
                  <a:lnTo>
                    <a:pt x="491337" y="1032053"/>
                  </a:lnTo>
                  <a:lnTo>
                    <a:pt x="493167" y="1019251"/>
                  </a:lnTo>
                  <a:lnTo>
                    <a:pt x="482193" y="997915"/>
                  </a:lnTo>
                  <a:lnTo>
                    <a:pt x="490119" y="978408"/>
                  </a:lnTo>
                  <a:lnTo>
                    <a:pt x="487680" y="966826"/>
                  </a:lnTo>
                  <a:lnTo>
                    <a:pt x="440741" y="954634"/>
                  </a:lnTo>
                  <a:lnTo>
                    <a:pt x="423063" y="955243"/>
                  </a:lnTo>
                  <a:lnTo>
                    <a:pt x="401117" y="937565"/>
                  </a:lnTo>
                  <a:lnTo>
                    <a:pt x="379172" y="943661"/>
                  </a:lnTo>
                  <a:lnTo>
                    <a:pt x="338328" y="930250"/>
                  </a:lnTo>
                  <a:lnTo>
                    <a:pt x="337719" y="922934"/>
                  </a:lnTo>
                  <a:lnTo>
                    <a:pt x="323697" y="906475"/>
                  </a:lnTo>
                  <a:lnTo>
                    <a:pt x="299924" y="904646"/>
                  </a:lnTo>
                  <a:lnTo>
                    <a:pt x="295047" y="893064"/>
                  </a:lnTo>
                  <a:lnTo>
                    <a:pt x="300533" y="885139"/>
                  </a:lnTo>
                  <a:lnTo>
                    <a:pt x="277368" y="863803"/>
                  </a:lnTo>
                  <a:lnTo>
                    <a:pt x="247497" y="867461"/>
                  </a:lnTo>
                  <a:lnTo>
                    <a:pt x="238353" y="865632"/>
                  </a:lnTo>
                  <a:lnTo>
                    <a:pt x="232257" y="874166"/>
                  </a:lnTo>
                  <a:lnTo>
                    <a:pt x="221285" y="872947"/>
                  </a:lnTo>
                  <a:lnTo>
                    <a:pt x="209093" y="848563"/>
                  </a:lnTo>
                  <a:lnTo>
                    <a:pt x="199949" y="836371"/>
                  </a:lnTo>
                  <a:lnTo>
                    <a:pt x="204825" y="832714"/>
                  </a:lnTo>
                  <a:lnTo>
                    <a:pt x="228600" y="833933"/>
                  </a:lnTo>
                  <a:lnTo>
                    <a:pt x="238353" y="826008"/>
                  </a:lnTo>
                  <a:lnTo>
                    <a:pt x="227991" y="816254"/>
                  </a:lnTo>
                  <a:lnTo>
                    <a:pt x="207264" y="809549"/>
                  </a:lnTo>
                  <a:lnTo>
                    <a:pt x="207264" y="802843"/>
                  </a:lnTo>
                  <a:lnTo>
                    <a:pt x="194463" y="796138"/>
                  </a:lnTo>
                  <a:lnTo>
                    <a:pt x="171297" y="771754"/>
                  </a:lnTo>
                  <a:lnTo>
                    <a:pt x="175565" y="762000"/>
                  </a:lnTo>
                  <a:lnTo>
                    <a:pt x="168860" y="744322"/>
                  </a:lnTo>
                  <a:lnTo>
                    <a:pt x="139599" y="735787"/>
                  </a:lnTo>
                  <a:lnTo>
                    <a:pt x="124968" y="740054"/>
                  </a:lnTo>
                  <a:lnTo>
                    <a:pt x="119481" y="730910"/>
                  </a:lnTo>
                  <a:lnTo>
                    <a:pt x="87173" y="721766"/>
                  </a:lnTo>
                  <a:lnTo>
                    <a:pt x="74372" y="699821"/>
                  </a:lnTo>
                  <a:lnTo>
                    <a:pt x="68276" y="682142"/>
                  </a:lnTo>
                  <a:lnTo>
                    <a:pt x="53036" y="674218"/>
                  </a:lnTo>
                  <a:lnTo>
                    <a:pt x="62789" y="662635"/>
                  </a:lnTo>
                  <a:lnTo>
                    <a:pt x="48159" y="628498"/>
                  </a:lnTo>
                  <a:lnTo>
                    <a:pt x="64008" y="607771"/>
                  </a:lnTo>
                  <a:lnTo>
                    <a:pt x="58521" y="601675"/>
                  </a:lnTo>
                  <a:lnTo>
                    <a:pt x="85953" y="581558"/>
                  </a:lnTo>
                  <a:lnTo>
                    <a:pt x="53036" y="564490"/>
                  </a:lnTo>
                  <a:lnTo>
                    <a:pt x="101804" y="519379"/>
                  </a:lnTo>
                  <a:lnTo>
                    <a:pt x="122529" y="498653"/>
                  </a:lnTo>
                  <a:lnTo>
                    <a:pt x="128016" y="480974"/>
                  </a:lnTo>
                  <a:lnTo>
                    <a:pt x="82905" y="457200"/>
                  </a:lnTo>
                  <a:lnTo>
                    <a:pt x="88392" y="434035"/>
                  </a:lnTo>
                  <a:lnTo>
                    <a:pt x="58521" y="408432"/>
                  </a:lnTo>
                  <a:lnTo>
                    <a:pt x="68885" y="379171"/>
                  </a:lnTo>
                  <a:lnTo>
                    <a:pt x="29261" y="340766"/>
                  </a:lnTo>
                  <a:lnTo>
                    <a:pt x="46940" y="315163"/>
                  </a:lnTo>
                  <a:lnTo>
                    <a:pt x="2439" y="292608"/>
                  </a:lnTo>
                  <a:lnTo>
                    <a:pt x="0" y="269443"/>
                  </a:lnTo>
                  <a:lnTo>
                    <a:pt x="19508" y="266395"/>
                  </a:lnTo>
                  <a:lnTo>
                    <a:pt x="58521" y="253594"/>
                  </a:lnTo>
                  <a:lnTo>
                    <a:pt x="81077" y="242011"/>
                  </a:lnTo>
                  <a:lnTo>
                    <a:pt x="128016" y="261518"/>
                  </a:lnTo>
                  <a:lnTo>
                    <a:pt x="199340" y="269443"/>
                  </a:lnTo>
                  <a:lnTo>
                    <a:pt x="307239" y="307238"/>
                  </a:lnTo>
                  <a:lnTo>
                    <a:pt x="332232" y="323088"/>
                  </a:lnTo>
                  <a:lnTo>
                    <a:pt x="341376" y="345643"/>
                  </a:lnTo>
                  <a:lnTo>
                    <a:pt x="318821" y="363322"/>
                  </a:lnTo>
                  <a:lnTo>
                    <a:pt x="279197" y="372466"/>
                  </a:lnTo>
                  <a:lnTo>
                    <a:pt x="156057" y="346862"/>
                  </a:lnTo>
                  <a:lnTo>
                    <a:pt x="138380" y="351130"/>
                  </a:lnTo>
                  <a:lnTo>
                    <a:pt x="187757" y="376123"/>
                  </a:lnTo>
                  <a:lnTo>
                    <a:pt x="193853" y="391973"/>
                  </a:lnTo>
                  <a:lnTo>
                    <a:pt x="205436" y="427330"/>
                  </a:lnTo>
                  <a:lnTo>
                    <a:pt x="242621" y="437693"/>
                  </a:lnTo>
                  <a:lnTo>
                    <a:pt x="265785" y="446837"/>
                  </a:lnTo>
                  <a:lnTo>
                    <a:pt x="264567" y="429768"/>
                  </a:lnTo>
                  <a:lnTo>
                    <a:pt x="243840" y="415138"/>
                  </a:lnTo>
                  <a:lnTo>
                    <a:pt x="256641" y="401726"/>
                  </a:lnTo>
                  <a:lnTo>
                    <a:pt x="327356" y="423672"/>
                  </a:lnTo>
                  <a:lnTo>
                    <a:pt x="346863" y="415138"/>
                  </a:lnTo>
                  <a:lnTo>
                    <a:pt x="320649" y="389534"/>
                  </a:lnTo>
                  <a:lnTo>
                    <a:pt x="370028" y="356616"/>
                  </a:lnTo>
                  <a:lnTo>
                    <a:pt x="395021" y="358445"/>
                  </a:lnTo>
                  <a:lnTo>
                    <a:pt x="423063" y="370027"/>
                  </a:lnTo>
                  <a:lnTo>
                    <a:pt x="429768" y="346862"/>
                  </a:lnTo>
                  <a:lnTo>
                    <a:pt x="401117" y="326746"/>
                  </a:lnTo>
                  <a:lnTo>
                    <a:pt x="405993" y="306629"/>
                  </a:lnTo>
                  <a:lnTo>
                    <a:pt x="379781" y="285902"/>
                  </a:lnTo>
                  <a:lnTo>
                    <a:pt x="454761" y="296875"/>
                  </a:lnTo>
                  <a:lnTo>
                    <a:pt x="476708" y="315163"/>
                  </a:lnTo>
                  <a:lnTo>
                    <a:pt x="445617" y="319430"/>
                  </a:lnTo>
                  <a:lnTo>
                    <a:pt x="452933" y="338328"/>
                  </a:lnTo>
                  <a:lnTo>
                    <a:pt x="477927" y="349910"/>
                  </a:lnTo>
                  <a:lnTo>
                    <a:pt x="514503" y="342595"/>
                  </a:lnTo>
                  <a:lnTo>
                    <a:pt x="512064" y="321259"/>
                  </a:lnTo>
                  <a:lnTo>
                    <a:pt x="559004" y="304800"/>
                  </a:lnTo>
                  <a:lnTo>
                    <a:pt x="634593" y="276758"/>
                  </a:lnTo>
                  <a:lnTo>
                    <a:pt x="654101" y="277978"/>
                  </a:lnTo>
                  <a:lnTo>
                    <a:pt x="638861" y="298094"/>
                  </a:lnTo>
                  <a:lnTo>
                    <a:pt x="671780" y="301752"/>
                  </a:lnTo>
                  <a:lnTo>
                    <a:pt x="684581" y="290170"/>
                  </a:lnTo>
                  <a:lnTo>
                    <a:pt x="731520" y="289560"/>
                  </a:lnTo>
                  <a:lnTo>
                    <a:pt x="762000" y="275539"/>
                  </a:lnTo>
                  <a:lnTo>
                    <a:pt x="801015" y="295656"/>
                  </a:lnTo>
                  <a:lnTo>
                    <a:pt x="818084" y="273710"/>
                  </a:lnTo>
                  <a:lnTo>
                    <a:pt x="781508" y="254813"/>
                  </a:lnTo>
                  <a:lnTo>
                    <a:pt x="788823" y="243840"/>
                  </a:lnTo>
                  <a:lnTo>
                    <a:pt x="868071" y="253594"/>
                  </a:lnTo>
                  <a:lnTo>
                    <a:pt x="908304" y="263957"/>
                  </a:lnTo>
                  <a:lnTo>
                    <a:pt x="1021689" y="301752"/>
                  </a:lnTo>
                  <a:lnTo>
                    <a:pt x="1028396" y="284683"/>
                  </a:lnTo>
                  <a:lnTo>
                    <a:pt x="992429" y="267005"/>
                  </a:lnTo>
                  <a:lnTo>
                    <a:pt x="987552" y="260299"/>
                  </a:lnTo>
                  <a:lnTo>
                    <a:pt x="955244" y="256642"/>
                  </a:lnTo>
                  <a:lnTo>
                    <a:pt x="954024" y="241402"/>
                  </a:lnTo>
                  <a:lnTo>
                    <a:pt x="925373" y="215798"/>
                  </a:lnTo>
                  <a:lnTo>
                    <a:pt x="918668" y="205435"/>
                  </a:lnTo>
                  <a:lnTo>
                    <a:pt x="944880" y="176784"/>
                  </a:lnTo>
                  <a:lnTo>
                    <a:pt x="941223" y="147523"/>
                  </a:lnTo>
                  <a:lnTo>
                    <a:pt x="954633" y="141427"/>
                  </a:lnTo>
                  <a:lnTo>
                    <a:pt x="1024128" y="149962"/>
                  </a:lnTo>
                  <a:lnTo>
                    <a:pt x="1041807" y="167640"/>
                  </a:lnTo>
                  <a:lnTo>
                    <a:pt x="1036320" y="193243"/>
                  </a:lnTo>
                  <a:lnTo>
                    <a:pt x="1058876" y="203606"/>
                  </a:lnTo>
                  <a:lnTo>
                    <a:pt x="1082040" y="226162"/>
                  </a:lnTo>
                  <a:lnTo>
                    <a:pt x="1105205" y="271272"/>
                  </a:lnTo>
                  <a:lnTo>
                    <a:pt x="1146048" y="291389"/>
                  </a:lnTo>
                  <a:lnTo>
                    <a:pt x="1149096" y="313944"/>
                  </a:lnTo>
                  <a:lnTo>
                    <a:pt x="1127760" y="361493"/>
                  </a:lnTo>
                  <a:lnTo>
                    <a:pt x="1160069" y="366370"/>
                  </a:lnTo>
                  <a:lnTo>
                    <a:pt x="1163117" y="354178"/>
                  </a:lnTo>
                  <a:lnTo>
                    <a:pt x="1186282" y="345643"/>
                  </a:lnTo>
                  <a:lnTo>
                    <a:pt x="1183234" y="329184"/>
                  </a:lnTo>
                  <a:lnTo>
                    <a:pt x="1194816" y="312725"/>
                  </a:lnTo>
                  <a:lnTo>
                    <a:pt x="1167994" y="293827"/>
                  </a:lnTo>
                  <a:lnTo>
                    <a:pt x="1165556" y="271882"/>
                  </a:lnTo>
                  <a:lnTo>
                    <a:pt x="1136295" y="269443"/>
                  </a:lnTo>
                  <a:lnTo>
                    <a:pt x="1118616" y="251155"/>
                  </a:lnTo>
                  <a:lnTo>
                    <a:pt x="1116178" y="218237"/>
                  </a:lnTo>
                  <a:lnTo>
                    <a:pt x="1066191" y="192024"/>
                  </a:lnTo>
                  <a:lnTo>
                    <a:pt x="1094842" y="170688"/>
                  </a:lnTo>
                  <a:lnTo>
                    <a:pt x="1072287" y="148133"/>
                  </a:lnTo>
                  <a:lnTo>
                    <a:pt x="1083869" y="147523"/>
                  </a:lnTo>
                  <a:lnTo>
                    <a:pt x="1109472" y="164592"/>
                  </a:lnTo>
                  <a:lnTo>
                    <a:pt x="1122274" y="195682"/>
                  </a:lnTo>
                  <a:lnTo>
                    <a:pt x="1152754" y="201778"/>
                  </a:lnTo>
                  <a:lnTo>
                    <a:pt x="1124712" y="178613"/>
                  </a:lnTo>
                  <a:lnTo>
                    <a:pt x="1155802" y="165811"/>
                  </a:lnTo>
                  <a:lnTo>
                    <a:pt x="1205180" y="163982"/>
                  </a:lnTo>
                  <a:lnTo>
                    <a:pt x="1263701" y="182270"/>
                  </a:lnTo>
                  <a:lnTo>
                    <a:pt x="1221639" y="156058"/>
                  </a:lnTo>
                  <a:lnTo>
                    <a:pt x="1191768" y="122530"/>
                  </a:lnTo>
                  <a:lnTo>
                    <a:pt x="1227735" y="116434"/>
                  </a:lnTo>
                  <a:lnTo>
                    <a:pt x="1285647" y="117653"/>
                  </a:lnTo>
                  <a:lnTo>
                    <a:pt x="1333196" y="113386"/>
                  </a:lnTo>
                  <a:lnTo>
                    <a:pt x="1299058" y="97536"/>
                  </a:lnTo>
                  <a:lnTo>
                    <a:pt x="1306983" y="77419"/>
                  </a:lnTo>
                  <a:lnTo>
                    <a:pt x="1332586" y="76200"/>
                  </a:lnTo>
                  <a:lnTo>
                    <a:pt x="1362456" y="61570"/>
                  </a:lnTo>
                  <a:lnTo>
                    <a:pt x="1419149" y="57302"/>
                  </a:lnTo>
                  <a:lnTo>
                    <a:pt x="1417930" y="48768"/>
                  </a:lnTo>
                  <a:lnTo>
                    <a:pt x="1474623" y="46330"/>
                  </a:lnTo>
                  <a:lnTo>
                    <a:pt x="1500836" y="53035"/>
                  </a:lnTo>
                  <a:lnTo>
                    <a:pt x="1533754" y="37186"/>
                  </a:lnTo>
                  <a:lnTo>
                    <a:pt x="1576426" y="37795"/>
                  </a:lnTo>
                  <a:lnTo>
                    <a:pt x="1567282" y="24384"/>
                  </a:lnTo>
                  <a:lnTo>
                    <a:pt x="1572768" y="12192"/>
                  </a:lnTo>
                  <a:lnTo>
                    <a:pt x="1610564" y="0"/>
                  </a:lnTo>
                  <a:lnTo>
                    <a:pt x="1661160" y="9754"/>
                  </a:lnTo>
                  <a:lnTo>
                    <a:pt x="1639824" y="17069"/>
                  </a:lnTo>
                  <a:lnTo>
                    <a:pt x="1697127" y="21336"/>
                  </a:lnTo>
                  <a:lnTo>
                    <a:pt x="1722120" y="35966"/>
                  </a:lnTo>
                  <a:lnTo>
                    <a:pt x="1733703" y="28651"/>
                  </a:lnTo>
                  <a:lnTo>
                    <a:pt x="1800149" y="29261"/>
                  </a:lnTo>
                  <a:lnTo>
                    <a:pt x="1870863" y="43891"/>
                  </a:lnTo>
                  <a:lnTo>
                    <a:pt x="1904391" y="54864"/>
                  </a:lnTo>
                  <a:lnTo>
                    <a:pt x="1919631" y="70714"/>
                  </a:lnTo>
                  <a:lnTo>
                    <a:pt x="1905000" y="79858"/>
                  </a:lnTo>
                  <a:lnTo>
                    <a:pt x="1864767" y="96926"/>
                  </a:lnTo>
                  <a:lnTo>
                    <a:pt x="1858061" y="106070"/>
                  </a:lnTo>
                  <a:lnTo>
                    <a:pt x="1892199" y="110338"/>
                  </a:lnTo>
                  <a:lnTo>
                    <a:pt x="1936090" y="118262"/>
                  </a:lnTo>
                  <a:lnTo>
                    <a:pt x="1950720" y="112166"/>
                  </a:lnTo>
                  <a:lnTo>
                    <a:pt x="1986077" y="132283"/>
                  </a:lnTo>
                  <a:lnTo>
                    <a:pt x="1987296" y="124358"/>
                  </a:lnTo>
                  <a:lnTo>
                    <a:pt x="2018996" y="119482"/>
                  </a:lnTo>
                  <a:lnTo>
                    <a:pt x="2101901" y="124358"/>
                  </a:lnTo>
                  <a:lnTo>
                    <a:pt x="2125066" y="138989"/>
                  </a:lnTo>
                  <a:lnTo>
                    <a:pt x="2231136" y="143866"/>
                  </a:lnTo>
                  <a:lnTo>
                    <a:pt x="2201876" y="120091"/>
                  </a:lnTo>
                  <a:lnTo>
                    <a:pt x="2259788" y="125578"/>
                  </a:lnTo>
                  <a:lnTo>
                    <a:pt x="2296973" y="124968"/>
                  </a:lnTo>
                  <a:lnTo>
                    <a:pt x="2357324" y="141427"/>
                  </a:lnTo>
                  <a:lnTo>
                    <a:pt x="2393900" y="161544"/>
                  </a:lnTo>
                  <a:lnTo>
                    <a:pt x="2396338" y="174955"/>
                  </a:lnTo>
                  <a:lnTo>
                    <a:pt x="2457908" y="200558"/>
                  </a:lnTo>
                  <a:lnTo>
                    <a:pt x="2512772" y="213360"/>
                  </a:lnTo>
                  <a:lnTo>
                    <a:pt x="2494484" y="179832"/>
                  </a:lnTo>
                  <a:lnTo>
                    <a:pt x="2551786" y="193853"/>
                  </a:lnTo>
                  <a:lnTo>
                    <a:pt x="2582266" y="185318"/>
                  </a:lnTo>
                  <a:lnTo>
                    <a:pt x="2642007" y="195072"/>
                  </a:lnTo>
                  <a:lnTo>
                    <a:pt x="2648103" y="186538"/>
                  </a:lnTo>
                  <a:lnTo>
                    <a:pt x="2694432" y="190805"/>
                  </a:lnTo>
                  <a:lnTo>
                    <a:pt x="2637130" y="160934"/>
                  </a:lnTo>
                  <a:lnTo>
                    <a:pt x="2649932" y="147523"/>
                  </a:lnTo>
                  <a:lnTo>
                    <a:pt x="2896210" y="168250"/>
                  </a:lnTo>
                  <a:lnTo>
                    <a:pt x="2944368" y="187147"/>
                  </a:lnTo>
                  <a:lnTo>
                    <a:pt x="3043733" y="211531"/>
                  </a:lnTo>
                  <a:lnTo>
                    <a:pt x="3133954" y="205435"/>
                  </a:lnTo>
                  <a:lnTo>
                    <a:pt x="3190647" y="210922"/>
                  </a:lnTo>
                  <a:lnTo>
                    <a:pt x="3230880" y="224333"/>
                  </a:lnTo>
                  <a:lnTo>
                    <a:pt x="3261970" y="248107"/>
                  </a:lnTo>
                  <a:lnTo>
                    <a:pt x="3306471" y="257251"/>
                  </a:lnTo>
                  <a:lnTo>
                    <a:pt x="3330245" y="250546"/>
                  </a:lnTo>
                  <a:lnTo>
                    <a:pt x="3372917" y="249936"/>
                  </a:lnTo>
                  <a:lnTo>
                    <a:pt x="3429610" y="256032"/>
                  </a:lnTo>
                  <a:lnTo>
                    <a:pt x="3471672" y="252374"/>
                  </a:lnTo>
                  <a:lnTo>
                    <a:pt x="3558845" y="281635"/>
                  </a:lnTo>
                  <a:lnTo>
                    <a:pt x="3574085" y="271272"/>
                  </a:lnTo>
                  <a:lnTo>
                    <a:pt x="3522269" y="250546"/>
                  </a:lnTo>
                  <a:lnTo>
                    <a:pt x="3511296" y="235915"/>
                  </a:lnTo>
                  <a:lnTo>
                    <a:pt x="3604565" y="245059"/>
                  </a:lnTo>
                  <a:lnTo>
                    <a:pt x="3653333" y="243230"/>
                  </a:lnTo>
                  <a:lnTo>
                    <a:pt x="3749650" y="258470"/>
                  </a:lnTo>
                  <a:lnTo>
                    <a:pt x="3807562" y="273101"/>
                  </a:lnTo>
                  <a:lnTo>
                    <a:pt x="4009949" y="407822"/>
                  </a:lnTo>
                  <a:lnTo>
                    <a:pt x="3997757" y="423062"/>
                  </a:lnTo>
                  <a:lnTo>
                    <a:pt x="3959962" y="420624"/>
                  </a:lnTo>
                  <a:lnTo>
                    <a:pt x="4009949" y="438912"/>
                  </a:lnTo>
                  <a:lnTo>
                    <a:pt x="4065423" y="467563"/>
                  </a:lnTo>
                  <a:lnTo>
                    <a:pt x="4091026" y="476707"/>
                  </a:lnTo>
                  <a:lnTo>
                    <a:pt x="4114191" y="491338"/>
                  </a:lnTo>
                  <a:lnTo>
                    <a:pt x="4120287" y="500482"/>
                  </a:lnTo>
                  <a:lnTo>
                    <a:pt x="4059327" y="493166"/>
                  </a:lnTo>
                  <a:lnTo>
                    <a:pt x="4019093" y="519379"/>
                  </a:lnTo>
                  <a:lnTo>
                    <a:pt x="4000805" y="523646"/>
                  </a:lnTo>
                  <a:lnTo>
                    <a:pt x="3991052" y="548640"/>
                  </a:lnTo>
                  <a:lnTo>
                    <a:pt x="3978860" y="570586"/>
                  </a:lnTo>
                  <a:lnTo>
                    <a:pt x="3989223" y="587045"/>
                  </a:lnTo>
                  <a:lnTo>
                    <a:pt x="3919119" y="562051"/>
                  </a:lnTo>
                  <a:lnTo>
                    <a:pt x="3881933" y="590093"/>
                  </a:lnTo>
                  <a:lnTo>
                    <a:pt x="3853282" y="576682"/>
                  </a:lnTo>
                  <a:lnTo>
                    <a:pt x="3844748" y="592531"/>
                  </a:lnTo>
                  <a:lnTo>
                    <a:pt x="3802076" y="587045"/>
                  </a:lnTo>
                  <a:lnTo>
                    <a:pt x="3820973" y="610819"/>
                  </a:lnTo>
                  <a:lnTo>
                    <a:pt x="3827679" y="646176"/>
                  </a:lnTo>
                  <a:lnTo>
                    <a:pt x="3845357" y="660806"/>
                  </a:lnTo>
                  <a:lnTo>
                    <a:pt x="3886810" y="668731"/>
                  </a:lnTo>
                  <a:lnTo>
                    <a:pt x="3942284" y="721766"/>
                  </a:lnTo>
                  <a:lnTo>
                    <a:pt x="3917290" y="723595"/>
                  </a:lnTo>
                  <a:lnTo>
                    <a:pt x="3938016" y="754075"/>
                  </a:lnTo>
                  <a:lnTo>
                    <a:pt x="3966668" y="769925"/>
                  </a:lnTo>
                  <a:lnTo>
                    <a:pt x="3936188" y="788822"/>
                  </a:lnTo>
                  <a:lnTo>
                    <a:pt x="3969106" y="831494"/>
                  </a:lnTo>
                  <a:lnTo>
                    <a:pt x="3934359" y="840638"/>
                  </a:lnTo>
                  <a:lnTo>
                    <a:pt x="3961791" y="878434"/>
                  </a:lnTo>
                  <a:lnTo>
                    <a:pt x="3951428" y="913790"/>
                  </a:lnTo>
                  <a:lnTo>
                    <a:pt x="3916680" y="887578"/>
                  </a:lnTo>
                  <a:lnTo>
                    <a:pt x="3852672" y="833323"/>
                  </a:lnTo>
                  <a:lnTo>
                    <a:pt x="3753917" y="750418"/>
                  </a:lnTo>
                  <a:lnTo>
                    <a:pt x="3714293" y="699821"/>
                  </a:lnTo>
                  <a:lnTo>
                    <a:pt x="3714903" y="677875"/>
                  </a:lnTo>
                  <a:lnTo>
                    <a:pt x="3697834" y="660806"/>
                  </a:lnTo>
                  <a:lnTo>
                    <a:pt x="3732581" y="652882"/>
                  </a:lnTo>
                  <a:lnTo>
                    <a:pt x="3731362" y="607162"/>
                  </a:lnTo>
                  <a:lnTo>
                    <a:pt x="3735629" y="570586"/>
                  </a:lnTo>
                  <a:lnTo>
                    <a:pt x="3750869" y="541934"/>
                  </a:lnTo>
                  <a:lnTo>
                    <a:pt x="3710636" y="491947"/>
                  </a:lnTo>
                  <a:lnTo>
                    <a:pt x="3681984" y="494995"/>
                  </a:lnTo>
                  <a:lnTo>
                    <a:pt x="3701492" y="524256"/>
                  </a:lnTo>
                  <a:lnTo>
                    <a:pt x="3679546" y="563270"/>
                  </a:lnTo>
                  <a:lnTo>
                    <a:pt x="3604565" y="519379"/>
                  </a:lnTo>
                  <a:lnTo>
                    <a:pt x="3549092" y="531571"/>
                  </a:lnTo>
                  <a:lnTo>
                    <a:pt x="3549092" y="591312"/>
                  </a:lnTo>
                  <a:lnTo>
                    <a:pt x="3596031" y="613258"/>
                  </a:lnTo>
                  <a:lnTo>
                    <a:pt x="3544215" y="623011"/>
                  </a:lnTo>
                  <a:lnTo>
                    <a:pt x="3505200" y="626669"/>
                  </a:lnTo>
                  <a:lnTo>
                    <a:pt x="3478988" y="600456"/>
                  </a:lnTo>
                  <a:lnTo>
                    <a:pt x="3430220" y="594970"/>
                  </a:lnTo>
                  <a:lnTo>
                    <a:pt x="3414980" y="612648"/>
                  </a:lnTo>
                  <a:lnTo>
                    <a:pt x="3322930" y="606552"/>
                  </a:lnTo>
                  <a:lnTo>
                    <a:pt x="3242463" y="616915"/>
                  </a:lnTo>
                  <a:lnTo>
                    <a:pt x="3221127" y="688238"/>
                  </a:lnTo>
                  <a:lnTo>
                    <a:pt x="3190647" y="774802"/>
                  </a:lnTo>
                  <a:lnTo>
                    <a:pt x="3240634" y="779678"/>
                  </a:lnTo>
                  <a:lnTo>
                    <a:pt x="3275381" y="802843"/>
                  </a:lnTo>
                  <a:lnTo>
                    <a:pt x="3310738" y="810768"/>
                  </a:lnTo>
                  <a:lnTo>
                    <a:pt x="3313176" y="792480"/>
                  </a:lnTo>
                  <a:lnTo>
                    <a:pt x="3347314" y="794918"/>
                  </a:lnTo>
                  <a:lnTo>
                    <a:pt x="3425343" y="835762"/>
                  </a:lnTo>
                  <a:lnTo>
                    <a:pt x="3453994" y="867461"/>
                  </a:lnTo>
                  <a:lnTo>
                    <a:pt x="3462528" y="905256"/>
                  </a:lnTo>
                  <a:lnTo>
                    <a:pt x="3496056" y="950366"/>
                  </a:lnTo>
                  <a:lnTo>
                    <a:pt x="3528365" y="1010717"/>
                  </a:lnTo>
                  <a:lnTo>
                    <a:pt x="3522269" y="1066190"/>
                  </a:lnTo>
                  <a:lnTo>
                    <a:pt x="3530194" y="1092403"/>
                  </a:lnTo>
                  <a:lnTo>
                    <a:pt x="3518002" y="1137514"/>
                  </a:lnTo>
                  <a:lnTo>
                    <a:pt x="3505200" y="1182014"/>
                  </a:lnTo>
                  <a:lnTo>
                    <a:pt x="3499714" y="1204570"/>
                  </a:lnTo>
                  <a:lnTo>
                    <a:pt x="3471672" y="1227125"/>
                  </a:lnTo>
                  <a:lnTo>
                    <a:pt x="3452775" y="1227734"/>
                  </a:lnTo>
                  <a:lnTo>
                    <a:pt x="3421076" y="1208837"/>
                  </a:lnTo>
                  <a:lnTo>
                    <a:pt x="3396082" y="1237488"/>
                  </a:lnTo>
                  <a:lnTo>
                    <a:pt x="3399130" y="125029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3" name="Forme libre : forme 242">
              <a:extLst>
                <a:ext uri="{FF2B5EF4-FFF2-40B4-BE49-F238E27FC236}">
                  <a16:creationId xmlns:a16="http://schemas.microsoft.com/office/drawing/2014/main" id="{945F2869-D561-F495-4A7E-869FE57FC570}"/>
                </a:ext>
              </a:extLst>
            </p:cNvPr>
            <p:cNvSpPr/>
            <p:nvPr/>
          </p:nvSpPr>
          <p:spPr>
            <a:xfrm>
              <a:off x="8215578" y="1469744"/>
              <a:ext cx="118262" cy="40233"/>
            </a:xfrm>
            <a:custGeom>
              <a:avLst/>
              <a:gdLst>
                <a:gd name="connsiteX0" fmla="*/ 118263 w 118262"/>
                <a:gd name="connsiteY0" fmla="*/ 29261 h 40233"/>
                <a:gd name="connsiteX1" fmla="*/ 7925 w 118262"/>
                <a:gd name="connsiteY1" fmla="*/ 40234 h 40233"/>
                <a:gd name="connsiteX2" fmla="*/ 0 w 118262"/>
                <a:gd name="connsiteY2" fmla="*/ 3048 h 40233"/>
                <a:gd name="connsiteX3" fmla="*/ 13412 w 118262"/>
                <a:gd name="connsiteY3" fmla="*/ 0 h 40233"/>
                <a:gd name="connsiteX4" fmla="*/ 32309 w 118262"/>
                <a:gd name="connsiteY4" fmla="*/ 1829 h 40233"/>
                <a:gd name="connsiteX5" fmla="*/ 109119 w 118262"/>
                <a:gd name="connsiteY5" fmla="*/ 17678 h 40233"/>
                <a:gd name="connsiteX6" fmla="*/ 118263 w 118262"/>
                <a:gd name="connsiteY6" fmla="*/ 29261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62" h="40233">
                  <a:moveTo>
                    <a:pt x="118263" y="29261"/>
                  </a:moveTo>
                  <a:lnTo>
                    <a:pt x="7925" y="40234"/>
                  </a:lnTo>
                  <a:lnTo>
                    <a:pt x="0" y="3048"/>
                  </a:lnTo>
                  <a:lnTo>
                    <a:pt x="13412" y="0"/>
                  </a:lnTo>
                  <a:lnTo>
                    <a:pt x="32309" y="1829"/>
                  </a:lnTo>
                  <a:lnTo>
                    <a:pt x="109119" y="17678"/>
                  </a:lnTo>
                  <a:lnTo>
                    <a:pt x="118263" y="2926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4" name="Forme libre : forme 243">
              <a:extLst>
                <a:ext uri="{FF2B5EF4-FFF2-40B4-BE49-F238E27FC236}">
                  <a16:creationId xmlns:a16="http://schemas.microsoft.com/office/drawing/2014/main" id="{58F4B874-28B6-860E-92BD-BDFCBF7759B5}"/>
                </a:ext>
              </a:extLst>
            </p:cNvPr>
            <p:cNvSpPr/>
            <p:nvPr/>
          </p:nvSpPr>
          <p:spPr>
            <a:xfrm>
              <a:off x="6966509" y="1428292"/>
              <a:ext cx="139597" cy="23774"/>
            </a:xfrm>
            <a:custGeom>
              <a:avLst/>
              <a:gdLst>
                <a:gd name="connsiteX0" fmla="*/ 134112 w 139597"/>
                <a:gd name="connsiteY0" fmla="*/ 9754 h 23774"/>
                <a:gd name="connsiteX1" fmla="*/ 107899 w 139597"/>
                <a:gd name="connsiteY1" fmla="*/ 12802 h 23774"/>
                <a:gd name="connsiteX2" fmla="*/ 90220 w 139597"/>
                <a:gd name="connsiteY2" fmla="*/ 15240 h 23774"/>
                <a:gd name="connsiteX3" fmla="*/ 90220 w 139597"/>
                <a:gd name="connsiteY3" fmla="*/ 19507 h 23774"/>
                <a:gd name="connsiteX4" fmla="*/ 68275 w 139597"/>
                <a:gd name="connsiteY4" fmla="*/ 23774 h 23774"/>
                <a:gd name="connsiteX5" fmla="*/ 40843 w 139597"/>
                <a:gd name="connsiteY5" fmla="*/ 17678 h 23774"/>
                <a:gd name="connsiteX6" fmla="*/ 47548 w 139597"/>
                <a:gd name="connsiteY6" fmla="*/ 9144 h 23774"/>
                <a:gd name="connsiteX7" fmla="*/ 0 w 139597"/>
                <a:gd name="connsiteY7" fmla="*/ 8534 h 23774"/>
                <a:gd name="connsiteX8" fmla="*/ 38404 w 139597"/>
                <a:gd name="connsiteY8" fmla="*/ 3658 h 23774"/>
                <a:gd name="connsiteX9" fmla="*/ 70104 w 139597"/>
                <a:gd name="connsiteY9" fmla="*/ 3658 h 23774"/>
                <a:gd name="connsiteX10" fmla="*/ 79248 w 139597"/>
                <a:gd name="connsiteY10" fmla="*/ 10363 h 23774"/>
                <a:gd name="connsiteX11" fmla="*/ 87172 w 139597"/>
                <a:gd name="connsiteY11" fmla="*/ 4267 h 23774"/>
                <a:gd name="connsiteX12" fmla="*/ 104241 w 139597"/>
                <a:gd name="connsiteY12" fmla="*/ 0 h 23774"/>
                <a:gd name="connsiteX13" fmla="*/ 139598 w 139597"/>
                <a:gd name="connsiteY13" fmla="*/ 5486 h 23774"/>
                <a:gd name="connsiteX14" fmla="*/ 134112 w 139597"/>
                <a:gd name="connsiteY14" fmla="*/ 9754 h 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97" h="23774">
                  <a:moveTo>
                    <a:pt x="134112" y="9754"/>
                  </a:moveTo>
                  <a:lnTo>
                    <a:pt x="107899" y="12802"/>
                  </a:lnTo>
                  <a:lnTo>
                    <a:pt x="90220" y="15240"/>
                  </a:lnTo>
                  <a:lnTo>
                    <a:pt x="90220" y="19507"/>
                  </a:lnTo>
                  <a:lnTo>
                    <a:pt x="68275" y="23774"/>
                  </a:lnTo>
                  <a:lnTo>
                    <a:pt x="40843" y="17678"/>
                  </a:lnTo>
                  <a:lnTo>
                    <a:pt x="47548" y="9144"/>
                  </a:lnTo>
                  <a:lnTo>
                    <a:pt x="0" y="8534"/>
                  </a:lnTo>
                  <a:lnTo>
                    <a:pt x="38404" y="3658"/>
                  </a:lnTo>
                  <a:lnTo>
                    <a:pt x="70104" y="3658"/>
                  </a:lnTo>
                  <a:lnTo>
                    <a:pt x="79248" y="10363"/>
                  </a:lnTo>
                  <a:lnTo>
                    <a:pt x="87172" y="4267"/>
                  </a:lnTo>
                  <a:lnTo>
                    <a:pt x="104241" y="0"/>
                  </a:lnTo>
                  <a:lnTo>
                    <a:pt x="139598" y="5486"/>
                  </a:lnTo>
                  <a:lnTo>
                    <a:pt x="134112" y="975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5" name="Forme libre : forme 244">
              <a:extLst>
                <a:ext uri="{FF2B5EF4-FFF2-40B4-BE49-F238E27FC236}">
                  <a16:creationId xmlns:a16="http://schemas.microsoft.com/office/drawing/2014/main" id="{6956F9A8-A0F6-41D9-CD85-AAA5FEADA904}"/>
                </a:ext>
              </a:extLst>
            </p:cNvPr>
            <p:cNvSpPr/>
            <p:nvPr/>
          </p:nvSpPr>
          <p:spPr>
            <a:xfrm>
              <a:off x="7959546" y="1420367"/>
              <a:ext cx="240182" cy="65836"/>
            </a:xfrm>
            <a:custGeom>
              <a:avLst/>
              <a:gdLst>
                <a:gd name="connsiteX0" fmla="*/ 240183 w 240182"/>
                <a:gd name="connsiteY0" fmla="*/ 62179 h 65836"/>
                <a:gd name="connsiteX1" fmla="*/ 196901 w 240182"/>
                <a:gd name="connsiteY1" fmla="*/ 65837 h 65836"/>
                <a:gd name="connsiteX2" fmla="*/ 125578 w 240182"/>
                <a:gd name="connsiteY2" fmla="*/ 57912 h 65836"/>
                <a:gd name="connsiteX3" fmla="*/ 76200 w 240182"/>
                <a:gd name="connsiteY3" fmla="*/ 47549 h 65836"/>
                <a:gd name="connsiteX4" fmla="*/ 35967 w 240182"/>
                <a:gd name="connsiteY4" fmla="*/ 28042 h 65836"/>
                <a:gd name="connsiteX5" fmla="*/ 0 w 240182"/>
                <a:gd name="connsiteY5" fmla="*/ 23165 h 65836"/>
                <a:gd name="connsiteX6" fmla="*/ 32919 w 240182"/>
                <a:gd name="connsiteY6" fmla="*/ 5486 h 65836"/>
                <a:gd name="connsiteX7" fmla="*/ 70714 w 240182"/>
                <a:gd name="connsiteY7" fmla="*/ 0 h 65836"/>
                <a:gd name="connsiteX8" fmla="*/ 129236 w 240182"/>
                <a:gd name="connsiteY8" fmla="*/ 12192 h 65836"/>
                <a:gd name="connsiteX9" fmla="*/ 212751 w 240182"/>
                <a:gd name="connsiteY9" fmla="*/ 37795 h 65836"/>
                <a:gd name="connsiteX10" fmla="*/ 240183 w 240182"/>
                <a:gd name="connsiteY10" fmla="*/ 62179 h 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182" h="65836">
                  <a:moveTo>
                    <a:pt x="240183" y="62179"/>
                  </a:moveTo>
                  <a:lnTo>
                    <a:pt x="196901" y="65837"/>
                  </a:lnTo>
                  <a:lnTo>
                    <a:pt x="125578" y="57912"/>
                  </a:lnTo>
                  <a:lnTo>
                    <a:pt x="76200" y="47549"/>
                  </a:lnTo>
                  <a:lnTo>
                    <a:pt x="35967" y="28042"/>
                  </a:lnTo>
                  <a:lnTo>
                    <a:pt x="0" y="23165"/>
                  </a:lnTo>
                  <a:lnTo>
                    <a:pt x="32919" y="5486"/>
                  </a:lnTo>
                  <a:lnTo>
                    <a:pt x="70714" y="0"/>
                  </a:lnTo>
                  <a:lnTo>
                    <a:pt x="129236" y="12192"/>
                  </a:lnTo>
                  <a:lnTo>
                    <a:pt x="212751" y="37795"/>
                  </a:lnTo>
                  <a:lnTo>
                    <a:pt x="240183" y="6217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6" name="Forme libre : forme 245">
              <a:extLst>
                <a:ext uri="{FF2B5EF4-FFF2-40B4-BE49-F238E27FC236}">
                  <a16:creationId xmlns:a16="http://schemas.microsoft.com/office/drawing/2014/main" id="{234A4839-E325-8BA5-DE6D-6869AB08ADE4}"/>
                </a:ext>
              </a:extLst>
            </p:cNvPr>
            <p:cNvSpPr/>
            <p:nvPr/>
          </p:nvSpPr>
          <p:spPr>
            <a:xfrm>
              <a:off x="5718657" y="2707232"/>
              <a:ext cx="390144" cy="302971"/>
            </a:xfrm>
            <a:custGeom>
              <a:avLst/>
              <a:gdLst>
                <a:gd name="connsiteX0" fmla="*/ 234696 w 390144"/>
                <a:gd name="connsiteY0" fmla="*/ 12802 h 302971"/>
                <a:gd name="connsiteX1" fmla="*/ 246888 w 390144"/>
                <a:gd name="connsiteY1" fmla="*/ 27432 h 302971"/>
                <a:gd name="connsiteX2" fmla="*/ 304800 w 390144"/>
                <a:gd name="connsiteY2" fmla="*/ 45110 h 302971"/>
                <a:gd name="connsiteX3" fmla="*/ 316383 w 390144"/>
                <a:gd name="connsiteY3" fmla="*/ 36576 h 302971"/>
                <a:gd name="connsiteX4" fmla="*/ 351739 w 390144"/>
                <a:gd name="connsiteY4" fmla="*/ 54254 h 302971"/>
                <a:gd name="connsiteX5" fmla="*/ 387706 w 390144"/>
                <a:gd name="connsiteY5" fmla="*/ 49378 h 302971"/>
                <a:gd name="connsiteX6" fmla="*/ 390144 w 390144"/>
                <a:gd name="connsiteY6" fmla="*/ 71933 h 302971"/>
                <a:gd name="connsiteX7" fmla="*/ 360274 w 390144"/>
                <a:gd name="connsiteY7" fmla="*/ 97536 h 302971"/>
                <a:gd name="connsiteX8" fmla="*/ 320040 w 390144"/>
                <a:gd name="connsiteY8" fmla="*/ 106070 h 302971"/>
                <a:gd name="connsiteX9" fmla="*/ 316992 w 390144"/>
                <a:gd name="connsiteY9" fmla="*/ 118872 h 302971"/>
                <a:gd name="connsiteX10" fmla="*/ 297485 w 390144"/>
                <a:gd name="connsiteY10" fmla="*/ 140208 h 302971"/>
                <a:gd name="connsiteX11" fmla="*/ 285293 w 390144"/>
                <a:gd name="connsiteY11" fmla="*/ 171907 h 302971"/>
                <a:gd name="connsiteX12" fmla="*/ 297485 w 390144"/>
                <a:gd name="connsiteY12" fmla="*/ 194462 h 302971"/>
                <a:gd name="connsiteX13" fmla="*/ 279197 w 390144"/>
                <a:gd name="connsiteY13" fmla="*/ 211531 h 302971"/>
                <a:gd name="connsiteX14" fmla="*/ 271882 w 390144"/>
                <a:gd name="connsiteY14" fmla="*/ 237134 h 302971"/>
                <a:gd name="connsiteX15" fmla="*/ 247498 w 390144"/>
                <a:gd name="connsiteY15" fmla="*/ 245059 h 302971"/>
                <a:gd name="connsiteX16" fmla="*/ 224943 w 390144"/>
                <a:gd name="connsiteY16" fmla="*/ 274930 h 302971"/>
                <a:gd name="connsiteX17" fmla="*/ 183490 w 390144"/>
                <a:gd name="connsiteY17" fmla="*/ 275539 h 302971"/>
                <a:gd name="connsiteX18" fmla="*/ 153010 w 390144"/>
                <a:gd name="connsiteY18" fmla="*/ 274930 h 302971"/>
                <a:gd name="connsiteX19" fmla="*/ 132283 w 390144"/>
                <a:gd name="connsiteY19" fmla="*/ 288341 h 302971"/>
                <a:gd name="connsiteX20" fmla="*/ 119482 w 390144"/>
                <a:gd name="connsiteY20" fmla="*/ 302971 h 302971"/>
                <a:gd name="connsiteX21" fmla="*/ 103632 w 390144"/>
                <a:gd name="connsiteY21" fmla="*/ 299923 h 302971"/>
                <a:gd name="connsiteX22" fmla="*/ 92050 w 390144"/>
                <a:gd name="connsiteY22" fmla="*/ 286512 h 302971"/>
                <a:gd name="connsiteX23" fmla="*/ 83515 w 390144"/>
                <a:gd name="connsiteY23" fmla="*/ 264566 h 302971"/>
                <a:gd name="connsiteX24" fmla="*/ 53645 w 390144"/>
                <a:gd name="connsiteY24" fmla="*/ 258470 h 302971"/>
                <a:gd name="connsiteX25" fmla="*/ 51207 w 390144"/>
                <a:gd name="connsiteY25" fmla="*/ 245059 h 302971"/>
                <a:gd name="connsiteX26" fmla="*/ 63399 w 390144"/>
                <a:gd name="connsiteY26" fmla="*/ 230429 h 302971"/>
                <a:gd name="connsiteX27" fmla="*/ 68275 w 390144"/>
                <a:gd name="connsiteY27" fmla="*/ 220066 h 302971"/>
                <a:gd name="connsiteX28" fmla="*/ 57303 w 390144"/>
                <a:gd name="connsiteY28" fmla="*/ 208483 h 302971"/>
                <a:gd name="connsiteX29" fmla="*/ 67056 w 390144"/>
                <a:gd name="connsiteY29" fmla="*/ 182880 h 302971"/>
                <a:gd name="connsiteX30" fmla="*/ 54864 w 390144"/>
                <a:gd name="connsiteY30" fmla="*/ 159715 h 302971"/>
                <a:gd name="connsiteX31" fmla="*/ 68885 w 390144"/>
                <a:gd name="connsiteY31" fmla="*/ 156667 h 302971"/>
                <a:gd name="connsiteX32" fmla="*/ 70714 w 390144"/>
                <a:gd name="connsiteY32" fmla="*/ 137770 h 302971"/>
                <a:gd name="connsiteX33" fmla="*/ 75591 w 390144"/>
                <a:gd name="connsiteY33" fmla="*/ 132283 h 302971"/>
                <a:gd name="connsiteX34" fmla="*/ 77419 w 390144"/>
                <a:gd name="connsiteY34" fmla="*/ 101803 h 302971"/>
                <a:gd name="connsiteX35" fmla="*/ 92050 w 390144"/>
                <a:gd name="connsiteY35" fmla="*/ 91440 h 302971"/>
                <a:gd name="connsiteX36" fmla="*/ 84125 w 390144"/>
                <a:gd name="connsiteY36" fmla="*/ 71933 h 302971"/>
                <a:gd name="connsiteX37" fmla="*/ 65227 w 390144"/>
                <a:gd name="connsiteY37" fmla="*/ 70714 h 302971"/>
                <a:gd name="connsiteX38" fmla="*/ 59741 w 390144"/>
                <a:gd name="connsiteY38" fmla="*/ 75590 h 302971"/>
                <a:gd name="connsiteX39" fmla="*/ 41453 w 390144"/>
                <a:gd name="connsiteY39" fmla="*/ 75590 h 302971"/>
                <a:gd name="connsiteX40" fmla="*/ 34138 w 390144"/>
                <a:gd name="connsiteY40" fmla="*/ 56693 h 302971"/>
                <a:gd name="connsiteX41" fmla="*/ 20727 w 390144"/>
                <a:gd name="connsiteY41" fmla="*/ 62179 h 302971"/>
                <a:gd name="connsiteX42" fmla="*/ 9144 w 390144"/>
                <a:gd name="connsiteY42" fmla="*/ 71933 h 302971"/>
                <a:gd name="connsiteX43" fmla="*/ 12192 w 390144"/>
                <a:gd name="connsiteY43" fmla="*/ 44501 h 302971"/>
                <a:gd name="connsiteX44" fmla="*/ 0 w 390144"/>
                <a:gd name="connsiteY44" fmla="*/ 28042 h 302971"/>
                <a:gd name="connsiteX45" fmla="*/ 45111 w 390144"/>
                <a:gd name="connsiteY45" fmla="*/ 0 h 302971"/>
                <a:gd name="connsiteX46" fmla="*/ 82906 w 390144"/>
                <a:gd name="connsiteY46" fmla="*/ 6706 h 302971"/>
                <a:gd name="connsiteX47" fmla="*/ 124968 w 390144"/>
                <a:gd name="connsiteY47" fmla="*/ 6706 h 302971"/>
                <a:gd name="connsiteX48" fmla="*/ 157887 w 390144"/>
                <a:gd name="connsiteY48" fmla="*/ 13411 h 302971"/>
                <a:gd name="connsiteX49" fmla="*/ 184099 w 390144"/>
                <a:gd name="connsiteY49" fmla="*/ 10973 h 302971"/>
                <a:gd name="connsiteX50" fmla="*/ 234696 w 390144"/>
                <a:gd name="connsiteY50" fmla="*/ 12802 h 3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144" h="302971">
                  <a:moveTo>
                    <a:pt x="234696" y="12802"/>
                  </a:moveTo>
                  <a:lnTo>
                    <a:pt x="246888" y="27432"/>
                  </a:lnTo>
                  <a:lnTo>
                    <a:pt x="304800" y="45110"/>
                  </a:lnTo>
                  <a:lnTo>
                    <a:pt x="316383" y="36576"/>
                  </a:lnTo>
                  <a:lnTo>
                    <a:pt x="351739" y="54254"/>
                  </a:lnTo>
                  <a:lnTo>
                    <a:pt x="387706" y="49378"/>
                  </a:lnTo>
                  <a:lnTo>
                    <a:pt x="390144" y="71933"/>
                  </a:lnTo>
                  <a:lnTo>
                    <a:pt x="360274" y="97536"/>
                  </a:lnTo>
                  <a:lnTo>
                    <a:pt x="320040" y="106070"/>
                  </a:lnTo>
                  <a:lnTo>
                    <a:pt x="316992" y="118872"/>
                  </a:lnTo>
                  <a:lnTo>
                    <a:pt x="297485" y="140208"/>
                  </a:lnTo>
                  <a:lnTo>
                    <a:pt x="285293" y="171907"/>
                  </a:lnTo>
                  <a:lnTo>
                    <a:pt x="297485" y="194462"/>
                  </a:lnTo>
                  <a:lnTo>
                    <a:pt x="279197" y="211531"/>
                  </a:lnTo>
                  <a:lnTo>
                    <a:pt x="271882" y="237134"/>
                  </a:lnTo>
                  <a:lnTo>
                    <a:pt x="247498" y="245059"/>
                  </a:lnTo>
                  <a:lnTo>
                    <a:pt x="224943" y="274930"/>
                  </a:lnTo>
                  <a:lnTo>
                    <a:pt x="183490" y="275539"/>
                  </a:lnTo>
                  <a:lnTo>
                    <a:pt x="153010" y="274930"/>
                  </a:lnTo>
                  <a:lnTo>
                    <a:pt x="132283" y="288341"/>
                  </a:lnTo>
                  <a:lnTo>
                    <a:pt x="119482" y="302971"/>
                  </a:lnTo>
                  <a:lnTo>
                    <a:pt x="103632" y="299923"/>
                  </a:lnTo>
                  <a:lnTo>
                    <a:pt x="92050" y="286512"/>
                  </a:lnTo>
                  <a:lnTo>
                    <a:pt x="83515" y="264566"/>
                  </a:lnTo>
                  <a:lnTo>
                    <a:pt x="53645" y="258470"/>
                  </a:lnTo>
                  <a:lnTo>
                    <a:pt x="51207" y="245059"/>
                  </a:lnTo>
                  <a:lnTo>
                    <a:pt x="63399" y="230429"/>
                  </a:lnTo>
                  <a:lnTo>
                    <a:pt x="68275" y="220066"/>
                  </a:lnTo>
                  <a:lnTo>
                    <a:pt x="57303" y="208483"/>
                  </a:lnTo>
                  <a:lnTo>
                    <a:pt x="67056" y="182880"/>
                  </a:lnTo>
                  <a:lnTo>
                    <a:pt x="54864" y="159715"/>
                  </a:lnTo>
                  <a:lnTo>
                    <a:pt x="68885" y="156667"/>
                  </a:lnTo>
                  <a:lnTo>
                    <a:pt x="70714" y="137770"/>
                  </a:lnTo>
                  <a:lnTo>
                    <a:pt x="75591" y="132283"/>
                  </a:lnTo>
                  <a:lnTo>
                    <a:pt x="77419" y="101803"/>
                  </a:lnTo>
                  <a:lnTo>
                    <a:pt x="92050" y="91440"/>
                  </a:lnTo>
                  <a:lnTo>
                    <a:pt x="84125" y="71933"/>
                  </a:lnTo>
                  <a:lnTo>
                    <a:pt x="65227" y="70714"/>
                  </a:lnTo>
                  <a:lnTo>
                    <a:pt x="59741" y="75590"/>
                  </a:lnTo>
                  <a:lnTo>
                    <a:pt x="41453" y="75590"/>
                  </a:lnTo>
                  <a:lnTo>
                    <a:pt x="34138" y="56693"/>
                  </a:lnTo>
                  <a:lnTo>
                    <a:pt x="20727" y="62179"/>
                  </a:lnTo>
                  <a:lnTo>
                    <a:pt x="9144" y="71933"/>
                  </a:lnTo>
                  <a:lnTo>
                    <a:pt x="12192" y="44501"/>
                  </a:lnTo>
                  <a:lnTo>
                    <a:pt x="0" y="28042"/>
                  </a:lnTo>
                  <a:lnTo>
                    <a:pt x="45111" y="0"/>
                  </a:lnTo>
                  <a:lnTo>
                    <a:pt x="82906" y="6706"/>
                  </a:lnTo>
                  <a:lnTo>
                    <a:pt x="124968" y="6706"/>
                  </a:lnTo>
                  <a:lnTo>
                    <a:pt x="157887" y="13411"/>
                  </a:lnTo>
                  <a:lnTo>
                    <a:pt x="184099" y="10973"/>
                  </a:lnTo>
                  <a:lnTo>
                    <a:pt x="234696" y="1280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7" name="Forme libre : forme 246">
              <a:extLst>
                <a:ext uri="{FF2B5EF4-FFF2-40B4-BE49-F238E27FC236}">
                  <a16:creationId xmlns:a16="http://schemas.microsoft.com/office/drawing/2014/main" id="{FB7298A7-080C-8AB8-B432-0FA4A2831999}"/>
                </a:ext>
              </a:extLst>
            </p:cNvPr>
            <p:cNvSpPr/>
            <p:nvPr/>
          </p:nvSpPr>
          <p:spPr>
            <a:xfrm>
              <a:off x="6281928" y="2735884"/>
              <a:ext cx="31698" cy="62788"/>
            </a:xfrm>
            <a:custGeom>
              <a:avLst/>
              <a:gdLst>
                <a:gd name="connsiteX0" fmla="*/ 31699 w 31698"/>
                <a:gd name="connsiteY0" fmla="*/ 32918 h 62788"/>
                <a:gd name="connsiteX1" fmla="*/ 22555 w 31698"/>
                <a:gd name="connsiteY1" fmla="*/ 62789 h 62788"/>
                <a:gd name="connsiteX2" fmla="*/ 7925 w 31698"/>
                <a:gd name="connsiteY2" fmla="*/ 54864 h 62788"/>
                <a:gd name="connsiteX3" fmla="*/ 0 w 31698"/>
                <a:gd name="connsiteY3" fmla="*/ 29261 h 62788"/>
                <a:gd name="connsiteX4" fmla="*/ 5487 w 31698"/>
                <a:gd name="connsiteY4" fmla="*/ 14630 h 62788"/>
                <a:gd name="connsiteX5" fmla="*/ 24993 w 31698"/>
                <a:gd name="connsiteY5" fmla="*/ 0 h 62788"/>
                <a:gd name="connsiteX6" fmla="*/ 31699 w 31698"/>
                <a:gd name="connsiteY6" fmla="*/ 32918 h 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8" h="62788">
                  <a:moveTo>
                    <a:pt x="31699" y="32918"/>
                  </a:moveTo>
                  <a:lnTo>
                    <a:pt x="22555" y="62789"/>
                  </a:lnTo>
                  <a:lnTo>
                    <a:pt x="7925" y="54864"/>
                  </a:lnTo>
                  <a:lnTo>
                    <a:pt x="0" y="29261"/>
                  </a:lnTo>
                  <a:lnTo>
                    <a:pt x="5487" y="14630"/>
                  </a:lnTo>
                  <a:lnTo>
                    <a:pt x="24993" y="0"/>
                  </a:lnTo>
                  <a:lnTo>
                    <a:pt x="31699" y="3291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8" name="Forme libre : forme 247">
              <a:extLst>
                <a:ext uri="{FF2B5EF4-FFF2-40B4-BE49-F238E27FC236}">
                  <a16:creationId xmlns:a16="http://schemas.microsoft.com/office/drawing/2014/main" id="{17A096A1-C9B9-5426-E7D2-4154CBE1D200}"/>
                </a:ext>
              </a:extLst>
            </p:cNvPr>
            <p:cNvSpPr/>
            <p:nvPr/>
          </p:nvSpPr>
          <p:spPr>
            <a:xfrm>
              <a:off x="5873496" y="2424378"/>
              <a:ext cx="384048" cy="337108"/>
            </a:xfrm>
            <a:custGeom>
              <a:avLst/>
              <a:gdLst>
                <a:gd name="connsiteX0" fmla="*/ 310287 w 384048"/>
                <a:gd name="connsiteY0" fmla="*/ 61570 h 337108"/>
                <a:gd name="connsiteX1" fmla="*/ 316992 w 384048"/>
                <a:gd name="connsiteY1" fmla="*/ 64618 h 337108"/>
                <a:gd name="connsiteX2" fmla="*/ 325527 w 384048"/>
                <a:gd name="connsiteY2" fmla="*/ 64008 h 337108"/>
                <a:gd name="connsiteX3" fmla="*/ 340157 w 384048"/>
                <a:gd name="connsiteY3" fmla="*/ 73762 h 337108"/>
                <a:gd name="connsiteX4" fmla="*/ 384048 w 384048"/>
                <a:gd name="connsiteY4" fmla="*/ 81077 h 337108"/>
                <a:gd name="connsiteX5" fmla="*/ 369417 w 384048"/>
                <a:gd name="connsiteY5" fmla="*/ 106680 h 337108"/>
                <a:gd name="connsiteX6" fmla="*/ 366979 w 384048"/>
                <a:gd name="connsiteY6" fmla="*/ 134112 h 337108"/>
                <a:gd name="connsiteX7" fmla="*/ 359055 w 384048"/>
                <a:gd name="connsiteY7" fmla="*/ 140818 h 337108"/>
                <a:gd name="connsiteX8" fmla="*/ 345033 w 384048"/>
                <a:gd name="connsiteY8" fmla="*/ 137160 h 337108"/>
                <a:gd name="connsiteX9" fmla="*/ 346253 w 384048"/>
                <a:gd name="connsiteY9" fmla="*/ 146914 h 337108"/>
                <a:gd name="connsiteX10" fmla="*/ 324307 w 384048"/>
                <a:gd name="connsiteY10" fmla="*/ 168250 h 337108"/>
                <a:gd name="connsiteX11" fmla="*/ 324307 w 384048"/>
                <a:gd name="connsiteY11" fmla="*/ 185928 h 337108"/>
                <a:gd name="connsiteX12" fmla="*/ 338937 w 384048"/>
                <a:gd name="connsiteY12" fmla="*/ 179832 h 337108"/>
                <a:gd name="connsiteX13" fmla="*/ 349911 w 384048"/>
                <a:gd name="connsiteY13" fmla="*/ 196291 h 337108"/>
                <a:gd name="connsiteX14" fmla="*/ 349301 w 384048"/>
                <a:gd name="connsiteY14" fmla="*/ 207264 h 337108"/>
                <a:gd name="connsiteX15" fmla="*/ 358445 w 384048"/>
                <a:gd name="connsiteY15" fmla="*/ 221894 h 337108"/>
                <a:gd name="connsiteX16" fmla="*/ 348081 w 384048"/>
                <a:gd name="connsiteY16" fmla="*/ 233477 h 337108"/>
                <a:gd name="connsiteX17" fmla="*/ 357225 w 384048"/>
                <a:gd name="connsiteY17" fmla="*/ 263347 h 337108"/>
                <a:gd name="connsiteX18" fmla="*/ 374295 w 384048"/>
                <a:gd name="connsiteY18" fmla="*/ 268224 h 337108"/>
                <a:gd name="connsiteX19" fmla="*/ 371247 w 384048"/>
                <a:gd name="connsiteY19" fmla="*/ 284683 h 337108"/>
                <a:gd name="connsiteX20" fmla="*/ 343815 w 384048"/>
                <a:gd name="connsiteY20" fmla="*/ 306629 h 337108"/>
                <a:gd name="connsiteX21" fmla="*/ 281635 w 384048"/>
                <a:gd name="connsiteY21" fmla="*/ 296266 h 337108"/>
                <a:gd name="connsiteX22" fmla="*/ 236525 w 384048"/>
                <a:gd name="connsiteY22" fmla="*/ 309067 h 337108"/>
                <a:gd name="connsiteX23" fmla="*/ 232867 w 384048"/>
                <a:gd name="connsiteY23" fmla="*/ 332232 h 337108"/>
                <a:gd name="connsiteX24" fmla="*/ 196901 w 384048"/>
                <a:gd name="connsiteY24" fmla="*/ 337109 h 337108"/>
                <a:gd name="connsiteX25" fmla="*/ 161544 w 384048"/>
                <a:gd name="connsiteY25" fmla="*/ 319430 h 337108"/>
                <a:gd name="connsiteX26" fmla="*/ 149961 w 384048"/>
                <a:gd name="connsiteY26" fmla="*/ 327965 h 337108"/>
                <a:gd name="connsiteX27" fmla="*/ 92049 w 384048"/>
                <a:gd name="connsiteY27" fmla="*/ 310286 h 337108"/>
                <a:gd name="connsiteX28" fmla="*/ 79857 w 384048"/>
                <a:gd name="connsiteY28" fmla="*/ 295656 h 337108"/>
                <a:gd name="connsiteX29" fmla="*/ 96317 w 384048"/>
                <a:gd name="connsiteY29" fmla="*/ 272491 h 337108"/>
                <a:gd name="connsiteX30" fmla="*/ 102413 w 384048"/>
                <a:gd name="connsiteY30" fmla="*/ 195682 h 337108"/>
                <a:gd name="connsiteX31" fmla="*/ 71323 w 384048"/>
                <a:gd name="connsiteY31" fmla="*/ 155448 h 337108"/>
                <a:gd name="connsiteX32" fmla="*/ 48768 w 384048"/>
                <a:gd name="connsiteY32" fmla="*/ 135941 h 337108"/>
                <a:gd name="connsiteX33" fmla="*/ 2439 w 384048"/>
                <a:gd name="connsiteY33" fmla="*/ 121310 h 337108"/>
                <a:gd name="connsiteX34" fmla="*/ 0 w 384048"/>
                <a:gd name="connsiteY34" fmla="*/ 93269 h 337108"/>
                <a:gd name="connsiteX35" fmla="*/ 39624 w 384048"/>
                <a:gd name="connsiteY35" fmla="*/ 85344 h 337108"/>
                <a:gd name="connsiteX36" fmla="*/ 90221 w 384048"/>
                <a:gd name="connsiteY36" fmla="*/ 95098 h 337108"/>
                <a:gd name="connsiteX37" fmla="*/ 81077 w 384048"/>
                <a:gd name="connsiteY37" fmla="*/ 51816 h 337108"/>
                <a:gd name="connsiteX38" fmla="*/ 109728 w 384048"/>
                <a:gd name="connsiteY38" fmla="*/ 68275 h 337108"/>
                <a:gd name="connsiteX39" fmla="*/ 179223 w 384048"/>
                <a:gd name="connsiteY39" fmla="*/ 39014 h 337108"/>
                <a:gd name="connsiteX40" fmla="*/ 188367 w 384048"/>
                <a:gd name="connsiteY40" fmla="*/ 7925 h 337108"/>
                <a:gd name="connsiteX41" fmla="*/ 213969 w 384048"/>
                <a:gd name="connsiteY41" fmla="*/ 0 h 337108"/>
                <a:gd name="connsiteX42" fmla="*/ 218847 w 384048"/>
                <a:gd name="connsiteY42" fmla="*/ 13411 h 337108"/>
                <a:gd name="connsiteX43" fmla="*/ 232257 w 384048"/>
                <a:gd name="connsiteY43" fmla="*/ 14021 h 337108"/>
                <a:gd name="connsiteX44" fmla="*/ 246888 w 384048"/>
                <a:gd name="connsiteY44" fmla="*/ 29261 h 337108"/>
                <a:gd name="connsiteX45" fmla="*/ 268224 w 384048"/>
                <a:gd name="connsiteY45" fmla="*/ 46939 h 337108"/>
                <a:gd name="connsiteX46" fmla="*/ 283464 w 384048"/>
                <a:gd name="connsiteY46" fmla="*/ 43891 h 337108"/>
                <a:gd name="connsiteX47" fmla="*/ 310287 w 384048"/>
                <a:gd name="connsiteY47" fmla="*/ 61570 h 3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048" h="337108">
                  <a:moveTo>
                    <a:pt x="310287" y="61570"/>
                  </a:moveTo>
                  <a:lnTo>
                    <a:pt x="316992" y="64618"/>
                  </a:lnTo>
                  <a:lnTo>
                    <a:pt x="325527" y="64008"/>
                  </a:lnTo>
                  <a:lnTo>
                    <a:pt x="340157" y="73762"/>
                  </a:lnTo>
                  <a:lnTo>
                    <a:pt x="384048" y="81077"/>
                  </a:lnTo>
                  <a:lnTo>
                    <a:pt x="369417" y="106680"/>
                  </a:lnTo>
                  <a:lnTo>
                    <a:pt x="366979" y="134112"/>
                  </a:lnTo>
                  <a:lnTo>
                    <a:pt x="359055" y="140818"/>
                  </a:lnTo>
                  <a:lnTo>
                    <a:pt x="345033" y="137160"/>
                  </a:lnTo>
                  <a:lnTo>
                    <a:pt x="346253" y="146914"/>
                  </a:lnTo>
                  <a:lnTo>
                    <a:pt x="324307" y="168250"/>
                  </a:lnTo>
                  <a:lnTo>
                    <a:pt x="324307" y="185928"/>
                  </a:lnTo>
                  <a:lnTo>
                    <a:pt x="338937" y="179832"/>
                  </a:lnTo>
                  <a:lnTo>
                    <a:pt x="349911" y="196291"/>
                  </a:lnTo>
                  <a:lnTo>
                    <a:pt x="349301" y="207264"/>
                  </a:lnTo>
                  <a:lnTo>
                    <a:pt x="358445" y="221894"/>
                  </a:lnTo>
                  <a:lnTo>
                    <a:pt x="348081" y="233477"/>
                  </a:lnTo>
                  <a:lnTo>
                    <a:pt x="357225" y="263347"/>
                  </a:lnTo>
                  <a:lnTo>
                    <a:pt x="374295" y="268224"/>
                  </a:lnTo>
                  <a:lnTo>
                    <a:pt x="371247" y="284683"/>
                  </a:lnTo>
                  <a:lnTo>
                    <a:pt x="343815" y="306629"/>
                  </a:lnTo>
                  <a:lnTo>
                    <a:pt x="281635" y="296266"/>
                  </a:lnTo>
                  <a:lnTo>
                    <a:pt x="236525" y="309067"/>
                  </a:lnTo>
                  <a:lnTo>
                    <a:pt x="232867" y="332232"/>
                  </a:lnTo>
                  <a:lnTo>
                    <a:pt x="196901" y="337109"/>
                  </a:lnTo>
                  <a:lnTo>
                    <a:pt x="161544" y="319430"/>
                  </a:lnTo>
                  <a:lnTo>
                    <a:pt x="149961" y="327965"/>
                  </a:lnTo>
                  <a:lnTo>
                    <a:pt x="92049" y="310286"/>
                  </a:lnTo>
                  <a:lnTo>
                    <a:pt x="79857" y="295656"/>
                  </a:lnTo>
                  <a:lnTo>
                    <a:pt x="96317" y="272491"/>
                  </a:lnTo>
                  <a:lnTo>
                    <a:pt x="102413" y="195682"/>
                  </a:lnTo>
                  <a:lnTo>
                    <a:pt x="71323" y="155448"/>
                  </a:lnTo>
                  <a:lnTo>
                    <a:pt x="48768" y="135941"/>
                  </a:lnTo>
                  <a:lnTo>
                    <a:pt x="2439" y="121310"/>
                  </a:lnTo>
                  <a:lnTo>
                    <a:pt x="0" y="93269"/>
                  </a:lnTo>
                  <a:lnTo>
                    <a:pt x="39624" y="85344"/>
                  </a:lnTo>
                  <a:lnTo>
                    <a:pt x="90221" y="95098"/>
                  </a:lnTo>
                  <a:lnTo>
                    <a:pt x="81077" y="51816"/>
                  </a:lnTo>
                  <a:lnTo>
                    <a:pt x="109728" y="68275"/>
                  </a:lnTo>
                  <a:lnTo>
                    <a:pt x="179223" y="39014"/>
                  </a:lnTo>
                  <a:lnTo>
                    <a:pt x="188367" y="7925"/>
                  </a:lnTo>
                  <a:lnTo>
                    <a:pt x="213969" y="0"/>
                  </a:lnTo>
                  <a:lnTo>
                    <a:pt x="218847" y="13411"/>
                  </a:lnTo>
                  <a:lnTo>
                    <a:pt x="232257" y="14021"/>
                  </a:lnTo>
                  <a:lnTo>
                    <a:pt x="246888" y="29261"/>
                  </a:lnTo>
                  <a:lnTo>
                    <a:pt x="268224" y="46939"/>
                  </a:lnTo>
                  <a:lnTo>
                    <a:pt x="283464" y="43891"/>
                  </a:lnTo>
                  <a:lnTo>
                    <a:pt x="310287" y="6157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89" name="Forme libre : forme 253">
              <a:extLst>
                <a:ext uri="{FF2B5EF4-FFF2-40B4-BE49-F238E27FC236}">
                  <a16:creationId xmlns:a16="http://schemas.microsoft.com/office/drawing/2014/main" id="{8E0E6F8E-2553-1628-DE83-3E5E4005150A}"/>
                </a:ext>
              </a:extLst>
            </p:cNvPr>
            <p:cNvSpPr/>
            <p:nvPr/>
          </p:nvSpPr>
          <p:spPr>
            <a:xfrm>
              <a:off x="2051304" y="2491434"/>
              <a:ext cx="1887931" cy="944270"/>
            </a:xfrm>
            <a:custGeom>
              <a:avLst/>
              <a:gdLst>
                <a:gd name="connsiteX0" fmla="*/ 1237488 w 1887931"/>
                <a:gd name="connsiteY0" fmla="*/ 52426 h 944270"/>
                <a:gd name="connsiteX1" fmla="*/ 1200303 w 1887931"/>
                <a:gd name="connsiteY1" fmla="*/ 64618 h 944270"/>
                <a:gd name="connsiteX2" fmla="*/ 1171651 w 1887931"/>
                <a:gd name="connsiteY2" fmla="*/ 79858 h 944270"/>
                <a:gd name="connsiteX3" fmla="*/ 1143610 w 1887931"/>
                <a:gd name="connsiteY3" fmla="*/ 96317 h 944270"/>
                <a:gd name="connsiteX4" fmla="*/ 1140562 w 1887931"/>
                <a:gd name="connsiteY4" fmla="*/ 101803 h 944270"/>
                <a:gd name="connsiteX5" fmla="*/ 1175309 w 1887931"/>
                <a:gd name="connsiteY5" fmla="*/ 93878 h 944270"/>
                <a:gd name="connsiteX6" fmla="*/ 1188111 w 1887931"/>
                <a:gd name="connsiteY6" fmla="*/ 106680 h 944270"/>
                <a:gd name="connsiteX7" fmla="*/ 1216152 w 1887931"/>
                <a:gd name="connsiteY7" fmla="*/ 97536 h 944270"/>
                <a:gd name="connsiteX8" fmla="*/ 1246023 w 1887931"/>
                <a:gd name="connsiteY8" fmla="*/ 84734 h 944270"/>
                <a:gd name="connsiteX9" fmla="*/ 1278941 w 1887931"/>
                <a:gd name="connsiteY9" fmla="*/ 71933 h 944270"/>
                <a:gd name="connsiteX10" fmla="*/ 1260043 w 1887931"/>
                <a:gd name="connsiteY10" fmla="*/ 92050 h 944270"/>
                <a:gd name="connsiteX11" fmla="*/ 1275283 w 1887931"/>
                <a:gd name="connsiteY11" fmla="*/ 96926 h 944270"/>
                <a:gd name="connsiteX12" fmla="*/ 1290523 w 1887931"/>
                <a:gd name="connsiteY12" fmla="*/ 111557 h 944270"/>
                <a:gd name="connsiteX13" fmla="*/ 1321613 w 1887931"/>
                <a:gd name="connsiteY13" fmla="*/ 103022 h 944270"/>
                <a:gd name="connsiteX14" fmla="*/ 1352703 w 1887931"/>
                <a:gd name="connsiteY14" fmla="*/ 99974 h 944270"/>
                <a:gd name="connsiteX15" fmla="*/ 1354531 w 1887931"/>
                <a:gd name="connsiteY15" fmla="*/ 110947 h 944270"/>
                <a:gd name="connsiteX16" fmla="*/ 1363675 w 1887931"/>
                <a:gd name="connsiteY16" fmla="*/ 112166 h 944270"/>
                <a:gd name="connsiteX17" fmla="*/ 1370991 w 1887931"/>
                <a:gd name="connsiteY17" fmla="*/ 113386 h 944270"/>
                <a:gd name="connsiteX18" fmla="*/ 1380135 w 1887931"/>
                <a:gd name="connsiteY18" fmla="*/ 128626 h 944270"/>
                <a:gd name="connsiteX19" fmla="*/ 1351483 w 1887931"/>
                <a:gd name="connsiteY19" fmla="*/ 132283 h 944270"/>
                <a:gd name="connsiteX20" fmla="*/ 1350874 w 1887931"/>
                <a:gd name="connsiteY20" fmla="*/ 132283 h 944270"/>
                <a:gd name="connsiteX21" fmla="*/ 1328319 w 1887931"/>
                <a:gd name="connsiteY21" fmla="*/ 128016 h 944270"/>
                <a:gd name="connsiteX22" fmla="*/ 1300887 w 1887931"/>
                <a:gd name="connsiteY22" fmla="*/ 135331 h 944270"/>
                <a:gd name="connsiteX23" fmla="*/ 1278331 w 1887931"/>
                <a:gd name="connsiteY23" fmla="*/ 138989 h 944270"/>
                <a:gd name="connsiteX24" fmla="*/ 1249680 w 1887931"/>
                <a:gd name="connsiteY24" fmla="*/ 163982 h 944270"/>
                <a:gd name="connsiteX25" fmla="*/ 1231392 w 1887931"/>
                <a:gd name="connsiteY25" fmla="*/ 178003 h 944270"/>
                <a:gd name="connsiteX26" fmla="*/ 1233831 w 1887931"/>
                <a:gd name="connsiteY26" fmla="*/ 182270 h 944270"/>
                <a:gd name="connsiteX27" fmla="*/ 1267359 w 1887931"/>
                <a:gd name="connsiteY27" fmla="*/ 157277 h 944270"/>
                <a:gd name="connsiteX28" fmla="*/ 1271626 w 1887931"/>
                <a:gd name="connsiteY28" fmla="*/ 157277 h 944270"/>
                <a:gd name="connsiteX29" fmla="*/ 1242975 w 1887931"/>
                <a:gd name="connsiteY29" fmla="*/ 187147 h 944270"/>
                <a:gd name="connsiteX30" fmla="*/ 1225296 w 1887931"/>
                <a:gd name="connsiteY30" fmla="*/ 213970 h 944270"/>
                <a:gd name="connsiteX31" fmla="*/ 1210056 w 1887931"/>
                <a:gd name="connsiteY31" fmla="*/ 235915 h 944270"/>
                <a:gd name="connsiteX32" fmla="*/ 1206399 w 1887931"/>
                <a:gd name="connsiteY32" fmla="*/ 254813 h 944270"/>
                <a:gd name="connsiteX33" fmla="*/ 1201522 w 1887931"/>
                <a:gd name="connsiteY33" fmla="*/ 263957 h 944270"/>
                <a:gd name="connsiteX34" fmla="*/ 1197864 w 1887931"/>
                <a:gd name="connsiteY34" fmla="*/ 274320 h 944270"/>
                <a:gd name="connsiteX35" fmla="*/ 1198474 w 1887931"/>
                <a:gd name="connsiteY35" fmla="*/ 294437 h 944270"/>
                <a:gd name="connsiteX36" fmla="*/ 1200303 w 1887931"/>
                <a:gd name="connsiteY36" fmla="*/ 297485 h 944270"/>
                <a:gd name="connsiteX37" fmla="*/ 1211275 w 1887931"/>
                <a:gd name="connsiteY37" fmla="*/ 296875 h 944270"/>
                <a:gd name="connsiteX38" fmla="*/ 1221029 w 1887931"/>
                <a:gd name="connsiteY38" fmla="*/ 292608 h 944270"/>
                <a:gd name="connsiteX39" fmla="*/ 1229563 w 1887931"/>
                <a:gd name="connsiteY39" fmla="*/ 287731 h 944270"/>
                <a:gd name="connsiteX40" fmla="*/ 1249680 w 1887931"/>
                <a:gd name="connsiteY40" fmla="*/ 268834 h 944270"/>
                <a:gd name="connsiteX41" fmla="*/ 1260653 w 1887931"/>
                <a:gd name="connsiteY41" fmla="*/ 243230 h 944270"/>
                <a:gd name="connsiteX42" fmla="*/ 1260043 w 1887931"/>
                <a:gd name="connsiteY42" fmla="*/ 219456 h 944270"/>
                <a:gd name="connsiteX43" fmla="*/ 1268578 w 1887931"/>
                <a:gd name="connsiteY43" fmla="*/ 202997 h 944270"/>
                <a:gd name="connsiteX44" fmla="*/ 1284427 w 1887931"/>
                <a:gd name="connsiteY44" fmla="*/ 184099 h 944270"/>
                <a:gd name="connsiteX45" fmla="*/ 1297229 w 1887931"/>
                <a:gd name="connsiteY45" fmla="*/ 170688 h 944270"/>
                <a:gd name="connsiteX46" fmla="*/ 1313688 w 1887931"/>
                <a:gd name="connsiteY46" fmla="*/ 161544 h 944270"/>
                <a:gd name="connsiteX47" fmla="*/ 1311250 w 1887931"/>
                <a:gd name="connsiteY47" fmla="*/ 174346 h 944270"/>
                <a:gd name="connsiteX48" fmla="*/ 1324661 w 1887931"/>
                <a:gd name="connsiteY48" fmla="*/ 155448 h 944270"/>
                <a:gd name="connsiteX49" fmla="*/ 1332586 w 1887931"/>
                <a:gd name="connsiteY49" fmla="*/ 151790 h 944270"/>
                <a:gd name="connsiteX50" fmla="*/ 1342949 w 1887931"/>
                <a:gd name="connsiteY50" fmla="*/ 137160 h 944270"/>
                <a:gd name="connsiteX51" fmla="*/ 1366114 w 1887931"/>
                <a:gd name="connsiteY51" fmla="*/ 145085 h 944270"/>
                <a:gd name="connsiteX52" fmla="*/ 1383183 w 1887931"/>
                <a:gd name="connsiteY52" fmla="*/ 159715 h 944270"/>
                <a:gd name="connsiteX53" fmla="*/ 1378306 w 1887931"/>
                <a:gd name="connsiteY53" fmla="*/ 177394 h 944270"/>
                <a:gd name="connsiteX54" fmla="*/ 1368552 w 1887931"/>
                <a:gd name="connsiteY54" fmla="*/ 195072 h 944270"/>
                <a:gd name="connsiteX55" fmla="*/ 1345387 w 1887931"/>
                <a:gd name="connsiteY55" fmla="*/ 210312 h 944270"/>
                <a:gd name="connsiteX56" fmla="*/ 1342949 w 1887931"/>
                <a:gd name="connsiteY56" fmla="*/ 220066 h 944270"/>
                <a:gd name="connsiteX57" fmla="*/ 1349045 w 1887931"/>
                <a:gd name="connsiteY57" fmla="*/ 220066 h 944270"/>
                <a:gd name="connsiteX58" fmla="*/ 1375258 w 1887931"/>
                <a:gd name="connsiteY58" fmla="*/ 203606 h 944270"/>
                <a:gd name="connsiteX59" fmla="*/ 1385011 w 1887931"/>
                <a:gd name="connsiteY59" fmla="*/ 207264 h 944270"/>
                <a:gd name="connsiteX60" fmla="*/ 1381963 w 1887931"/>
                <a:gd name="connsiteY60" fmla="*/ 229819 h 944270"/>
                <a:gd name="connsiteX61" fmla="*/ 1377696 w 1887931"/>
                <a:gd name="connsiteY61" fmla="*/ 245669 h 944270"/>
                <a:gd name="connsiteX62" fmla="*/ 1355141 w 1887931"/>
                <a:gd name="connsiteY62" fmla="*/ 267005 h 944270"/>
                <a:gd name="connsiteX63" fmla="*/ 1342949 w 1887931"/>
                <a:gd name="connsiteY63" fmla="*/ 280416 h 944270"/>
                <a:gd name="connsiteX64" fmla="*/ 1326490 w 1887931"/>
                <a:gd name="connsiteY64" fmla="*/ 295046 h 944270"/>
                <a:gd name="connsiteX65" fmla="*/ 1342949 w 1887931"/>
                <a:gd name="connsiteY65" fmla="*/ 302971 h 944270"/>
                <a:gd name="connsiteX66" fmla="*/ 1358189 w 1887931"/>
                <a:gd name="connsiteY66" fmla="*/ 305410 h 944270"/>
                <a:gd name="connsiteX67" fmla="*/ 1382573 w 1887931"/>
                <a:gd name="connsiteY67" fmla="*/ 299923 h 944270"/>
                <a:gd name="connsiteX68" fmla="*/ 1405128 w 1887931"/>
                <a:gd name="connsiteY68" fmla="*/ 289560 h 944270"/>
                <a:gd name="connsiteX69" fmla="*/ 1423416 w 1887931"/>
                <a:gd name="connsiteY69" fmla="*/ 284074 h 944270"/>
                <a:gd name="connsiteX70" fmla="*/ 1451458 w 1887931"/>
                <a:gd name="connsiteY70" fmla="*/ 273101 h 944270"/>
                <a:gd name="connsiteX71" fmla="*/ 1486815 w 1887931"/>
                <a:gd name="connsiteY71" fmla="*/ 249936 h 944270"/>
                <a:gd name="connsiteX72" fmla="*/ 1487424 w 1887931"/>
                <a:gd name="connsiteY72" fmla="*/ 246278 h 944270"/>
                <a:gd name="connsiteX73" fmla="*/ 1489253 w 1887931"/>
                <a:gd name="connsiteY73" fmla="*/ 234696 h 944270"/>
                <a:gd name="connsiteX74" fmla="*/ 1505712 w 1887931"/>
                <a:gd name="connsiteY74" fmla="*/ 229819 h 944270"/>
                <a:gd name="connsiteX75" fmla="*/ 1529487 w 1887931"/>
                <a:gd name="connsiteY75" fmla="*/ 231648 h 944270"/>
                <a:gd name="connsiteX76" fmla="*/ 1553871 w 1887931"/>
                <a:gd name="connsiteY76" fmla="*/ 234696 h 944270"/>
                <a:gd name="connsiteX77" fmla="*/ 1581912 w 1887931"/>
                <a:gd name="connsiteY77" fmla="*/ 221894 h 944270"/>
                <a:gd name="connsiteX78" fmla="*/ 1585570 w 1887931"/>
                <a:gd name="connsiteY78" fmla="*/ 206654 h 944270"/>
                <a:gd name="connsiteX79" fmla="*/ 1584351 w 1887931"/>
                <a:gd name="connsiteY79" fmla="*/ 201168 h 944270"/>
                <a:gd name="connsiteX80" fmla="*/ 1625803 w 1887931"/>
                <a:gd name="connsiteY80" fmla="*/ 174346 h 944270"/>
                <a:gd name="connsiteX81" fmla="*/ 1642263 w 1887931"/>
                <a:gd name="connsiteY81" fmla="*/ 167640 h 944270"/>
                <a:gd name="connsiteX82" fmla="*/ 1689811 w 1887931"/>
                <a:gd name="connsiteY82" fmla="*/ 167030 h 944270"/>
                <a:gd name="connsiteX83" fmla="*/ 1746504 w 1887931"/>
                <a:gd name="connsiteY83" fmla="*/ 167030 h 944270"/>
                <a:gd name="connsiteX84" fmla="*/ 1753210 w 1887931"/>
                <a:gd name="connsiteY84" fmla="*/ 157886 h 944270"/>
                <a:gd name="connsiteX85" fmla="*/ 1763573 w 1887931"/>
                <a:gd name="connsiteY85" fmla="*/ 156058 h 944270"/>
                <a:gd name="connsiteX86" fmla="*/ 1778813 w 1887931"/>
                <a:gd name="connsiteY86" fmla="*/ 149962 h 944270"/>
                <a:gd name="connsiteX87" fmla="*/ 1795882 w 1887931"/>
                <a:gd name="connsiteY87" fmla="*/ 132283 h 944270"/>
                <a:gd name="connsiteX88" fmla="*/ 1815389 w 1887931"/>
                <a:gd name="connsiteY88" fmla="*/ 102413 h 944270"/>
                <a:gd name="connsiteX89" fmla="*/ 1848917 w 1887931"/>
                <a:gd name="connsiteY89" fmla="*/ 73762 h 944270"/>
                <a:gd name="connsiteX90" fmla="*/ 1855623 w 1887931"/>
                <a:gd name="connsiteY90" fmla="*/ 83515 h 944270"/>
                <a:gd name="connsiteX91" fmla="*/ 1878178 w 1887931"/>
                <a:gd name="connsiteY91" fmla="*/ 77419 h 944270"/>
                <a:gd name="connsiteX92" fmla="*/ 1887931 w 1887931"/>
                <a:gd name="connsiteY92" fmla="*/ 88392 h 944270"/>
                <a:gd name="connsiteX93" fmla="*/ 1870253 w 1887931"/>
                <a:gd name="connsiteY93" fmla="*/ 140208 h 944270"/>
                <a:gd name="connsiteX94" fmla="*/ 1883664 w 1887931"/>
                <a:gd name="connsiteY94" fmla="*/ 162154 h 944270"/>
                <a:gd name="connsiteX95" fmla="*/ 1884883 w 1887931"/>
                <a:gd name="connsiteY95" fmla="*/ 174955 h 944270"/>
                <a:gd name="connsiteX96" fmla="*/ 1845869 w 1887931"/>
                <a:gd name="connsiteY96" fmla="*/ 193243 h 944270"/>
                <a:gd name="connsiteX97" fmla="*/ 1809293 w 1887931"/>
                <a:gd name="connsiteY97" fmla="*/ 206654 h 944270"/>
                <a:gd name="connsiteX98" fmla="*/ 1772717 w 1887931"/>
                <a:gd name="connsiteY98" fmla="*/ 218237 h 944270"/>
                <a:gd name="connsiteX99" fmla="*/ 1748333 w 1887931"/>
                <a:gd name="connsiteY99" fmla="*/ 241402 h 944270"/>
                <a:gd name="connsiteX100" fmla="*/ 1740408 w 1887931"/>
                <a:gd name="connsiteY100" fmla="*/ 249936 h 944270"/>
                <a:gd name="connsiteX101" fmla="*/ 1733093 w 1887931"/>
                <a:gd name="connsiteY101" fmla="*/ 270662 h 944270"/>
                <a:gd name="connsiteX102" fmla="*/ 1737360 w 1887931"/>
                <a:gd name="connsiteY102" fmla="*/ 290779 h 944270"/>
                <a:gd name="connsiteX103" fmla="*/ 1750162 w 1887931"/>
                <a:gd name="connsiteY103" fmla="*/ 291998 h 944270"/>
                <a:gd name="connsiteX104" fmla="*/ 1751381 w 1887931"/>
                <a:gd name="connsiteY104" fmla="*/ 277978 h 944270"/>
                <a:gd name="connsiteX105" fmla="*/ 1758087 w 1887931"/>
                <a:gd name="connsiteY105" fmla="*/ 286512 h 944270"/>
                <a:gd name="connsiteX106" fmla="*/ 1751991 w 1887931"/>
                <a:gd name="connsiteY106" fmla="*/ 297485 h 944270"/>
                <a:gd name="connsiteX107" fmla="*/ 1728826 w 1887931"/>
                <a:gd name="connsiteY107" fmla="*/ 303581 h 944270"/>
                <a:gd name="connsiteX108" fmla="*/ 1713586 w 1887931"/>
                <a:gd name="connsiteY108" fmla="*/ 302971 h 944270"/>
                <a:gd name="connsiteX109" fmla="*/ 1687983 w 1887931"/>
                <a:gd name="connsiteY109" fmla="*/ 309677 h 944270"/>
                <a:gd name="connsiteX110" fmla="*/ 1673962 w 1887931"/>
                <a:gd name="connsiteY110" fmla="*/ 311506 h 944270"/>
                <a:gd name="connsiteX111" fmla="*/ 1655064 w 1887931"/>
                <a:gd name="connsiteY111" fmla="*/ 313334 h 944270"/>
                <a:gd name="connsiteX112" fmla="*/ 1624584 w 1887931"/>
                <a:gd name="connsiteY112" fmla="*/ 324917 h 944270"/>
                <a:gd name="connsiteX113" fmla="*/ 1673962 w 1887931"/>
                <a:gd name="connsiteY113" fmla="*/ 317602 h 944270"/>
                <a:gd name="connsiteX114" fmla="*/ 1680667 w 1887931"/>
                <a:gd name="connsiteY114" fmla="*/ 324917 h 944270"/>
                <a:gd name="connsiteX115" fmla="*/ 1632509 w 1887931"/>
                <a:gd name="connsiteY115" fmla="*/ 336499 h 944270"/>
                <a:gd name="connsiteX116" fmla="*/ 1612392 w 1887931"/>
                <a:gd name="connsiteY116" fmla="*/ 336499 h 944270"/>
                <a:gd name="connsiteX117" fmla="*/ 1614831 w 1887931"/>
                <a:gd name="connsiteY117" fmla="*/ 331622 h 944270"/>
                <a:gd name="connsiteX118" fmla="*/ 1602029 w 1887931"/>
                <a:gd name="connsiteY118" fmla="*/ 342595 h 944270"/>
                <a:gd name="connsiteX119" fmla="*/ 1610563 w 1887931"/>
                <a:gd name="connsiteY119" fmla="*/ 344424 h 944270"/>
                <a:gd name="connsiteX120" fmla="*/ 1595323 w 1887931"/>
                <a:gd name="connsiteY120" fmla="*/ 372466 h 944270"/>
                <a:gd name="connsiteX121" fmla="*/ 1563015 w 1887931"/>
                <a:gd name="connsiteY121" fmla="*/ 402336 h 944270"/>
                <a:gd name="connsiteX122" fmla="*/ 1563624 w 1887931"/>
                <a:gd name="connsiteY122" fmla="*/ 391973 h 944270"/>
                <a:gd name="connsiteX123" fmla="*/ 1556919 w 1887931"/>
                <a:gd name="connsiteY123" fmla="*/ 390144 h 944270"/>
                <a:gd name="connsiteX124" fmla="*/ 1549603 w 1887931"/>
                <a:gd name="connsiteY124" fmla="*/ 380390 h 944270"/>
                <a:gd name="connsiteX125" fmla="*/ 1549603 w 1887931"/>
                <a:gd name="connsiteY125" fmla="*/ 401726 h 944270"/>
                <a:gd name="connsiteX126" fmla="*/ 1555699 w 1887931"/>
                <a:gd name="connsiteY126" fmla="*/ 408432 h 944270"/>
                <a:gd name="connsiteX127" fmla="*/ 1552042 w 1887931"/>
                <a:gd name="connsiteY127" fmla="*/ 423062 h 944270"/>
                <a:gd name="connsiteX128" fmla="*/ 1537411 w 1887931"/>
                <a:gd name="connsiteY128" fmla="*/ 438302 h 944270"/>
                <a:gd name="connsiteX129" fmla="*/ 1509979 w 1887931"/>
                <a:gd name="connsiteY129" fmla="*/ 469392 h 944270"/>
                <a:gd name="connsiteX130" fmla="*/ 1507541 w 1887931"/>
                <a:gd name="connsiteY130" fmla="*/ 468173 h 944270"/>
                <a:gd name="connsiteX131" fmla="*/ 1525219 w 1887931"/>
                <a:gd name="connsiteY131" fmla="*/ 441350 h 944270"/>
                <a:gd name="connsiteX132" fmla="*/ 1513027 w 1887931"/>
                <a:gd name="connsiteY132" fmla="*/ 426720 h 944270"/>
                <a:gd name="connsiteX133" fmla="*/ 1519123 w 1887931"/>
                <a:gd name="connsiteY133" fmla="*/ 393802 h 944270"/>
                <a:gd name="connsiteX134" fmla="*/ 1507541 w 1887931"/>
                <a:gd name="connsiteY134" fmla="*/ 410870 h 944270"/>
                <a:gd name="connsiteX135" fmla="*/ 1507541 w 1887931"/>
                <a:gd name="connsiteY135" fmla="*/ 435864 h 944270"/>
                <a:gd name="connsiteX136" fmla="*/ 1488034 w 1887931"/>
                <a:gd name="connsiteY136" fmla="*/ 429768 h 944270"/>
                <a:gd name="connsiteX137" fmla="*/ 1506322 w 1887931"/>
                <a:gd name="connsiteY137" fmla="*/ 441960 h 944270"/>
                <a:gd name="connsiteX138" fmla="*/ 1497178 w 1887931"/>
                <a:gd name="connsiteY138" fmla="*/ 479146 h 944270"/>
                <a:gd name="connsiteX139" fmla="*/ 1505712 w 1887931"/>
                <a:gd name="connsiteY139" fmla="*/ 482194 h 944270"/>
                <a:gd name="connsiteX140" fmla="*/ 1505712 w 1887931"/>
                <a:gd name="connsiteY140" fmla="*/ 495605 h 944270"/>
                <a:gd name="connsiteX141" fmla="*/ 1499616 w 1887931"/>
                <a:gd name="connsiteY141" fmla="*/ 534619 h 944270"/>
                <a:gd name="connsiteX142" fmla="*/ 1471575 w 1887931"/>
                <a:gd name="connsiteY142" fmla="*/ 563270 h 944270"/>
                <a:gd name="connsiteX143" fmla="*/ 1434389 w 1887931"/>
                <a:gd name="connsiteY143" fmla="*/ 574853 h 944270"/>
                <a:gd name="connsiteX144" fmla="*/ 1407567 w 1887931"/>
                <a:gd name="connsiteY144" fmla="*/ 598018 h 944270"/>
                <a:gd name="connsiteX145" fmla="*/ 1390498 w 1887931"/>
                <a:gd name="connsiteY145" fmla="*/ 600456 h 944270"/>
                <a:gd name="connsiteX146" fmla="*/ 1369771 w 1887931"/>
                <a:gd name="connsiteY146" fmla="*/ 615086 h 944270"/>
                <a:gd name="connsiteX147" fmla="*/ 1361847 w 1887931"/>
                <a:gd name="connsiteY147" fmla="*/ 627888 h 944270"/>
                <a:gd name="connsiteX148" fmla="*/ 1319784 w 1887931"/>
                <a:gd name="connsiteY148" fmla="*/ 653491 h 944270"/>
                <a:gd name="connsiteX149" fmla="*/ 1296619 w 1887931"/>
                <a:gd name="connsiteY149" fmla="*/ 672389 h 944270"/>
                <a:gd name="connsiteX150" fmla="*/ 1275283 w 1887931"/>
                <a:gd name="connsiteY150" fmla="*/ 695554 h 944270"/>
                <a:gd name="connsiteX151" fmla="*/ 1263701 w 1887931"/>
                <a:gd name="connsiteY151" fmla="*/ 722986 h 944270"/>
                <a:gd name="connsiteX152" fmla="*/ 1263701 w 1887931"/>
                <a:gd name="connsiteY152" fmla="*/ 750418 h 944270"/>
                <a:gd name="connsiteX153" fmla="*/ 1267359 w 1887931"/>
                <a:gd name="connsiteY153" fmla="*/ 783946 h 944270"/>
                <a:gd name="connsiteX154" fmla="*/ 1276503 w 1887931"/>
                <a:gd name="connsiteY154" fmla="*/ 811378 h 944270"/>
                <a:gd name="connsiteX155" fmla="*/ 1273455 w 1887931"/>
                <a:gd name="connsiteY155" fmla="*/ 828446 h 944270"/>
                <a:gd name="connsiteX156" fmla="*/ 1281379 w 1887931"/>
                <a:gd name="connsiteY156" fmla="*/ 873557 h 944270"/>
                <a:gd name="connsiteX157" fmla="*/ 1275283 w 1887931"/>
                <a:gd name="connsiteY157" fmla="*/ 900379 h 944270"/>
                <a:gd name="connsiteX158" fmla="*/ 1271626 w 1887931"/>
                <a:gd name="connsiteY158" fmla="*/ 915619 h 944270"/>
                <a:gd name="connsiteX159" fmla="*/ 1259434 w 1887931"/>
                <a:gd name="connsiteY159" fmla="*/ 939394 h 944270"/>
                <a:gd name="connsiteX160" fmla="*/ 1248461 w 1887931"/>
                <a:gd name="connsiteY160" fmla="*/ 944270 h 944270"/>
                <a:gd name="connsiteX161" fmla="*/ 1232611 w 1887931"/>
                <a:gd name="connsiteY161" fmla="*/ 939394 h 944270"/>
                <a:gd name="connsiteX162" fmla="*/ 1230173 w 1887931"/>
                <a:gd name="connsiteY162" fmla="*/ 922325 h 944270"/>
                <a:gd name="connsiteX163" fmla="*/ 1219200 w 1887931"/>
                <a:gd name="connsiteY163" fmla="*/ 913181 h 944270"/>
                <a:gd name="connsiteX164" fmla="*/ 1207008 w 1887931"/>
                <a:gd name="connsiteY164" fmla="*/ 879653 h 944270"/>
                <a:gd name="connsiteX165" fmla="*/ 1197255 w 1887931"/>
                <a:gd name="connsiteY165" fmla="*/ 849782 h 944270"/>
                <a:gd name="connsiteX166" fmla="*/ 1194816 w 1887931"/>
                <a:gd name="connsiteY166" fmla="*/ 834542 h 944270"/>
                <a:gd name="connsiteX167" fmla="*/ 1207008 w 1887931"/>
                <a:gd name="connsiteY167" fmla="*/ 808330 h 944270"/>
                <a:gd name="connsiteX168" fmla="*/ 1202131 w 1887931"/>
                <a:gd name="connsiteY168" fmla="*/ 786994 h 944270"/>
                <a:gd name="connsiteX169" fmla="*/ 1183234 w 1887931"/>
                <a:gd name="connsiteY169" fmla="*/ 754075 h 944270"/>
                <a:gd name="connsiteX170" fmla="*/ 1171651 w 1887931"/>
                <a:gd name="connsiteY170" fmla="*/ 747979 h 944270"/>
                <a:gd name="connsiteX171" fmla="*/ 1134466 w 1887931"/>
                <a:gd name="connsiteY171" fmla="*/ 766267 h 944270"/>
                <a:gd name="connsiteX172" fmla="*/ 1128979 w 1887931"/>
                <a:gd name="connsiteY172" fmla="*/ 763829 h 944270"/>
                <a:gd name="connsiteX173" fmla="*/ 1116787 w 1887931"/>
                <a:gd name="connsiteY173" fmla="*/ 745541 h 944270"/>
                <a:gd name="connsiteX174" fmla="*/ 1098499 w 1887931"/>
                <a:gd name="connsiteY174" fmla="*/ 735787 h 944270"/>
                <a:gd name="connsiteX175" fmla="*/ 1059485 w 1887931"/>
                <a:gd name="connsiteY175" fmla="*/ 741274 h 944270"/>
                <a:gd name="connsiteX176" fmla="*/ 1031443 w 1887931"/>
                <a:gd name="connsiteY176" fmla="*/ 736397 h 944270"/>
                <a:gd name="connsiteX177" fmla="*/ 1005230 w 1887931"/>
                <a:gd name="connsiteY177" fmla="*/ 739445 h 944270"/>
                <a:gd name="connsiteX178" fmla="*/ 989990 w 1887931"/>
                <a:gd name="connsiteY178" fmla="*/ 745541 h 944270"/>
                <a:gd name="connsiteX179" fmla="*/ 993648 w 1887931"/>
                <a:gd name="connsiteY179" fmla="*/ 755904 h 944270"/>
                <a:gd name="connsiteX180" fmla="*/ 989381 w 1887931"/>
                <a:gd name="connsiteY180" fmla="*/ 771754 h 944270"/>
                <a:gd name="connsiteX181" fmla="*/ 994258 w 1887931"/>
                <a:gd name="connsiteY181" fmla="*/ 779678 h 944270"/>
                <a:gd name="connsiteX182" fmla="*/ 986942 w 1887931"/>
                <a:gd name="connsiteY182" fmla="*/ 784555 h 944270"/>
                <a:gd name="connsiteX183" fmla="*/ 975970 w 1887931"/>
                <a:gd name="connsiteY183" fmla="*/ 779069 h 944270"/>
                <a:gd name="connsiteX184" fmla="*/ 961949 w 1887931"/>
                <a:gd name="connsiteY184" fmla="*/ 786384 h 944270"/>
                <a:gd name="connsiteX185" fmla="*/ 938174 w 1887931"/>
                <a:gd name="connsiteY185" fmla="*/ 785165 h 944270"/>
                <a:gd name="connsiteX186" fmla="*/ 918058 w 1887931"/>
                <a:gd name="connsiteY186" fmla="*/ 764438 h 944270"/>
                <a:gd name="connsiteX187" fmla="*/ 888187 w 1887931"/>
                <a:gd name="connsiteY187" fmla="*/ 769315 h 944270"/>
                <a:gd name="connsiteX188" fmla="*/ 866242 w 1887931"/>
                <a:gd name="connsiteY188" fmla="*/ 760171 h 944270"/>
                <a:gd name="connsiteX189" fmla="*/ 844906 w 1887931"/>
                <a:gd name="connsiteY189" fmla="*/ 763219 h 944270"/>
                <a:gd name="connsiteX190" fmla="*/ 814426 w 1887931"/>
                <a:gd name="connsiteY190" fmla="*/ 772363 h 944270"/>
                <a:gd name="connsiteX191" fmla="*/ 777240 w 1887931"/>
                <a:gd name="connsiteY191" fmla="*/ 801014 h 944270"/>
                <a:gd name="connsiteX192" fmla="*/ 740054 w 1887931"/>
                <a:gd name="connsiteY192" fmla="*/ 818083 h 944270"/>
                <a:gd name="connsiteX193" fmla="*/ 717499 w 1887931"/>
                <a:gd name="connsiteY193" fmla="*/ 836371 h 944270"/>
                <a:gd name="connsiteX194" fmla="*/ 705917 w 1887931"/>
                <a:gd name="connsiteY194" fmla="*/ 854050 h 944270"/>
                <a:gd name="connsiteX195" fmla="*/ 699821 w 1887931"/>
                <a:gd name="connsiteY195" fmla="*/ 881482 h 944270"/>
                <a:gd name="connsiteX196" fmla="*/ 697382 w 1887931"/>
                <a:gd name="connsiteY196" fmla="*/ 899770 h 944270"/>
                <a:gd name="connsiteX197" fmla="*/ 701040 w 1887931"/>
                <a:gd name="connsiteY197" fmla="*/ 913181 h 944270"/>
                <a:gd name="connsiteX198" fmla="*/ 687629 w 1887931"/>
                <a:gd name="connsiteY198" fmla="*/ 914400 h 944270"/>
                <a:gd name="connsiteX199" fmla="*/ 665683 w 1887931"/>
                <a:gd name="connsiteY199" fmla="*/ 905866 h 944270"/>
                <a:gd name="connsiteX200" fmla="*/ 641909 w 1887931"/>
                <a:gd name="connsiteY200" fmla="*/ 893674 h 944270"/>
                <a:gd name="connsiteX201" fmla="*/ 636422 w 1887931"/>
                <a:gd name="connsiteY201" fmla="*/ 875386 h 944270"/>
                <a:gd name="connsiteX202" fmla="*/ 635203 w 1887931"/>
                <a:gd name="connsiteY202" fmla="*/ 847954 h 944270"/>
                <a:gd name="connsiteX203" fmla="*/ 620573 w 1887931"/>
                <a:gd name="connsiteY203" fmla="*/ 826008 h 944270"/>
                <a:gd name="connsiteX204" fmla="*/ 615086 w 1887931"/>
                <a:gd name="connsiteY204" fmla="*/ 802843 h 944270"/>
                <a:gd name="connsiteX205" fmla="*/ 605333 w 1887931"/>
                <a:gd name="connsiteY205" fmla="*/ 776021 h 944270"/>
                <a:gd name="connsiteX206" fmla="*/ 585826 w 1887931"/>
                <a:gd name="connsiteY206" fmla="*/ 760171 h 944270"/>
                <a:gd name="connsiteX207" fmla="*/ 558394 w 1887931"/>
                <a:gd name="connsiteY207" fmla="*/ 761390 h 944270"/>
                <a:gd name="connsiteX208" fmla="*/ 529133 w 1887931"/>
                <a:gd name="connsiteY208" fmla="*/ 791870 h 944270"/>
                <a:gd name="connsiteX209" fmla="*/ 504749 w 1887931"/>
                <a:gd name="connsiteY209" fmla="*/ 780288 h 944270"/>
                <a:gd name="connsiteX210" fmla="*/ 490728 w 1887931"/>
                <a:gd name="connsiteY210" fmla="*/ 768706 h 944270"/>
                <a:gd name="connsiteX211" fmla="*/ 488290 w 1887931"/>
                <a:gd name="connsiteY211" fmla="*/ 746760 h 944270"/>
                <a:gd name="connsiteX212" fmla="*/ 483413 w 1887931"/>
                <a:gd name="connsiteY212" fmla="*/ 726643 h 944270"/>
                <a:gd name="connsiteX213" fmla="*/ 468782 w 1887931"/>
                <a:gd name="connsiteY213" fmla="*/ 709574 h 944270"/>
                <a:gd name="connsiteX214" fmla="*/ 455981 w 1887931"/>
                <a:gd name="connsiteY214" fmla="*/ 696773 h 944270"/>
                <a:gd name="connsiteX215" fmla="*/ 448056 w 1887931"/>
                <a:gd name="connsiteY215" fmla="*/ 682752 h 944270"/>
                <a:gd name="connsiteX216" fmla="*/ 390754 w 1887931"/>
                <a:gd name="connsiteY216" fmla="*/ 682752 h 944270"/>
                <a:gd name="connsiteX217" fmla="*/ 385877 w 1887931"/>
                <a:gd name="connsiteY217" fmla="*/ 699211 h 944270"/>
                <a:gd name="connsiteX218" fmla="*/ 359664 w 1887931"/>
                <a:gd name="connsiteY218" fmla="*/ 699211 h 944270"/>
                <a:gd name="connsiteX219" fmla="*/ 293827 w 1887931"/>
                <a:gd name="connsiteY219" fmla="*/ 699211 h 944270"/>
                <a:gd name="connsiteX220" fmla="*/ 227381 w 1887931"/>
                <a:gd name="connsiteY220" fmla="*/ 671779 h 944270"/>
                <a:gd name="connsiteX221" fmla="*/ 184709 w 1887931"/>
                <a:gd name="connsiteY221" fmla="*/ 652882 h 944270"/>
                <a:gd name="connsiteX222" fmla="*/ 190195 w 1887931"/>
                <a:gd name="connsiteY222" fmla="*/ 644957 h 944270"/>
                <a:gd name="connsiteX223" fmla="*/ 146914 w 1887931"/>
                <a:gd name="connsiteY223" fmla="*/ 649224 h 944270"/>
                <a:gd name="connsiteX224" fmla="*/ 108509 w 1887931"/>
                <a:gd name="connsiteY224" fmla="*/ 652272 h 944270"/>
                <a:gd name="connsiteX225" fmla="*/ 110338 w 1887931"/>
                <a:gd name="connsiteY225" fmla="*/ 632765 h 944270"/>
                <a:gd name="connsiteX226" fmla="*/ 97536 w 1887931"/>
                <a:gd name="connsiteY226" fmla="*/ 610210 h 944270"/>
                <a:gd name="connsiteX227" fmla="*/ 84125 w 1887931"/>
                <a:gd name="connsiteY227" fmla="*/ 605333 h 944270"/>
                <a:gd name="connsiteX228" fmla="*/ 84734 w 1887931"/>
                <a:gd name="connsiteY228" fmla="*/ 594360 h 944270"/>
                <a:gd name="connsiteX229" fmla="*/ 67056 w 1887931"/>
                <a:gd name="connsiteY229" fmla="*/ 591922 h 944270"/>
                <a:gd name="connsiteX230" fmla="*/ 59741 w 1887931"/>
                <a:gd name="connsiteY230" fmla="*/ 581558 h 944270"/>
                <a:gd name="connsiteX231" fmla="*/ 30480 w 1887931"/>
                <a:gd name="connsiteY231" fmla="*/ 577901 h 944270"/>
                <a:gd name="connsiteX232" fmla="*/ 24994 w 1887931"/>
                <a:gd name="connsiteY232" fmla="*/ 571195 h 944270"/>
                <a:gd name="connsiteX233" fmla="*/ 29870 w 1887931"/>
                <a:gd name="connsiteY233" fmla="*/ 549859 h 944270"/>
                <a:gd name="connsiteX234" fmla="*/ 14630 w 1887931"/>
                <a:gd name="connsiteY234" fmla="*/ 510845 h 944270"/>
                <a:gd name="connsiteX235" fmla="*/ 11582 w 1887931"/>
                <a:gd name="connsiteY235" fmla="*/ 456590 h 944270"/>
                <a:gd name="connsiteX236" fmla="*/ 17069 w 1887931"/>
                <a:gd name="connsiteY236" fmla="*/ 447446 h 944270"/>
                <a:gd name="connsiteX237" fmla="*/ 9144 w 1887931"/>
                <a:gd name="connsiteY237" fmla="*/ 434645 h 944270"/>
                <a:gd name="connsiteX238" fmla="*/ 0 w 1887931"/>
                <a:gd name="connsiteY238" fmla="*/ 401726 h 944270"/>
                <a:gd name="connsiteX239" fmla="*/ 10973 w 1887931"/>
                <a:gd name="connsiteY239" fmla="*/ 370027 h 944270"/>
                <a:gd name="connsiteX240" fmla="*/ 5486 w 1887931"/>
                <a:gd name="connsiteY240" fmla="*/ 348691 h 944270"/>
                <a:gd name="connsiteX241" fmla="*/ 29261 w 1887931"/>
                <a:gd name="connsiteY241" fmla="*/ 316382 h 944270"/>
                <a:gd name="connsiteX242" fmla="*/ 46330 w 1887931"/>
                <a:gd name="connsiteY242" fmla="*/ 283464 h 944270"/>
                <a:gd name="connsiteX243" fmla="*/ 53035 w 1887931"/>
                <a:gd name="connsiteY243" fmla="*/ 253594 h 944270"/>
                <a:gd name="connsiteX244" fmla="*/ 86563 w 1887931"/>
                <a:gd name="connsiteY244" fmla="*/ 217018 h 944270"/>
                <a:gd name="connsiteX245" fmla="*/ 110947 w 1887931"/>
                <a:gd name="connsiteY245" fmla="*/ 182270 h 944270"/>
                <a:gd name="connsiteX246" fmla="*/ 135331 w 1887931"/>
                <a:gd name="connsiteY246" fmla="*/ 147523 h 944270"/>
                <a:gd name="connsiteX247" fmla="*/ 161544 w 1887931"/>
                <a:gd name="connsiteY247" fmla="*/ 95707 h 944270"/>
                <a:gd name="connsiteX248" fmla="*/ 172517 w 1887931"/>
                <a:gd name="connsiteY248" fmla="*/ 63398 h 944270"/>
                <a:gd name="connsiteX249" fmla="*/ 174955 w 1887931"/>
                <a:gd name="connsiteY249" fmla="*/ 45720 h 944270"/>
                <a:gd name="connsiteX250" fmla="*/ 183490 w 1887931"/>
                <a:gd name="connsiteY250" fmla="*/ 37795 h 944270"/>
                <a:gd name="connsiteX251" fmla="*/ 218846 w 1887931"/>
                <a:gd name="connsiteY251" fmla="*/ 51206 h 944270"/>
                <a:gd name="connsiteX252" fmla="*/ 212750 w 1887931"/>
                <a:gd name="connsiteY252" fmla="*/ 87173 h 944270"/>
                <a:gd name="connsiteX253" fmla="*/ 226162 w 1887931"/>
                <a:gd name="connsiteY253" fmla="*/ 76810 h 944270"/>
                <a:gd name="connsiteX254" fmla="*/ 241402 w 1887931"/>
                <a:gd name="connsiteY254" fmla="*/ 45720 h 944270"/>
                <a:gd name="connsiteX255" fmla="*/ 251155 w 1887931"/>
                <a:gd name="connsiteY255" fmla="*/ 14630 h 944270"/>
                <a:gd name="connsiteX256" fmla="*/ 337109 w 1887931"/>
                <a:gd name="connsiteY256" fmla="*/ 14630 h 944270"/>
                <a:gd name="connsiteX257" fmla="*/ 426720 w 1887931"/>
                <a:gd name="connsiteY257" fmla="*/ 14630 h 944270"/>
                <a:gd name="connsiteX258" fmla="*/ 455981 w 1887931"/>
                <a:gd name="connsiteY258" fmla="*/ 14630 h 944270"/>
                <a:gd name="connsiteX259" fmla="*/ 548030 w 1887931"/>
                <a:gd name="connsiteY259" fmla="*/ 14630 h 944270"/>
                <a:gd name="connsiteX260" fmla="*/ 637642 w 1887931"/>
                <a:gd name="connsiteY260" fmla="*/ 14630 h 944270"/>
                <a:gd name="connsiteX261" fmla="*/ 727862 w 1887931"/>
                <a:gd name="connsiteY261" fmla="*/ 14630 h 944270"/>
                <a:gd name="connsiteX262" fmla="*/ 818693 w 1887931"/>
                <a:gd name="connsiteY262" fmla="*/ 14630 h 944270"/>
                <a:gd name="connsiteX263" fmla="*/ 921106 w 1887931"/>
                <a:gd name="connsiteY263" fmla="*/ 14630 h 944270"/>
                <a:gd name="connsiteX264" fmla="*/ 1024738 w 1887931"/>
                <a:gd name="connsiteY264" fmla="*/ 14630 h 944270"/>
                <a:gd name="connsiteX265" fmla="*/ 1086917 w 1887931"/>
                <a:gd name="connsiteY265" fmla="*/ 14630 h 944270"/>
                <a:gd name="connsiteX266" fmla="*/ 1094842 w 1887931"/>
                <a:gd name="connsiteY266" fmla="*/ 0 h 944270"/>
                <a:gd name="connsiteX267" fmla="*/ 1105205 w 1887931"/>
                <a:gd name="connsiteY267" fmla="*/ 0 h 944270"/>
                <a:gd name="connsiteX268" fmla="*/ 1099719 w 1887931"/>
                <a:gd name="connsiteY268" fmla="*/ 20726 h 944270"/>
                <a:gd name="connsiteX269" fmla="*/ 1105815 w 1887931"/>
                <a:gd name="connsiteY269" fmla="*/ 26822 h 944270"/>
                <a:gd name="connsiteX270" fmla="*/ 1125931 w 1887931"/>
                <a:gd name="connsiteY270" fmla="*/ 29261 h 944270"/>
                <a:gd name="connsiteX271" fmla="*/ 1153973 w 1887931"/>
                <a:gd name="connsiteY271" fmla="*/ 35357 h 944270"/>
                <a:gd name="connsiteX272" fmla="*/ 1177747 w 1887931"/>
                <a:gd name="connsiteY272" fmla="*/ 46939 h 944270"/>
                <a:gd name="connsiteX273" fmla="*/ 1204570 w 1887931"/>
                <a:gd name="connsiteY273" fmla="*/ 42062 h 944270"/>
                <a:gd name="connsiteX274" fmla="*/ 1237488 w 1887931"/>
                <a:gd name="connsiteY274" fmla="*/ 52426 h 9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887931" h="944270">
                  <a:moveTo>
                    <a:pt x="1237488" y="52426"/>
                  </a:moveTo>
                  <a:lnTo>
                    <a:pt x="1200303" y="64618"/>
                  </a:lnTo>
                  <a:lnTo>
                    <a:pt x="1171651" y="79858"/>
                  </a:lnTo>
                  <a:lnTo>
                    <a:pt x="1143610" y="96317"/>
                  </a:lnTo>
                  <a:lnTo>
                    <a:pt x="1140562" y="101803"/>
                  </a:lnTo>
                  <a:lnTo>
                    <a:pt x="1175309" y="93878"/>
                  </a:lnTo>
                  <a:lnTo>
                    <a:pt x="1188111" y="106680"/>
                  </a:lnTo>
                  <a:lnTo>
                    <a:pt x="1216152" y="97536"/>
                  </a:lnTo>
                  <a:lnTo>
                    <a:pt x="1246023" y="84734"/>
                  </a:lnTo>
                  <a:lnTo>
                    <a:pt x="1278941" y="71933"/>
                  </a:lnTo>
                  <a:lnTo>
                    <a:pt x="1260043" y="92050"/>
                  </a:lnTo>
                  <a:lnTo>
                    <a:pt x="1275283" y="96926"/>
                  </a:lnTo>
                  <a:lnTo>
                    <a:pt x="1290523" y="111557"/>
                  </a:lnTo>
                  <a:lnTo>
                    <a:pt x="1321613" y="103022"/>
                  </a:lnTo>
                  <a:lnTo>
                    <a:pt x="1352703" y="99974"/>
                  </a:lnTo>
                  <a:lnTo>
                    <a:pt x="1354531" y="110947"/>
                  </a:lnTo>
                  <a:lnTo>
                    <a:pt x="1363675" y="112166"/>
                  </a:lnTo>
                  <a:lnTo>
                    <a:pt x="1370991" y="113386"/>
                  </a:lnTo>
                  <a:lnTo>
                    <a:pt x="1380135" y="128626"/>
                  </a:lnTo>
                  <a:lnTo>
                    <a:pt x="1351483" y="132283"/>
                  </a:lnTo>
                  <a:lnTo>
                    <a:pt x="1350874" y="132283"/>
                  </a:lnTo>
                  <a:lnTo>
                    <a:pt x="1328319" y="128016"/>
                  </a:lnTo>
                  <a:lnTo>
                    <a:pt x="1300887" y="135331"/>
                  </a:lnTo>
                  <a:lnTo>
                    <a:pt x="1278331" y="138989"/>
                  </a:lnTo>
                  <a:lnTo>
                    <a:pt x="1249680" y="163982"/>
                  </a:lnTo>
                  <a:lnTo>
                    <a:pt x="1231392" y="178003"/>
                  </a:lnTo>
                  <a:lnTo>
                    <a:pt x="1233831" y="182270"/>
                  </a:lnTo>
                  <a:lnTo>
                    <a:pt x="1267359" y="157277"/>
                  </a:lnTo>
                  <a:lnTo>
                    <a:pt x="1271626" y="157277"/>
                  </a:lnTo>
                  <a:lnTo>
                    <a:pt x="1242975" y="187147"/>
                  </a:lnTo>
                  <a:lnTo>
                    <a:pt x="1225296" y="213970"/>
                  </a:lnTo>
                  <a:lnTo>
                    <a:pt x="1210056" y="235915"/>
                  </a:lnTo>
                  <a:lnTo>
                    <a:pt x="1206399" y="254813"/>
                  </a:lnTo>
                  <a:lnTo>
                    <a:pt x="1201522" y="263957"/>
                  </a:lnTo>
                  <a:lnTo>
                    <a:pt x="1197864" y="274320"/>
                  </a:lnTo>
                  <a:lnTo>
                    <a:pt x="1198474" y="294437"/>
                  </a:lnTo>
                  <a:lnTo>
                    <a:pt x="1200303" y="297485"/>
                  </a:lnTo>
                  <a:lnTo>
                    <a:pt x="1211275" y="296875"/>
                  </a:lnTo>
                  <a:lnTo>
                    <a:pt x="1221029" y="292608"/>
                  </a:lnTo>
                  <a:lnTo>
                    <a:pt x="1229563" y="287731"/>
                  </a:lnTo>
                  <a:lnTo>
                    <a:pt x="1249680" y="268834"/>
                  </a:lnTo>
                  <a:lnTo>
                    <a:pt x="1260653" y="243230"/>
                  </a:lnTo>
                  <a:lnTo>
                    <a:pt x="1260043" y="219456"/>
                  </a:lnTo>
                  <a:lnTo>
                    <a:pt x="1268578" y="202997"/>
                  </a:lnTo>
                  <a:lnTo>
                    <a:pt x="1284427" y="184099"/>
                  </a:lnTo>
                  <a:lnTo>
                    <a:pt x="1297229" y="170688"/>
                  </a:lnTo>
                  <a:lnTo>
                    <a:pt x="1313688" y="161544"/>
                  </a:lnTo>
                  <a:lnTo>
                    <a:pt x="1311250" y="174346"/>
                  </a:lnTo>
                  <a:lnTo>
                    <a:pt x="1324661" y="155448"/>
                  </a:lnTo>
                  <a:lnTo>
                    <a:pt x="1332586" y="151790"/>
                  </a:lnTo>
                  <a:lnTo>
                    <a:pt x="1342949" y="137160"/>
                  </a:lnTo>
                  <a:lnTo>
                    <a:pt x="1366114" y="145085"/>
                  </a:lnTo>
                  <a:lnTo>
                    <a:pt x="1383183" y="159715"/>
                  </a:lnTo>
                  <a:lnTo>
                    <a:pt x="1378306" y="177394"/>
                  </a:lnTo>
                  <a:lnTo>
                    <a:pt x="1368552" y="195072"/>
                  </a:lnTo>
                  <a:lnTo>
                    <a:pt x="1345387" y="210312"/>
                  </a:lnTo>
                  <a:lnTo>
                    <a:pt x="1342949" y="220066"/>
                  </a:lnTo>
                  <a:lnTo>
                    <a:pt x="1349045" y="220066"/>
                  </a:lnTo>
                  <a:lnTo>
                    <a:pt x="1375258" y="203606"/>
                  </a:lnTo>
                  <a:lnTo>
                    <a:pt x="1385011" y="207264"/>
                  </a:lnTo>
                  <a:lnTo>
                    <a:pt x="1381963" y="229819"/>
                  </a:lnTo>
                  <a:lnTo>
                    <a:pt x="1377696" y="245669"/>
                  </a:lnTo>
                  <a:lnTo>
                    <a:pt x="1355141" y="267005"/>
                  </a:lnTo>
                  <a:lnTo>
                    <a:pt x="1342949" y="280416"/>
                  </a:lnTo>
                  <a:lnTo>
                    <a:pt x="1326490" y="295046"/>
                  </a:lnTo>
                  <a:lnTo>
                    <a:pt x="1342949" y="302971"/>
                  </a:lnTo>
                  <a:lnTo>
                    <a:pt x="1358189" y="305410"/>
                  </a:lnTo>
                  <a:lnTo>
                    <a:pt x="1382573" y="299923"/>
                  </a:lnTo>
                  <a:lnTo>
                    <a:pt x="1405128" y="289560"/>
                  </a:lnTo>
                  <a:lnTo>
                    <a:pt x="1423416" y="284074"/>
                  </a:lnTo>
                  <a:lnTo>
                    <a:pt x="1451458" y="273101"/>
                  </a:lnTo>
                  <a:lnTo>
                    <a:pt x="1486815" y="249936"/>
                  </a:lnTo>
                  <a:lnTo>
                    <a:pt x="1487424" y="246278"/>
                  </a:lnTo>
                  <a:lnTo>
                    <a:pt x="1489253" y="234696"/>
                  </a:lnTo>
                  <a:lnTo>
                    <a:pt x="1505712" y="229819"/>
                  </a:lnTo>
                  <a:lnTo>
                    <a:pt x="1529487" y="231648"/>
                  </a:lnTo>
                  <a:lnTo>
                    <a:pt x="1553871" y="234696"/>
                  </a:lnTo>
                  <a:lnTo>
                    <a:pt x="1581912" y="221894"/>
                  </a:lnTo>
                  <a:lnTo>
                    <a:pt x="1585570" y="206654"/>
                  </a:lnTo>
                  <a:lnTo>
                    <a:pt x="1584351" y="201168"/>
                  </a:lnTo>
                  <a:lnTo>
                    <a:pt x="1625803" y="174346"/>
                  </a:lnTo>
                  <a:lnTo>
                    <a:pt x="1642263" y="167640"/>
                  </a:lnTo>
                  <a:lnTo>
                    <a:pt x="1689811" y="167030"/>
                  </a:lnTo>
                  <a:lnTo>
                    <a:pt x="1746504" y="167030"/>
                  </a:lnTo>
                  <a:lnTo>
                    <a:pt x="1753210" y="157886"/>
                  </a:lnTo>
                  <a:lnTo>
                    <a:pt x="1763573" y="156058"/>
                  </a:lnTo>
                  <a:lnTo>
                    <a:pt x="1778813" y="149962"/>
                  </a:lnTo>
                  <a:lnTo>
                    <a:pt x="1795882" y="132283"/>
                  </a:lnTo>
                  <a:lnTo>
                    <a:pt x="1815389" y="102413"/>
                  </a:lnTo>
                  <a:lnTo>
                    <a:pt x="1848917" y="73762"/>
                  </a:lnTo>
                  <a:lnTo>
                    <a:pt x="1855623" y="83515"/>
                  </a:lnTo>
                  <a:lnTo>
                    <a:pt x="1878178" y="77419"/>
                  </a:lnTo>
                  <a:lnTo>
                    <a:pt x="1887931" y="88392"/>
                  </a:lnTo>
                  <a:lnTo>
                    <a:pt x="1870253" y="140208"/>
                  </a:lnTo>
                  <a:lnTo>
                    <a:pt x="1883664" y="162154"/>
                  </a:lnTo>
                  <a:lnTo>
                    <a:pt x="1884883" y="174955"/>
                  </a:lnTo>
                  <a:lnTo>
                    <a:pt x="1845869" y="193243"/>
                  </a:lnTo>
                  <a:lnTo>
                    <a:pt x="1809293" y="206654"/>
                  </a:lnTo>
                  <a:lnTo>
                    <a:pt x="1772717" y="218237"/>
                  </a:lnTo>
                  <a:lnTo>
                    <a:pt x="1748333" y="241402"/>
                  </a:lnTo>
                  <a:lnTo>
                    <a:pt x="1740408" y="249936"/>
                  </a:lnTo>
                  <a:lnTo>
                    <a:pt x="1733093" y="270662"/>
                  </a:lnTo>
                  <a:lnTo>
                    <a:pt x="1737360" y="290779"/>
                  </a:lnTo>
                  <a:lnTo>
                    <a:pt x="1750162" y="291998"/>
                  </a:lnTo>
                  <a:lnTo>
                    <a:pt x="1751381" y="277978"/>
                  </a:lnTo>
                  <a:lnTo>
                    <a:pt x="1758087" y="286512"/>
                  </a:lnTo>
                  <a:lnTo>
                    <a:pt x="1751991" y="297485"/>
                  </a:lnTo>
                  <a:lnTo>
                    <a:pt x="1728826" y="303581"/>
                  </a:lnTo>
                  <a:lnTo>
                    <a:pt x="1713586" y="302971"/>
                  </a:lnTo>
                  <a:lnTo>
                    <a:pt x="1687983" y="309677"/>
                  </a:lnTo>
                  <a:lnTo>
                    <a:pt x="1673962" y="311506"/>
                  </a:lnTo>
                  <a:lnTo>
                    <a:pt x="1655064" y="313334"/>
                  </a:lnTo>
                  <a:lnTo>
                    <a:pt x="1624584" y="324917"/>
                  </a:lnTo>
                  <a:lnTo>
                    <a:pt x="1673962" y="317602"/>
                  </a:lnTo>
                  <a:lnTo>
                    <a:pt x="1680667" y="324917"/>
                  </a:lnTo>
                  <a:lnTo>
                    <a:pt x="1632509" y="336499"/>
                  </a:lnTo>
                  <a:lnTo>
                    <a:pt x="1612392" y="336499"/>
                  </a:lnTo>
                  <a:lnTo>
                    <a:pt x="1614831" y="331622"/>
                  </a:lnTo>
                  <a:lnTo>
                    <a:pt x="1602029" y="342595"/>
                  </a:lnTo>
                  <a:lnTo>
                    <a:pt x="1610563" y="344424"/>
                  </a:lnTo>
                  <a:lnTo>
                    <a:pt x="1595323" y="372466"/>
                  </a:lnTo>
                  <a:lnTo>
                    <a:pt x="1563015" y="402336"/>
                  </a:lnTo>
                  <a:lnTo>
                    <a:pt x="1563624" y="391973"/>
                  </a:lnTo>
                  <a:lnTo>
                    <a:pt x="1556919" y="390144"/>
                  </a:lnTo>
                  <a:lnTo>
                    <a:pt x="1549603" y="380390"/>
                  </a:lnTo>
                  <a:lnTo>
                    <a:pt x="1549603" y="401726"/>
                  </a:lnTo>
                  <a:lnTo>
                    <a:pt x="1555699" y="408432"/>
                  </a:lnTo>
                  <a:lnTo>
                    <a:pt x="1552042" y="423062"/>
                  </a:lnTo>
                  <a:lnTo>
                    <a:pt x="1537411" y="438302"/>
                  </a:lnTo>
                  <a:lnTo>
                    <a:pt x="1509979" y="469392"/>
                  </a:lnTo>
                  <a:lnTo>
                    <a:pt x="1507541" y="468173"/>
                  </a:lnTo>
                  <a:lnTo>
                    <a:pt x="1525219" y="441350"/>
                  </a:lnTo>
                  <a:lnTo>
                    <a:pt x="1513027" y="426720"/>
                  </a:lnTo>
                  <a:lnTo>
                    <a:pt x="1519123" y="393802"/>
                  </a:lnTo>
                  <a:lnTo>
                    <a:pt x="1507541" y="410870"/>
                  </a:lnTo>
                  <a:lnTo>
                    <a:pt x="1507541" y="435864"/>
                  </a:lnTo>
                  <a:lnTo>
                    <a:pt x="1488034" y="429768"/>
                  </a:lnTo>
                  <a:lnTo>
                    <a:pt x="1506322" y="441960"/>
                  </a:lnTo>
                  <a:lnTo>
                    <a:pt x="1497178" y="479146"/>
                  </a:lnTo>
                  <a:lnTo>
                    <a:pt x="1505712" y="482194"/>
                  </a:lnTo>
                  <a:lnTo>
                    <a:pt x="1505712" y="495605"/>
                  </a:lnTo>
                  <a:lnTo>
                    <a:pt x="1499616" y="534619"/>
                  </a:lnTo>
                  <a:lnTo>
                    <a:pt x="1471575" y="563270"/>
                  </a:lnTo>
                  <a:lnTo>
                    <a:pt x="1434389" y="574853"/>
                  </a:lnTo>
                  <a:lnTo>
                    <a:pt x="1407567" y="598018"/>
                  </a:lnTo>
                  <a:lnTo>
                    <a:pt x="1390498" y="600456"/>
                  </a:lnTo>
                  <a:lnTo>
                    <a:pt x="1369771" y="615086"/>
                  </a:lnTo>
                  <a:lnTo>
                    <a:pt x="1361847" y="627888"/>
                  </a:lnTo>
                  <a:lnTo>
                    <a:pt x="1319784" y="653491"/>
                  </a:lnTo>
                  <a:lnTo>
                    <a:pt x="1296619" y="672389"/>
                  </a:lnTo>
                  <a:lnTo>
                    <a:pt x="1275283" y="695554"/>
                  </a:lnTo>
                  <a:lnTo>
                    <a:pt x="1263701" y="722986"/>
                  </a:lnTo>
                  <a:lnTo>
                    <a:pt x="1263701" y="750418"/>
                  </a:lnTo>
                  <a:lnTo>
                    <a:pt x="1267359" y="783946"/>
                  </a:lnTo>
                  <a:lnTo>
                    <a:pt x="1276503" y="811378"/>
                  </a:lnTo>
                  <a:lnTo>
                    <a:pt x="1273455" y="828446"/>
                  </a:lnTo>
                  <a:lnTo>
                    <a:pt x="1281379" y="873557"/>
                  </a:lnTo>
                  <a:lnTo>
                    <a:pt x="1275283" y="900379"/>
                  </a:lnTo>
                  <a:lnTo>
                    <a:pt x="1271626" y="915619"/>
                  </a:lnTo>
                  <a:lnTo>
                    <a:pt x="1259434" y="939394"/>
                  </a:lnTo>
                  <a:lnTo>
                    <a:pt x="1248461" y="944270"/>
                  </a:lnTo>
                  <a:lnTo>
                    <a:pt x="1232611" y="939394"/>
                  </a:lnTo>
                  <a:lnTo>
                    <a:pt x="1230173" y="922325"/>
                  </a:lnTo>
                  <a:lnTo>
                    <a:pt x="1219200" y="913181"/>
                  </a:lnTo>
                  <a:lnTo>
                    <a:pt x="1207008" y="879653"/>
                  </a:lnTo>
                  <a:lnTo>
                    <a:pt x="1197255" y="849782"/>
                  </a:lnTo>
                  <a:lnTo>
                    <a:pt x="1194816" y="834542"/>
                  </a:lnTo>
                  <a:lnTo>
                    <a:pt x="1207008" y="808330"/>
                  </a:lnTo>
                  <a:lnTo>
                    <a:pt x="1202131" y="786994"/>
                  </a:lnTo>
                  <a:lnTo>
                    <a:pt x="1183234" y="754075"/>
                  </a:lnTo>
                  <a:lnTo>
                    <a:pt x="1171651" y="747979"/>
                  </a:lnTo>
                  <a:lnTo>
                    <a:pt x="1134466" y="766267"/>
                  </a:lnTo>
                  <a:lnTo>
                    <a:pt x="1128979" y="763829"/>
                  </a:lnTo>
                  <a:lnTo>
                    <a:pt x="1116787" y="745541"/>
                  </a:lnTo>
                  <a:lnTo>
                    <a:pt x="1098499" y="735787"/>
                  </a:lnTo>
                  <a:lnTo>
                    <a:pt x="1059485" y="741274"/>
                  </a:lnTo>
                  <a:lnTo>
                    <a:pt x="1031443" y="736397"/>
                  </a:lnTo>
                  <a:lnTo>
                    <a:pt x="1005230" y="739445"/>
                  </a:lnTo>
                  <a:lnTo>
                    <a:pt x="989990" y="745541"/>
                  </a:lnTo>
                  <a:lnTo>
                    <a:pt x="993648" y="755904"/>
                  </a:lnTo>
                  <a:lnTo>
                    <a:pt x="989381" y="771754"/>
                  </a:lnTo>
                  <a:lnTo>
                    <a:pt x="994258" y="779678"/>
                  </a:lnTo>
                  <a:lnTo>
                    <a:pt x="986942" y="784555"/>
                  </a:lnTo>
                  <a:lnTo>
                    <a:pt x="975970" y="779069"/>
                  </a:lnTo>
                  <a:lnTo>
                    <a:pt x="961949" y="786384"/>
                  </a:lnTo>
                  <a:lnTo>
                    <a:pt x="938174" y="785165"/>
                  </a:lnTo>
                  <a:lnTo>
                    <a:pt x="918058" y="764438"/>
                  </a:lnTo>
                  <a:lnTo>
                    <a:pt x="888187" y="769315"/>
                  </a:lnTo>
                  <a:lnTo>
                    <a:pt x="866242" y="760171"/>
                  </a:lnTo>
                  <a:lnTo>
                    <a:pt x="844906" y="763219"/>
                  </a:lnTo>
                  <a:lnTo>
                    <a:pt x="814426" y="772363"/>
                  </a:lnTo>
                  <a:lnTo>
                    <a:pt x="777240" y="801014"/>
                  </a:lnTo>
                  <a:lnTo>
                    <a:pt x="740054" y="818083"/>
                  </a:lnTo>
                  <a:lnTo>
                    <a:pt x="717499" y="836371"/>
                  </a:lnTo>
                  <a:lnTo>
                    <a:pt x="705917" y="854050"/>
                  </a:lnTo>
                  <a:lnTo>
                    <a:pt x="699821" y="881482"/>
                  </a:lnTo>
                  <a:lnTo>
                    <a:pt x="697382" y="899770"/>
                  </a:lnTo>
                  <a:lnTo>
                    <a:pt x="701040" y="913181"/>
                  </a:lnTo>
                  <a:lnTo>
                    <a:pt x="687629" y="914400"/>
                  </a:lnTo>
                  <a:lnTo>
                    <a:pt x="665683" y="905866"/>
                  </a:lnTo>
                  <a:lnTo>
                    <a:pt x="641909" y="893674"/>
                  </a:lnTo>
                  <a:lnTo>
                    <a:pt x="636422" y="875386"/>
                  </a:lnTo>
                  <a:lnTo>
                    <a:pt x="635203" y="847954"/>
                  </a:lnTo>
                  <a:lnTo>
                    <a:pt x="620573" y="826008"/>
                  </a:lnTo>
                  <a:lnTo>
                    <a:pt x="615086" y="802843"/>
                  </a:lnTo>
                  <a:lnTo>
                    <a:pt x="605333" y="776021"/>
                  </a:lnTo>
                  <a:lnTo>
                    <a:pt x="585826" y="760171"/>
                  </a:lnTo>
                  <a:lnTo>
                    <a:pt x="558394" y="761390"/>
                  </a:lnTo>
                  <a:lnTo>
                    <a:pt x="529133" y="791870"/>
                  </a:lnTo>
                  <a:lnTo>
                    <a:pt x="504749" y="780288"/>
                  </a:lnTo>
                  <a:lnTo>
                    <a:pt x="490728" y="768706"/>
                  </a:lnTo>
                  <a:lnTo>
                    <a:pt x="488290" y="746760"/>
                  </a:lnTo>
                  <a:lnTo>
                    <a:pt x="483413" y="726643"/>
                  </a:lnTo>
                  <a:lnTo>
                    <a:pt x="468782" y="709574"/>
                  </a:lnTo>
                  <a:lnTo>
                    <a:pt x="455981" y="696773"/>
                  </a:lnTo>
                  <a:lnTo>
                    <a:pt x="448056" y="682752"/>
                  </a:lnTo>
                  <a:lnTo>
                    <a:pt x="390754" y="682752"/>
                  </a:lnTo>
                  <a:lnTo>
                    <a:pt x="385877" y="699211"/>
                  </a:lnTo>
                  <a:lnTo>
                    <a:pt x="359664" y="699211"/>
                  </a:lnTo>
                  <a:lnTo>
                    <a:pt x="293827" y="699211"/>
                  </a:lnTo>
                  <a:lnTo>
                    <a:pt x="227381" y="671779"/>
                  </a:lnTo>
                  <a:lnTo>
                    <a:pt x="184709" y="652882"/>
                  </a:lnTo>
                  <a:lnTo>
                    <a:pt x="190195" y="644957"/>
                  </a:lnTo>
                  <a:lnTo>
                    <a:pt x="146914" y="649224"/>
                  </a:lnTo>
                  <a:lnTo>
                    <a:pt x="108509" y="652272"/>
                  </a:lnTo>
                  <a:lnTo>
                    <a:pt x="110338" y="632765"/>
                  </a:lnTo>
                  <a:lnTo>
                    <a:pt x="97536" y="610210"/>
                  </a:lnTo>
                  <a:lnTo>
                    <a:pt x="84125" y="605333"/>
                  </a:lnTo>
                  <a:lnTo>
                    <a:pt x="84734" y="594360"/>
                  </a:lnTo>
                  <a:lnTo>
                    <a:pt x="67056" y="591922"/>
                  </a:lnTo>
                  <a:lnTo>
                    <a:pt x="59741" y="581558"/>
                  </a:lnTo>
                  <a:lnTo>
                    <a:pt x="30480" y="577901"/>
                  </a:lnTo>
                  <a:lnTo>
                    <a:pt x="24994" y="571195"/>
                  </a:lnTo>
                  <a:lnTo>
                    <a:pt x="29870" y="549859"/>
                  </a:lnTo>
                  <a:lnTo>
                    <a:pt x="14630" y="510845"/>
                  </a:lnTo>
                  <a:lnTo>
                    <a:pt x="11582" y="456590"/>
                  </a:lnTo>
                  <a:lnTo>
                    <a:pt x="17069" y="447446"/>
                  </a:lnTo>
                  <a:lnTo>
                    <a:pt x="9144" y="434645"/>
                  </a:lnTo>
                  <a:lnTo>
                    <a:pt x="0" y="401726"/>
                  </a:lnTo>
                  <a:lnTo>
                    <a:pt x="10973" y="370027"/>
                  </a:lnTo>
                  <a:lnTo>
                    <a:pt x="5486" y="348691"/>
                  </a:lnTo>
                  <a:lnTo>
                    <a:pt x="29261" y="316382"/>
                  </a:lnTo>
                  <a:lnTo>
                    <a:pt x="46330" y="283464"/>
                  </a:lnTo>
                  <a:lnTo>
                    <a:pt x="53035" y="253594"/>
                  </a:lnTo>
                  <a:lnTo>
                    <a:pt x="86563" y="217018"/>
                  </a:lnTo>
                  <a:lnTo>
                    <a:pt x="110947" y="182270"/>
                  </a:lnTo>
                  <a:lnTo>
                    <a:pt x="135331" y="147523"/>
                  </a:lnTo>
                  <a:lnTo>
                    <a:pt x="161544" y="95707"/>
                  </a:lnTo>
                  <a:lnTo>
                    <a:pt x="172517" y="63398"/>
                  </a:lnTo>
                  <a:lnTo>
                    <a:pt x="174955" y="45720"/>
                  </a:lnTo>
                  <a:lnTo>
                    <a:pt x="183490" y="37795"/>
                  </a:lnTo>
                  <a:lnTo>
                    <a:pt x="218846" y="51206"/>
                  </a:lnTo>
                  <a:lnTo>
                    <a:pt x="212750" y="87173"/>
                  </a:lnTo>
                  <a:lnTo>
                    <a:pt x="226162" y="76810"/>
                  </a:lnTo>
                  <a:lnTo>
                    <a:pt x="241402" y="45720"/>
                  </a:lnTo>
                  <a:lnTo>
                    <a:pt x="251155" y="14630"/>
                  </a:lnTo>
                  <a:lnTo>
                    <a:pt x="337109" y="14630"/>
                  </a:lnTo>
                  <a:lnTo>
                    <a:pt x="426720" y="14630"/>
                  </a:lnTo>
                  <a:lnTo>
                    <a:pt x="455981" y="14630"/>
                  </a:lnTo>
                  <a:lnTo>
                    <a:pt x="548030" y="14630"/>
                  </a:lnTo>
                  <a:lnTo>
                    <a:pt x="637642" y="14630"/>
                  </a:lnTo>
                  <a:lnTo>
                    <a:pt x="727862" y="14630"/>
                  </a:lnTo>
                  <a:lnTo>
                    <a:pt x="818693" y="14630"/>
                  </a:lnTo>
                  <a:lnTo>
                    <a:pt x="921106" y="14630"/>
                  </a:lnTo>
                  <a:lnTo>
                    <a:pt x="1024738" y="14630"/>
                  </a:lnTo>
                  <a:lnTo>
                    <a:pt x="1086917" y="14630"/>
                  </a:lnTo>
                  <a:lnTo>
                    <a:pt x="1094842" y="0"/>
                  </a:lnTo>
                  <a:lnTo>
                    <a:pt x="1105205" y="0"/>
                  </a:lnTo>
                  <a:lnTo>
                    <a:pt x="1099719" y="20726"/>
                  </a:lnTo>
                  <a:lnTo>
                    <a:pt x="1105815" y="26822"/>
                  </a:lnTo>
                  <a:lnTo>
                    <a:pt x="1125931" y="29261"/>
                  </a:lnTo>
                  <a:lnTo>
                    <a:pt x="1153973" y="35357"/>
                  </a:lnTo>
                  <a:lnTo>
                    <a:pt x="1177747" y="46939"/>
                  </a:lnTo>
                  <a:lnTo>
                    <a:pt x="1204570" y="42062"/>
                  </a:lnTo>
                  <a:lnTo>
                    <a:pt x="1237488" y="5242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0" name="Forme libre : forme 254">
              <a:extLst>
                <a:ext uri="{FF2B5EF4-FFF2-40B4-BE49-F238E27FC236}">
                  <a16:creationId xmlns:a16="http://schemas.microsoft.com/office/drawing/2014/main" id="{CAAF7A0E-E348-C459-08C4-3B09A736EC98}"/>
                </a:ext>
              </a:extLst>
            </p:cNvPr>
            <p:cNvSpPr/>
            <p:nvPr/>
          </p:nvSpPr>
          <p:spPr>
            <a:xfrm>
              <a:off x="1628851" y="2172004"/>
              <a:ext cx="90220" cy="45110"/>
            </a:xfrm>
            <a:custGeom>
              <a:avLst/>
              <a:gdLst>
                <a:gd name="connsiteX0" fmla="*/ 47549 w 90220"/>
                <a:gd name="connsiteY0" fmla="*/ 31090 h 45110"/>
                <a:gd name="connsiteX1" fmla="*/ 4877 w 90220"/>
                <a:gd name="connsiteY1" fmla="*/ 45110 h 45110"/>
                <a:gd name="connsiteX2" fmla="*/ 0 w 90220"/>
                <a:gd name="connsiteY2" fmla="*/ 35357 h 45110"/>
                <a:gd name="connsiteX3" fmla="*/ 14021 w 90220"/>
                <a:gd name="connsiteY3" fmla="*/ 18288 h 45110"/>
                <a:gd name="connsiteX4" fmla="*/ 53035 w 90220"/>
                <a:gd name="connsiteY4" fmla="*/ 5486 h 45110"/>
                <a:gd name="connsiteX5" fmla="*/ 74371 w 90220"/>
                <a:gd name="connsiteY5" fmla="*/ 0 h 45110"/>
                <a:gd name="connsiteX6" fmla="*/ 90221 w 90220"/>
                <a:gd name="connsiteY6" fmla="*/ 2438 h 45110"/>
                <a:gd name="connsiteX7" fmla="*/ 90221 w 90220"/>
                <a:gd name="connsiteY7" fmla="*/ 14021 h 45110"/>
                <a:gd name="connsiteX8" fmla="*/ 47549 w 90220"/>
                <a:gd name="connsiteY8" fmla="*/ 31090 h 4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20" h="45110">
                  <a:moveTo>
                    <a:pt x="47549" y="31090"/>
                  </a:moveTo>
                  <a:lnTo>
                    <a:pt x="4877" y="45110"/>
                  </a:lnTo>
                  <a:lnTo>
                    <a:pt x="0" y="35357"/>
                  </a:lnTo>
                  <a:lnTo>
                    <a:pt x="14021" y="18288"/>
                  </a:lnTo>
                  <a:lnTo>
                    <a:pt x="53035" y="5486"/>
                  </a:lnTo>
                  <a:lnTo>
                    <a:pt x="74371" y="0"/>
                  </a:lnTo>
                  <a:lnTo>
                    <a:pt x="90221" y="2438"/>
                  </a:lnTo>
                  <a:lnTo>
                    <a:pt x="90221" y="14021"/>
                  </a:lnTo>
                  <a:lnTo>
                    <a:pt x="47549" y="3109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1" name="Forme libre : forme 255">
              <a:extLst>
                <a:ext uri="{FF2B5EF4-FFF2-40B4-BE49-F238E27FC236}">
                  <a16:creationId xmlns:a16="http://schemas.microsoft.com/office/drawing/2014/main" id="{BCBCED21-1AB7-FABC-63A6-9002E3649ACF}"/>
                </a:ext>
              </a:extLst>
            </p:cNvPr>
            <p:cNvSpPr/>
            <p:nvPr/>
          </p:nvSpPr>
          <p:spPr>
            <a:xfrm>
              <a:off x="1399641" y="2084831"/>
              <a:ext cx="53035" cy="22555"/>
            </a:xfrm>
            <a:custGeom>
              <a:avLst/>
              <a:gdLst>
                <a:gd name="connsiteX0" fmla="*/ 39014 w 53035"/>
                <a:gd name="connsiteY0" fmla="*/ 17069 h 22555"/>
                <a:gd name="connsiteX1" fmla="*/ 15240 w 53035"/>
                <a:gd name="connsiteY1" fmla="*/ 22555 h 22555"/>
                <a:gd name="connsiteX2" fmla="*/ 4877 w 53035"/>
                <a:gd name="connsiteY2" fmla="*/ 15850 h 22555"/>
                <a:gd name="connsiteX3" fmla="*/ 0 w 53035"/>
                <a:gd name="connsiteY3" fmla="*/ 6096 h 22555"/>
                <a:gd name="connsiteX4" fmla="*/ 34747 w 53035"/>
                <a:gd name="connsiteY4" fmla="*/ 0 h 22555"/>
                <a:gd name="connsiteX5" fmla="*/ 53035 w 53035"/>
                <a:gd name="connsiteY5" fmla="*/ 3658 h 22555"/>
                <a:gd name="connsiteX6" fmla="*/ 39014 w 53035"/>
                <a:gd name="connsiteY6" fmla="*/ 17069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35" h="22555">
                  <a:moveTo>
                    <a:pt x="39014" y="17069"/>
                  </a:moveTo>
                  <a:lnTo>
                    <a:pt x="15240" y="22555"/>
                  </a:lnTo>
                  <a:lnTo>
                    <a:pt x="4877" y="15850"/>
                  </a:lnTo>
                  <a:lnTo>
                    <a:pt x="0" y="6096"/>
                  </a:lnTo>
                  <a:lnTo>
                    <a:pt x="34747" y="0"/>
                  </a:lnTo>
                  <a:lnTo>
                    <a:pt x="53035" y="3658"/>
                  </a:lnTo>
                  <a:lnTo>
                    <a:pt x="39014" y="1706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2" name="Forme libre : forme 256">
              <a:extLst>
                <a:ext uri="{FF2B5EF4-FFF2-40B4-BE49-F238E27FC236}">
                  <a16:creationId xmlns:a16="http://schemas.microsoft.com/office/drawing/2014/main" id="{B0CC4E65-BFA9-BDAC-E9E7-0D2F55A7C43D}"/>
                </a:ext>
              </a:extLst>
            </p:cNvPr>
            <p:cNvSpPr/>
            <p:nvPr/>
          </p:nvSpPr>
          <p:spPr>
            <a:xfrm>
              <a:off x="1427073" y="1965349"/>
              <a:ext cx="77419" cy="28041"/>
            </a:xfrm>
            <a:custGeom>
              <a:avLst/>
              <a:gdLst>
                <a:gd name="connsiteX0" fmla="*/ 18898 w 77419"/>
                <a:gd name="connsiteY0" fmla="*/ 0 h 28041"/>
                <a:gd name="connsiteX1" fmla="*/ 26213 w 77419"/>
                <a:gd name="connsiteY1" fmla="*/ 6096 h 28041"/>
                <a:gd name="connsiteX2" fmla="*/ 47549 w 77419"/>
                <a:gd name="connsiteY2" fmla="*/ 3048 h 28041"/>
                <a:gd name="connsiteX3" fmla="*/ 57302 w 77419"/>
                <a:gd name="connsiteY3" fmla="*/ 12192 h 28041"/>
                <a:gd name="connsiteX4" fmla="*/ 77419 w 77419"/>
                <a:gd name="connsiteY4" fmla="*/ 16459 h 28041"/>
                <a:gd name="connsiteX5" fmla="*/ 70104 w 77419"/>
                <a:gd name="connsiteY5" fmla="*/ 20726 h 28041"/>
                <a:gd name="connsiteX6" fmla="*/ 40234 w 77419"/>
                <a:gd name="connsiteY6" fmla="*/ 28042 h 28041"/>
                <a:gd name="connsiteX7" fmla="*/ 29870 w 77419"/>
                <a:gd name="connsiteY7" fmla="*/ 20117 h 28041"/>
                <a:gd name="connsiteX8" fmla="*/ 28042 w 77419"/>
                <a:gd name="connsiteY8" fmla="*/ 14021 h 28041"/>
                <a:gd name="connsiteX9" fmla="*/ 1829 w 77419"/>
                <a:gd name="connsiteY9" fmla="*/ 15850 h 28041"/>
                <a:gd name="connsiteX10" fmla="*/ 0 w 77419"/>
                <a:gd name="connsiteY10" fmla="*/ 12802 h 28041"/>
                <a:gd name="connsiteX11" fmla="*/ 18898 w 77419"/>
                <a:gd name="connsiteY11" fmla="*/ 0 h 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19" h="28041">
                  <a:moveTo>
                    <a:pt x="18898" y="0"/>
                  </a:moveTo>
                  <a:lnTo>
                    <a:pt x="26213" y="6096"/>
                  </a:lnTo>
                  <a:lnTo>
                    <a:pt x="47549" y="3048"/>
                  </a:lnTo>
                  <a:lnTo>
                    <a:pt x="57302" y="12192"/>
                  </a:lnTo>
                  <a:lnTo>
                    <a:pt x="77419" y="16459"/>
                  </a:lnTo>
                  <a:lnTo>
                    <a:pt x="70104" y="20726"/>
                  </a:lnTo>
                  <a:lnTo>
                    <a:pt x="40234" y="28042"/>
                  </a:lnTo>
                  <a:lnTo>
                    <a:pt x="29870" y="20117"/>
                  </a:lnTo>
                  <a:lnTo>
                    <a:pt x="28042" y="14021"/>
                  </a:lnTo>
                  <a:lnTo>
                    <a:pt x="1829" y="15850"/>
                  </a:lnTo>
                  <a:lnTo>
                    <a:pt x="0" y="12802"/>
                  </a:lnTo>
                  <a:lnTo>
                    <a:pt x="1889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3" name="Forme libre : forme 257">
              <a:extLst>
                <a:ext uri="{FF2B5EF4-FFF2-40B4-BE49-F238E27FC236}">
                  <a16:creationId xmlns:a16="http://schemas.microsoft.com/office/drawing/2014/main" id="{688E99E1-BA11-83F4-142E-919F5DBD8D89}"/>
                </a:ext>
              </a:extLst>
            </p:cNvPr>
            <p:cNvSpPr/>
            <p:nvPr/>
          </p:nvSpPr>
          <p:spPr>
            <a:xfrm>
              <a:off x="1233220" y="1711146"/>
              <a:ext cx="1266139" cy="591921"/>
            </a:xfrm>
            <a:custGeom>
              <a:avLst/>
              <a:gdLst>
                <a:gd name="connsiteX0" fmla="*/ 1266139 w 1266139"/>
                <a:gd name="connsiteY0" fmla="*/ 53035 h 591921"/>
                <a:gd name="connsiteX1" fmla="*/ 1116178 w 1266139"/>
                <a:gd name="connsiteY1" fmla="*/ 177394 h 591921"/>
                <a:gd name="connsiteX2" fmla="*/ 899160 w 1266139"/>
                <a:gd name="connsiteY2" fmla="*/ 376733 h 591921"/>
                <a:gd name="connsiteX3" fmla="*/ 924763 w 1266139"/>
                <a:gd name="connsiteY3" fmla="*/ 377952 h 591921"/>
                <a:gd name="connsiteX4" fmla="*/ 941832 w 1266139"/>
                <a:gd name="connsiteY4" fmla="*/ 387706 h 591921"/>
                <a:gd name="connsiteX5" fmla="*/ 944880 w 1266139"/>
                <a:gd name="connsiteY5" fmla="*/ 403555 h 591921"/>
                <a:gd name="connsiteX6" fmla="*/ 946709 w 1266139"/>
                <a:gd name="connsiteY6" fmla="*/ 426720 h 591921"/>
                <a:gd name="connsiteX7" fmla="*/ 993038 w 1266139"/>
                <a:gd name="connsiteY7" fmla="*/ 406603 h 591921"/>
                <a:gd name="connsiteX8" fmla="*/ 1032662 w 1266139"/>
                <a:gd name="connsiteY8" fmla="*/ 395021 h 591921"/>
                <a:gd name="connsiteX9" fmla="*/ 1029005 w 1266139"/>
                <a:gd name="connsiteY9" fmla="*/ 413918 h 591921"/>
                <a:gd name="connsiteX10" fmla="*/ 1033882 w 1266139"/>
                <a:gd name="connsiteY10" fmla="*/ 428549 h 591921"/>
                <a:gd name="connsiteX11" fmla="*/ 1043635 w 1266139"/>
                <a:gd name="connsiteY11" fmla="*/ 445008 h 591921"/>
                <a:gd name="connsiteX12" fmla="*/ 1036930 w 1266139"/>
                <a:gd name="connsiteY12" fmla="*/ 470611 h 591921"/>
                <a:gd name="connsiteX13" fmla="*/ 1028395 w 1266139"/>
                <a:gd name="connsiteY13" fmla="*/ 512674 h 591921"/>
                <a:gd name="connsiteX14" fmla="*/ 1056437 w 1266139"/>
                <a:gd name="connsiteY14" fmla="*/ 535838 h 591921"/>
                <a:gd name="connsiteX15" fmla="*/ 1036930 w 1266139"/>
                <a:gd name="connsiteY15" fmla="*/ 559003 h 591921"/>
                <a:gd name="connsiteX16" fmla="*/ 1005840 w 1266139"/>
                <a:gd name="connsiteY16" fmla="*/ 576682 h 591921"/>
                <a:gd name="connsiteX17" fmla="*/ 1002182 w 1266139"/>
                <a:gd name="connsiteY17" fmla="*/ 563270 h 591921"/>
                <a:gd name="connsiteX18" fmla="*/ 986942 w 1266139"/>
                <a:gd name="connsiteY18" fmla="*/ 551078 h 591921"/>
                <a:gd name="connsiteX19" fmla="*/ 1007059 w 1266139"/>
                <a:gd name="connsiteY19" fmla="*/ 519379 h 591921"/>
                <a:gd name="connsiteX20" fmla="*/ 997306 w 1266139"/>
                <a:gd name="connsiteY20" fmla="*/ 489509 h 591921"/>
                <a:gd name="connsiteX21" fmla="*/ 1013765 w 1266139"/>
                <a:gd name="connsiteY21" fmla="*/ 455371 h 591921"/>
                <a:gd name="connsiteX22" fmla="*/ 988771 w 1266139"/>
                <a:gd name="connsiteY22" fmla="*/ 452933 h 591921"/>
                <a:gd name="connsiteX23" fmla="*/ 945490 w 1266139"/>
                <a:gd name="connsiteY23" fmla="*/ 452323 h 591921"/>
                <a:gd name="connsiteX24" fmla="*/ 922325 w 1266139"/>
                <a:gd name="connsiteY24" fmla="*/ 441350 h 591921"/>
                <a:gd name="connsiteX25" fmla="*/ 902208 w 1266139"/>
                <a:gd name="connsiteY25" fmla="*/ 404165 h 591921"/>
                <a:gd name="connsiteX26" fmla="*/ 882091 w 1266139"/>
                <a:gd name="connsiteY26" fmla="*/ 397459 h 591921"/>
                <a:gd name="connsiteX27" fmla="*/ 847344 w 1266139"/>
                <a:gd name="connsiteY27" fmla="*/ 384658 h 591921"/>
                <a:gd name="connsiteX28" fmla="*/ 805891 w 1266139"/>
                <a:gd name="connsiteY28" fmla="*/ 387706 h 591921"/>
                <a:gd name="connsiteX29" fmla="*/ 769315 w 1266139"/>
                <a:gd name="connsiteY29" fmla="*/ 371246 h 591921"/>
                <a:gd name="connsiteX30" fmla="*/ 752856 w 1266139"/>
                <a:gd name="connsiteY30" fmla="*/ 356006 h 591921"/>
                <a:gd name="connsiteX31" fmla="*/ 714451 w 1266139"/>
                <a:gd name="connsiteY31" fmla="*/ 363322 h 591921"/>
                <a:gd name="connsiteX32" fmla="*/ 693115 w 1266139"/>
                <a:gd name="connsiteY32" fmla="*/ 388315 h 591921"/>
                <a:gd name="connsiteX33" fmla="*/ 675437 w 1266139"/>
                <a:gd name="connsiteY33" fmla="*/ 390754 h 591921"/>
                <a:gd name="connsiteX34" fmla="*/ 635203 w 1266139"/>
                <a:gd name="connsiteY34" fmla="*/ 398069 h 591921"/>
                <a:gd name="connsiteX35" fmla="*/ 597408 w 1266139"/>
                <a:gd name="connsiteY35" fmla="*/ 410261 h 591921"/>
                <a:gd name="connsiteX36" fmla="*/ 558394 w 1266139"/>
                <a:gd name="connsiteY36" fmla="*/ 418186 h 591921"/>
                <a:gd name="connsiteX37" fmla="*/ 577901 w 1266139"/>
                <a:gd name="connsiteY37" fmla="*/ 396850 h 591921"/>
                <a:gd name="connsiteX38" fmla="*/ 629107 w 1266139"/>
                <a:gd name="connsiteY38" fmla="*/ 361493 h 591921"/>
                <a:gd name="connsiteX39" fmla="*/ 670560 w 1266139"/>
                <a:gd name="connsiteY39" fmla="*/ 350520 h 591921"/>
                <a:gd name="connsiteX40" fmla="*/ 672998 w 1266139"/>
                <a:gd name="connsiteY40" fmla="*/ 341986 h 591921"/>
                <a:gd name="connsiteX41" fmla="*/ 615696 w 1266139"/>
                <a:gd name="connsiteY41" fmla="*/ 361493 h 591921"/>
                <a:gd name="connsiteX42" fmla="*/ 570586 w 1266139"/>
                <a:gd name="connsiteY42" fmla="*/ 385267 h 591921"/>
                <a:gd name="connsiteX43" fmla="*/ 502310 w 1266139"/>
                <a:gd name="connsiteY43" fmla="*/ 410870 h 591921"/>
                <a:gd name="connsiteX44" fmla="*/ 503530 w 1266139"/>
                <a:gd name="connsiteY44" fmla="*/ 428549 h 591921"/>
                <a:gd name="connsiteX45" fmla="*/ 448666 w 1266139"/>
                <a:gd name="connsiteY45" fmla="*/ 454152 h 591921"/>
                <a:gd name="connsiteX46" fmla="*/ 401726 w 1266139"/>
                <a:gd name="connsiteY46" fmla="*/ 469392 h 591921"/>
                <a:gd name="connsiteX47" fmla="*/ 361493 w 1266139"/>
                <a:gd name="connsiteY47" fmla="*/ 480974 h 591921"/>
                <a:gd name="connsiteX48" fmla="*/ 337109 w 1266139"/>
                <a:gd name="connsiteY48" fmla="*/ 496824 h 591921"/>
                <a:gd name="connsiteX49" fmla="*/ 272491 w 1266139"/>
                <a:gd name="connsiteY49" fmla="*/ 515722 h 591921"/>
                <a:gd name="connsiteX50" fmla="*/ 245059 w 1266139"/>
                <a:gd name="connsiteY50" fmla="*/ 532790 h 591921"/>
                <a:gd name="connsiteX51" fmla="*/ 195072 w 1266139"/>
                <a:gd name="connsiteY51" fmla="*/ 548640 h 591921"/>
                <a:gd name="connsiteX52" fmla="*/ 178613 w 1266139"/>
                <a:gd name="connsiteY52" fmla="*/ 546202 h 591921"/>
                <a:gd name="connsiteX53" fmla="*/ 140818 w 1266139"/>
                <a:gd name="connsiteY53" fmla="*/ 555955 h 591921"/>
                <a:gd name="connsiteX54" fmla="*/ 98146 w 1266139"/>
                <a:gd name="connsiteY54" fmla="*/ 568757 h 591921"/>
                <a:gd name="connsiteX55" fmla="*/ 60960 w 1266139"/>
                <a:gd name="connsiteY55" fmla="*/ 580949 h 591921"/>
                <a:gd name="connsiteX56" fmla="*/ 0 w 1266139"/>
                <a:gd name="connsiteY56" fmla="*/ 591922 h 591921"/>
                <a:gd name="connsiteX57" fmla="*/ 2438 w 1266139"/>
                <a:gd name="connsiteY57" fmla="*/ 585216 h 591921"/>
                <a:gd name="connsiteX58" fmla="*/ 52426 w 1266139"/>
                <a:gd name="connsiteY58" fmla="*/ 568147 h 591921"/>
                <a:gd name="connsiteX59" fmla="*/ 92659 w 1266139"/>
                <a:gd name="connsiteY59" fmla="*/ 556565 h 591921"/>
                <a:gd name="connsiteX60" fmla="*/ 145085 w 1266139"/>
                <a:gd name="connsiteY60" fmla="*/ 536448 h 591921"/>
                <a:gd name="connsiteX61" fmla="*/ 184709 w 1266139"/>
                <a:gd name="connsiteY61" fmla="*/ 532790 h 591921"/>
                <a:gd name="connsiteX62" fmla="*/ 215189 w 1266139"/>
                <a:gd name="connsiteY62" fmla="*/ 517550 h 591921"/>
                <a:gd name="connsiteX63" fmla="*/ 278587 w 1266139"/>
                <a:gd name="connsiteY63" fmla="*/ 495605 h 591921"/>
                <a:gd name="connsiteX64" fmla="*/ 292608 w 1266139"/>
                <a:gd name="connsiteY64" fmla="*/ 488290 h 591921"/>
                <a:gd name="connsiteX65" fmla="*/ 327355 w 1266139"/>
                <a:gd name="connsiteY65" fmla="*/ 475488 h 591921"/>
                <a:gd name="connsiteX66" fmla="*/ 362712 w 1266139"/>
                <a:gd name="connsiteY66" fmla="*/ 448056 h 591921"/>
                <a:gd name="connsiteX67" fmla="*/ 400507 w 1266139"/>
                <a:gd name="connsiteY67" fmla="*/ 426720 h 591921"/>
                <a:gd name="connsiteX68" fmla="*/ 356006 w 1266139"/>
                <a:gd name="connsiteY68" fmla="*/ 437693 h 591921"/>
                <a:gd name="connsiteX69" fmla="*/ 354178 w 1266139"/>
                <a:gd name="connsiteY69" fmla="*/ 430987 h 591921"/>
                <a:gd name="connsiteX70" fmla="*/ 324307 w 1266139"/>
                <a:gd name="connsiteY70" fmla="*/ 444398 h 591921"/>
                <a:gd name="connsiteX71" fmla="*/ 326746 w 1266139"/>
                <a:gd name="connsiteY71" fmla="*/ 426110 h 591921"/>
                <a:gd name="connsiteX72" fmla="*/ 304800 w 1266139"/>
                <a:gd name="connsiteY72" fmla="*/ 438912 h 591921"/>
                <a:gd name="connsiteX73" fmla="*/ 314554 w 1266139"/>
                <a:gd name="connsiteY73" fmla="*/ 421234 h 591921"/>
                <a:gd name="connsiteX74" fmla="*/ 270053 w 1266139"/>
                <a:gd name="connsiteY74" fmla="*/ 435254 h 591921"/>
                <a:gd name="connsiteX75" fmla="*/ 252984 w 1266139"/>
                <a:gd name="connsiteY75" fmla="*/ 435254 h 591921"/>
                <a:gd name="connsiteX76" fmla="*/ 275539 w 1266139"/>
                <a:gd name="connsiteY76" fmla="*/ 413918 h 591921"/>
                <a:gd name="connsiteX77" fmla="*/ 295656 w 1266139"/>
                <a:gd name="connsiteY77" fmla="*/ 400507 h 591921"/>
                <a:gd name="connsiteX78" fmla="*/ 293218 w 1266139"/>
                <a:gd name="connsiteY78" fmla="*/ 387706 h 591921"/>
                <a:gd name="connsiteX79" fmla="*/ 249326 w 1266139"/>
                <a:gd name="connsiteY79" fmla="*/ 395021 h 591921"/>
                <a:gd name="connsiteX80" fmla="*/ 245669 w 1266139"/>
                <a:gd name="connsiteY80" fmla="*/ 377952 h 591921"/>
                <a:gd name="connsiteX81" fmla="*/ 237744 w 1266139"/>
                <a:gd name="connsiteY81" fmla="*/ 369418 h 591921"/>
                <a:gd name="connsiteX82" fmla="*/ 262128 w 1266139"/>
                <a:gd name="connsiteY82" fmla="*/ 349301 h 591921"/>
                <a:gd name="connsiteX83" fmla="*/ 259690 w 1266139"/>
                <a:gd name="connsiteY83" fmla="*/ 334061 h 591921"/>
                <a:gd name="connsiteX84" fmla="*/ 295656 w 1266139"/>
                <a:gd name="connsiteY84" fmla="*/ 313944 h 591921"/>
                <a:gd name="connsiteX85" fmla="*/ 342595 w 1266139"/>
                <a:gd name="connsiteY85" fmla="*/ 293827 h 591921"/>
                <a:gd name="connsiteX86" fmla="*/ 374904 w 1266139"/>
                <a:gd name="connsiteY86" fmla="*/ 276149 h 591921"/>
                <a:gd name="connsiteX87" fmla="*/ 399898 w 1266139"/>
                <a:gd name="connsiteY87" fmla="*/ 273710 h 591921"/>
                <a:gd name="connsiteX88" fmla="*/ 410870 w 1266139"/>
                <a:gd name="connsiteY88" fmla="*/ 279197 h 591921"/>
                <a:gd name="connsiteX89" fmla="*/ 454152 w 1266139"/>
                <a:gd name="connsiteY89" fmla="*/ 262128 h 591921"/>
                <a:gd name="connsiteX90" fmla="*/ 469392 w 1266139"/>
                <a:gd name="connsiteY90" fmla="*/ 265176 h 591921"/>
                <a:gd name="connsiteX91" fmla="*/ 503530 w 1266139"/>
                <a:gd name="connsiteY91" fmla="*/ 254203 h 591921"/>
                <a:gd name="connsiteX92" fmla="*/ 518770 w 1266139"/>
                <a:gd name="connsiteY92" fmla="*/ 238354 h 591921"/>
                <a:gd name="connsiteX93" fmla="*/ 512064 w 1266139"/>
                <a:gd name="connsiteY93" fmla="*/ 232258 h 591921"/>
                <a:gd name="connsiteX94" fmla="*/ 548640 w 1266139"/>
                <a:gd name="connsiteY94" fmla="*/ 218846 h 591921"/>
                <a:gd name="connsiteX95" fmla="*/ 531571 w 1266139"/>
                <a:gd name="connsiteY95" fmla="*/ 219456 h 591921"/>
                <a:gd name="connsiteX96" fmla="*/ 493776 w 1266139"/>
                <a:gd name="connsiteY96" fmla="*/ 226771 h 591921"/>
                <a:gd name="connsiteX97" fmla="*/ 476098 w 1266139"/>
                <a:gd name="connsiteY97" fmla="*/ 234696 h 591921"/>
                <a:gd name="connsiteX98" fmla="*/ 465125 w 1266139"/>
                <a:gd name="connsiteY98" fmla="*/ 226771 h 591921"/>
                <a:gd name="connsiteX99" fmla="*/ 423062 w 1266139"/>
                <a:gd name="connsiteY99" fmla="*/ 231038 h 591921"/>
                <a:gd name="connsiteX100" fmla="*/ 395021 w 1266139"/>
                <a:gd name="connsiteY100" fmla="*/ 222504 h 591921"/>
                <a:gd name="connsiteX101" fmla="*/ 402336 w 1266139"/>
                <a:gd name="connsiteY101" fmla="*/ 208483 h 591921"/>
                <a:gd name="connsiteX102" fmla="*/ 396240 w 1266139"/>
                <a:gd name="connsiteY102" fmla="*/ 188976 h 591921"/>
                <a:gd name="connsiteX103" fmla="*/ 452323 w 1266139"/>
                <a:gd name="connsiteY103" fmla="*/ 174346 h 591921"/>
                <a:gd name="connsiteX104" fmla="*/ 532790 w 1266139"/>
                <a:gd name="connsiteY104" fmla="*/ 157886 h 591921"/>
                <a:gd name="connsiteX105" fmla="*/ 554126 w 1266139"/>
                <a:gd name="connsiteY105" fmla="*/ 157886 h 591921"/>
                <a:gd name="connsiteX106" fmla="*/ 527914 w 1266139"/>
                <a:gd name="connsiteY106" fmla="*/ 174955 h 591921"/>
                <a:gd name="connsiteX107" fmla="*/ 583997 w 1266139"/>
                <a:gd name="connsiteY107" fmla="*/ 173736 h 591921"/>
                <a:gd name="connsiteX108" fmla="*/ 591312 w 1266139"/>
                <a:gd name="connsiteY108" fmla="*/ 152400 h 591921"/>
                <a:gd name="connsiteX109" fmla="*/ 577291 w 1266139"/>
                <a:gd name="connsiteY109" fmla="*/ 139598 h 591921"/>
                <a:gd name="connsiteX110" fmla="*/ 582168 w 1266139"/>
                <a:gd name="connsiteY110" fmla="*/ 122530 h 591921"/>
                <a:gd name="connsiteX111" fmla="*/ 577901 w 1266139"/>
                <a:gd name="connsiteY111" fmla="*/ 108509 h 591921"/>
                <a:gd name="connsiteX112" fmla="*/ 557784 w 1266139"/>
                <a:gd name="connsiteY112" fmla="*/ 98146 h 591921"/>
                <a:gd name="connsiteX113" fmla="*/ 597408 w 1266139"/>
                <a:gd name="connsiteY113" fmla="*/ 80467 h 591921"/>
                <a:gd name="connsiteX114" fmla="*/ 643128 w 1266139"/>
                <a:gd name="connsiteY114" fmla="*/ 79248 h 591921"/>
                <a:gd name="connsiteX115" fmla="*/ 696773 w 1266139"/>
                <a:gd name="connsiteY115" fmla="*/ 64618 h 591921"/>
                <a:gd name="connsiteX116" fmla="*/ 726034 w 1266139"/>
                <a:gd name="connsiteY116" fmla="*/ 48768 h 591921"/>
                <a:gd name="connsiteX117" fmla="*/ 774192 w 1266139"/>
                <a:gd name="connsiteY117" fmla="*/ 32918 h 591921"/>
                <a:gd name="connsiteX118" fmla="*/ 803453 w 1266139"/>
                <a:gd name="connsiteY118" fmla="*/ 29261 h 591921"/>
                <a:gd name="connsiteX119" fmla="*/ 871728 w 1266139"/>
                <a:gd name="connsiteY119" fmla="*/ 14630 h 591921"/>
                <a:gd name="connsiteX120" fmla="*/ 890626 w 1266139"/>
                <a:gd name="connsiteY120" fmla="*/ 17069 h 591921"/>
                <a:gd name="connsiteX121" fmla="*/ 954024 w 1266139"/>
                <a:gd name="connsiteY121" fmla="*/ 0 h 591921"/>
                <a:gd name="connsiteX122" fmla="*/ 980846 w 1266139"/>
                <a:gd name="connsiteY122" fmla="*/ 6706 h 591921"/>
                <a:gd name="connsiteX123" fmla="*/ 977798 w 1266139"/>
                <a:gd name="connsiteY123" fmla="*/ 21336 h 591921"/>
                <a:gd name="connsiteX124" fmla="*/ 997915 w 1266139"/>
                <a:gd name="connsiteY124" fmla="*/ 15240 h 591921"/>
                <a:gd name="connsiteX125" fmla="*/ 1036320 w 1266139"/>
                <a:gd name="connsiteY125" fmla="*/ 17069 h 591921"/>
                <a:gd name="connsiteX126" fmla="*/ 1024738 w 1266139"/>
                <a:gd name="connsiteY126" fmla="*/ 24384 h 591921"/>
                <a:gd name="connsiteX127" fmla="*/ 1054608 w 1266139"/>
                <a:gd name="connsiteY127" fmla="*/ 29870 h 591921"/>
                <a:gd name="connsiteX128" fmla="*/ 1084479 w 1266139"/>
                <a:gd name="connsiteY128" fmla="*/ 26822 h 591921"/>
                <a:gd name="connsiteX129" fmla="*/ 1122274 w 1266139"/>
                <a:gd name="connsiteY129" fmla="*/ 36576 h 591921"/>
                <a:gd name="connsiteX130" fmla="*/ 1166165 w 1266139"/>
                <a:gd name="connsiteY130" fmla="*/ 40234 h 591921"/>
                <a:gd name="connsiteX131" fmla="*/ 1179576 w 1266139"/>
                <a:gd name="connsiteY131" fmla="*/ 43891 h 591921"/>
                <a:gd name="connsiteX132" fmla="*/ 1219810 w 1266139"/>
                <a:gd name="connsiteY132" fmla="*/ 39014 h 591921"/>
                <a:gd name="connsiteX133" fmla="*/ 1244803 w 1266139"/>
                <a:gd name="connsiteY133" fmla="*/ 48768 h 591921"/>
                <a:gd name="connsiteX134" fmla="*/ 1266139 w 1266139"/>
                <a:gd name="connsiteY134" fmla="*/ 53035 h 5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66139" h="591921">
                  <a:moveTo>
                    <a:pt x="1266139" y="53035"/>
                  </a:moveTo>
                  <a:lnTo>
                    <a:pt x="1116178" y="177394"/>
                  </a:lnTo>
                  <a:lnTo>
                    <a:pt x="899160" y="376733"/>
                  </a:lnTo>
                  <a:lnTo>
                    <a:pt x="924763" y="377952"/>
                  </a:lnTo>
                  <a:lnTo>
                    <a:pt x="941832" y="387706"/>
                  </a:lnTo>
                  <a:lnTo>
                    <a:pt x="944880" y="403555"/>
                  </a:lnTo>
                  <a:lnTo>
                    <a:pt x="946709" y="426720"/>
                  </a:lnTo>
                  <a:lnTo>
                    <a:pt x="993038" y="406603"/>
                  </a:lnTo>
                  <a:lnTo>
                    <a:pt x="1032662" y="395021"/>
                  </a:lnTo>
                  <a:lnTo>
                    <a:pt x="1029005" y="413918"/>
                  </a:lnTo>
                  <a:lnTo>
                    <a:pt x="1033882" y="428549"/>
                  </a:lnTo>
                  <a:lnTo>
                    <a:pt x="1043635" y="445008"/>
                  </a:lnTo>
                  <a:lnTo>
                    <a:pt x="1036930" y="470611"/>
                  </a:lnTo>
                  <a:lnTo>
                    <a:pt x="1028395" y="512674"/>
                  </a:lnTo>
                  <a:lnTo>
                    <a:pt x="1056437" y="535838"/>
                  </a:lnTo>
                  <a:lnTo>
                    <a:pt x="1036930" y="559003"/>
                  </a:lnTo>
                  <a:lnTo>
                    <a:pt x="1005840" y="576682"/>
                  </a:lnTo>
                  <a:lnTo>
                    <a:pt x="1002182" y="563270"/>
                  </a:lnTo>
                  <a:lnTo>
                    <a:pt x="986942" y="551078"/>
                  </a:lnTo>
                  <a:lnTo>
                    <a:pt x="1007059" y="519379"/>
                  </a:lnTo>
                  <a:lnTo>
                    <a:pt x="997306" y="489509"/>
                  </a:lnTo>
                  <a:lnTo>
                    <a:pt x="1013765" y="455371"/>
                  </a:lnTo>
                  <a:lnTo>
                    <a:pt x="988771" y="452933"/>
                  </a:lnTo>
                  <a:lnTo>
                    <a:pt x="945490" y="452323"/>
                  </a:lnTo>
                  <a:lnTo>
                    <a:pt x="922325" y="441350"/>
                  </a:lnTo>
                  <a:lnTo>
                    <a:pt x="902208" y="404165"/>
                  </a:lnTo>
                  <a:lnTo>
                    <a:pt x="882091" y="397459"/>
                  </a:lnTo>
                  <a:lnTo>
                    <a:pt x="847344" y="384658"/>
                  </a:lnTo>
                  <a:lnTo>
                    <a:pt x="805891" y="387706"/>
                  </a:lnTo>
                  <a:lnTo>
                    <a:pt x="769315" y="371246"/>
                  </a:lnTo>
                  <a:lnTo>
                    <a:pt x="752856" y="356006"/>
                  </a:lnTo>
                  <a:lnTo>
                    <a:pt x="714451" y="363322"/>
                  </a:lnTo>
                  <a:lnTo>
                    <a:pt x="693115" y="388315"/>
                  </a:lnTo>
                  <a:lnTo>
                    <a:pt x="675437" y="390754"/>
                  </a:lnTo>
                  <a:lnTo>
                    <a:pt x="635203" y="398069"/>
                  </a:lnTo>
                  <a:lnTo>
                    <a:pt x="597408" y="410261"/>
                  </a:lnTo>
                  <a:lnTo>
                    <a:pt x="558394" y="418186"/>
                  </a:lnTo>
                  <a:lnTo>
                    <a:pt x="577901" y="396850"/>
                  </a:lnTo>
                  <a:lnTo>
                    <a:pt x="629107" y="361493"/>
                  </a:lnTo>
                  <a:lnTo>
                    <a:pt x="670560" y="350520"/>
                  </a:lnTo>
                  <a:lnTo>
                    <a:pt x="672998" y="341986"/>
                  </a:lnTo>
                  <a:lnTo>
                    <a:pt x="615696" y="361493"/>
                  </a:lnTo>
                  <a:lnTo>
                    <a:pt x="570586" y="385267"/>
                  </a:lnTo>
                  <a:lnTo>
                    <a:pt x="502310" y="410870"/>
                  </a:lnTo>
                  <a:lnTo>
                    <a:pt x="503530" y="428549"/>
                  </a:lnTo>
                  <a:lnTo>
                    <a:pt x="448666" y="454152"/>
                  </a:lnTo>
                  <a:lnTo>
                    <a:pt x="401726" y="469392"/>
                  </a:lnTo>
                  <a:lnTo>
                    <a:pt x="361493" y="480974"/>
                  </a:lnTo>
                  <a:lnTo>
                    <a:pt x="337109" y="496824"/>
                  </a:lnTo>
                  <a:lnTo>
                    <a:pt x="272491" y="515722"/>
                  </a:lnTo>
                  <a:lnTo>
                    <a:pt x="245059" y="532790"/>
                  </a:lnTo>
                  <a:lnTo>
                    <a:pt x="195072" y="548640"/>
                  </a:lnTo>
                  <a:lnTo>
                    <a:pt x="178613" y="546202"/>
                  </a:lnTo>
                  <a:lnTo>
                    <a:pt x="140818" y="555955"/>
                  </a:lnTo>
                  <a:lnTo>
                    <a:pt x="98146" y="568757"/>
                  </a:lnTo>
                  <a:lnTo>
                    <a:pt x="60960" y="580949"/>
                  </a:lnTo>
                  <a:lnTo>
                    <a:pt x="0" y="591922"/>
                  </a:lnTo>
                  <a:lnTo>
                    <a:pt x="2438" y="585216"/>
                  </a:lnTo>
                  <a:lnTo>
                    <a:pt x="52426" y="568147"/>
                  </a:lnTo>
                  <a:lnTo>
                    <a:pt x="92659" y="556565"/>
                  </a:lnTo>
                  <a:lnTo>
                    <a:pt x="145085" y="536448"/>
                  </a:lnTo>
                  <a:lnTo>
                    <a:pt x="184709" y="532790"/>
                  </a:lnTo>
                  <a:lnTo>
                    <a:pt x="215189" y="517550"/>
                  </a:lnTo>
                  <a:lnTo>
                    <a:pt x="278587" y="495605"/>
                  </a:lnTo>
                  <a:lnTo>
                    <a:pt x="292608" y="488290"/>
                  </a:lnTo>
                  <a:lnTo>
                    <a:pt x="327355" y="475488"/>
                  </a:lnTo>
                  <a:lnTo>
                    <a:pt x="362712" y="448056"/>
                  </a:lnTo>
                  <a:lnTo>
                    <a:pt x="400507" y="426720"/>
                  </a:lnTo>
                  <a:lnTo>
                    <a:pt x="356006" y="437693"/>
                  </a:lnTo>
                  <a:lnTo>
                    <a:pt x="354178" y="430987"/>
                  </a:lnTo>
                  <a:lnTo>
                    <a:pt x="324307" y="444398"/>
                  </a:lnTo>
                  <a:lnTo>
                    <a:pt x="326746" y="426110"/>
                  </a:lnTo>
                  <a:lnTo>
                    <a:pt x="304800" y="438912"/>
                  </a:lnTo>
                  <a:lnTo>
                    <a:pt x="314554" y="421234"/>
                  </a:lnTo>
                  <a:lnTo>
                    <a:pt x="270053" y="435254"/>
                  </a:lnTo>
                  <a:lnTo>
                    <a:pt x="252984" y="435254"/>
                  </a:lnTo>
                  <a:lnTo>
                    <a:pt x="275539" y="413918"/>
                  </a:lnTo>
                  <a:lnTo>
                    <a:pt x="295656" y="400507"/>
                  </a:lnTo>
                  <a:lnTo>
                    <a:pt x="293218" y="387706"/>
                  </a:lnTo>
                  <a:lnTo>
                    <a:pt x="249326" y="395021"/>
                  </a:lnTo>
                  <a:lnTo>
                    <a:pt x="245669" y="377952"/>
                  </a:lnTo>
                  <a:lnTo>
                    <a:pt x="237744" y="369418"/>
                  </a:lnTo>
                  <a:lnTo>
                    <a:pt x="262128" y="349301"/>
                  </a:lnTo>
                  <a:lnTo>
                    <a:pt x="259690" y="334061"/>
                  </a:lnTo>
                  <a:lnTo>
                    <a:pt x="295656" y="313944"/>
                  </a:lnTo>
                  <a:lnTo>
                    <a:pt x="342595" y="293827"/>
                  </a:lnTo>
                  <a:lnTo>
                    <a:pt x="374904" y="276149"/>
                  </a:lnTo>
                  <a:lnTo>
                    <a:pt x="399898" y="273710"/>
                  </a:lnTo>
                  <a:lnTo>
                    <a:pt x="410870" y="279197"/>
                  </a:lnTo>
                  <a:lnTo>
                    <a:pt x="454152" y="262128"/>
                  </a:lnTo>
                  <a:lnTo>
                    <a:pt x="469392" y="265176"/>
                  </a:lnTo>
                  <a:lnTo>
                    <a:pt x="503530" y="254203"/>
                  </a:lnTo>
                  <a:lnTo>
                    <a:pt x="518770" y="238354"/>
                  </a:lnTo>
                  <a:lnTo>
                    <a:pt x="512064" y="232258"/>
                  </a:lnTo>
                  <a:lnTo>
                    <a:pt x="548640" y="218846"/>
                  </a:lnTo>
                  <a:lnTo>
                    <a:pt x="531571" y="219456"/>
                  </a:lnTo>
                  <a:lnTo>
                    <a:pt x="493776" y="226771"/>
                  </a:lnTo>
                  <a:lnTo>
                    <a:pt x="476098" y="234696"/>
                  </a:lnTo>
                  <a:lnTo>
                    <a:pt x="465125" y="226771"/>
                  </a:lnTo>
                  <a:lnTo>
                    <a:pt x="423062" y="231038"/>
                  </a:lnTo>
                  <a:lnTo>
                    <a:pt x="395021" y="222504"/>
                  </a:lnTo>
                  <a:lnTo>
                    <a:pt x="402336" y="208483"/>
                  </a:lnTo>
                  <a:lnTo>
                    <a:pt x="396240" y="188976"/>
                  </a:lnTo>
                  <a:lnTo>
                    <a:pt x="452323" y="174346"/>
                  </a:lnTo>
                  <a:lnTo>
                    <a:pt x="532790" y="157886"/>
                  </a:lnTo>
                  <a:lnTo>
                    <a:pt x="554126" y="157886"/>
                  </a:lnTo>
                  <a:lnTo>
                    <a:pt x="527914" y="174955"/>
                  </a:lnTo>
                  <a:lnTo>
                    <a:pt x="583997" y="173736"/>
                  </a:lnTo>
                  <a:lnTo>
                    <a:pt x="591312" y="152400"/>
                  </a:lnTo>
                  <a:lnTo>
                    <a:pt x="577291" y="139598"/>
                  </a:lnTo>
                  <a:lnTo>
                    <a:pt x="582168" y="122530"/>
                  </a:lnTo>
                  <a:lnTo>
                    <a:pt x="577901" y="108509"/>
                  </a:lnTo>
                  <a:lnTo>
                    <a:pt x="557784" y="98146"/>
                  </a:lnTo>
                  <a:lnTo>
                    <a:pt x="597408" y="80467"/>
                  </a:lnTo>
                  <a:lnTo>
                    <a:pt x="643128" y="79248"/>
                  </a:lnTo>
                  <a:lnTo>
                    <a:pt x="696773" y="64618"/>
                  </a:lnTo>
                  <a:lnTo>
                    <a:pt x="726034" y="48768"/>
                  </a:lnTo>
                  <a:lnTo>
                    <a:pt x="774192" y="32918"/>
                  </a:lnTo>
                  <a:lnTo>
                    <a:pt x="803453" y="29261"/>
                  </a:lnTo>
                  <a:lnTo>
                    <a:pt x="871728" y="14630"/>
                  </a:lnTo>
                  <a:lnTo>
                    <a:pt x="890626" y="17069"/>
                  </a:lnTo>
                  <a:lnTo>
                    <a:pt x="954024" y="0"/>
                  </a:lnTo>
                  <a:lnTo>
                    <a:pt x="980846" y="6706"/>
                  </a:lnTo>
                  <a:lnTo>
                    <a:pt x="977798" y="21336"/>
                  </a:lnTo>
                  <a:lnTo>
                    <a:pt x="997915" y="15240"/>
                  </a:lnTo>
                  <a:lnTo>
                    <a:pt x="1036320" y="17069"/>
                  </a:lnTo>
                  <a:lnTo>
                    <a:pt x="1024738" y="24384"/>
                  </a:lnTo>
                  <a:lnTo>
                    <a:pt x="1054608" y="29870"/>
                  </a:lnTo>
                  <a:lnTo>
                    <a:pt x="1084479" y="26822"/>
                  </a:lnTo>
                  <a:lnTo>
                    <a:pt x="1122274" y="36576"/>
                  </a:lnTo>
                  <a:lnTo>
                    <a:pt x="1166165" y="40234"/>
                  </a:lnTo>
                  <a:lnTo>
                    <a:pt x="1179576" y="43891"/>
                  </a:lnTo>
                  <a:lnTo>
                    <a:pt x="1219810" y="39014"/>
                  </a:lnTo>
                  <a:lnTo>
                    <a:pt x="1244803" y="48768"/>
                  </a:lnTo>
                  <a:lnTo>
                    <a:pt x="1266139" y="530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4" name="Forme libre : forme 258">
              <a:extLst>
                <a:ext uri="{FF2B5EF4-FFF2-40B4-BE49-F238E27FC236}">
                  <a16:creationId xmlns:a16="http://schemas.microsoft.com/office/drawing/2014/main" id="{A42C6088-5503-005B-1982-7CA599490FF5}"/>
                </a:ext>
              </a:extLst>
            </p:cNvPr>
            <p:cNvSpPr/>
            <p:nvPr/>
          </p:nvSpPr>
          <p:spPr>
            <a:xfrm>
              <a:off x="4128820" y="4192218"/>
              <a:ext cx="99974" cy="144475"/>
            </a:xfrm>
            <a:custGeom>
              <a:avLst/>
              <a:gdLst>
                <a:gd name="connsiteX0" fmla="*/ 0 w 99974"/>
                <a:gd name="connsiteY0" fmla="*/ 134722 h 144475"/>
                <a:gd name="connsiteX1" fmla="*/ 9144 w 99974"/>
                <a:gd name="connsiteY1" fmla="*/ 117653 h 144475"/>
                <a:gd name="connsiteX2" fmla="*/ 12192 w 99974"/>
                <a:gd name="connsiteY2" fmla="*/ 99974 h 144475"/>
                <a:gd name="connsiteX3" fmla="*/ 18288 w 99974"/>
                <a:gd name="connsiteY3" fmla="*/ 83515 h 144475"/>
                <a:gd name="connsiteX4" fmla="*/ 5487 w 99974"/>
                <a:gd name="connsiteY4" fmla="*/ 60350 h 144475"/>
                <a:gd name="connsiteX5" fmla="*/ 3658 w 99974"/>
                <a:gd name="connsiteY5" fmla="*/ 33528 h 144475"/>
                <a:gd name="connsiteX6" fmla="*/ 22555 w 99974"/>
                <a:gd name="connsiteY6" fmla="*/ 0 h 144475"/>
                <a:gd name="connsiteX7" fmla="*/ 34138 w 99974"/>
                <a:gd name="connsiteY7" fmla="*/ 4267 h 144475"/>
                <a:gd name="connsiteX8" fmla="*/ 59131 w 99974"/>
                <a:gd name="connsiteY8" fmla="*/ 13411 h 144475"/>
                <a:gd name="connsiteX9" fmla="*/ 95098 w 99974"/>
                <a:gd name="connsiteY9" fmla="*/ 46330 h 144475"/>
                <a:gd name="connsiteX10" fmla="*/ 99975 w 99974"/>
                <a:gd name="connsiteY10" fmla="*/ 62179 h 144475"/>
                <a:gd name="connsiteX11" fmla="*/ 79248 w 99974"/>
                <a:gd name="connsiteY11" fmla="*/ 98146 h 144475"/>
                <a:gd name="connsiteX12" fmla="*/ 68275 w 99974"/>
                <a:gd name="connsiteY12" fmla="*/ 126797 h 144475"/>
                <a:gd name="connsiteX13" fmla="*/ 54864 w 99974"/>
                <a:gd name="connsiteY13" fmla="*/ 142037 h 144475"/>
                <a:gd name="connsiteX14" fmla="*/ 38405 w 99974"/>
                <a:gd name="connsiteY14" fmla="*/ 144475 h 144475"/>
                <a:gd name="connsiteX15" fmla="*/ 33528 w 99974"/>
                <a:gd name="connsiteY15" fmla="*/ 133502 h 144475"/>
                <a:gd name="connsiteX16" fmla="*/ 25603 w 99974"/>
                <a:gd name="connsiteY16" fmla="*/ 132283 h 144475"/>
                <a:gd name="connsiteX17" fmla="*/ 15240 w 99974"/>
                <a:gd name="connsiteY17" fmla="*/ 142646 h 144475"/>
                <a:gd name="connsiteX18" fmla="*/ 0 w 99974"/>
                <a:gd name="connsiteY18" fmla="*/ 134722 h 1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974" h="144475">
                  <a:moveTo>
                    <a:pt x="0" y="134722"/>
                  </a:moveTo>
                  <a:lnTo>
                    <a:pt x="9144" y="117653"/>
                  </a:lnTo>
                  <a:lnTo>
                    <a:pt x="12192" y="99974"/>
                  </a:lnTo>
                  <a:lnTo>
                    <a:pt x="18288" y="83515"/>
                  </a:lnTo>
                  <a:lnTo>
                    <a:pt x="5487" y="60350"/>
                  </a:lnTo>
                  <a:lnTo>
                    <a:pt x="3658" y="33528"/>
                  </a:lnTo>
                  <a:lnTo>
                    <a:pt x="22555" y="0"/>
                  </a:lnTo>
                  <a:lnTo>
                    <a:pt x="34138" y="4267"/>
                  </a:lnTo>
                  <a:lnTo>
                    <a:pt x="59131" y="13411"/>
                  </a:lnTo>
                  <a:lnTo>
                    <a:pt x="95098" y="46330"/>
                  </a:lnTo>
                  <a:lnTo>
                    <a:pt x="99975" y="62179"/>
                  </a:lnTo>
                  <a:lnTo>
                    <a:pt x="79248" y="98146"/>
                  </a:lnTo>
                  <a:lnTo>
                    <a:pt x="68275" y="126797"/>
                  </a:lnTo>
                  <a:lnTo>
                    <a:pt x="54864" y="142037"/>
                  </a:lnTo>
                  <a:lnTo>
                    <a:pt x="38405" y="144475"/>
                  </a:lnTo>
                  <a:lnTo>
                    <a:pt x="33528" y="133502"/>
                  </a:lnTo>
                  <a:lnTo>
                    <a:pt x="25603" y="132283"/>
                  </a:lnTo>
                  <a:lnTo>
                    <a:pt x="15240" y="142646"/>
                  </a:lnTo>
                  <a:lnTo>
                    <a:pt x="0" y="13472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5" name="Forme libre : forme 259">
              <a:extLst>
                <a:ext uri="{FF2B5EF4-FFF2-40B4-BE49-F238E27FC236}">
                  <a16:creationId xmlns:a16="http://schemas.microsoft.com/office/drawing/2014/main" id="{2AE9AE6B-4E18-77ED-550F-B7842AECE2C5}"/>
                </a:ext>
              </a:extLst>
            </p:cNvPr>
            <p:cNvSpPr/>
            <p:nvPr/>
          </p:nvSpPr>
          <p:spPr>
            <a:xfrm>
              <a:off x="3608222" y="3922775"/>
              <a:ext cx="6096" cy="7924"/>
            </a:xfrm>
            <a:custGeom>
              <a:avLst/>
              <a:gdLst>
                <a:gd name="connsiteX0" fmla="*/ 6096 w 6096"/>
                <a:gd name="connsiteY0" fmla="*/ 7925 h 7924"/>
                <a:gd name="connsiteX1" fmla="*/ 3048 w 6096"/>
                <a:gd name="connsiteY1" fmla="*/ 6705 h 7924"/>
                <a:gd name="connsiteX2" fmla="*/ 0 w 6096"/>
                <a:gd name="connsiteY2" fmla="*/ 3657 h 7924"/>
                <a:gd name="connsiteX3" fmla="*/ 609 w 6096"/>
                <a:gd name="connsiteY3" fmla="*/ 0 h 7924"/>
                <a:gd name="connsiteX4" fmla="*/ 1829 w 6096"/>
                <a:gd name="connsiteY4" fmla="*/ 1829 h 7924"/>
                <a:gd name="connsiteX5" fmla="*/ 4267 w 6096"/>
                <a:gd name="connsiteY5" fmla="*/ 4267 h 7924"/>
                <a:gd name="connsiteX6" fmla="*/ 6096 w 6096"/>
                <a:gd name="connsiteY6" fmla="*/ 7315 h 7924"/>
                <a:gd name="connsiteX7" fmla="*/ 6096 w 6096"/>
                <a:gd name="connsiteY7" fmla="*/ 7925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 h="7924">
                  <a:moveTo>
                    <a:pt x="6096" y="7925"/>
                  </a:moveTo>
                  <a:lnTo>
                    <a:pt x="3048" y="6705"/>
                  </a:lnTo>
                  <a:lnTo>
                    <a:pt x="0" y="3657"/>
                  </a:lnTo>
                  <a:lnTo>
                    <a:pt x="609" y="0"/>
                  </a:lnTo>
                  <a:lnTo>
                    <a:pt x="1829" y="1829"/>
                  </a:lnTo>
                  <a:lnTo>
                    <a:pt x="4267" y="4267"/>
                  </a:lnTo>
                  <a:lnTo>
                    <a:pt x="6096" y="7315"/>
                  </a:lnTo>
                  <a:lnTo>
                    <a:pt x="6096"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6" name="Forme libre : forme 260">
              <a:extLst>
                <a:ext uri="{FF2B5EF4-FFF2-40B4-BE49-F238E27FC236}">
                  <a16:creationId xmlns:a16="http://schemas.microsoft.com/office/drawing/2014/main" id="{BB31040F-F2AE-A105-D35C-AA30E446F564}"/>
                </a:ext>
              </a:extLst>
            </p:cNvPr>
            <p:cNvSpPr/>
            <p:nvPr/>
          </p:nvSpPr>
          <p:spPr>
            <a:xfrm>
              <a:off x="3864864" y="3702100"/>
              <a:ext cx="3657" cy="2438"/>
            </a:xfrm>
            <a:custGeom>
              <a:avLst/>
              <a:gdLst>
                <a:gd name="connsiteX0" fmla="*/ 1219 w 3657"/>
                <a:gd name="connsiteY0" fmla="*/ 2438 h 2438"/>
                <a:gd name="connsiteX1" fmla="*/ 0 w 3657"/>
                <a:gd name="connsiteY1" fmla="*/ 2438 h 2438"/>
                <a:gd name="connsiteX2" fmla="*/ 1829 w 3657"/>
                <a:gd name="connsiteY2" fmla="*/ 0 h 2438"/>
                <a:gd name="connsiteX3" fmla="*/ 3657 w 3657"/>
                <a:gd name="connsiteY3" fmla="*/ 0 h 2438"/>
                <a:gd name="connsiteX4" fmla="*/ 2439 w 3657"/>
                <a:gd name="connsiteY4" fmla="*/ 1829 h 2438"/>
                <a:gd name="connsiteX5" fmla="*/ 1219 w 3657"/>
                <a:gd name="connsiteY5" fmla="*/ 2438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2438">
                  <a:moveTo>
                    <a:pt x="1219" y="2438"/>
                  </a:moveTo>
                  <a:lnTo>
                    <a:pt x="0" y="2438"/>
                  </a:lnTo>
                  <a:lnTo>
                    <a:pt x="1829" y="0"/>
                  </a:lnTo>
                  <a:lnTo>
                    <a:pt x="3657" y="0"/>
                  </a:lnTo>
                  <a:lnTo>
                    <a:pt x="2439" y="1829"/>
                  </a:lnTo>
                  <a:lnTo>
                    <a:pt x="1219"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7" name="Forme libre : forme 263">
              <a:extLst>
                <a:ext uri="{FF2B5EF4-FFF2-40B4-BE49-F238E27FC236}">
                  <a16:creationId xmlns:a16="http://schemas.microsoft.com/office/drawing/2014/main" id="{7932B120-F393-3DB2-FC53-AFFB50854B28}"/>
                </a:ext>
              </a:extLst>
            </p:cNvPr>
            <p:cNvSpPr/>
            <p:nvPr/>
          </p:nvSpPr>
          <p:spPr>
            <a:xfrm>
              <a:off x="3901440" y="3745381"/>
              <a:ext cx="7924" cy="6096"/>
            </a:xfrm>
            <a:custGeom>
              <a:avLst/>
              <a:gdLst>
                <a:gd name="connsiteX0" fmla="*/ 4267 w 7924"/>
                <a:gd name="connsiteY0" fmla="*/ 1829 h 6096"/>
                <a:gd name="connsiteX1" fmla="*/ 7925 w 7924"/>
                <a:gd name="connsiteY1" fmla="*/ 3658 h 6096"/>
                <a:gd name="connsiteX2" fmla="*/ 6705 w 7924"/>
                <a:gd name="connsiteY2" fmla="*/ 5486 h 6096"/>
                <a:gd name="connsiteX3" fmla="*/ 5487 w 7924"/>
                <a:gd name="connsiteY3" fmla="*/ 5486 h 6096"/>
                <a:gd name="connsiteX4" fmla="*/ 1219 w 7924"/>
                <a:gd name="connsiteY4" fmla="*/ 6096 h 6096"/>
                <a:gd name="connsiteX5" fmla="*/ 0 w 7924"/>
                <a:gd name="connsiteY5" fmla="*/ 5486 h 6096"/>
                <a:gd name="connsiteX6" fmla="*/ 0 w 7924"/>
                <a:gd name="connsiteY6" fmla="*/ 2438 h 6096"/>
                <a:gd name="connsiteX7" fmla="*/ 1829 w 7924"/>
                <a:gd name="connsiteY7" fmla="*/ 1829 h 6096"/>
                <a:gd name="connsiteX8" fmla="*/ 2439 w 7924"/>
                <a:gd name="connsiteY8" fmla="*/ 0 h 6096"/>
                <a:gd name="connsiteX9" fmla="*/ 3657 w 7924"/>
                <a:gd name="connsiteY9" fmla="*/ 0 h 6096"/>
                <a:gd name="connsiteX10" fmla="*/ 4267 w 7924"/>
                <a:gd name="connsiteY10" fmla="*/ 1829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4" h="6096">
                  <a:moveTo>
                    <a:pt x="4267" y="1829"/>
                  </a:moveTo>
                  <a:lnTo>
                    <a:pt x="7925" y="3658"/>
                  </a:lnTo>
                  <a:lnTo>
                    <a:pt x="6705" y="5486"/>
                  </a:lnTo>
                  <a:lnTo>
                    <a:pt x="5487" y="5486"/>
                  </a:lnTo>
                  <a:lnTo>
                    <a:pt x="1219" y="6096"/>
                  </a:lnTo>
                  <a:lnTo>
                    <a:pt x="0" y="5486"/>
                  </a:lnTo>
                  <a:lnTo>
                    <a:pt x="0" y="2438"/>
                  </a:lnTo>
                  <a:lnTo>
                    <a:pt x="1829" y="1829"/>
                  </a:lnTo>
                  <a:lnTo>
                    <a:pt x="2439" y="0"/>
                  </a:lnTo>
                  <a:lnTo>
                    <a:pt x="3657" y="0"/>
                  </a:lnTo>
                  <a:lnTo>
                    <a:pt x="4267"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8" name="Forme libre : forme 264">
              <a:extLst>
                <a:ext uri="{FF2B5EF4-FFF2-40B4-BE49-F238E27FC236}">
                  <a16:creationId xmlns:a16="http://schemas.microsoft.com/office/drawing/2014/main" id="{C20F60B6-891B-146A-2C51-1832C8CF373B}"/>
                </a:ext>
              </a:extLst>
            </p:cNvPr>
            <p:cNvSpPr/>
            <p:nvPr/>
          </p:nvSpPr>
          <p:spPr>
            <a:xfrm>
              <a:off x="3904488" y="3724655"/>
              <a:ext cx="4267" cy="6096"/>
            </a:xfrm>
            <a:custGeom>
              <a:avLst/>
              <a:gdLst>
                <a:gd name="connsiteX0" fmla="*/ 1219 w 4267"/>
                <a:gd name="connsiteY0" fmla="*/ 0 h 6096"/>
                <a:gd name="connsiteX1" fmla="*/ 2439 w 4267"/>
                <a:gd name="connsiteY1" fmla="*/ 0 h 6096"/>
                <a:gd name="connsiteX2" fmla="*/ 3657 w 4267"/>
                <a:gd name="connsiteY2" fmla="*/ 1219 h 6096"/>
                <a:gd name="connsiteX3" fmla="*/ 4267 w 4267"/>
                <a:gd name="connsiteY3" fmla="*/ 3657 h 6096"/>
                <a:gd name="connsiteX4" fmla="*/ 3657 w 4267"/>
                <a:gd name="connsiteY4" fmla="*/ 5486 h 6096"/>
                <a:gd name="connsiteX5" fmla="*/ 2439 w 4267"/>
                <a:gd name="connsiteY5" fmla="*/ 6096 h 6096"/>
                <a:gd name="connsiteX6" fmla="*/ 1829 w 4267"/>
                <a:gd name="connsiteY6" fmla="*/ 4877 h 6096"/>
                <a:gd name="connsiteX7" fmla="*/ 0 w 4267"/>
                <a:gd name="connsiteY7" fmla="*/ 3657 h 6096"/>
                <a:gd name="connsiteX8" fmla="*/ 0 w 4267"/>
                <a:gd name="connsiteY8" fmla="*/ 609 h 6096"/>
                <a:gd name="connsiteX9" fmla="*/ 1219 w 4267"/>
                <a:gd name="connsiteY9" fmla="*/ 0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 h="6096">
                  <a:moveTo>
                    <a:pt x="1219" y="0"/>
                  </a:moveTo>
                  <a:lnTo>
                    <a:pt x="2439" y="0"/>
                  </a:lnTo>
                  <a:lnTo>
                    <a:pt x="3657" y="1219"/>
                  </a:lnTo>
                  <a:lnTo>
                    <a:pt x="4267" y="3657"/>
                  </a:lnTo>
                  <a:lnTo>
                    <a:pt x="3657" y="5486"/>
                  </a:lnTo>
                  <a:lnTo>
                    <a:pt x="2439" y="6096"/>
                  </a:lnTo>
                  <a:lnTo>
                    <a:pt x="1829" y="4877"/>
                  </a:lnTo>
                  <a:lnTo>
                    <a:pt x="0" y="3657"/>
                  </a:lnTo>
                  <a:lnTo>
                    <a:pt x="0" y="609"/>
                  </a:lnTo>
                  <a:lnTo>
                    <a:pt x="121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299" name="Forme libre : forme 265">
              <a:extLst>
                <a:ext uri="{FF2B5EF4-FFF2-40B4-BE49-F238E27FC236}">
                  <a16:creationId xmlns:a16="http://schemas.microsoft.com/office/drawing/2014/main" id="{BACE696B-C8D9-6F09-9531-F1FF4B857A07}"/>
                </a:ext>
              </a:extLst>
            </p:cNvPr>
            <p:cNvSpPr/>
            <p:nvPr/>
          </p:nvSpPr>
          <p:spPr>
            <a:xfrm>
              <a:off x="7705344" y="3389984"/>
              <a:ext cx="6096" cy="17678"/>
            </a:xfrm>
            <a:custGeom>
              <a:avLst/>
              <a:gdLst>
                <a:gd name="connsiteX0" fmla="*/ 609 w 6096"/>
                <a:gd name="connsiteY0" fmla="*/ 0 h 17678"/>
                <a:gd name="connsiteX1" fmla="*/ 2439 w 6096"/>
                <a:gd name="connsiteY1" fmla="*/ 610 h 17678"/>
                <a:gd name="connsiteX2" fmla="*/ 3657 w 6096"/>
                <a:gd name="connsiteY2" fmla="*/ 0 h 17678"/>
                <a:gd name="connsiteX3" fmla="*/ 6096 w 6096"/>
                <a:gd name="connsiteY3" fmla="*/ 4267 h 17678"/>
                <a:gd name="connsiteX4" fmla="*/ 5487 w 6096"/>
                <a:gd name="connsiteY4" fmla="*/ 5487 h 17678"/>
                <a:gd name="connsiteX5" fmla="*/ 6096 w 6096"/>
                <a:gd name="connsiteY5" fmla="*/ 10973 h 17678"/>
                <a:gd name="connsiteX6" fmla="*/ 6096 w 6096"/>
                <a:gd name="connsiteY6" fmla="*/ 15240 h 17678"/>
                <a:gd name="connsiteX7" fmla="*/ 4877 w 6096"/>
                <a:gd name="connsiteY7" fmla="*/ 17679 h 17678"/>
                <a:gd name="connsiteX8" fmla="*/ 4267 w 6096"/>
                <a:gd name="connsiteY8" fmla="*/ 15240 h 17678"/>
                <a:gd name="connsiteX9" fmla="*/ 609 w 6096"/>
                <a:gd name="connsiteY9" fmla="*/ 10363 h 17678"/>
                <a:gd name="connsiteX10" fmla="*/ 1219 w 6096"/>
                <a:gd name="connsiteY10" fmla="*/ 7925 h 17678"/>
                <a:gd name="connsiteX11" fmla="*/ 0 w 6096"/>
                <a:gd name="connsiteY11" fmla="*/ 3658 h 17678"/>
                <a:gd name="connsiteX12" fmla="*/ 0 w 6096"/>
                <a:gd name="connsiteY12" fmla="*/ 1219 h 17678"/>
                <a:gd name="connsiteX13" fmla="*/ 609 w 6096"/>
                <a:gd name="connsiteY13" fmla="*/ 0 h 1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 h="17678">
                  <a:moveTo>
                    <a:pt x="609" y="0"/>
                  </a:moveTo>
                  <a:lnTo>
                    <a:pt x="2439" y="610"/>
                  </a:lnTo>
                  <a:lnTo>
                    <a:pt x="3657" y="0"/>
                  </a:lnTo>
                  <a:lnTo>
                    <a:pt x="6096" y="4267"/>
                  </a:lnTo>
                  <a:lnTo>
                    <a:pt x="5487" y="5487"/>
                  </a:lnTo>
                  <a:lnTo>
                    <a:pt x="6096" y="10973"/>
                  </a:lnTo>
                  <a:lnTo>
                    <a:pt x="6096" y="15240"/>
                  </a:lnTo>
                  <a:lnTo>
                    <a:pt x="4877" y="17679"/>
                  </a:lnTo>
                  <a:lnTo>
                    <a:pt x="4267" y="15240"/>
                  </a:lnTo>
                  <a:lnTo>
                    <a:pt x="609" y="10363"/>
                  </a:lnTo>
                  <a:lnTo>
                    <a:pt x="1219" y="7925"/>
                  </a:lnTo>
                  <a:lnTo>
                    <a:pt x="0" y="3658"/>
                  </a:lnTo>
                  <a:lnTo>
                    <a:pt x="0" y="1219"/>
                  </a:lnTo>
                  <a:lnTo>
                    <a:pt x="60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0" name="Forme libre : forme 266">
              <a:extLst>
                <a:ext uri="{FF2B5EF4-FFF2-40B4-BE49-F238E27FC236}">
                  <a16:creationId xmlns:a16="http://schemas.microsoft.com/office/drawing/2014/main" id="{7AF58C2B-68A9-3EDB-0EE2-7B6A67A11001}"/>
                </a:ext>
              </a:extLst>
            </p:cNvPr>
            <p:cNvSpPr/>
            <p:nvPr/>
          </p:nvSpPr>
          <p:spPr>
            <a:xfrm>
              <a:off x="3514953" y="3582618"/>
              <a:ext cx="24993" cy="15849"/>
            </a:xfrm>
            <a:custGeom>
              <a:avLst/>
              <a:gdLst>
                <a:gd name="connsiteX0" fmla="*/ 23165 w 24993"/>
                <a:gd name="connsiteY0" fmla="*/ 6706 h 15849"/>
                <a:gd name="connsiteX1" fmla="*/ 20727 w 24993"/>
                <a:gd name="connsiteY1" fmla="*/ 9754 h 15849"/>
                <a:gd name="connsiteX2" fmla="*/ 19507 w 24993"/>
                <a:gd name="connsiteY2" fmla="*/ 12802 h 15849"/>
                <a:gd name="connsiteX3" fmla="*/ 15850 w 24993"/>
                <a:gd name="connsiteY3" fmla="*/ 14630 h 15849"/>
                <a:gd name="connsiteX4" fmla="*/ 12802 w 24993"/>
                <a:gd name="connsiteY4" fmla="*/ 14630 h 15849"/>
                <a:gd name="connsiteX5" fmla="*/ 12192 w 24993"/>
                <a:gd name="connsiteY5" fmla="*/ 14021 h 15849"/>
                <a:gd name="connsiteX6" fmla="*/ 9754 w 24993"/>
                <a:gd name="connsiteY6" fmla="*/ 15240 h 15849"/>
                <a:gd name="connsiteX7" fmla="*/ 6706 w 24993"/>
                <a:gd name="connsiteY7" fmla="*/ 15850 h 15849"/>
                <a:gd name="connsiteX8" fmla="*/ 3048 w 24993"/>
                <a:gd name="connsiteY8" fmla="*/ 14630 h 15849"/>
                <a:gd name="connsiteX9" fmla="*/ 610 w 24993"/>
                <a:gd name="connsiteY9" fmla="*/ 15240 h 15849"/>
                <a:gd name="connsiteX10" fmla="*/ 0 w 24993"/>
                <a:gd name="connsiteY10" fmla="*/ 12192 h 15849"/>
                <a:gd name="connsiteX11" fmla="*/ 1829 w 24993"/>
                <a:gd name="connsiteY11" fmla="*/ 10973 h 15849"/>
                <a:gd name="connsiteX12" fmla="*/ 3048 w 24993"/>
                <a:gd name="connsiteY12" fmla="*/ 9144 h 15849"/>
                <a:gd name="connsiteX13" fmla="*/ 5487 w 24993"/>
                <a:gd name="connsiteY13" fmla="*/ 7925 h 15849"/>
                <a:gd name="connsiteX14" fmla="*/ 7315 w 24993"/>
                <a:gd name="connsiteY14" fmla="*/ 5486 h 15849"/>
                <a:gd name="connsiteX15" fmla="*/ 9754 w 24993"/>
                <a:gd name="connsiteY15" fmla="*/ 5486 h 15849"/>
                <a:gd name="connsiteX16" fmla="*/ 11583 w 24993"/>
                <a:gd name="connsiteY16" fmla="*/ 4267 h 15849"/>
                <a:gd name="connsiteX17" fmla="*/ 12802 w 24993"/>
                <a:gd name="connsiteY17" fmla="*/ 6096 h 15849"/>
                <a:gd name="connsiteX18" fmla="*/ 15850 w 24993"/>
                <a:gd name="connsiteY18" fmla="*/ 7315 h 15849"/>
                <a:gd name="connsiteX19" fmla="*/ 18898 w 24993"/>
                <a:gd name="connsiteY19" fmla="*/ 6096 h 15849"/>
                <a:gd name="connsiteX20" fmla="*/ 23165 w 24993"/>
                <a:gd name="connsiteY20" fmla="*/ 0 h 15849"/>
                <a:gd name="connsiteX21" fmla="*/ 24994 w 24993"/>
                <a:gd name="connsiteY21" fmla="*/ 0 h 15849"/>
                <a:gd name="connsiteX22" fmla="*/ 24994 w 24993"/>
                <a:gd name="connsiteY22" fmla="*/ 1219 h 15849"/>
                <a:gd name="connsiteX23" fmla="*/ 23165 w 24993"/>
                <a:gd name="connsiteY23" fmla="*/ 6706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93" h="15849">
                  <a:moveTo>
                    <a:pt x="23165" y="6706"/>
                  </a:moveTo>
                  <a:lnTo>
                    <a:pt x="20727" y="9754"/>
                  </a:lnTo>
                  <a:lnTo>
                    <a:pt x="19507" y="12802"/>
                  </a:lnTo>
                  <a:lnTo>
                    <a:pt x="15850" y="14630"/>
                  </a:lnTo>
                  <a:lnTo>
                    <a:pt x="12802" y="14630"/>
                  </a:lnTo>
                  <a:lnTo>
                    <a:pt x="12192" y="14021"/>
                  </a:lnTo>
                  <a:lnTo>
                    <a:pt x="9754" y="15240"/>
                  </a:lnTo>
                  <a:lnTo>
                    <a:pt x="6706" y="15850"/>
                  </a:lnTo>
                  <a:lnTo>
                    <a:pt x="3048" y="14630"/>
                  </a:lnTo>
                  <a:lnTo>
                    <a:pt x="610" y="15240"/>
                  </a:lnTo>
                  <a:lnTo>
                    <a:pt x="0" y="12192"/>
                  </a:lnTo>
                  <a:lnTo>
                    <a:pt x="1829" y="10973"/>
                  </a:lnTo>
                  <a:lnTo>
                    <a:pt x="3048" y="9144"/>
                  </a:lnTo>
                  <a:lnTo>
                    <a:pt x="5487" y="7925"/>
                  </a:lnTo>
                  <a:lnTo>
                    <a:pt x="7315" y="5486"/>
                  </a:lnTo>
                  <a:lnTo>
                    <a:pt x="9754" y="5486"/>
                  </a:lnTo>
                  <a:lnTo>
                    <a:pt x="11583" y="4267"/>
                  </a:lnTo>
                  <a:lnTo>
                    <a:pt x="12802" y="6096"/>
                  </a:lnTo>
                  <a:lnTo>
                    <a:pt x="15850" y="7315"/>
                  </a:lnTo>
                  <a:lnTo>
                    <a:pt x="18898" y="6096"/>
                  </a:lnTo>
                  <a:lnTo>
                    <a:pt x="23165" y="0"/>
                  </a:lnTo>
                  <a:lnTo>
                    <a:pt x="24994" y="0"/>
                  </a:lnTo>
                  <a:lnTo>
                    <a:pt x="24994" y="1219"/>
                  </a:lnTo>
                  <a:lnTo>
                    <a:pt x="23165"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1" name="Forme libre : forme 267">
              <a:extLst>
                <a:ext uri="{FF2B5EF4-FFF2-40B4-BE49-F238E27FC236}">
                  <a16:creationId xmlns:a16="http://schemas.microsoft.com/office/drawing/2014/main" id="{0836F00E-DBE6-8311-4726-AB38650FBC00}"/>
                </a:ext>
              </a:extLst>
            </p:cNvPr>
            <p:cNvSpPr/>
            <p:nvPr/>
          </p:nvSpPr>
          <p:spPr>
            <a:xfrm>
              <a:off x="3538118" y="3573474"/>
              <a:ext cx="5486" cy="5486"/>
            </a:xfrm>
            <a:custGeom>
              <a:avLst/>
              <a:gdLst>
                <a:gd name="connsiteX0" fmla="*/ 1219 w 5486"/>
                <a:gd name="connsiteY0" fmla="*/ 5486 h 5486"/>
                <a:gd name="connsiteX1" fmla="*/ 0 w 5486"/>
                <a:gd name="connsiteY1" fmla="*/ 1829 h 5486"/>
                <a:gd name="connsiteX2" fmla="*/ 3657 w 5486"/>
                <a:gd name="connsiteY2" fmla="*/ 0 h 5486"/>
                <a:gd name="connsiteX3" fmla="*/ 5486 w 5486"/>
                <a:gd name="connsiteY3" fmla="*/ 1829 h 5486"/>
                <a:gd name="connsiteX4" fmla="*/ 5486 w 5486"/>
                <a:gd name="connsiteY4" fmla="*/ 3048 h 5486"/>
                <a:gd name="connsiteX5" fmla="*/ 3657 w 5486"/>
                <a:gd name="connsiteY5" fmla="*/ 3658 h 5486"/>
                <a:gd name="connsiteX6" fmla="*/ 1219 w 5486"/>
                <a:gd name="connsiteY6" fmla="*/ 5486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5486">
                  <a:moveTo>
                    <a:pt x="1219" y="5486"/>
                  </a:moveTo>
                  <a:lnTo>
                    <a:pt x="0" y="1829"/>
                  </a:lnTo>
                  <a:lnTo>
                    <a:pt x="3657" y="0"/>
                  </a:lnTo>
                  <a:lnTo>
                    <a:pt x="5486" y="1829"/>
                  </a:lnTo>
                  <a:lnTo>
                    <a:pt x="5486" y="3048"/>
                  </a:lnTo>
                  <a:lnTo>
                    <a:pt x="3657" y="3658"/>
                  </a:lnTo>
                  <a:lnTo>
                    <a:pt x="1219" y="54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2" name="Forme libre : forme 268">
              <a:extLst>
                <a:ext uri="{FF2B5EF4-FFF2-40B4-BE49-F238E27FC236}">
                  <a16:creationId xmlns:a16="http://schemas.microsoft.com/office/drawing/2014/main" id="{75522BAD-C631-BF92-35B8-CFA5DE7E516A}"/>
                </a:ext>
              </a:extLst>
            </p:cNvPr>
            <p:cNvSpPr/>
            <p:nvPr/>
          </p:nvSpPr>
          <p:spPr>
            <a:xfrm>
              <a:off x="3539337" y="3538117"/>
              <a:ext cx="13411" cy="6705"/>
            </a:xfrm>
            <a:custGeom>
              <a:avLst/>
              <a:gdLst>
                <a:gd name="connsiteX0" fmla="*/ 2439 w 13411"/>
                <a:gd name="connsiteY0" fmla="*/ 1219 h 6705"/>
                <a:gd name="connsiteX1" fmla="*/ 3658 w 13411"/>
                <a:gd name="connsiteY1" fmla="*/ 610 h 6705"/>
                <a:gd name="connsiteX2" fmla="*/ 6706 w 13411"/>
                <a:gd name="connsiteY2" fmla="*/ 2438 h 6705"/>
                <a:gd name="connsiteX3" fmla="*/ 9144 w 13411"/>
                <a:gd name="connsiteY3" fmla="*/ 2438 h 6705"/>
                <a:gd name="connsiteX4" fmla="*/ 11583 w 13411"/>
                <a:gd name="connsiteY4" fmla="*/ 3048 h 6705"/>
                <a:gd name="connsiteX5" fmla="*/ 13411 w 13411"/>
                <a:gd name="connsiteY5" fmla="*/ 4267 h 6705"/>
                <a:gd name="connsiteX6" fmla="*/ 13411 w 13411"/>
                <a:gd name="connsiteY6" fmla="*/ 6096 h 6705"/>
                <a:gd name="connsiteX7" fmla="*/ 12192 w 13411"/>
                <a:gd name="connsiteY7" fmla="*/ 6706 h 6705"/>
                <a:gd name="connsiteX8" fmla="*/ 9144 w 13411"/>
                <a:gd name="connsiteY8" fmla="*/ 4267 h 6705"/>
                <a:gd name="connsiteX9" fmla="*/ 6706 w 13411"/>
                <a:gd name="connsiteY9" fmla="*/ 4267 h 6705"/>
                <a:gd name="connsiteX10" fmla="*/ 6096 w 13411"/>
                <a:gd name="connsiteY10" fmla="*/ 3658 h 6705"/>
                <a:gd name="connsiteX11" fmla="*/ 3048 w 13411"/>
                <a:gd name="connsiteY11" fmla="*/ 4877 h 6705"/>
                <a:gd name="connsiteX12" fmla="*/ 0 w 13411"/>
                <a:gd name="connsiteY12" fmla="*/ 3658 h 6705"/>
                <a:gd name="connsiteX13" fmla="*/ 0 w 13411"/>
                <a:gd name="connsiteY13" fmla="*/ 3048 h 6705"/>
                <a:gd name="connsiteX14" fmla="*/ 1219 w 13411"/>
                <a:gd name="connsiteY14" fmla="*/ 0 h 6705"/>
                <a:gd name="connsiteX15" fmla="*/ 2439 w 13411"/>
                <a:gd name="connsiteY15" fmla="*/ 1219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11" h="6705">
                  <a:moveTo>
                    <a:pt x="2439" y="1219"/>
                  </a:moveTo>
                  <a:lnTo>
                    <a:pt x="3658" y="610"/>
                  </a:lnTo>
                  <a:lnTo>
                    <a:pt x="6706" y="2438"/>
                  </a:lnTo>
                  <a:lnTo>
                    <a:pt x="9144" y="2438"/>
                  </a:lnTo>
                  <a:lnTo>
                    <a:pt x="11583" y="3048"/>
                  </a:lnTo>
                  <a:lnTo>
                    <a:pt x="13411" y="4267"/>
                  </a:lnTo>
                  <a:lnTo>
                    <a:pt x="13411" y="6096"/>
                  </a:lnTo>
                  <a:lnTo>
                    <a:pt x="12192" y="6706"/>
                  </a:lnTo>
                  <a:lnTo>
                    <a:pt x="9144" y="4267"/>
                  </a:lnTo>
                  <a:lnTo>
                    <a:pt x="6706" y="4267"/>
                  </a:lnTo>
                  <a:lnTo>
                    <a:pt x="6096" y="3658"/>
                  </a:lnTo>
                  <a:lnTo>
                    <a:pt x="3048" y="4877"/>
                  </a:lnTo>
                  <a:lnTo>
                    <a:pt x="0" y="3658"/>
                  </a:lnTo>
                  <a:lnTo>
                    <a:pt x="0" y="3048"/>
                  </a:lnTo>
                  <a:lnTo>
                    <a:pt x="1219" y="0"/>
                  </a:lnTo>
                  <a:lnTo>
                    <a:pt x="2439"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3" name="Forme libre : forme 269">
              <a:extLst>
                <a:ext uri="{FF2B5EF4-FFF2-40B4-BE49-F238E27FC236}">
                  <a16:creationId xmlns:a16="http://schemas.microsoft.com/office/drawing/2014/main" id="{18FC612D-8C30-E879-C025-3CECB43E63EF}"/>
                </a:ext>
              </a:extLst>
            </p:cNvPr>
            <p:cNvSpPr/>
            <p:nvPr/>
          </p:nvSpPr>
          <p:spPr>
            <a:xfrm>
              <a:off x="3503980" y="3528364"/>
              <a:ext cx="14020" cy="18288"/>
            </a:xfrm>
            <a:custGeom>
              <a:avLst/>
              <a:gdLst>
                <a:gd name="connsiteX0" fmla="*/ 14021 w 14020"/>
                <a:gd name="connsiteY0" fmla="*/ 0 h 18288"/>
                <a:gd name="connsiteX1" fmla="*/ 12802 w 14020"/>
                <a:gd name="connsiteY1" fmla="*/ 2438 h 18288"/>
                <a:gd name="connsiteX2" fmla="*/ 12802 w 14020"/>
                <a:gd name="connsiteY2" fmla="*/ 6706 h 18288"/>
                <a:gd name="connsiteX3" fmla="*/ 12192 w 14020"/>
                <a:gd name="connsiteY3" fmla="*/ 9144 h 18288"/>
                <a:gd name="connsiteX4" fmla="*/ 9754 w 14020"/>
                <a:gd name="connsiteY4" fmla="*/ 10973 h 18288"/>
                <a:gd name="connsiteX5" fmla="*/ 8535 w 14020"/>
                <a:gd name="connsiteY5" fmla="*/ 13411 h 18288"/>
                <a:gd name="connsiteX6" fmla="*/ 6096 w 14020"/>
                <a:gd name="connsiteY6" fmla="*/ 15240 h 18288"/>
                <a:gd name="connsiteX7" fmla="*/ 1829 w 14020"/>
                <a:gd name="connsiteY7" fmla="*/ 17069 h 18288"/>
                <a:gd name="connsiteX8" fmla="*/ 1219 w 14020"/>
                <a:gd name="connsiteY8" fmla="*/ 18288 h 18288"/>
                <a:gd name="connsiteX9" fmla="*/ 0 w 14020"/>
                <a:gd name="connsiteY9" fmla="*/ 17069 h 18288"/>
                <a:gd name="connsiteX10" fmla="*/ 610 w 14020"/>
                <a:gd name="connsiteY10" fmla="*/ 15850 h 18288"/>
                <a:gd name="connsiteX11" fmla="*/ 3048 w 14020"/>
                <a:gd name="connsiteY11" fmla="*/ 15240 h 18288"/>
                <a:gd name="connsiteX12" fmla="*/ 4267 w 14020"/>
                <a:gd name="connsiteY12" fmla="*/ 14021 h 18288"/>
                <a:gd name="connsiteX13" fmla="*/ 4267 w 14020"/>
                <a:gd name="connsiteY13" fmla="*/ 12802 h 18288"/>
                <a:gd name="connsiteX14" fmla="*/ 6706 w 14020"/>
                <a:gd name="connsiteY14" fmla="*/ 12192 h 18288"/>
                <a:gd name="connsiteX15" fmla="*/ 7925 w 14020"/>
                <a:gd name="connsiteY15" fmla="*/ 9754 h 18288"/>
                <a:gd name="connsiteX16" fmla="*/ 10363 w 14020"/>
                <a:gd name="connsiteY16" fmla="*/ 9144 h 18288"/>
                <a:gd name="connsiteX17" fmla="*/ 12192 w 14020"/>
                <a:gd name="connsiteY17" fmla="*/ 6706 h 18288"/>
                <a:gd name="connsiteX18" fmla="*/ 10973 w 14020"/>
                <a:gd name="connsiteY18" fmla="*/ 4877 h 18288"/>
                <a:gd name="connsiteX19" fmla="*/ 8535 w 14020"/>
                <a:gd name="connsiteY19" fmla="*/ 4877 h 18288"/>
                <a:gd name="connsiteX20" fmla="*/ 7315 w 14020"/>
                <a:gd name="connsiteY20" fmla="*/ 3658 h 18288"/>
                <a:gd name="connsiteX21" fmla="*/ 9754 w 14020"/>
                <a:gd name="connsiteY21" fmla="*/ 610 h 18288"/>
                <a:gd name="connsiteX22" fmla="*/ 10363 w 14020"/>
                <a:gd name="connsiteY22" fmla="*/ 0 h 18288"/>
                <a:gd name="connsiteX23" fmla="*/ 14021 w 1402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20" h="18288">
                  <a:moveTo>
                    <a:pt x="14021" y="0"/>
                  </a:moveTo>
                  <a:lnTo>
                    <a:pt x="12802" y="2438"/>
                  </a:lnTo>
                  <a:lnTo>
                    <a:pt x="12802" y="6706"/>
                  </a:lnTo>
                  <a:lnTo>
                    <a:pt x="12192" y="9144"/>
                  </a:lnTo>
                  <a:lnTo>
                    <a:pt x="9754" y="10973"/>
                  </a:lnTo>
                  <a:lnTo>
                    <a:pt x="8535" y="13411"/>
                  </a:lnTo>
                  <a:lnTo>
                    <a:pt x="6096" y="15240"/>
                  </a:lnTo>
                  <a:lnTo>
                    <a:pt x="1829" y="17069"/>
                  </a:lnTo>
                  <a:lnTo>
                    <a:pt x="1219" y="18288"/>
                  </a:lnTo>
                  <a:lnTo>
                    <a:pt x="0" y="17069"/>
                  </a:lnTo>
                  <a:lnTo>
                    <a:pt x="610" y="15850"/>
                  </a:lnTo>
                  <a:lnTo>
                    <a:pt x="3048" y="15240"/>
                  </a:lnTo>
                  <a:lnTo>
                    <a:pt x="4267" y="14021"/>
                  </a:lnTo>
                  <a:lnTo>
                    <a:pt x="4267" y="12802"/>
                  </a:lnTo>
                  <a:lnTo>
                    <a:pt x="6706" y="12192"/>
                  </a:lnTo>
                  <a:lnTo>
                    <a:pt x="7925" y="9754"/>
                  </a:lnTo>
                  <a:lnTo>
                    <a:pt x="10363" y="9144"/>
                  </a:lnTo>
                  <a:lnTo>
                    <a:pt x="12192" y="6706"/>
                  </a:lnTo>
                  <a:lnTo>
                    <a:pt x="10973" y="4877"/>
                  </a:lnTo>
                  <a:lnTo>
                    <a:pt x="8535" y="4877"/>
                  </a:lnTo>
                  <a:lnTo>
                    <a:pt x="7315" y="3658"/>
                  </a:lnTo>
                  <a:lnTo>
                    <a:pt x="9754" y="610"/>
                  </a:lnTo>
                  <a:lnTo>
                    <a:pt x="10363" y="0"/>
                  </a:lnTo>
                  <a:lnTo>
                    <a:pt x="14021"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4" name="Forme libre : forme 270">
              <a:extLst>
                <a:ext uri="{FF2B5EF4-FFF2-40B4-BE49-F238E27FC236}">
                  <a16:creationId xmlns:a16="http://schemas.microsoft.com/office/drawing/2014/main" id="{39BE2E5E-44D2-08B9-6F90-2C59163C7425}"/>
                </a:ext>
              </a:extLst>
            </p:cNvPr>
            <p:cNvSpPr/>
            <p:nvPr/>
          </p:nvSpPr>
          <p:spPr>
            <a:xfrm>
              <a:off x="3500932" y="3523487"/>
              <a:ext cx="10972" cy="7315"/>
            </a:xfrm>
            <a:custGeom>
              <a:avLst/>
              <a:gdLst>
                <a:gd name="connsiteX0" fmla="*/ 5487 w 10972"/>
                <a:gd name="connsiteY0" fmla="*/ 3048 h 7315"/>
                <a:gd name="connsiteX1" fmla="*/ 6096 w 10972"/>
                <a:gd name="connsiteY1" fmla="*/ 3657 h 7315"/>
                <a:gd name="connsiteX2" fmla="*/ 8535 w 10972"/>
                <a:gd name="connsiteY2" fmla="*/ 3657 h 7315"/>
                <a:gd name="connsiteX3" fmla="*/ 10973 w 10972"/>
                <a:gd name="connsiteY3" fmla="*/ 4877 h 7315"/>
                <a:gd name="connsiteX4" fmla="*/ 8535 w 10972"/>
                <a:gd name="connsiteY4" fmla="*/ 7315 h 7315"/>
                <a:gd name="connsiteX5" fmla="*/ 7925 w 10972"/>
                <a:gd name="connsiteY5" fmla="*/ 6096 h 7315"/>
                <a:gd name="connsiteX6" fmla="*/ 6706 w 10972"/>
                <a:gd name="connsiteY6" fmla="*/ 6096 h 7315"/>
                <a:gd name="connsiteX7" fmla="*/ 4267 w 10972"/>
                <a:gd name="connsiteY7" fmla="*/ 5486 h 7315"/>
                <a:gd name="connsiteX8" fmla="*/ 1829 w 10972"/>
                <a:gd name="connsiteY8" fmla="*/ 4267 h 7315"/>
                <a:gd name="connsiteX9" fmla="*/ 0 w 10972"/>
                <a:gd name="connsiteY9" fmla="*/ 609 h 7315"/>
                <a:gd name="connsiteX10" fmla="*/ 1829 w 10972"/>
                <a:gd name="connsiteY10" fmla="*/ 0 h 7315"/>
                <a:gd name="connsiteX11" fmla="*/ 4267 w 10972"/>
                <a:gd name="connsiteY11" fmla="*/ 609 h 7315"/>
                <a:gd name="connsiteX12" fmla="*/ 5487 w 10972"/>
                <a:gd name="connsiteY12" fmla="*/ 3048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72" h="7315">
                  <a:moveTo>
                    <a:pt x="5487" y="3048"/>
                  </a:moveTo>
                  <a:lnTo>
                    <a:pt x="6096" y="3657"/>
                  </a:lnTo>
                  <a:lnTo>
                    <a:pt x="8535" y="3657"/>
                  </a:lnTo>
                  <a:lnTo>
                    <a:pt x="10973" y="4877"/>
                  </a:lnTo>
                  <a:lnTo>
                    <a:pt x="8535" y="7315"/>
                  </a:lnTo>
                  <a:lnTo>
                    <a:pt x="7925" y="6096"/>
                  </a:lnTo>
                  <a:lnTo>
                    <a:pt x="6706" y="6096"/>
                  </a:lnTo>
                  <a:lnTo>
                    <a:pt x="4267" y="5486"/>
                  </a:lnTo>
                  <a:lnTo>
                    <a:pt x="1829" y="4267"/>
                  </a:lnTo>
                  <a:lnTo>
                    <a:pt x="0" y="609"/>
                  </a:lnTo>
                  <a:lnTo>
                    <a:pt x="1829" y="0"/>
                  </a:lnTo>
                  <a:lnTo>
                    <a:pt x="4267" y="609"/>
                  </a:lnTo>
                  <a:lnTo>
                    <a:pt x="5487"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5" name="Forme libre : forme 271">
              <a:extLst>
                <a:ext uri="{FF2B5EF4-FFF2-40B4-BE49-F238E27FC236}">
                  <a16:creationId xmlns:a16="http://schemas.microsoft.com/office/drawing/2014/main" id="{DCFF91DD-0D23-4A54-E5F7-ED0B66C2308F}"/>
                </a:ext>
              </a:extLst>
            </p:cNvPr>
            <p:cNvSpPr/>
            <p:nvPr/>
          </p:nvSpPr>
          <p:spPr>
            <a:xfrm>
              <a:off x="3448507" y="3490568"/>
              <a:ext cx="9144" cy="8534"/>
            </a:xfrm>
            <a:custGeom>
              <a:avLst/>
              <a:gdLst>
                <a:gd name="connsiteX0" fmla="*/ 1829 w 9144"/>
                <a:gd name="connsiteY0" fmla="*/ 0 h 8534"/>
                <a:gd name="connsiteX1" fmla="*/ 5486 w 9144"/>
                <a:gd name="connsiteY1" fmla="*/ 4267 h 8534"/>
                <a:gd name="connsiteX2" fmla="*/ 7315 w 9144"/>
                <a:gd name="connsiteY2" fmla="*/ 5487 h 8534"/>
                <a:gd name="connsiteX3" fmla="*/ 9144 w 9144"/>
                <a:gd name="connsiteY3" fmla="*/ 8535 h 8534"/>
                <a:gd name="connsiteX4" fmla="*/ 7315 w 9144"/>
                <a:gd name="connsiteY4" fmla="*/ 7925 h 8534"/>
                <a:gd name="connsiteX5" fmla="*/ 6705 w 9144"/>
                <a:gd name="connsiteY5" fmla="*/ 6706 h 8534"/>
                <a:gd name="connsiteX6" fmla="*/ 4877 w 9144"/>
                <a:gd name="connsiteY6" fmla="*/ 6096 h 8534"/>
                <a:gd name="connsiteX7" fmla="*/ 2438 w 9144"/>
                <a:gd name="connsiteY7" fmla="*/ 3658 h 8534"/>
                <a:gd name="connsiteX8" fmla="*/ 1219 w 9144"/>
                <a:gd name="connsiteY8" fmla="*/ 3048 h 8534"/>
                <a:gd name="connsiteX9" fmla="*/ 0 w 9144"/>
                <a:gd name="connsiteY9" fmla="*/ 610 h 8534"/>
                <a:gd name="connsiteX10" fmla="*/ 1829 w 9144"/>
                <a:gd name="connsiteY10" fmla="*/ 0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 h="8534">
                  <a:moveTo>
                    <a:pt x="1829" y="0"/>
                  </a:moveTo>
                  <a:lnTo>
                    <a:pt x="5486" y="4267"/>
                  </a:lnTo>
                  <a:lnTo>
                    <a:pt x="7315" y="5487"/>
                  </a:lnTo>
                  <a:lnTo>
                    <a:pt x="9144" y="8535"/>
                  </a:lnTo>
                  <a:lnTo>
                    <a:pt x="7315" y="7925"/>
                  </a:lnTo>
                  <a:lnTo>
                    <a:pt x="6705" y="6706"/>
                  </a:lnTo>
                  <a:lnTo>
                    <a:pt x="4877" y="6096"/>
                  </a:lnTo>
                  <a:lnTo>
                    <a:pt x="2438" y="3658"/>
                  </a:lnTo>
                  <a:lnTo>
                    <a:pt x="1219" y="3048"/>
                  </a:lnTo>
                  <a:lnTo>
                    <a:pt x="0" y="610"/>
                  </a:lnTo>
                  <a:lnTo>
                    <a:pt x="182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6" name="Forme libre : forme 272">
              <a:extLst>
                <a:ext uri="{FF2B5EF4-FFF2-40B4-BE49-F238E27FC236}">
                  <a16:creationId xmlns:a16="http://schemas.microsoft.com/office/drawing/2014/main" id="{8D6669DD-8AF7-27F3-4B77-F9811DD7DDB0}"/>
                </a:ext>
              </a:extLst>
            </p:cNvPr>
            <p:cNvSpPr/>
            <p:nvPr/>
          </p:nvSpPr>
          <p:spPr>
            <a:xfrm>
              <a:off x="3472281" y="3490568"/>
              <a:ext cx="12801" cy="31699"/>
            </a:xfrm>
            <a:custGeom>
              <a:avLst/>
              <a:gdLst>
                <a:gd name="connsiteX0" fmla="*/ 610 w 12801"/>
                <a:gd name="connsiteY0" fmla="*/ 0 h 31699"/>
                <a:gd name="connsiteX1" fmla="*/ 2439 w 12801"/>
                <a:gd name="connsiteY1" fmla="*/ 3658 h 31699"/>
                <a:gd name="connsiteX2" fmla="*/ 3658 w 12801"/>
                <a:gd name="connsiteY2" fmla="*/ 6706 h 31699"/>
                <a:gd name="connsiteX3" fmla="*/ 3658 w 12801"/>
                <a:gd name="connsiteY3" fmla="*/ 9144 h 31699"/>
                <a:gd name="connsiteX4" fmla="*/ 4877 w 12801"/>
                <a:gd name="connsiteY4" fmla="*/ 10363 h 31699"/>
                <a:gd name="connsiteX5" fmla="*/ 6096 w 12801"/>
                <a:gd name="connsiteY5" fmla="*/ 14631 h 31699"/>
                <a:gd name="connsiteX6" fmla="*/ 6096 w 12801"/>
                <a:gd name="connsiteY6" fmla="*/ 20117 h 31699"/>
                <a:gd name="connsiteX7" fmla="*/ 7315 w 12801"/>
                <a:gd name="connsiteY7" fmla="*/ 21946 h 31699"/>
                <a:gd name="connsiteX8" fmla="*/ 10363 w 12801"/>
                <a:gd name="connsiteY8" fmla="*/ 23165 h 31699"/>
                <a:gd name="connsiteX9" fmla="*/ 12802 w 12801"/>
                <a:gd name="connsiteY9" fmla="*/ 26823 h 31699"/>
                <a:gd name="connsiteX10" fmla="*/ 12802 w 12801"/>
                <a:gd name="connsiteY10" fmla="*/ 31699 h 31699"/>
                <a:gd name="connsiteX11" fmla="*/ 10363 w 12801"/>
                <a:gd name="connsiteY11" fmla="*/ 27432 h 31699"/>
                <a:gd name="connsiteX12" fmla="*/ 10363 w 12801"/>
                <a:gd name="connsiteY12" fmla="*/ 26213 h 31699"/>
                <a:gd name="connsiteX13" fmla="*/ 8535 w 12801"/>
                <a:gd name="connsiteY13" fmla="*/ 23775 h 31699"/>
                <a:gd name="connsiteX14" fmla="*/ 4877 w 12801"/>
                <a:gd name="connsiteY14" fmla="*/ 22555 h 31699"/>
                <a:gd name="connsiteX15" fmla="*/ 6096 w 12801"/>
                <a:gd name="connsiteY15" fmla="*/ 21336 h 31699"/>
                <a:gd name="connsiteX16" fmla="*/ 4267 w 12801"/>
                <a:gd name="connsiteY16" fmla="*/ 19507 h 31699"/>
                <a:gd name="connsiteX17" fmla="*/ 4267 w 12801"/>
                <a:gd name="connsiteY17" fmla="*/ 17679 h 31699"/>
                <a:gd name="connsiteX18" fmla="*/ 5487 w 12801"/>
                <a:gd name="connsiteY18" fmla="*/ 15850 h 31699"/>
                <a:gd name="connsiteX19" fmla="*/ 4877 w 12801"/>
                <a:gd name="connsiteY19" fmla="*/ 12802 h 31699"/>
                <a:gd name="connsiteX20" fmla="*/ 3048 w 12801"/>
                <a:gd name="connsiteY20" fmla="*/ 10363 h 31699"/>
                <a:gd name="connsiteX21" fmla="*/ 3658 w 12801"/>
                <a:gd name="connsiteY21" fmla="*/ 9754 h 31699"/>
                <a:gd name="connsiteX22" fmla="*/ 1829 w 12801"/>
                <a:gd name="connsiteY22" fmla="*/ 7315 h 31699"/>
                <a:gd name="connsiteX23" fmla="*/ 1219 w 12801"/>
                <a:gd name="connsiteY23" fmla="*/ 3658 h 31699"/>
                <a:gd name="connsiteX24" fmla="*/ 0 w 12801"/>
                <a:gd name="connsiteY24" fmla="*/ 4267 h 31699"/>
                <a:gd name="connsiteX25" fmla="*/ 610 w 12801"/>
                <a:gd name="connsiteY25" fmla="*/ 0 h 3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01" h="31699">
                  <a:moveTo>
                    <a:pt x="610" y="0"/>
                  </a:moveTo>
                  <a:lnTo>
                    <a:pt x="2439" y="3658"/>
                  </a:lnTo>
                  <a:lnTo>
                    <a:pt x="3658" y="6706"/>
                  </a:lnTo>
                  <a:lnTo>
                    <a:pt x="3658" y="9144"/>
                  </a:lnTo>
                  <a:lnTo>
                    <a:pt x="4877" y="10363"/>
                  </a:lnTo>
                  <a:lnTo>
                    <a:pt x="6096" y="14631"/>
                  </a:lnTo>
                  <a:lnTo>
                    <a:pt x="6096" y="20117"/>
                  </a:lnTo>
                  <a:lnTo>
                    <a:pt x="7315" y="21946"/>
                  </a:lnTo>
                  <a:lnTo>
                    <a:pt x="10363" y="23165"/>
                  </a:lnTo>
                  <a:lnTo>
                    <a:pt x="12802" y="26823"/>
                  </a:lnTo>
                  <a:lnTo>
                    <a:pt x="12802" y="31699"/>
                  </a:lnTo>
                  <a:lnTo>
                    <a:pt x="10363" y="27432"/>
                  </a:lnTo>
                  <a:lnTo>
                    <a:pt x="10363" y="26213"/>
                  </a:lnTo>
                  <a:lnTo>
                    <a:pt x="8535" y="23775"/>
                  </a:lnTo>
                  <a:lnTo>
                    <a:pt x="4877" y="22555"/>
                  </a:lnTo>
                  <a:lnTo>
                    <a:pt x="6096" y="21336"/>
                  </a:lnTo>
                  <a:lnTo>
                    <a:pt x="4267" y="19507"/>
                  </a:lnTo>
                  <a:lnTo>
                    <a:pt x="4267" y="17679"/>
                  </a:lnTo>
                  <a:lnTo>
                    <a:pt x="5487" y="15850"/>
                  </a:lnTo>
                  <a:lnTo>
                    <a:pt x="4877" y="12802"/>
                  </a:lnTo>
                  <a:lnTo>
                    <a:pt x="3048" y="10363"/>
                  </a:lnTo>
                  <a:lnTo>
                    <a:pt x="3658" y="9754"/>
                  </a:lnTo>
                  <a:lnTo>
                    <a:pt x="1829" y="7315"/>
                  </a:lnTo>
                  <a:lnTo>
                    <a:pt x="1219" y="3658"/>
                  </a:lnTo>
                  <a:lnTo>
                    <a:pt x="0" y="4267"/>
                  </a:lnTo>
                  <a:lnTo>
                    <a:pt x="61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7" name="Forme libre : forme 273">
              <a:extLst>
                <a:ext uri="{FF2B5EF4-FFF2-40B4-BE49-F238E27FC236}">
                  <a16:creationId xmlns:a16="http://schemas.microsoft.com/office/drawing/2014/main" id="{E55BFCEC-66EC-C6C6-312B-0AAEE9598C38}"/>
                </a:ext>
              </a:extLst>
            </p:cNvPr>
            <p:cNvSpPr/>
            <p:nvPr/>
          </p:nvSpPr>
          <p:spPr>
            <a:xfrm>
              <a:off x="3486302" y="3488740"/>
              <a:ext cx="4266" cy="3048"/>
            </a:xfrm>
            <a:custGeom>
              <a:avLst/>
              <a:gdLst>
                <a:gd name="connsiteX0" fmla="*/ 4267 w 4266"/>
                <a:gd name="connsiteY0" fmla="*/ 1829 h 3048"/>
                <a:gd name="connsiteX1" fmla="*/ 2438 w 4266"/>
                <a:gd name="connsiteY1" fmla="*/ 3048 h 3048"/>
                <a:gd name="connsiteX2" fmla="*/ 609 w 4266"/>
                <a:gd name="connsiteY2" fmla="*/ 2438 h 3048"/>
                <a:gd name="connsiteX3" fmla="*/ 0 w 4266"/>
                <a:gd name="connsiteY3" fmla="*/ 1219 h 3048"/>
                <a:gd name="connsiteX4" fmla="*/ 3657 w 4266"/>
                <a:gd name="connsiteY4" fmla="*/ 0 h 3048"/>
                <a:gd name="connsiteX5" fmla="*/ 4267 w 4266"/>
                <a:gd name="connsiteY5" fmla="*/ 1829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 h="3048">
                  <a:moveTo>
                    <a:pt x="4267" y="1829"/>
                  </a:moveTo>
                  <a:lnTo>
                    <a:pt x="2438" y="3048"/>
                  </a:lnTo>
                  <a:lnTo>
                    <a:pt x="609" y="2438"/>
                  </a:lnTo>
                  <a:lnTo>
                    <a:pt x="0" y="1219"/>
                  </a:lnTo>
                  <a:lnTo>
                    <a:pt x="3657" y="0"/>
                  </a:lnTo>
                  <a:lnTo>
                    <a:pt x="4267"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8" name="Forme libre : forme 274">
              <a:extLst>
                <a:ext uri="{FF2B5EF4-FFF2-40B4-BE49-F238E27FC236}">
                  <a16:creationId xmlns:a16="http://schemas.microsoft.com/office/drawing/2014/main" id="{9CBB54E5-CD39-3C74-5555-CD2CB33D7AD2}"/>
                </a:ext>
              </a:extLst>
            </p:cNvPr>
            <p:cNvSpPr/>
            <p:nvPr/>
          </p:nvSpPr>
          <p:spPr>
            <a:xfrm>
              <a:off x="3438144" y="3474109"/>
              <a:ext cx="2438" cy="4876"/>
            </a:xfrm>
            <a:custGeom>
              <a:avLst/>
              <a:gdLst>
                <a:gd name="connsiteX0" fmla="*/ 2439 w 2438"/>
                <a:gd name="connsiteY0" fmla="*/ 4877 h 4876"/>
                <a:gd name="connsiteX1" fmla="*/ 1829 w 2438"/>
                <a:gd name="connsiteY1" fmla="*/ 4267 h 4876"/>
                <a:gd name="connsiteX2" fmla="*/ 0 w 2438"/>
                <a:gd name="connsiteY2" fmla="*/ 0 h 4876"/>
                <a:gd name="connsiteX3" fmla="*/ 1219 w 2438"/>
                <a:gd name="connsiteY3" fmla="*/ 0 h 4876"/>
                <a:gd name="connsiteX4" fmla="*/ 2439 w 2438"/>
                <a:gd name="connsiteY4" fmla="*/ 4877 h 4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4876">
                  <a:moveTo>
                    <a:pt x="2439" y="4877"/>
                  </a:moveTo>
                  <a:lnTo>
                    <a:pt x="1829" y="4267"/>
                  </a:lnTo>
                  <a:lnTo>
                    <a:pt x="0" y="0"/>
                  </a:lnTo>
                  <a:lnTo>
                    <a:pt x="1219" y="0"/>
                  </a:lnTo>
                  <a:lnTo>
                    <a:pt x="2439"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09" name="Forme libre : forme 275">
              <a:extLst>
                <a:ext uri="{FF2B5EF4-FFF2-40B4-BE49-F238E27FC236}">
                  <a16:creationId xmlns:a16="http://schemas.microsoft.com/office/drawing/2014/main" id="{3315647B-72D7-2BD5-9D5F-C51F52B97EB4}"/>
                </a:ext>
              </a:extLst>
            </p:cNvPr>
            <p:cNvSpPr/>
            <p:nvPr/>
          </p:nvSpPr>
          <p:spPr>
            <a:xfrm>
              <a:off x="3499713" y="3472280"/>
              <a:ext cx="4877" cy="7315"/>
            </a:xfrm>
            <a:custGeom>
              <a:avLst/>
              <a:gdLst>
                <a:gd name="connsiteX0" fmla="*/ 4877 w 4877"/>
                <a:gd name="connsiteY0" fmla="*/ 3658 h 7315"/>
                <a:gd name="connsiteX1" fmla="*/ 2439 w 4877"/>
                <a:gd name="connsiteY1" fmla="*/ 7315 h 7315"/>
                <a:gd name="connsiteX2" fmla="*/ 0 w 4877"/>
                <a:gd name="connsiteY2" fmla="*/ 7315 h 7315"/>
                <a:gd name="connsiteX3" fmla="*/ 1219 w 4877"/>
                <a:gd name="connsiteY3" fmla="*/ 5487 h 7315"/>
                <a:gd name="connsiteX4" fmla="*/ 1829 w 4877"/>
                <a:gd name="connsiteY4" fmla="*/ 1829 h 7315"/>
                <a:gd name="connsiteX5" fmla="*/ 4267 w 4877"/>
                <a:gd name="connsiteY5" fmla="*/ 0 h 7315"/>
                <a:gd name="connsiteX6" fmla="*/ 4877 w 4877"/>
                <a:gd name="connsiteY6" fmla="*/ 2439 h 7315"/>
                <a:gd name="connsiteX7" fmla="*/ 4877 w 4877"/>
                <a:gd name="connsiteY7" fmla="*/ 3658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7" h="7315">
                  <a:moveTo>
                    <a:pt x="4877" y="3658"/>
                  </a:moveTo>
                  <a:lnTo>
                    <a:pt x="2439" y="7315"/>
                  </a:lnTo>
                  <a:lnTo>
                    <a:pt x="0" y="7315"/>
                  </a:lnTo>
                  <a:lnTo>
                    <a:pt x="1219" y="5487"/>
                  </a:lnTo>
                  <a:lnTo>
                    <a:pt x="1829" y="1829"/>
                  </a:lnTo>
                  <a:lnTo>
                    <a:pt x="4267" y="0"/>
                  </a:lnTo>
                  <a:lnTo>
                    <a:pt x="4877" y="2439"/>
                  </a:lnTo>
                  <a:lnTo>
                    <a:pt x="4877"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0" name="Forme libre : forme 276">
              <a:extLst>
                <a:ext uri="{FF2B5EF4-FFF2-40B4-BE49-F238E27FC236}">
                  <a16:creationId xmlns:a16="http://schemas.microsoft.com/office/drawing/2014/main" id="{69757D4C-320F-68A8-B93C-F5CC1FF9C041}"/>
                </a:ext>
              </a:extLst>
            </p:cNvPr>
            <p:cNvSpPr/>
            <p:nvPr/>
          </p:nvSpPr>
          <p:spPr>
            <a:xfrm>
              <a:off x="3386937" y="3468013"/>
              <a:ext cx="4877" cy="3048"/>
            </a:xfrm>
            <a:custGeom>
              <a:avLst/>
              <a:gdLst>
                <a:gd name="connsiteX0" fmla="*/ 4877 w 4877"/>
                <a:gd name="connsiteY0" fmla="*/ 610 h 3048"/>
                <a:gd name="connsiteX1" fmla="*/ 3048 w 4877"/>
                <a:gd name="connsiteY1" fmla="*/ 1219 h 3048"/>
                <a:gd name="connsiteX2" fmla="*/ 1829 w 4877"/>
                <a:gd name="connsiteY2" fmla="*/ 3048 h 3048"/>
                <a:gd name="connsiteX3" fmla="*/ 0 w 4877"/>
                <a:gd name="connsiteY3" fmla="*/ 2438 h 3048"/>
                <a:gd name="connsiteX4" fmla="*/ 3658 w 4877"/>
                <a:gd name="connsiteY4" fmla="*/ 0 h 3048"/>
                <a:gd name="connsiteX5" fmla="*/ 4877 w 4877"/>
                <a:gd name="connsiteY5" fmla="*/ 61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7" h="3048">
                  <a:moveTo>
                    <a:pt x="4877" y="610"/>
                  </a:moveTo>
                  <a:lnTo>
                    <a:pt x="3048" y="1219"/>
                  </a:lnTo>
                  <a:lnTo>
                    <a:pt x="1829" y="3048"/>
                  </a:lnTo>
                  <a:lnTo>
                    <a:pt x="0" y="2438"/>
                  </a:lnTo>
                  <a:lnTo>
                    <a:pt x="3658" y="0"/>
                  </a:lnTo>
                  <a:lnTo>
                    <a:pt x="487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1" name="Forme libre : forme 277">
              <a:extLst>
                <a:ext uri="{FF2B5EF4-FFF2-40B4-BE49-F238E27FC236}">
                  <a16:creationId xmlns:a16="http://schemas.microsoft.com/office/drawing/2014/main" id="{93077259-0E5F-4110-AC6F-C1EF93FEFB88}"/>
                </a:ext>
              </a:extLst>
            </p:cNvPr>
            <p:cNvSpPr/>
            <p:nvPr/>
          </p:nvSpPr>
          <p:spPr>
            <a:xfrm>
              <a:off x="3387547" y="3466184"/>
              <a:ext cx="12192" cy="22555"/>
            </a:xfrm>
            <a:custGeom>
              <a:avLst/>
              <a:gdLst>
                <a:gd name="connsiteX0" fmla="*/ 5486 w 12192"/>
                <a:gd name="connsiteY0" fmla="*/ 6706 h 22555"/>
                <a:gd name="connsiteX1" fmla="*/ 7925 w 12192"/>
                <a:gd name="connsiteY1" fmla="*/ 7925 h 22555"/>
                <a:gd name="connsiteX2" fmla="*/ 9144 w 12192"/>
                <a:gd name="connsiteY2" fmla="*/ 6706 h 22555"/>
                <a:gd name="connsiteX3" fmla="*/ 9753 w 12192"/>
                <a:gd name="connsiteY3" fmla="*/ 3658 h 22555"/>
                <a:gd name="connsiteX4" fmla="*/ 10973 w 12192"/>
                <a:gd name="connsiteY4" fmla="*/ 3048 h 22555"/>
                <a:gd name="connsiteX5" fmla="*/ 12192 w 12192"/>
                <a:gd name="connsiteY5" fmla="*/ 6706 h 22555"/>
                <a:gd name="connsiteX6" fmla="*/ 12192 w 12192"/>
                <a:gd name="connsiteY6" fmla="*/ 9754 h 22555"/>
                <a:gd name="connsiteX7" fmla="*/ 11582 w 12192"/>
                <a:gd name="connsiteY7" fmla="*/ 11583 h 22555"/>
                <a:gd name="connsiteX8" fmla="*/ 12192 w 12192"/>
                <a:gd name="connsiteY8" fmla="*/ 15240 h 22555"/>
                <a:gd name="connsiteX9" fmla="*/ 12192 w 12192"/>
                <a:gd name="connsiteY9" fmla="*/ 17069 h 22555"/>
                <a:gd name="connsiteX10" fmla="*/ 9753 w 12192"/>
                <a:gd name="connsiteY10" fmla="*/ 21946 h 22555"/>
                <a:gd name="connsiteX11" fmla="*/ 8534 w 12192"/>
                <a:gd name="connsiteY11" fmla="*/ 22555 h 22555"/>
                <a:gd name="connsiteX12" fmla="*/ 6096 w 12192"/>
                <a:gd name="connsiteY12" fmla="*/ 21336 h 22555"/>
                <a:gd name="connsiteX13" fmla="*/ 7315 w 12192"/>
                <a:gd name="connsiteY13" fmla="*/ 19507 h 22555"/>
                <a:gd name="connsiteX14" fmla="*/ 9753 w 12192"/>
                <a:gd name="connsiteY14" fmla="*/ 18288 h 22555"/>
                <a:gd name="connsiteX15" fmla="*/ 9144 w 12192"/>
                <a:gd name="connsiteY15" fmla="*/ 17679 h 22555"/>
                <a:gd name="connsiteX16" fmla="*/ 5486 w 12192"/>
                <a:gd name="connsiteY16" fmla="*/ 20117 h 22555"/>
                <a:gd name="connsiteX17" fmla="*/ 4267 w 12192"/>
                <a:gd name="connsiteY17" fmla="*/ 18898 h 22555"/>
                <a:gd name="connsiteX18" fmla="*/ 6705 w 12192"/>
                <a:gd name="connsiteY18" fmla="*/ 17069 h 22555"/>
                <a:gd name="connsiteX19" fmla="*/ 4267 w 12192"/>
                <a:gd name="connsiteY19" fmla="*/ 17069 h 22555"/>
                <a:gd name="connsiteX20" fmla="*/ 3048 w 12192"/>
                <a:gd name="connsiteY20" fmla="*/ 17679 h 22555"/>
                <a:gd name="connsiteX21" fmla="*/ 1829 w 12192"/>
                <a:gd name="connsiteY21" fmla="*/ 16459 h 22555"/>
                <a:gd name="connsiteX22" fmla="*/ 1829 w 12192"/>
                <a:gd name="connsiteY22" fmla="*/ 12192 h 22555"/>
                <a:gd name="connsiteX23" fmla="*/ 2438 w 12192"/>
                <a:gd name="connsiteY23" fmla="*/ 10973 h 22555"/>
                <a:gd name="connsiteX24" fmla="*/ 0 w 12192"/>
                <a:gd name="connsiteY24" fmla="*/ 7925 h 22555"/>
                <a:gd name="connsiteX25" fmla="*/ 0 w 12192"/>
                <a:gd name="connsiteY25" fmla="*/ 6706 h 22555"/>
                <a:gd name="connsiteX26" fmla="*/ 2438 w 12192"/>
                <a:gd name="connsiteY26" fmla="*/ 5487 h 22555"/>
                <a:gd name="connsiteX27" fmla="*/ 3048 w 12192"/>
                <a:gd name="connsiteY27" fmla="*/ 3658 h 22555"/>
                <a:gd name="connsiteX28" fmla="*/ 4877 w 12192"/>
                <a:gd name="connsiteY28" fmla="*/ 3048 h 22555"/>
                <a:gd name="connsiteX29" fmla="*/ 5486 w 12192"/>
                <a:gd name="connsiteY29" fmla="*/ 1829 h 22555"/>
                <a:gd name="connsiteX30" fmla="*/ 9144 w 12192"/>
                <a:gd name="connsiteY30" fmla="*/ 0 h 22555"/>
                <a:gd name="connsiteX31" fmla="*/ 9753 w 12192"/>
                <a:gd name="connsiteY31" fmla="*/ 2439 h 22555"/>
                <a:gd name="connsiteX32" fmla="*/ 6705 w 12192"/>
                <a:gd name="connsiteY32" fmla="*/ 4877 h 22555"/>
                <a:gd name="connsiteX33" fmla="*/ 5486 w 12192"/>
                <a:gd name="connsiteY33" fmla="*/ 6706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 h="22555">
                  <a:moveTo>
                    <a:pt x="5486" y="6706"/>
                  </a:moveTo>
                  <a:lnTo>
                    <a:pt x="7925" y="7925"/>
                  </a:lnTo>
                  <a:lnTo>
                    <a:pt x="9144" y="6706"/>
                  </a:lnTo>
                  <a:lnTo>
                    <a:pt x="9753" y="3658"/>
                  </a:lnTo>
                  <a:lnTo>
                    <a:pt x="10973" y="3048"/>
                  </a:lnTo>
                  <a:lnTo>
                    <a:pt x="12192" y="6706"/>
                  </a:lnTo>
                  <a:lnTo>
                    <a:pt x="12192" y="9754"/>
                  </a:lnTo>
                  <a:lnTo>
                    <a:pt x="11582" y="11583"/>
                  </a:lnTo>
                  <a:lnTo>
                    <a:pt x="12192" y="15240"/>
                  </a:lnTo>
                  <a:lnTo>
                    <a:pt x="12192" y="17069"/>
                  </a:lnTo>
                  <a:lnTo>
                    <a:pt x="9753" y="21946"/>
                  </a:lnTo>
                  <a:lnTo>
                    <a:pt x="8534" y="22555"/>
                  </a:lnTo>
                  <a:lnTo>
                    <a:pt x="6096" y="21336"/>
                  </a:lnTo>
                  <a:lnTo>
                    <a:pt x="7315" y="19507"/>
                  </a:lnTo>
                  <a:lnTo>
                    <a:pt x="9753" y="18288"/>
                  </a:lnTo>
                  <a:lnTo>
                    <a:pt x="9144" y="17679"/>
                  </a:lnTo>
                  <a:lnTo>
                    <a:pt x="5486" y="20117"/>
                  </a:lnTo>
                  <a:lnTo>
                    <a:pt x="4267" y="18898"/>
                  </a:lnTo>
                  <a:lnTo>
                    <a:pt x="6705" y="17069"/>
                  </a:lnTo>
                  <a:lnTo>
                    <a:pt x="4267" y="17069"/>
                  </a:lnTo>
                  <a:lnTo>
                    <a:pt x="3048" y="17679"/>
                  </a:lnTo>
                  <a:lnTo>
                    <a:pt x="1829" y="16459"/>
                  </a:lnTo>
                  <a:lnTo>
                    <a:pt x="1829" y="12192"/>
                  </a:lnTo>
                  <a:lnTo>
                    <a:pt x="2438" y="10973"/>
                  </a:lnTo>
                  <a:lnTo>
                    <a:pt x="0" y="7925"/>
                  </a:lnTo>
                  <a:lnTo>
                    <a:pt x="0" y="6706"/>
                  </a:lnTo>
                  <a:lnTo>
                    <a:pt x="2438" y="5487"/>
                  </a:lnTo>
                  <a:lnTo>
                    <a:pt x="3048" y="3658"/>
                  </a:lnTo>
                  <a:lnTo>
                    <a:pt x="4877" y="3048"/>
                  </a:lnTo>
                  <a:lnTo>
                    <a:pt x="5486" y="1829"/>
                  </a:lnTo>
                  <a:lnTo>
                    <a:pt x="9144" y="0"/>
                  </a:lnTo>
                  <a:lnTo>
                    <a:pt x="9753" y="2439"/>
                  </a:lnTo>
                  <a:lnTo>
                    <a:pt x="6705" y="4877"/>
                  </a:lnTo>
                  <a:lnTo>
                    <a:pt x="5486"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2" name="Forme libre : forme 278">
              <a:extLst>
                <a:ext uri="{FF2B5EF4-FFF2-40B4-BE49-F238E27FC236}">
                  <a16:creationId xmlns:a16="http://schemas.microsoft.com/office/drawing/2014/main" id="{7B26E039-95EB-3A76-BB1E-D1D4C1686BE2}"/>
                </a:ext>
              </a:extLst>
            </p:cNvPr>
            <p:cNvSpPr/>
            <p:nvPr/>
          </p:nvSpPr>
          <p:spPr>
            <a:xfrm>
              <a:off x="3463137" y="3450335"/>
              <a:ext cx="12801" cy="22555"/>
            </a:xfrm>
            <a:custGeom>
              <a:avLst/>
              <a:gdLst>
                <a:gd name="connsiteX0" fmla="*/ 12192 w 12801"/>
                <a:gd name="connsiteY0" fmla="*/ 18897 h 22555"/>
                <a:gd name="connsiteX1" fmla="*/ 12802 w 12801"/>
                <a:gd name="connsiteY1" fmla="*/ 21945 h 22555"/>
                <a:gd name="connsiteX2" fmla="*/ 11583 w 12801"/>
                <a:gd name="connsiteY2" fmla="*/ 21336 h 22555"/>
                <a:gd name="connsiteX3" fmla="*/ 8535 w 12801"/>
                <a:gd name="connsiteY3" fmla="*/ 21945 h 22555"/>
                <a:gd name="connsiteX4" fmla="*/ 6096 w 12801"/>
                <a:gd name="connsiteY4" fmla="*/ 22555 h 22555"/>
                <a:gd name="connsiteX5" fmla="*/ 5487 w 12801"/>
                <a:gd name="connsiteY5" fmla="*/ 21336 h 22555"/>
                <a:gd name="connsiteX6" fmla="*/ 7315 w 12801"/>
                <a:gd name="connsiteY6" fmla="*/ 20117 h 22555"/>
                <a:gd name="connsiteX7" fmla="*/ 9754 w 12801"/>
                <a:gd name="connsiteY7" fmla="*/ 18288 h 22555"/>
                <a:gd name="connsiteX8" fmla="*/ 9754 w 12801"/>
                <a:gd name="connsiteY8" fmla="*/ 17069 h 22555"/>
                <a:gd name="connsiteX9" fmla="*/ 7315 w 12801"/>
                <a:gd name="connsiteY9" fmla="*/ 15849 h 22555"/>
                <a:gd name="connsiteX10" fmla="*/ 6096 w 12801"/>
                <a:gd name="connsiteY10" fmla="*/ 12192 h 22555"/>
                <a:gd name="connsiteX11" fmla="*/ 5487 w 12801"/>
                <a:gd name="connsiteY11" fmla="*/ 8534 h 22555"/>
                <a:gd name="connsiteX12" fmla="*/ 3048 w 12801"/>
                <a:gd name="connsiteY12" fmla="*/ 6096 h 22555"/>
                <a:gd name="connsiteX13" fmla="*/ 3048 w 12801"/>
                <a:gd name="connsiteY13" fmla="*/ 4877 h 22555"/>
                <a:gd name="connsiteX14" fmla="*/ 0 w 12801"/>
                <a:gd name="connsiteY14" fmla="*/ 1829 h 22555"/>
                <a:gd name="connsiteX15" fmla="*/ 1829 w 12801"/>
                <a:gd name="connsiteY15" fmla="*/ 0 h 22555"/>
                <a:gd name="connsiteX16" fmla="*/ 4267 w 12801"/>
                <a:gd name="connsiteY16" fmla="*/ 2438 h 22555"/>
                <a:gd name="connsiteX17" fmla="*/ 4267 w 12801"/>
                <a:gd name="connsiteY17" fmla="*/ 5486 h 22555"/>
                <a:gd name="connsiteX18" fmla="*/ 5487 w 12801"/>
                <a:gd name="connsiteY18" fmla="*/ 7315 h 22555"/>
                <a:gd name="connsiteX19" fmla="*/ 6096 w 12801"/>
                <a:gd name="connsiteY19" fmla="*/ 10363 h 22555"/>
                <a:gd name="connsiteX20" fmla="*/ 7925 w 12801"/>
                <a:gd name="connsiteY20" fmla="*/ 13411 h 22555"/>
                <a:gd name="connsiteX21" fmla="*/ 10363 w 12801"/>
                <a:gd name="connsiteY21" fmla="*/ 15240 h 22555"/>
                <a:gd name="connsiteX22" fmla="*/ 10973 w 12801"/>
                <a:gd name="connsiteY22" fmla="*/ 17069 h 22555"/>
                <a:gd name="connsiteX23" fmla="*/ 12192 w 12801"/>
                <a:gd name="connsiteY23" fmla="*/ 18897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01" h="22555">
                  <a:moveTo>
                    <a:pt x="12192" y="18897"/>
                  </a:moveTo>
                  <a:lnTo>
                    <a:pt x="12802" y="21945"/>
                  </a:lnTo>
                  <a:lnTo>
                    <a:pt x="11583" y="21336"/>
                  </a:lnTo>
                  <a:lnTo>
                    <a:pt x="8535" y="21945"/>
                  </a:lnTo>
                  <a:lnTo>
                    <a:pt x="6096" y="22555"/>
                  </a:lnTo>
                  <a:lnTo>
                    <a:pt x="5487" y="21336"/>
                  </a:lnTo>
                  <a:lnTo>
                    <a:pt x="7315" y="20117"/>
                  </a:lnTo>
                  <a:lnTo>
                    <a:pt x="9754" y="18288"/>
                  </a:lnTo>
                  <a:lnTo>
                    <a:pt x="9754" y="17069"/>
                  </a:lnTo>
                  <a:lnTo>
                    <a:pt x="7315" y="15849"/>
                  </a:lnTo>
                  <a:lnTo>
                    <a:pt x="6096" y="12192"/>
                  </a:lnTo>
                  <a:lnTo>
                    <a:pt x="5487" y="8534"/>
                  </a:lnTo>
                  <a:lnTo>
                    <a:pt x="3048" y="6096"/>
                  </a:lnTo>
                  <a:lnTo>
                    <a:pt x="3048" y="4877"/>
                  </a:lnTo>
                  <a:lnTo>
                    <a:pt x="0" y="1829"/>
                  </a:lnTo>
                  <a:lnTo>
                    <a:pt x="1829" y="0"/>
                  </a:lnTo>
                  <a:lnTo>
                    <a:pt x="4267" y="2438"/>
                  </a:lnTo>
                  <a:lnTo>
                    <a:pt x="4267" y="5486"/>
                  </a:lnTo>
                  <a:lnTo>
                    <a:pt x="5487" y="7315"/>
                  </a:lnTo>
                  <a:lnTo>
                    <a:pt x="6096" y="10363"/>
                  </a:lnTo>
                  <a:lnTo>
                    <a:pt x="7925" y="13411"/>
                  </a:lnTo>
                  <a:lnTo>
                    <a:pt x="10363" y="15240"/>
                  </a:lnTo>
                  <a:lnTo>
                    <a:pt x="10973" y="17069"/>
                  </a:lnTo>
                  <a:lnTo>
                    <a:pt x="12192" y="1889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3" name="Forme libre : forme 279">
              <a:extLst>
                <a:ext uri="{FF2B5EF4-FFF2-40B4-BE49-F238E27FC236}">
                  <a16:creationId xmlns:a16="http://schemas.microsoft.com/office/drawing/2014/main" id="{D501A6DC-97CD-C54B-F9D2-F6B2C42225A8}"/>
                </a:ext>
              </a:extLst>
            </p:cNvPr>
            <p:cNvSpPr/>
            <p:nvPr/>
          </p:nvSpPr>
          <p:spPr>
            <a:xfrm>
              <a:off x="3404616" y="3435704"/>
              <a:ext cx="9753" cy="3657"/>
            </a:xfrm>
            <a:custGeom>
              <a:avLst/>
              <a:gdLst>
                <a:gd name="connsiteX0" fmla="*/ 7925 w 9753"/>
                <a:gd name="connsiteY0" fmla="*/ 0 h 3657"/>
                <a:gd name="connsiteX1" fmla="*/ 9753 w 9753"/>
                <a:gd name="connsiteY1" fmla="*/ 1219 h 3657"/>
                <a:gd name="connsiteX2" fmla="*/ 6096 w 9753"/>
                <a:gd name="connsiteY2" fmla="*/ 3048 h 3657"/>
                <a:gd name="connsiteX3" fmla="*/ 4267 w 9753"/>
                <a:gd name="connsiteY3" fmla="*/ 2439 h 3657"/>
                <a:gd name="connsiteX4" fmla="*/ 3048 w 9753"/>
                <a:gd name="connsiteY4" fmla="*/ 3658 h 3657"/>
                <a:gd name="connsiteX5" fmla="*/ 0 w 9753"/>
                <a:gd name="connsiteY5" fmla="*/ 3048 h 3657"/>
                <a:gd name="connsiteX6" fmla="*/ 1219 w 9753"/>
                <a:gd name="connsiteY6" fmla="*/ 1219 h 3657"/>
                <a:gd name="connsiteX7" fmla="*/ 3657 w 9753"/>
                <a:gd name="connsiteY7" fmla="*/ 0 h 3657"/>
                <a:gd name="connsiteX8" fmla="*/ 7925 w 9753"/>
                <a:gd name="connsiteY8" fmla="*/ 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 h="3657">
                  <a:moveTo>
                    <a:pt x="7925" y="0"/>
                  </a:moveTo>
                  <a:lnTo>
                    <a:pt x="9753" y="1219"/>
                  </a:lnTo>
                  <a:lnTo>
                    <a:pt x="6096" y="3048"/>
                  </a:lnTo>
                  <a:lnTo>
                    <a:pt x="4267" y="2439"/>
                  </a:lnTo>
                  <a:lnTo>
                    <a:pt x="3048" y="3658"/>
                  </a:lnTo>
                  <a:lnTo>
                    <a:pt x="0" y="3048"/>
                  </a:lnTo>
                  <a:lnTo>
                    <a:pt x="1219" y="1219"/>
                  </a:lnTo>
                  <a:lnTo>
                    <a:pt x="3657" y="0"/>
                  </a:lnTo>
                  <a:lnTo>
                    <a:pt x="7925"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4" name="Forme libre : forme 280">
              <a:extLst>
                <a:ext uri="{FF2B5EF4-FFF2-40B4-BE49-F238E27FC236}">
                  <a16:creationId xmlns:a16="http://schemas.microsoft.com/office/drawing/2014/main" id="{0D3D111B-C976-E829-941E-AB9A1C460EBC}"/>
                </a:ext>
              </a:extLst>
            </p:cNvPr>
            <p:cNvSpPr/>
            <p:nvPr/>
          </p:nvSpPr>
          <p:spPr>
            <a:xfrm>
              <a:off x="3372307" y="3430828"/>
              <a:ext cx="24384" cy="34747"/>
            </a:xfrm>
            <a:custGeom>
              <a:avLst/>
              <a:gdLst>
                <a:gd name="connsiteX0" fmla="*/ 14630 w 24384"/>
                <a:gd name="connsiteY0" fmla="*/ 1829 h 34747"/>
                <a:gd name="connsiteX1" fmla="*/ 17069 w 24384"/>
                <a:gd name="connsiteY1" fmla="*/ 610 h 34747"/>
                <a:gd name="connsiteX2" fmla="*/ 18897 w 24384"/>
                <a:gd name="connsiteY2" fmla="*/ 2438 h 34747"/>
                <a:gd name="connsiteX3" fmla="*/ 18288 w 24384"/>
                <a:gd name="connsiteY3" fmla="*/ 3658 h 34747"/>
                <a:gd name="connsiteX4" fmla="*/ 18897 w 24384"/>
                <a:gd name="connsiteY4" fmla="*/ 4877 h 34747"/>
                <a:gd name="connsiteX5" fmla="*/ 17678 w 24384"/>
                <a:gd name="connsiteY5" fmla="*/ 7315 h 34747"/>
                <a:gd name="connsiteX6" fmla="*/ 19507 w 24384"/>
                <a:gd name="connsiteY6" fmla="*/ 9144 h 34747"/>
                <a:gd name="connsiteX7" fmla="*/ 20726 w 24384"/>
                <a:gd name="connsiteY7" fmla="*/ 14630 h 34747"/>
                <a:gd name="connsiteX8" fmla="*/ 21945 w 24384"/>
                <a:gd name="connsiteY8" fmla="*/ 16459 h 34747"/>
                <a:gd name="connsiteX9" fmla="*/ 24384 w 24384"/>
                <a:gd name="connsiteY9" fmla="*/ 19507 h 34747"/>
                <a:gd name="connsiteX10" fmla="*/ 23165 w 24384"/>
                <a:gd name="connsiteY10" fmla="*/ 23774 h 34747"/>
                <a:gd name="connsiteX11" fmla="*/ 23774 w 24384"/>
                <a:gd name="connsiteY11" fmla="*/ 27432 h 34747"/>
                <a:gd name="connsiteX12" fmla="*/ 22555 w 24384"/>
                <a:gd name="connsiteY12" fmla="*/ 29261 h 34747"/>
                <a:gd name="connsiteX13" fmla="*/ 20726 w 24384"/>
                <a:gd name="connsiteY13" fmla="*/ 29870 h 34747"/>
                <a:gd name="connsiteX14" fmla="*/ 18288 w 24384"/>
                <a:gd name="connsiteY14" fmla="*/ 32309 h 34747"/>
                <a:gd name="connsiteX15" fmla="*/ 16459 w 24384"/>
                <a:gd name="connsiteY15" fmla="*/ 33528 h 34747"/>
                <a:gd name="connsiteX16" fmla="*/ 14630 w 24384"/>
                <a:gd name="connsiteY16" fmla="*/ 33528 h 34747"/>
                <a:gd name="connsiteX17" fmla="*/ 12801 w 24384"/>
                <a:gd name="connsiteY17" fmla="*/ 34747 h 34747"/>
                <a:gd name="connsiteX18" fmla="*/ 10973 w 24384"/>
                <a:gd name="connsiteY18" fmla="*/ 34747 h 34747"/>
                <a:gd name="connsiteX19" fmla="*/ 10973 w 24384"/>
                <a:gd name="connsiteY19" fmla="*/ 32309 h 34747"/>
                <a:gd name="connsiteX20" fmla="*/ 9144 w 24384"/>
                <a:gd name="connsiteY20" fmla="*/ 31090 h 34747"/>
                <a:gd name="connsiteX21" fmla="*/ 9753 w 24384"/>
                <a:gd name="connsiteY21" fmla="*/ 27432 h 34747"/>
                <a:gd name="connsiteX22" fmla="*/ 7925 w 24384"/>
                <a:gd name="connsiteY22" fmla="*/ 29261 h 34747"/>
                <a:gd name="connsiteX23" fmla="*/ 6705 w 24384"/>
                <a:gd name="connsiteY23" fmla="*/ 28651 h 34747"/>
                <a:gd name="connsiteX24" fmla="*/ 3048 w 24384"/>
                <a:gd name="connsiteY24" fmla="*/ 26213 h 34747"/>
                <a:gd name="connsiteX25" fmla="*/ 1219 w 24384"/>
                <a:gd name="connsiteY25" fmla="*/ 24384 h 34747"/>
                <a:gd name="connsiteX26" fmla="*/ 0 w 24384"/>
                <a:gd name="connsiteY26" fmla="*/ 22555 h 34747"/>
                <a:gd name="connsiteX27" fmla="*/ 4267 w 24384"/>
                <a:gd name="connsiteY27" fmla="*/ 20726 h 34747"/>
                <a:gd name="connsiteX28" fmla="*/ 7315 w 24384"/>
                <a:gd name="connsiteY28" fmla="*/ 24994 h 34747"/>
                <a:gd name="connsiteX29" fmla="*/ 7925 w 24384"/>
                <a:gd name="connsiteY29" fmla="*/ 21336 h 34747"/>
                <a:gd name="connsiteX30" fmla="*/ 6096 w 24384"/>
                <a:gd name="connsiteY30" fmla="*/ 20726 h 34747"/>
                <a:gd name="connsiteX31" fmla="*/ 5486 w 24384"/>
                <a:gd name="connsiteY31" fmla="*/ 18898 h 34747"/>
                <a:gd name="connsiteX32" fmla="*/ 6096 w 24384"/>
                <a:gd name="connsiteY32" fmla="*/ 17069 h 34747"/>
                <a:gd name="connsiteX33" fmla="*/ 9753 w 24384"/>
                <a:gd name="connsiteY33" fmla="*/ 13411 h 34747"/>
                <a:gd name="connsiteX34" fmla="*/ 10973 w 24384"/>
                <a:gd name="connsiteY34" fmla="*/ 10973 h 34747"/>
                <a:gd name="connsiteX35" fmla="*/ 10363 w 24384"/>
                <a:gd name="connsiteY35" fmla="*/ 10363 h 34747"/>
                <a:gd name="connsiteX36" fmla="*/ 12192 w 24384"/>
                <a:gd name="connsiteY36" fmla="*/ 7925 h 34747"/>
                <a:gd name="connsiteX37" fmla="*/ 12192 w 24384"/>
                <a:gd name="connsiteY37" fmla="*/ 4877 h 34747"/>
                <a:gd name="connsiteX38" fmla="*/ 10973 w 24384"/>
                <a:gd name="connsiteY38" fmla="*/ 610 h 34747"/>
                <a:gd name="connsiteX39" fmla="*/ 11582 w 24384"/>
                <a:gd name="connsiteY39" fmla="*/ 0 h 34747"/>
                <a:gd name="connsiteX40" fmla="*/ 13411 w 24384"/>
                <a:gd name="connsiteY40" fmla="*/ 0 h 34747"/>
                <a:gd name="connsiteX41" fmla="*/ 14630 w 24384"/>
                <a:gd name="connsiteY41" fmla="*/ 1829 h 3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84" h="34747">
                  <a:moveTo>
                    <a:pt x="14630" y="1829"/>
                  </a:moveTo>
                  <a:lnTo>
                    <a:pt x="17069" y="610"/>
                  </a:lnTo>
                  <a:lnTo>
                    <a:pt x="18897" y="2438"/>
                  </a:lnTo>
                  <a:lnTo>
                    <a:pt x="18288" y="3658"/>
                  </a:lnTo>
                  <a:lnTo>
                    <a:pt x="18897" y="4877"/>
                  </a:lnTo>
                  <a:lnTo>
                    <a:pt x="17678" y="7315"/>
                  </a:lnTo>
                  <a:lnTo>
                    <a:pt x="19507" y="9144"/>
                  </a:lnTo>
                  <a:lnTo>
                    <a:pt x="20726" y="14630"/>
                  </a:lnTo>
                  <a:lnTo>
                    <a:pt x="21945" y="16459"/>
                  </a:lnTo>
                  <a:lnTo>
                    <a:pt x="24384" y="19507"/>
                  </a:lnTo>
                  <a:lnTo>
                    <a:pt x="23165" y="23774"/>
                  </a:lnTo>
                  <a:lnTo>
                    <a:pt x="23774" y="27432"/>
                  </a:lnTo>
                  <a:lnTo>
                    <a:pt x="22555" y="29261"/>
                  </a:lnTo>
                  <a:lnTo>
                    <a:pt x="20726" y="29870"/>
                  </a:lnTo>
                  <a:lnTo>
                    <a:pt x="18288" y="32309"/>
                  </a:lnTo>
                  <a:lnTo>
                    <a:pt x="16459" y="33528"/>
                  </a:lnTo>
                  <a:lnTo>
                    <a:pt x="14630" y="33528"/>
                  </a:lnTo>
                  <a:lnTo>
                    <a:pt x="12801" y="34747"/>
                  </a:lnTo>
                  <a:lnTo>
                    <a:pt x="10973" y="34747"/>
                  </a:lnTo>
                  <a:lnTo>
                    <a:pt x="10973" y="32309"/>
                  </a:lnTo>
                  <a:lnTo>
                    <a:pt x="9144" y="31090"/>
                  </a:lnTo>
                  <a:lnTo>
                    <a:pt x="9753" y="27432"/>
                  </a:lnTo>
                  <a:lnTo>
                    <a:pt x="7925" y="29261"/>
                  </a:lnTo>
                  <a:lnTo>
                    <a:pt x="6705" y="28651"/>
                  </a:lnTo>
                  <a:lnTo>
                    <a:pt x="3048" y="26213"/>
                  </a:lnTo>
                  <a:lnTo>
                    <a:pt x="1219" y="24384"/>
                  </a:lnTo>
                  <a:lnTo>
                    <a:pt x="0" y="22555"/>
                  </a:lnTo>
                  <a:lnTo>
                    <a:pt x="4267" y="20726"/>
                  </a:lnTo>
                  <a:lnTo>
                    <a:pt x="7315" y="24994"/>
                  </a:lnTo>
                  <a:lnTo>
                    <a:pt x="7925" y="21336"/>
                  </a:lnTo>
                  <a:lnTo>
                    <a:pt x="6096" y="20726"/>
                  </a:lnTo>
                  <a:lnTo>
                    <a:pt x="5486" y="18898"/>
                  </a:lnTo>
                  <a:lnTo>
                    <a:pt x="6096" y="17069"/>
                  </a:lnTo>
                  <a:lnTo>
                    <a:pt x="9753" y="13411"/>
                  </a:lnTo>
                  <a:lnTo>
                    <a:pt x="10973" y="10973"/>
                  </a:lnTo>
                  <a:lnTo>
                    <a:pt x="10363" y="10363"/>
                  </a:lnTo>
                  <a:lnTo>
                    <a:pt x="12192" y="7925"/>
                  </a:lnTo>
                  <a:lnTo>
                    <a:pt x="12192" y="4877"/>
                  </a:lnTo>
                  <a:lnTo>
                    <a:pt x="10973" y="610"/>
                  </a:lnTo>
                  <a:lnTo>
                    <a:pt x="11582" y="0"/>
                  </a:lnTo>
                  <a:lnTo>
                    <a:pt x="13411" y="0"/>
                  </a:lnTo>
                  <a:lnTo>
                    <a:pt x="14630"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5" name="Forme libre : forme 281">
              <a:extLst>
                <a:ext uri="{FF2B5EF4-FFF2-40B4-BE49-F238E27FC236}">
                  <a16:creationId xmlns:a16="http://schemas.microsoft.com/office/drawing/2014/main" id="{338CC614-548A-0E5D-F562-B22F93C3D0BC}"/>
                </a:ext>
              </a:extLst>
            </p:cNvPr>
            <p:cNvSpPr/>
            <p:nvPr/>
          </p:nvSpPr>
          <p:spPr>
            <a:xfrm>
              <a:off x="3433267" y="3416807"/>
              <a:ext cx="20116" cy="35356"/>
            </a:xfrm>
            <a:custGeom>
              <a:avLst/>
              <a:gdLst>
                <a:gd name="connsiteX0" fmla="*/ 3048 w 20116"/>
                <a:gd name="connsiteY0" fmla="*/ 0 h 35356"/>
                <a:gd name="connsiteX1" fmla="*/ 3657 w 20116"/>
                <a:gd name="connsiteY1" fmla="*/ 1219 h 35356"/>
                <a:gd name="connsiteX2" fmla="*/ 5486 w 20116"/>
                <a:gd name="connsiteY2" fmla="*/ 3657 h 35356"/>
                <a:gd name="connsiteX3" fmla="*/ 10363 w 20116"/>
                <a:gd name="connsiteY3" fmla="*/ 7925 h 35356"/>
                <a:gd name="connsiteX4" fmla="*/ 13411 w 20116"/>
                <a:gd name="connsiteY4" fmla="*/ 8534 h 35356"/>
                <a:gd name="connsiteX5" fmla="*/ 14021 w 20116"/>
                <a:gd name="connsiteY5" fmla="*/ 9144 h 35356"/>
                <a:gd name="connsiteX6" fmla="*/ 15240 w 20116"/>
                <a:gd name="connsiteY6" fmla="*/ 11582 h 35356"/>
                <a:gd name="connsiteX7" fmla="*/ 17069 w 20116"/>
                <a:gd name="connsiteY7" fmla="*/ 14021 h 35356"/>
                <a:gd name="connsiteX8" fmla="*/ 20117 w 20116"/>
                <a:gd name="connsiteY8" fmla="*/ 16459 h 35356"/>
                <a:gd name="connsiteX9" fmla="*/ 20117 w 20116"/>
                <a:gd name="connsiteY9" fmla="*/ 17678 h 35356"/>
                <a:gd name="connsiteX10" fmla="*/ 18897 w 20116"/>
                <a:gd name="connsiteY10" fmla="*/ 22555 h 35356"/>
                <a:gd name="connsiteX11" fmla="*/ 18288 w 20116"/>
                <a:gd name="connsiteY11" fmla="*/ 23774 h 35356"/>
                <a:gd name="connsiteX12" fmla="*/ 18288 w 20116"/>
                <a:gd name="connsiteY12" fmla="*/ 25603 h 35356"/>
                <a:gd name="connsiteX13" fmla="*/ 17678 w 20116"/>
                <a:gd name="connsiteY13" fmla="*/ 28651 h 35356"/>
                <a:gd name="connsiteX14" fmla="*/ 16459 w 20116"/>
                <a:gd name="connsiteY14" fmla="*/ 30480 h 35356"/>
                <a:gd name="connsiteX15" fmla="*/ 15849 w 20116"/>
                <a:gd name="connsiteY15" fmla="*/ 34747 h 35356"/>
                <a:gd name="connsiteX16" fmla="*/ 15240 w 20116"/>
                <a:gd name="connsiteY16" fmla="*/ 35357 h 35356"/>
                <a:gd name="connsiteX17" fmla="*/ 14021 w 20116"/>
                <a:gd name="connsiteY17" fmla="*/ 31699 h 35356"/>
                <a:gd name="connsiteX18" fmla="*/ 11582 w 20116"/>
                <a:gd name="connsiteY18" fmla="*/ 29870 h 35356"/>
                <a:gd name="connsiteX19" fmla="*/ 12192 w 20116"/>
                <a:gd name="connsiteY19" fmla="*/ 28651 h 35356"/>
                <a:gd name="connsiteX20" fmla="*/ 15240 w 20116"/>
                <a:gd name="connsiteY20" fmla="*/ 29261 h 35356"/>
                <a:gd name="connsiteX21" fmla="*/ 16459 w 20116"/>
                <a:gd name="connsiteY21" fmla="*/ 28041 h 35356"/>
                <a:gd name="connsiteX22" fmla="*/ 15849 w 20116"/>
                <a:gd name="connsiteY22" fmla="*/ 26822 h 35356"/>
                <a:gd name="connsiteX23" fmla="*/ 16459 w 20116"/>
                <a:gd name="connsiteY23" fmla="*/ 24384 h 35356"/>
                <a:gd name="connsiteX24" fmla="*/ 18288 w 20116"/>
                <a:gd name="connsiteY24" fmla="*/ 21945 h 35356"/>
                <a:gd name="connsiteX25" fmla="*/ 18897 w 20116"/>
                <a:gd name="connsiteY25" fmla="*/ 18897 h 35356"/>
                <a:gd name="connsiteX26" fmla="*/ 18897 w 20116"/>
                <a:gd name="connsiteY26" fmla="*/ 17069 h 35356"/>
                <a:gd name="connsiteX27" fmla="*/ 15849 w 20116"/>
                <a:gd name="connsiteY27" fmla="*/ 14630 h 35356"/>
                <a:gd name="connsiteX28" fmla="*/ 13411 w 20116"/>
                <a:gd name="connsiteY28" fmla="*/ 10363 h 35356"/>
                <a:gd name="connsiteX29" fmla="*/ 11582 w 20116"/>
                <a:gd name="connsiteY29" fmla="*/ 9144 h 35356"/>
                <a:gd name="connsiteX30" fmla="*/ 7925 w 20116"/>
                <a:gd name="connsiteY30" fmla="*/ 7315 h 35356"/>
                <a:gd name="connsiteX31" fmla="*/ 6096 w 20116"/>
                <a:gd name="connsiteY31" fmla="*/ 5486 h 35356"/>
                <a:gd name="connsiteX32" fmla="*/ 2438 w 20116"/>
                <a:gd name="connsiteY32" fmla="*/ 4267 h 35356"/>
                <a:gd name="connsiteX33" fmla="*/ 0 w 20116"/>
                <a:gd name="connsiteY33" fmla="*/ 5486 h 35356"/>
                <a:gd name="connsiteX34" fmla="*/ 2438 w 20116"/>
                <a:gd name="connsiteY34" fmla="*/ 0 h 35356"/>
                <a:gd name="connsiteX35" fmla="*/ 3048 w 20116"/>
                <a:gd name="connsiteY35" fmla="*/ 0 h 3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116" h="35356">
                  <a:moveTo>
                    <a:pt x="3048" y="0"/>
                  </a:moveTo>
                  <a:lnTo>
                    <a:pt x="3657" y="1219"/>
                  </a:lnTo>
                  <a:lnTo>
                    <a:pt x="5486" y="3657"/>
                  </a:lnTo>
                  <a:lnTo>
                    <a:pt x="10363" y="7925"/>
                  </a:lnTo>
                  <a:lnTo>
                    <a:pt x="13411" y="8534"/>
                  </a:lnTo>
                  <a:lnTo>
                    <a:pt x="14021" y="9144"/>
                  </a:lnTo>
                  <a:lnTo>
                    <a:pt x="15240" y="11582"/>
                  </a:lnTo>
                  <a:lnTo>
                    <a:pt x="17069" y="14021"/>
                  </a:lnTo>
                  <a:lnTo>
                    <a:pt x="20117" y="16459"/>
                  </a:lnTo>
                  <a:lnTo>
                    <a:pt x="20117" y="17678"/>
                  </a:lnTo>
                  <a:lnTo>
                    <a:pt x="18897" y="22555"/>
                  </a:lnTo>
                  <a:lnTo>
                    <a:pt x="18288" y="23774"/>
                  </a:lnTo>
                  <a:lnTo>
                    <a:pt x="18288" y="25603"/>
                  </a:lnTo>
                  <a:lnTo>
                    <a:pt x="17678" y="28651"/>
                  </a:lnTo>
                  <a:lnTo>
                    <a:pt x="16459" y="30480"/>
                  </a:lnTo>
                  <a:lnTo>
                    <a:pt x="15849" y="34747"/>
                  </a:lnTo>
                  <a:lnTo>
                    <a:pt x="15240" y="35357"/>
                  </a:lnTo>
                  <a:lnTo>
                    <a:pt x="14021" y="31699"/>
                  </a:lnTo>
                  <a:lnTo>
                    <a:pt x="11582" y="29870"/>
                  </a:lnTo>
                  <a:lnTo>
                    <a:pt x="12192" y="28651"/>
                  </a:lnTo>
                  <a:lnTo>
                    <a:pt x="15240" y="29261"/>
                  </a:lnTo>
                  <a:lnTo>
                    <a:pt x="16459" y="28041"/>
                  </a:lnTo>
                  <a:lnTo>
                    <a:pt x="15849" y="26822"/>
                  </a:lnTo>
                  <a:lnTo>
                    <a:pt x="16459" y="24384"/>
                  </a:lnTo>
                  <a:lnTo>
                    <a:pt x="18288" y="21945"/>
                  </a:lnTo>
                  <a:lnTo>
                    <a:pt x="18897" y="18897"/>
                  </a:lnTo>
                  <a:lnTo>
                    <a:pt x="18897" y="17069"/>
                  </a:lnTo>
                  <a:lnTo>
                    <a:pt x="15849" y="14630"/>
                  </a:lnTo>
                  <a:lnTo>
                    <a:pt x="13411" y="10363"/>
                  </a:lnTo>
                  <a:lnTo>
                    <a:pt x="11582" y="9144"/>
                  </a:lnTo>
                  <a:lnTo>
                    <a:pt x="7925" y="7315"/>
                  </a:lnTo>
                  <a:lnTo>
                    <a:pt x="6096" y="5486"/>
                  </a:lnTo>
                  <a:lnTo>
                    <a:pt x="2438" y="4267"/>
                  </a:lnTo>
                  <a:lnTo>
                    <a:pt x="0" y="5486"/>
                  </a:lnTo>
                  <a:lnTo>
                    <a:pt x="2438" y="0"/>
                  </a:lnTo>
                  <a:lnTo>
                    <a:pt x="304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6" name="Forme libre : forme 282">
              <a:extLst>
                <a:ext uri="{FF2B5EF4-FFF2-40B4-BE49-F238E27FC236}">
                  <a16:creationId xmlns:a16="http://schemas.microsoft.com/office/drawing/2014/main" id="{16AA4510-A9CA-7810-414C-549D8808E51D}"/>
                </a:ext>
              </a:extLst>
            </p:cNvPr>
            <p:cNvSpPr/>
            <p:nvPr/>
          </p:nvSpPr>
          <p:spPr>
            <a:xfrm>
              <a:off x="3368040" y="3368039"/>
              <a:ext cx="35356" cy="12192"/>
            </a:xfrm>
            <a:custGeom>
              <a:avLst/>
              <a:gdLst>
                <a:gd name="connsiteX0" fmla="*/ 14631 w 35356"/>
                <a:gd name="connsiteY0" fmla="*/ 3048 h 12192"/>
                <a:gd name="connsiteX1" fmla="*/ 17679 w 35356"/>
                <a:gd name="connsiteY1" fmla="*/ 4267 h 12192"/>
                <a:gd name="connsiteX2" fmla="*/ 18288 w 35356"/>
                <a:gd name="connsiteY2" fmla="*/ 4267 h 12192"/>
                <a:gd name="connsiteX3" fmla="*/ 22555 w 35356"/>
                <a:gd name="connsiteY3" fmla="*/ 4877 h 12192"/>
                <a:gd name="connsiteX4" fmla="*/ 23775 w 35356"/>
                <a:gd name="connsiteY4" fmla="*/ 3657 h 12192"/>
                <a:gd name="connsiteX5" fmla="*/ 24993 w 35356"/>
                <a:gd name="connsiteY5" fmla="*/ 4267 h 12192"/>
                <a:gd name="connsiteX6" fmla="*/ 28041 w 35356"/>
                <a:gd name="connsiteY6" fmla="*/ 4267 h 12192"/>
                <a:gd name="connsiteX7" fmla="*/ 30480 w 35356"/>
                <a:gd name="connsiteY7" fmla="*/ 3048 h 12192"/>
                <a:gd name="connsiteX8" fmla="*/ 32919 w 35356"/>
                <a:gd name="connsiteY8" fmla="*/ 3048 h 12192"/>
                <a:gd name="connsiteX9" fmla="*/ 34747 w 35356"/>
                <a:gd name="connsiteY9" fmla="*/ 1829 h 12192"/>
                <a:gd name="connsiteX10" fmla="*/ 35357 w 35356"/>
                <a:gd name="connsiteY10" fmla="*/ 4877 h 12192"/>
                <a:gd name="connsiteX11" fmla="*/ 34747 w 35356"/>
                <a:gd name="connsiteY11" fmla="*/ 6096 h 12192"/>
                <a:gd name="connsiteX12" fmla="*/ 32919 w 35356"/>
                <a:gd name="connsiteY12" fmla="*/ 6096 h 12192"/>
                <a:gd name="connsiteX13" fmla="*/ 30480 w 35356"/>
                <a:gd name="connsiteY13" fmla="*/ 6096 h 12192"/>
                <a:gd name="connsiteX14" fmla="*/ 23775 w 35356"/>
                <a:gd name="connsiteY14" fmla="*/ 7315 h 12192"/>
                <a:gd name="connsiteX15" fmla="*/ 21945 w 35356"/>
                <a:gd name="connsiteY15" fmla="*/ 7315 h 12192"/>
                <a:gd name="connsiteX16" fmla="*/ 12801 w 35356"/>
                <a:gd name="connsiteY16" fmla="*/ 9753 h 12192"/>
                <a:gd name="connsiteX17" fmla="*/ 8535 w 35356"/>
                <a:gd name="connsiteY17" fmla="*/ 12192 h 12192"/>
                <a:gd name="connsiteX18" fmla="*/ 6096 w 35356"/>
                <a:gd name="connsiteY18" fmla="*/ 12192 h 12192"/>
                <a:gd name="connsiteX19" fmla="*/ 4877 w 35356"/>
                <a:gd name="connsiteY19" fmla="*/ 11582 h 12192"/>
                <a:gd name="connsiteX20" fmla="*/ 3048 w 35356"/>
                <a:gd name="connsiteY20" fmla="*/ 9753 h 12192"/>
                <a:gd name="connsiteX21" fmla="*/ 0 w 35356"/>
                <a:gd name="connsiteY21" fmla="*/ 6096 h 12192"/>
                <a:gd name="connsiteX22" fmla="*/ 3657 w 35356"/>
                <a:gd name="connsiteY22" fmla="*/ 7925 h 12192"/>
                <a:gd name="connsiteX23" fmla="*/ 4267 w 35356"/>
                <a:gd name="connsiteY23" fmla="*/ 9144 h 12192"/>
                <a:gd name="connsiteX24" fmla="*/ 7315 w 35356"/>
                <a:gd name="connsiteY24" fmla="*/ 9144 h 12192"/>
                <a:gd name="connsiteX25" fmla="*/ 10363 w 35356"/>
                <a:gd name="connsiteY25" fmla="*/ 7925 h 12192"/>
                <a:gd name="connsiteX26" fmla="*/ 12801 w 35356"/>
                <a:gd name="connsiteY26" fmla="*/ 4267 h 12192"/>
                <a:gd name="connsiteX27" fmla="*/ 10973 w 35356"/>
                <a:gd name="connsiteY27" fmla="*/ 3657 h 12192"/>
                <a:gd name="connsiteX28" fmla="*/ 12192 w 35356"/>
                <a:gd name="connsiteY28" fmla="*/ 1829 h 12192"/>
                <a:gd name="connsiteX29" fmla="*/ 12801 w 35356"/>
                <a:gd name="connsiteY29" fmla="*/ 0 h 12192"/>
                <a:gd name="connsiteX30" fmla="*/ 14631 w 35356"/>
                <a:gd name="connsiteY30" fmla="*/ 3048 h 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56" h="12192">
                  <a:moveTo>
                    <a:pt x="14631" y="3048"/>
                  </a:moveTo>
                  <a:lnTo>
                    <a:pt x="17679" y="4267"/>
                  </a:lnTo>
                  <a:lnTo>
                    <a:pt x="18288" y="4267"/>
                  </a:lnTo>
                  <a:lnTo>
                    <a:pt x="22555" y="4877"/>
                  </a:lnTo>
                  <a:lnTo>
                    <a:pt x="23775" y="3657"/>
                  </a:lnTo>
                  <a:lnTo>
                    <a:pt x="24993" y="4267"/>
                  </a:lnTo>
                  <a:lnTo>
                    <a:pt x="28041" y="4267"/>
                  </a:lnTo>
                  <a:lnTo>
                    <a:pt x="30480" y="3048"/>
                  </a:lnTo>
                  <a:lnTo>
                    <a:pt x="32919" y="3048"/>
                  </a:lnTo>
                  <a:lnTo>
                    <a:pt x="34747" y="1829"/>
                  </a:lnTo>
                  <a:lnTo>
                    <a:pt x="35357" y="4877"/>
                  </a:lnTo>
                  <a:lnTo>
                    <a:pt x="34747" y="6096"/>
                  </a:lnTo>
                  <a:lnTo>
                    <a:pt x="32919" y="6096"/>
                  </a:lnTo>
                  <a:lnTo>
                    <a:pt x="30480" y="6096"/>
                  </a:lnTo>
                  <a:lnTo>
                    <a:pt x="23775" y="7315"/>
                  </a:lnTo>
                  <a:lnTo>
                    <a:pt x="21945" y="7315"/>
                  </a:lnTo>
                  <a:lnTo>
                    <a:pt x="12801" y="9753"/>
                  </a:lnTo>
                  <a:lnTo>
                    <a:pt x="8535" y="12192"/>
                  </a:lnTo>
                  <a:lnTo>
                    <a:pt x="6096" y="12192"/>
                  </a:lnTo>
                  <a:lnTo>
                    <a:pt x="4877" y="11582"/>
                  </a:lnTo>
                  <a:lnTo>
                    <a:pt x="3048" y="9753"/>
                  </a:lnTo>
                  <a:lnTo>
                    <a:pt x="0" y="6096"/>
                  </a:lnTo>
                  <a:lnTo>
                    <a:pt x="3657" y="7925"/>
                  </a:lnTo>
                  <a:lnTo>
                    <a:pt x="4267" y="9144"/>
                  </a:lnTo>
                  <a:lnTo>
                    <a:pt x="7315" y="9144"/>
                  </a:lnTo>
                  <a:lnTo>
                    <a:pt x="10363" y="7925"/>
                  </a:lnTo>
                  <a:lnTo>
                    <a:pt x="12801" y="4267"/>
                  </a:lnTo>
                  <a:lnTo>
                    <a:pt x="10973" y="3657"/>
                  </a:lnTo>
                  <a:lnTo>
                    <a:pt x="12192" y="1829"/>
                  </a:lnTo>
                  <a:lnTo>
                    <a:pt x="12801" y="0"/>
                  </a:lnTo>
                  <a:lnTo>
                    <a:pt x="14631"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7" name="Forme libre : forme 283">
              <a:extLst>
                <a:ext uri="{FF2B5EF4-FFF2-40B4-BE49-F238E27FC236}">
                  <a16:creationId xmlns:a16="http://schemas.microsoft.com/office/drawing/2014/main" id="{04299E0E-CE5A-2B04-7898-7346ABD8A3A2}"/>
                </a:ext>
              </a:extLst>
            </p:cNvPr>
            <p:cNvSpPr/>
            <p:nvPr/>
          </p:nvSpPr>
          <p:spPr>
            <a:xfrm>
              <a:off x="3405835" y="3363162"/>
              <a:ext cx="24993" cy="40843"/>
            </a:xfrm>
            <a:custGeom>
              <a:avLst/>
              <a:gdLst>
                <a:gd name="connsiteX0" fmla="*/ 3048 w 24993"/>
                <a:gd name="connsiteY0" fmla="*/ 0 h 40843"/>
                <a:gd name="connsiteX1" fmla="*/ 7925 w 24993"/>
                <a:gd name="connsiteY1" fmla="*/ 1219 h 40843"/>
                <a:gd name="connsiteX2" fmla="*/ 9144 w 24993"/>
                <a:gd name="connsiteY2" fmla="*/ 610 h 40843"/>
                <a:gd name="connsiteX3" fmla="*/ 11582 w 24993"/>
                <a:gd name="connsiteY3" fmla="*/ 2438 h 40843"/>
                <a:gd name="connsiteX4" fmla="*/ 17069 w 24993"/>
                <a:gd name="connsiteY4" fmla="*/ 8534 h 40843"/>
                <a:gd name="connsiteX5" fmla="*/ 18288 w 24993"/>
                <a:gd name="connsiteY5" fmla="*/ 12192 h 40843"/>
                <a:gd name="connsiteX6" fmla="*/ 20726 w 24993"/>
                <a:gd name="connsiteY6" fmla="*/ 12802 h 40843"/>
                <a:gd name="connsiteX7" fmla="*/ 24993 w 24993"/>
                <a:gd name="connsiteY7" fmla="*/ 15850 h 40843"/>
                <a:gd name="connsiteX8" fmla="*/ 24993 w 24993"/>
                <a:gd name="connsiteY8" fmla="*/ 17069 h 40843"/>
                <a:gd name="connsiteX9" fmla="*/ 23774 w 24993"/>
                <a:gd name="connsiteY9" fmla="*/ 20117 h 40843"/>
                <a:gd name="connsiteX10" fmla="*/ 24993 w 24993"/>
                <a:gd name="connsiteY10" fmla="*/ 24384 h 40843"/>
                <a:gd name="connsiteX11" fmla="*/ 22555 w 24993"/>
                <a:gd name="connsiteY11" fmla="*/ 24384 h 40843"/>
                <a:gd name="connsiteX12" fmla="*/ 19507 w 24993"/>
                <a:gd name="connsiteY12" fmla="*/ 26822 h 40843"/>
                <a:gd name="connsiteX13" fmla="*/ 18897 w 24993"/>
                <a:gd name="connsiteY13" fmla="*/ 28042 h 40843"/>
                <a:gd name="connsiteX14" fmla="*/ 17069 w 24993"/>
                <a:gd name="connsiteY14" fmla="*/ 34138 h 40843"/>
                <a:gd name="connsiteX15" fmla="*/ 16459 w 24993"/>
                <a:gd name="connsiteY15" fmla="*/ 39624 h 40843"/>
                <a:gd name="connsiteX16" fmla="*/ 15240 w 24993"/>
                <a:gd name="connsiteY16" fmla="*/ 40843 h 40843"/>
                <a:gd name="connsiteX17" fmla="*/ 13411 w 24993"/>
                <a:gd name="connsiteY17" fmla="*/ 39624 h 40843"/>
                <a:gd name="connsiteX18" fmla="*/ 12801 w 24993"/>
                <a:gd name="connsiteY18" fmla="*/ 37186 h 40843"/>
                <a:gd name="connsiteX19" fmla="*/ 10363 w 24993"/>
                <a:gd name="connsiteY19" fmla="*/ 36576 h 40843"/>
                <a:gd name="connsiteX20" fmla="*/ 12192 w 24993"/>
                <a:gd name="connsiteY20" fmla="*/ 33528 h 40843"/>
                <a:gd name="connsiteX21" fmla="*/ 13411 w 24993"/>
                <a:gd name="connsiteY21" fmla="*/ 33528 h 40843"/>
                <a:gd name="connsiteX22" fmla="*/ 16459 w 24993"/>
                <a:gd name="connsiteY22" fmla="*/ 31090 h 40843"/>
                <a:gd name="connsiteX23" fmla="*/ 15849 w 24993"/>
                <a:gd name="connsiteY23" fmla="*/ 28651 h 40843"/>
                <a:gd name="connsiteX24" fmla="*/ 17069 w 24993"/>
                <a:gd name="connsiteY24" fmla="*/ 26213 h 40843"/>
                <a:gd name="connsiteX25" fmla="*/ 17069 w 24993"/>
                <a:gd name="connsiteY25" fmla="*/ 24384 h 40843"/>
                <a:gd name="connsiteX26" fmla="*/ 18288 w 24993"/>
                <a:gd name="connsiteY26" fmla="*/ 22555 h 40843"/>
                <a:gd name="connsiteX27" fmla="*/ 18288 w 24993"/>
                <a:gd name="connsiteY27" fmla="*/ 18898 h 40843"/>
                <a:gd name="connsiteX28" fmla="*/ 19507 w 24993"/>
                <a:gd name="connsiteY28" fmla="*/ 18288 h 40843"/>
                <a:gd name="connsiteX29" fmla="*/ 20726 w 24993"/>
                <a:gd name="connsiteY29" fmla="*/ 16459 h 40843"/>
                <a:gd name="connsiteX30" fmla="*/ 21336 w 24993"/>
                <a:gd name="connsiteY30" fmla="*/ 14630 h 40843"/>
                <a:gd name="connsiteX31" fmla="*/ 19507 w 24993"/>
                <a:gd name="connsiteY31" fmla="*/ 14021 h 40843"/>
                <a:gd name="connsiteX32" fmla="*/ 16459 w 24993"/>
                <a:gd name="connsiteY32" fmla="*/ 13411 h 40843"/>
                <a:gd name="connsiteX33" fmla="*/ 15849 w 24993"/>
                <a:gd name="connsiteY33" fmla="*/ 11582 h 40843"/>
                <a:gd name="connsiteX34" fmla="*/ 15849 w 24993"/>
                <a:gd name="connsiteY34" fmla="*/ 10363 h 40843"/>
                <a:gd name="connsiteX35" fmla="*/ 13411 w 24993"/>
                <a:gd name="connsiteY35" fmla="*/ 9144 h 40843"/>
                <a:gd name="connsiteX36" fmla="*/ 13411 w 24993"/>
                <a:gd name="connsiteY36" fmla="*/ 7315 h 40843"/>
                <a:gd name="connsiteX37" fmla="*/ 11582 w 24993"/>
                <a:gd name="connsiteY37" fmla="*/ 3048 h 40843"/>
                <a:gd name="connsiteX38" fmla="*/ 10363 w 24993"/>
                <a:gd name="connsiteY38" fmla="*/ 2438 h 40843"/>
                <a:gd name="connsiteX39" fmla="*/ 8534 w 24993"/>
                <a:gd name="connsiteY39" fmla="*/ 3048 h 40843"/>
                <a:gd name="connsiteX40" fmla="*/ 5486 w 24993"/>
                <a:gd name="connsiteY40" fmla="*/ 2438 h 40843"/>
                <a:gd name="connsiteX41" fmla="*/ 3657 w 24993"/>
                <a:gd name="connsiteY41" fmla="*/ 2438 h 40843"/>
                <a:gd name="connsiteX42" fmla="*/ 0 w 24993"/>
                <a:gd name="connsiteY42" fmla="*/ 0 h 40843"/>
                <a:gd name="connsiteX43" fmla="*/ 3048 w 24993"/>
                <a:gd name="connsiteY43" fmla="*/ 0 h 4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93" h="40843">
                  <a:moveTo>
                    <a:pt x="3048" y="0"/>
                  </a:moveTo>
                  <a:lnTo>
                    <a:pt x="7925" y="1219"/>
                  </a:lnTo>
                  <a:lnTo>
                    <a:pt x="9144" y="610"/>
                  </a:lnTo>
                  <a:lnTo>
                    <a:pt x="11582" y="2438"/>
                  </a:lnTo>
                  <a:lnTo>
                    <a:pt x="17069" y="8534"/>
                  </a:lnTo>
                  <a:lnTo>
                    <a:pt x="18288" y="12192"/>
                  </a:lnTo>
                  <a:lnTo>
                    <a:pt x="20726" y="12802"/>
                  </a:lnTo>
                  <a:lnTo>
                    <a:pt x="24993" y="15850"/>
                  </a:lnTo>
                  <a:lnTo>
                    <a:pt x="24993" y="17069"/>
                  </a:lnTo>
                  <a:lnTo>
                    <a:pt x="23774" y="20117"/>
                  </a:lnTo>
                  <a:lnTo>
                    <a:pt x="24993" y="24384"/>
                  </a:lnTo>
                  <a:lnTo>
                    <a:pt x="22555" y="24384"/>
                  </a:lnTo>
                  <a:lnTo>
                    <a:pt x="19507" y="26822"/>
                  </a:lnTo>
                  <a:lnTo>
                    <a:pt x="18897" y="28042"/>
                  </a:lnTo>
                  <a:lnTo>
                    <a:pt x="17069" y="34138"/>
                  </a:lnTo>
                  <a:lnTo>
                    <a:pt x="16459" y="39624"/>
                  </a:lnTo>
                  <a:lnTo>
                    <a:pt x="15240" y="40843"/>
                  </a:lnTo>
                  <a:lnTo>
                    <a:pt x="13411" y="39624"/>
                  </a:lnTo>
                  <a:lnTo>
                    <a:pt x="12801" y="37186"/>
                  </a:lnTo>
                  <a:lnTo>
                    <a:pt x="10363" y="36576"/>
                  </a:lnTo>
                  <a:lnTo>
                    <a:pt x="12192" y="33528"/>
                  </a:lnTo>
                  <a:lnTo>
                    <a:pt x="13411" y="33528"/>
                  </a:lnTo>
                  <a:lnTo>
                    <a:pt x="16459" y="31090"/>
                  </a:lnTo>
                  <a:lnTo>
                    <a:pt x="15849" y="28651"/>
                  </a:lnTo>
                  <a:lnTo>
                    <a:pt x="17069" y="26213"/>
                  </a:lnTo>
                  <a:lnTo>
                    <a:pt x="17069" y="24384"/>
                  </a:lnTo>
                  <a:lnTo>
                    <a:pt x="18288" y="22555"/>
                  </a:lnTo>
                  <a:lnTo>
                    <a:pt x="18288" y="18898"/>
                  </a:lnTo>
                  <a:lnTo>
                    <a:pt x="19507" y="18288"/>
                  </a:lnTo>
                  <a:lnTo>
                    <a:pt x="20726" y="16459"/>
                  </a:lnTo>
                  <a:lnTo>
                    <a:pt x="21336" y="14630"/>
                  </a:lnTo>
                  <a:lnTo>
                    <a:pt x="19507" y="14021"/>
                  </a:lnTo>
                  <a:lnTo>
                    <a:pt x="16459" y="13411"/>
                  </a:lnTo>
                  <a:lnTo>
                    <a:pt x="15849" y="11582"/>
                  </a:lnTo>
                  <a:lnTo>
                    <a:pt x="15849" y="10363"/>
                  </a:lnTo>
                  <a:lnTo>
                    <a:pt x="13411" y="9144"/>
                  </a:lnTo>
                  <a:lnTo>
                    <a:pt x="13411" y="7315"/>
                  </a:lnTo>
                  <a:lnTo>
                    <a:pt x="11582" y="3048"/>
                  </a:lnTo>
                  <a:lnTo>
                    <a:pt x="10363" y="2438"/>
                  </a:lnTo>
                  <a:lnTo>
                    <a:pt x="8534" y="3048"/>
                  </a:lnTo>
                  <a:lnTo>
                    <a:pt x="5486" y="2438"/>
                  </a:lnTo>
                  <a:lnTo>
                    <a:pt x="3657" y="2438"/>
                  </a:lnTo>
                  <a:lnTo>
                    <a:pt x="0" y="0"/>
                  </a:lnTo>
                  <a:lnTo>
                    <a:pt x="304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8" name="Forme libre : forme 284">
              <a:extLst>
                <a:ext uri="{FF2B5EF4-FFF2-40B4-BE49-F238E27FC236}">
                  <a16:creationId xmlns:a16="http://schemas.microsoft.com/office/drawing/2014/main" id="{ACFFDE74-DE6A-DB73-B3EA-A9B13B7349B1}"/>
                </a:ext>
              </a:extLst>
            </p:cNvPr>
            <p:cNvSpPr/>
            <p:nvPr/>
          </p:nvSpPr>
          <p:spPr>
            <a:xfrm>
              <a:off x="3871569" y="3715511"/>
              <a:ext cx="1829" cy="1828"/>
            </a:xfrm>
            <a:custGeom>
              <a:avLst/>
              <a:gdLst>
                <a:gd name="connsiteX0" fmla="*/ 610 w 1829"/>
                <a:gd name="connsiteY0" fmla="*/ 1829 h 1828"/>
                <a:gd name="connsiteX1" fmla="*/ 0 w 1829"/>
                <a:gd name="connsiteY1" fmla="*/ 0 h 1828"/>
                <a:gd name="connsiteX2" fmla="*/ 1829 w 1829"/>
                <a:gd name="connsiteY2" fmla="*/ 609 h 1828"/>
                <a:gd name="connsiteX3" fmla="*/ 610 w 1829"/>
                <a:gd name="connsiteY3" fmla="*/ 1829 h 1828"/>
              </a:gdLst>
              <a:ahLst/>
              <a:cxnLst>
                <a:cxn ang="0">
                  <a:pos x="connsiteX0" y="connsiteY0"/>
                </a:cxn>
                <a:cxn ang="0">
                  <a:pos x="connsiteX1" y="connsiteY1"/>
                </a:cxn>
                <a:cxn ang="0">
                  <a:pos x="connsiteX2" y="connsiteY2"/>
                </a:cxn>
                <a:cxn ang="0">
                  <a:pos x="connsiteX3" y="connsiteY3"/>
                </a:cxn>
              </a:cxnLst>
              <a:rect l="l" t="t" r="r" b="b"/>
              <a:pathLst>
                <a:path w="1829" h="1828">
                  <a:moveTo>
                    <a:pt x="610" y="1829"/>
                  </a:moveTo>
                  <a:lnTo>
                    <a:pt x="0" y="0"/>
                  </a:lnTo>
                  <a:lnTo>
                    <a:pt x="1829" y="609"/>
                  </a:lnTo>
                  <a:lnTo>
                    <a:pt x="610"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19" name="Forme libre : forme 285">
              <a:extLst>
                <a:ext uri="{FF2B5EF4-FFF2-40B4-BE49-F238E27FC236}">
                  <a16:creationId xmlns:a16="http://schemas.microsoft.com/office/drawing/2014/main" id="{BBF68E77-709C-3C7F-B58D-65DCB48E8908}"/>
                </a:ext>
              </a:extLst>
            </p:cNvPr>
            <p:cNvSpPr/>
            <p:nvPr/>
          </p:nvSpPr>
          <p:spPr>
            <a:xfrm>
              <a:off x="3880104" y="3149802"/>
              <a:ext cx="4876" cy="3657"/>
            </a:xfrm>
            <a:custGeom>
              <a:avLst/>
              <a:gdLst>
                <a:gd name="connsiteX0" fmla="*/ 4877 w 4876"/>
                <a:gd name="connsiteY0" fmla="*/ 610 h 3657"/>
                <a:gd name="connsiteX1" fmla="*/ 3048 w 4876"/>
                <a:gd name="connsiteY1" fmla="*/ 610 h 3657"/>
                <a:gd name="connsiteX2" fmla="*/ 2439 w 4876"/>
                <a:gd name="connsiteY2" fmla="*/ 1219 h 3657"/>
                <a:gd name="connsiteX3" fmla="*/ 3048 w 4876"/>
                <a:gd name="connsiteY3" fmla="*/ 2438 h 3657"/>
                <a:gd name="connsiteX4" fmla="*/ 609 w 4876"/>
                <a:gd name="connsiteY4" fmla="*/ 3658 h 3657"/>
                <a:gd name="connsiteX5" fmla="*/ 0 w 4876"/>
                <a:gd name="connsiteY5" fmla="*/ 3048 h 3657"/>
                <a:gd name="connsiteX6" fmla="*/ 1219 w 4876"/>
                <a:gd name="connsiteY6" fmla="*/ 2438 h 3657"/>
                <a:gd name="connsiteX7" fmla="*/ 1829 w 4876"/>
                <a:gd name="connsiteY7" fmla="*/ 2438 h 3657"/>
                <a:gd name="connsiteX8" fmla="*/ 2439 w 4876"/>
                <a:gd name="connsiteY8" fmla="*/ 610 h 3657"/>
                <a:gd name="connsiteX9" fmla="*/ 4267 w 4876"/>
                <a:gd name="connsiteY9" fmla="*/ 0 h 3657"/>
                <a:gd name="connsiteX10" fmla="*/ 4877 w 4876"/>
                <a:gd name="connsiteY10" fmla="*/ 61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 h="3657">
                  <a:moveTo>
                    <a:pt x="4877" y="610"/>
                  </a:moveTo>
                  <a:lnTo>
                    <a:pt x="3048" y="610"/>
                  </a:lnTo>
                  <a:lnTo>
                    <a:pt x="2439" y="1219"/>
                  </a:lnTo>
                  <a:lnTo>
                    <a:pt x="3048" y="2438"/>
                  </a:lnTo>
                  <a:lnTo>
                    <a:pt x="609" y="3658"/>
                  </a:lnTo>
                  <a:lnTo>
                    <a:pt x="0" y="3048"/>
                  </a:lnTo>
                  <a:lnTo>
                    <a:pt x="1219" y="2438"/>
                  </a:lnTo>
                  <a:lnTo>
                    <a:pt x="1829" y="2438"/>
                  </a:lnTo>
                  <a:lnTo>
                    <a:pt x="2439" y="610"/>
                  </a:lnTo>
                  <a:lnTo>
                    <a:pt x="4267" y="0"/>
                  </a:lnTo>
                  <a:lnTo>
                    <a:pt x="487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0" name="Forme libre : forme 286">
              <a:extLst>
                <a:ext uri="{FF2B5EF4-FFF2-40B4-BE49-F238E27FC236}">
                  <a16:creationId xmlns:a16="http://schemas.microsoft.com/office/drawing/2014/main" id="{3155B2F2-F7EF-506D-9CF1-3582C61E79B5}"/>
                </a:ext>
              </a:extLst>
            </p:cNvPr>
            <p:cNvSpPr/>
            <p:nvPr/>
          </p:nvSpPr>
          <p:spPr>
            <a:xfrm>
              <a:off x="3967276" y="3894733"/>
              <a:ext cx="7315" cy="11582"/>
            </a:xfrm>
            <a:custGeom>
              <a:avLst/>
              <a:gdLst>
                <a:gd name="connsiteX0" fmla="*/ 4267 w 7315"/>
                <a:gd name="connsiteY0" fmla="*/ 11582 h 11582"/>
                <a:gd name="connsiteX1" fmla="*/ 610 w 7315"/>
                <a:gd name="connsiteY1" fmla="*/ 10363 h 11582"/>
                <a:gd name="connsiteX2" fmla="*/ 0 w 7315"/>
                <a:gd name="connsiteY2" fmla="*/ 7315 h 11582"/>
                <a:gd name="connsiteX3" fmla="*/ 0 w 7315"/>
                <a:gd name="connsiteY3" fmla="*/ 2438 h 11582"/>
                <a:gd name="connsiteX4" fmla="*/ 1219 w 7315"/>
                <a:gd name="connsiteY4" fmla="*/ 0 h 11582"/>
                <a:gd name="connsiteX5" fmla="*/ 2439 w 7315"/>
                <a:gd name="connsiteY5" fmla="*/ 1219 h 11582"/>
                <a:gd name="connsiteX6" fmla="*/ 3658 w 7315"/>
                <a:gd name="connsiteY6" fmla="*/ 4877 h 11582"/>
                <a:gd name="connsiteX7" fmla="*/ 6706 w 7315"/>
                <a:gd name="connsiteY7" fmla="*/ 6706 h 11582"/>
                <a:gd name="connsiteX8" fmla="*/ 7315 w 7315"/>
                <a:gd name="connsiteY8" fmla="*/ 9144 h 11582"/>
                <a:gd name="connsiteX9" fmla="*/ 4267 w 7315"/>
                <a:gd name="connsiteY9" fmla="*/ 11582 h 1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 h="11582">
                  <a:moveTo>
                    <a:pt x="4267" y="11582"/>
                  </a:moveTo>
                  <a:lnTo>
                    <a:pt x="610" y="10363"/>
                  </a:lnTo>
                  <a:lnTo>
                    <a:pt x="0" y="7315"/>
                  </a:lnTo>
                  <a:lnTo>
                    <a:pt x="0" y="2438"/>
                  </a:lnTo>
                  <a:lnTo>
                    <a:pt x="1219" y="0"/>
                  </a:lnTo>
                  <a:lnTo>
                    <a:pt x="2439" y="1219"/>
                  </a:lnTo>
                  <a:lnTo>
                    <a:pt x="3658" y="4877"/>
                  </a:lnTo>
                  <a:lnTo>
                    <a:pt x="6706" y="6706"/>
                  </a:lnTo>
                  <a:lnTo>
                    <a:pt x="7315" y="9144"/>
                  </a:lnTo>
                  <a:lnTo>
                    <a:pt x="4267" y="1158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1" name="Forme libre : forme 290">
              <a:extLst>
                <a:ext uri="{FF2B5EF4-FFF2-40B4-BE49-F238E27FC236}">
                  <a16:creationId xmlns:a16="http://schemas.microsoft.com/office/drawing/2014/main" id="{8D0245EA-F126-6BDA-07E5-93AB2B380268}"/>
                </a:ext>
              </a:extLst>
            </p:cNvPr>
            <p:cNvSpPr/>
            <p:nvPr/>
          </p:nvSpPr>
          <p:spPr>
            <a:xfrm>
              <a:off x="5165750" y="3834383"/>
              <a:ext cx="2438" cy="3657"/>
            </a:xfrm>
            <a:custGeom>
              <a:avLst/>
              <a:gdLst>
                <a:gd name="connsiteX0" fmla="*/ 2438 w 2438"/>
                <a:gd name="connsiteY0" fmla="*/ 1829 h 3657"/>
                <a:gd name="connsiteX1" fmla="*/ 1219 w 2438"/>
                <a:gd name="connsiteY1" fmla="*/ 3657 h 3657"/>
                <a:gd name="connsiteX2" fmla="*/ 0 w 2438"/>
                <a:gd name="connsiteY2" fmla="*/ 2438 h 3657"/>
                <a:gd name="connsiteX3" fmla="*/ 0 w 2438"/>
                <a:gd name="connsiteY3" fmla="*/ 609 h 3657"/>
                <a:gd name="connsiteX4" fmla="*/ 1829 w 2438"/>
                <a:gd name="connsiteY4" fmla="*/ 0 h 3657"/>
                <a:gd name="connsiteX5" fmla="*/ 2438 w 2438"/>
                <a:gd name="connsiteY5" fmla="*/ 182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 h="3657">
                  <a:moveTo>
                    <a:pt x="2438" y="1829"/>
                  </a:moveTo>
                  <a:lnTo>
                    <a:pt x="1219" y="3657"/>
                  </a:lnTo>
                  <a:lnTo>
                    <a:pt x="0" y="2438"/>
                  </a:lnTo>
                  <a:lnTo>
                    <a:pt x="0" y="609"/>
                  </a:lnTo>
                  <a:lnTo>
                    <a:pt x="1829" y="0"/>
                  </a:lnTo>
                  <a:lnTo>
                    <a:pt x="2438"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2" name="Forme libre : forme 291">
              <a:extLst>
                <a:ext uri="{FF2B5EF4-FFF2-40B4-BE49-F238E27FC236}">
                  <a16:creationId xmlns:a16="http://schemas.microsoft.com/office/drawing/2014/main" id="{1B2BA44B-35FB-03F2-8181-64867157A259}"/>
                </a:ext>
              </a:extLst>
            </p:cNvPr>
            <p:cNvSpPr/>
            <p:nvPr/>
          </p:nvSpPr>
          <p:spPr>
            <a:xfrm>
              <a:off x="5173675" y="3828896"/>
              <a:ext cx="7924" cy="8534"/>
            </a:xfrm>
            <a:custGeom>
              <a:avLst/>
              <a:gdLst>
                <a:gd name="connsiteX0" fmla="*/ 6096 w 7924"/>
                <a:gd name="connsiteY0" fmla="*/ 7925 h 8534"/>
                <a:gd name="connsiteX1" fmla="*/ 4877 w 7924"/>
                <a:gd name="connsiteY1" fmla="*/ 8535 h 8534"/>
                <a:gd name="connsiteX2" fmla="*/ 2438 w 7924"/>
                <a:gd name="connsiteY2" fmla="*/ 7925 h 8534"/>
                <a:gd name="connsiteX3" fmla="*/ 609 w 7924"/>
                <a:gd name="connsiteY3" fmla="*/ 6096 h 8534"/>
                <a:gd name="connsiteX4" fmla="*/ 0 w 7924"/>
                <a:gd name="connsiteY4" fmla="*/ 4267 h 8534"/>
                <a:gd name="connsiteX5" fmla="*/ 1219 w 7924"/>
                <a:gd name="connsiteY5" fmla="*/ 1829 h 8534"/>
                <a:gd name="connsiteX6" fmla="*/ 4267 w 7924"/>
                <a:gd name="connsiteY6" fmla="*/ 0 h 8534"/>
                <a:gd name="connsiteX7" fmla="*/ 6705 w 7924"/>
                <a:gd name="connsiteY7" fmla="*/ 0 h 8534"/>
                <a:gd name="connsiteX8" fmla="*/ 7925 w 7924"/>
                <a:gd name="connsiteY8" fmla="*/ 4267 h 8534"/>
                <a:gd name="connsiteX9" fmla="*/ 7315 w 7924"/>
                <a:gd name="connsiteY9" fmla="*/ 6706 h 8534"/>
                <a:gd name="connsiteX10" fmla="*/ 6096 w 7924"/>
                <a:gd name="connsiteY10" fmla="*/ 7925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4" h="8534">
                  <a:moveTo>
                    <a:pt x="6096" y="7925"/>
                  </a:moveTo>
                  <a:lnTo>
                    <a:pt x="4877" y="8535"/>
                  </a:lnTo>
                  <a:lnTo>
                    <a:pt x="2438" y="7925"/>
                  </a:lnTo>
                  <a:lnTo>
                    <a:pt x="609" y="6096"/>
                  </a:lnTo>
                  <a:lnTo>
                    <a:pt x="0" y="4267"/>
                  </a:lnTo>
                  <a:lnTo>
                    <a:pt x="1219" y="1829"/>
                  </a:lnTo>
                  <a:lnTo>
                    <a:pt x="4267" y="0"/>
                  </a:lnTo>
                  <a:lnTo>
                    <a:pt x="6705" y="0"/>
                  </a:lnTo>
                  <a:lnTo>
                    <a:pt x="7925" y="4267"/>
                  </a:lnTo>
                  <a:lnTo>
                    <a:pt x="7315" y="6706"/>
                  </a:lnTo>
                  <a:lnTo>
                    <a:pt x="6096"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3" name="Forme libre : forme 292">
              <a:extLst>
                <a:ext uri="{FF2B5EF4-FFF2-40B4-BE49-F238E27FC236}">
                  <a16:creationId xmlns:a16="http://schemas.microsoft.com/office/drawing/2014/main" id="{8FBB084B-3E29-EE00-F2E3-D58CBF2C678F}"/>
                </a:ext>
              </a:extLst>
            </p:cNvPr>
            <p:cNvSpPr/>
            <p:nvPr/>
          </p:nvSpPr>
          <p:spPr>
            <a:xfrm>
              <a:off x="5198668" y="3817924"/>
              <a:ext cx="12192" cy="15849"/>
            </a:xfrm>
            <a:custGeom>
              <a:avLst/>
              <a:gdLst>
                <a:gd name="connsiteX0" fmla="*/ 2439 w 12192"/>
                <a:gd name="connsiteY0" fmla="*/ 0 h 15849"/>
                <a:gd name="connsiteX1" fmla="*/ 3658 w 12192"/>
                <a:gd name="connsiteY1" fmla="*/ 610 h 15849"/>
                <a:gd name="connsiteX2" fmla="*/ 3658 w 12192"/>
                <a:gd name="connsiteY2" fmla="*/ 1829 h 15849"/>
                <a:gd name="connsiteX3" fmla="*/ 4877 w 12192"/>
                <a:gd name="connsiteY3" fmla="*/ 3048 h 15849"/>
                <a:gd name="connsiteX4" fmla="*/ 7315 w 12192"/>
                <a:gd name="connsiteY4" fmla="*/ 6096 h 15849"/>
                <a:gd name="connsiteX5" fmla="*/ 8535 w 12192"/>
                <a:gd name="connsiteY5" fmla="*/ 6096 h 15849"/>
                <a:gd name="connsiteX6" fmla="*/ 9754 w 12192"/>
                <a:gd name="connsiteY6" fmla="*/ 7925 h 15849"/>
                <a:gd name="connsiteX7" fmla="*/ 10973 w 12192"/>
                <a:gd name="connsiteY7" fmla="*/ 10973 h 15849"/>
                <a:gd name="connsiteX8" fmla="*/ 12192 w 12192"/>
                <a:gd name="connsiteY8" fmla="*/ 12192 h 15849"/>
                <a:gd name="connsiteX9" fmla="*/ 10363 w 12192"/>
                <a:gd name="connsiteY9" fmla="*/ 15240 h 15849"/>
                <a:gd name="connsiteX10" fmla="*/ 8535 w 12192"/>
                <a:gd name="connsiteY10" fmla="*/ 15850 h 15849"/>
                <a:gd name="connsiteX11" fmla="*/ 5487 w 12192"/>
                <a:gd name="connsiteY11" fmla="*/ 15240 h 15849"/>
                <a:gd name="connsiteX12" fmla="*/ 3658 w 12192"/>
                <a:gd name="connsiteY12" fmla="*/ 14630 h 15849"/>
                <a:gd name="connsiteX13" fmla="*/ 1829 w 12192"/>
                <a:gd name="connsiteY13" fmla="*/ 12802 h 15849"/>
                <a:gd name="connsiteX14" fmla="*/ 1829 w 12192"/>
                <a:gd name="connsiteY14" fmla="*/ 11582 h 15849"/>
                <a:gd name="connsiteX15" fmla="*/ 610 w 12192"/>
                <a:gd name="connsiteY15" fmla="*/ 10973 h 15849"/>
                <a:gd name="connsiteX16" fmla="*/ 0 w 12192"/>
                <a:gd name="connsiteY16" fmla="*/ 8534 h 15849"/>
                <a:gd name="connsiteX17" fmla="*/ 610 w 12192"/>
                <a:gd name="connsiteY17" fmla="*/ 7315 h 15849"/>
                <a:gd name="connsiteX18" fmla="*/ 610 w 12192"/>
                <a:gd name="connsiteY18" fmla="*/ 5486 h 15849"/>
                <a:gd name="connsiteX19" fmla="*/ 1829 w 12192"/>
                <a:gd name="connsiteY19" fmla="*/ 3048 h 15849"/>
                <a:gd name="connsiteX20" fmla="*/ 610 w 12192"/>
                <a:gd name="connsiteY20" fmla="*/ 0 h 15849"/>
                <a:gd name="connsiteX21" fmla="*/ 2439 w 12192"/>
                <a:gd name="connsiteY21" fmla="*/ 0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 h="15849">
                  <a:moveTo>
                    <a:pt x="2439" y="0"/>
                  </a:moveTo>
                  <a:lnTo>
                    <a:pt x="3658" y="610"/>
                  </a:lnTo>
                  <a:lnTo>
                    <a:pt x="3658" y="1829"/>
                  </a:lnTo>
                  <a:lnTo>
                    <a:pt x="4877" y="3048"/>
                  </a:lnTo>
                  <a:lnTo>
                    <a:pt x="7315" y="6096"/>
                  </a:lnTo>
                  <a:lnTo>
                    <a:pt x="8535" y="6096"/>
                  </a:lnTo>
                  <a:lnTo>
                    <a:pt x="9754" y="7925"/>
                  </a:lnTo>
                  <a:lnTo>
                    <a:pt x="10973" y="10973"/>
                  </a:lnTo>
                  <a:lnTo>
                    <a:pt x="12192" y="12192"/>
                  </a:lnTo>
                  <a:lnTo>
                    <a:pt x="10363" y="15240"/>
                  </a:lnTo>
                  <a:lnTo>
                    <a:pt x="8535" y="15850"/>
                  </a:lnTo>
                  <a:lnTo>
                    <a:pt x="5487" y="15240"/>
                  </a:lnTo>
                  <a:lnTo>
                    <a:pt x="3658" y="14630"/>
                  </a:lnTo>
                  <a:lnTo>
                    <a:pt x="1829" y="12802"/>
                  </a:lnTo>
                  <a:lnTo>
                    <a:pt x="1829" y="11582"/>
                  </a:lnTo>
                  <a:lnTo>
                    <a:pt x="610" y="10973"/>
                  </a:lnTo>
                  <a:lnTo>
                    <a:pt x="0" y="8534"/>
                  </a:lnTo>
                  <a:lnTo>
                    <a:pt x="610" y="7315"/>
                  </a:lnTo>
                  <a:lnTo>
                    <a:pt x="610" y="5486"/>
                  </a:lnTo>
                  <a:lnTo>
                    <a:pt x="1829" y="3048"/>
                  </a:lnTo>
                  <a:lnTo>
                    <a:pt x="610" y="0"/>
                  </a:lnTo>
                  <a:lnTo>
                    <a:pt x="243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4" name="Forme libre : forme 293">
              <a:extLst>
                <a:ext uri="{FF2B5EF4-FFF2-40B4-BE49-F238E27FC236}">
                  <a16:creationId xmlns:a16="http://schemas.microsoft.com/office/drawing/2014/main" id="{105C4586-5795-1595-74DA-F7C13E3D5C21}"/>
                </a:ext>
              </a:extLst>
            </p:cNvPr>
            <p:cNvSpPr/>
            <p:nvPr/>
          </p:nvSpPr>
          <p:spPr>
            <a:xfrm>
              <a:off x="5216956" y="3817924"/>
              <a:ext cx="5486" cy="7924"/>
            </a:xfrm>
            <a:custGeom>
              <a:avLst/>
              <a:gdLst>
                <a:gd name="connsiteX0" fmla="*/ 3048 w 5486"/>
                <a:gd name="connsiteY0" fmla="*/ 0 h 7924"/>
                <a:gd name="connsiteX1" fmla="*/ 4877 w 5486"/>
                <a:gd name="connsiteY1" fmla="*/ 610 h 7924"/>
                <a:gd name="connsiteX2" fmla="*/ 5487 w 5486"/>
                <a:gd name="connsiteY2" fmla="*/ 4267 h 7924"/>
                <a:gd name="connsiteX3" fmla="*/ 4877 w 5486"/>
                <a:gd name="connsiteY3" fmla="*/ 6706 h 7924"/>
                <a:gd name="connsiteX4" fmla="*/ 2439 w 5486"/>
                <a:gd name="connsiteY4" fmla="*/ 7925 h 7924"/>
                <a:gd name="connsiteX5" fmla="*/ 0 w 5486"/>
                <a:gd name="connsiteY5" fmla="*/ 5486 h 7924"/>
                <a:gd name="connsiteX6" fmla="*/ 1219 w 5486"/>
                <a:gd name="connsiteY6" fmla="*/ 3048 h 7924"/>
                <a:gd name="connsiteX7" fmla="*/ 610 w 5486"/>
                <a:gd name="connsiteY7" fmla="*/ 1829 h 7924"/>
                <a:gd name="connsiteX8" fmla="*/ 3048 w 5486"/>
                <a:gd name="connsiteY8" fmla="*/ 0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 h="7924">
                  <a:moveTo>
                    <a:pt x="3048" y="0"/>
                  </a:moveTo>
                  <a:lnTo>
                    <a:pt x="4877" y="610"/>
                  </a:lnTo>
                  <a:lnTo>
                    <a:pt x="5487" y="4267"/>
                  </a:lnTo>
                  <a:lnTo>
                    <a:pt x="4877" y="6706"/>
                  </a:lnTo>
                  <a:lnTo>
                    <a:pt x="2439" y="7925"/>
                  </a:lnTo>
                  <a:lnTo>
                    <a:pt x="0" y="5486"/>
                  </a:lnTo>
                  <a:lnTo>
                    <a:pt x="1219" y="3048"/>
                  </a:lnTo>
                  <a:lnTo>
                    <a:pt x="610" y="1829"/>
                  </a:lnTo>
                  <a:lnTo>
                    <a:pt x="304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5" name="Forme libre : forme 294">
              <a:extLst>
                <a:ext uri="{FF2B5EF4-FFF2-40B4-BE49-F238E27FC236}">
                  <a16:creationId xmlns:a16="http://schemas.microsoft.com/office/drawing/2014/main" id="{09A5577A-892B-32E2-17A3-6B5F968DA4CA}"/>
                </a:ext>
              </a:extLst>
            </p:cNvPr>
            <p:cNvSpPr/>
            <p:nvPr/>
          </p:nvSpPr>
          <p:spPr>
            <a:xfrm>
              <a:off x="5228539" y="3781957"/>
              <a:ext cx="9144" cy="9753"/>
            </a:xfrm>
            <a:custGeom>
              <a:avLst/>
              <a:gdLst>
                <a:gd name="connsiteX0" fmla="*/ 3657 w 9144"/>
                <a:gd name="connsiteY0" fmla="*/ 1219 h 9753"/>
                <a:gd name="connsiteX1" fmla="*/ 5486 w 9144"/>
                <a:gd name="connsiteY1" fmla="*/ 0 h 9753"/>
                <a:gd name="connsiteX2" fmla="*/ 8534 w 9144"/>
                <a:gd name="connsiteY2" fmla="*/ 1219 h 9753"/>
                <a:gd name="connsiteX3" fmla="*/ 9144 w 9144"/>
                <a:gd name="connsiteY3" fmla="*/ 2438 h 9753"/>
                <a:gd name="connsiteX4" fmla="*/ 9144 w 9144"/>
                <a:gd name="connsiteY4" fmla="*/ 6706 h 9753"/>
                <a:gd name="connsiteX5" fmla="*/ 6705 w 9144"/>
                <a:gd name="connsiteY5" fmla="*/ 8534 h 9753"/>
                <a:gd name="connsiteX6" fmla="*/ 4877 w 9144"/>
                <a:gd name="connsiteY6" fmla="*/ 9754 h 9753"/>
                <a:gd name="connsiteX7" fmla="*/ 3048 w 9144"/>
                <a:gd name="connsiteY7" fmla="*/ 9754 h 9753"/>
                <a:gd name="connsiteX8" fmla="*/ 0 w 9144"/>
                <a:gd name="connsiteY8" fmla="*/ 8534 h 9753"/>
                <a:gd name="connsiteX9" fmla="*/ 0 w 9144"/>
                <a:gd name="connsiteY9" fmla="*/ 5486 h 9753"/>
                <a:gd name="connsiteX10" fmla="*/ 1219 w 9144"/>
                <a:gd name="connsiteY10" fmla="*/ 4267 h 9753"/>
                <a:gd name="connsiteX11" fmla="*/ 1219 w 9144"/>
                <a:gd name="connsiteY11" fmla="*/ 610 h 9753"/>
                <a:gd name="connsiteX12" fmla="*/ 1829 w 9144"/>
                <a:gd name="connsiteY12" fmla="*/ 0 h 9753"/>
                <a:gd name="connsiteX13" fmla="*/ 3657 w 9144"/>
                <a:gd name="connsiteY13" fmla="*/ 1219 h 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 h="9753">
                  <a:moveTo>
                    <a:pt x="3657" y="1219"/>
                  </a:moveTo>
                  <a:lnTo>
                    <a:pt x="5486" y="0"/>
                  </a:lnTo>
                  <a:lnTo>
                    <a:pt x="8534" y="1219"/>
                  </a:lnTo>
                  <a:lnTo>
                    <a:pt x="9144" y="2438"/>
                  </a:lnTo>
                  <a:lnTo>
                    <a:pt x="9144" y="6706"/>
                  </a:lnTo>
                  <a:lnTo>
                    <a:pt x="6705" y="8534"/>
                  </a:lnTo>
                  <a:lnTo>
                    <a:pt x="4877" y="9754"/>
                  </a:lnTo>
                  <a:lnTo>
                    <a:pt x="3048" y="9754"/>
                  </a:lnTo>
                  <a:lnTo>
                    <a:pt x="0" y="8534"/>
                  </a:lnTo>
                  <a:lnTo>
                    <a:pt x="0" y="5486"/>
                  </a:lnTo>
                  <a:lnTo>
                    <a:pt x="1219" y="4267"/>
                  </a:lnTo>
                  <a:lnTo>
                    <a:pt x="1219" y="610"/>
                  </a:lnTo>
                  <a:lnTo>
                    <a:pt x="1829" y="0"/>
                  </a:lnTo>
                  <a:lnTo>
                    <a:pt x="3657"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6" name="Forme libre : forme 295">
              <a:extLst>
                <a:ext uri="{FF2B5EF4-FFF2-40B4-BE49-F238E27FC236}">
                  <a16:creationId xmlns:a16="http://schemas.microsoft.com/office/drawing/2014/main" id="{A9240A63-9E81-8E50-1BC0-1541C80E4FCF}"/>
                </a:ext>
              </a:extLst>
            </p:cNvPr>
            <p:cNvSpPr/>
            <p:nvPr/>
          </p:nvSpPr>
          <p:spPr>
            <a:xfrm>
              <a:off x="5179161" y="3764279"/>
              <a:ext cx="13411" cy="7315"/>
            </a:xfrm>
            <a:custGeom>
              <a:avLst/>
              <a:gdLst>
                <a:gd name="connsiteX0" fmla="*/ 4267 w 13411"/>
                <a:gd name="connsiteY0" fmla="*/ 1829 h 7315"/>
                <a:gd name="connsiteX1" fmla="*/ 6706 w 13411"/>
                <a:gd name="connsiteY1" fmla="*/ 1219 h 7315"/>
                <a:gd name="connsiteX2" fmla="*/ 8535 w 13411"/>
                <a:gd name="connsiteY2" fmla="*/ 2438 h 7315"/>
                <a:gd name="connsiteX3" fmla="*/ 10973 w 13411"/>
                <a:gd name="connsiteY3" fmla="*/ 2438 h 7315"/>
                <a:gd name="connsiteX4" fmla="*/ 12802 w 13411"/>
                <a:gd name="connsiteY4" fmla="*/ 3657 h 7315"/>
                <a:gd name="connsiteX5" fmla="*/ 13411 w 13411"/>
                <a:gd name="connsiteY5" fmla="*/ 4877 h 7315"/>
                <a:gd name="connsiteX6" fmla="*/ 10363 w 13411"/>
                <a:gd name="connsiteY6" fmla="*/ 4877 h 7315"/>
                <a:gd name="connsiteX7" fmla="*/ 6096 w 13411"/>
                <a:gd name="connsiteY7" fmla="*/ 3048 h 7315"/>
                <a:gd name="connsiteX8" fmla="*/ 4877 w 13411"/>
                <a:gd name="connsiteY8" fmla="*/ 3657 h 7315"/>
                <a:gd name="connsiteX9" fmla="*/ 3048 w 13411"/>
                <a:gd name="connsiteY9" fmla="*/ 7315 h 7315"/>
                <a:gd name="connsiteX10" fmla="*/ 1219 w 13411"/>
                <a:gd name="connsiteY10" fmla="*/ 3657 h 7315"/>
                <a:gd name="connsiteX11" fmla="*/ 610 w 13411"/>
                <a:gd name="connsiteY11" fmla="*/ 3048 h 7315"/>
                <a:gd name="connsiteX12" fmla="*/ 0 w 13411"/>
                <a:gd name="connsiteY12" fmla="*/ 609 h 7315"/>
                <a:gd name="connsiteX13" fmla="*/ 1829 w 13411"/>
                <a:gd name="connsiteY13" fmla="*/ 0 h 7315"/>
                <a:gd name="connsiteX14" fmla="*/ 4267 w 13411"/>
                <a:gd name="connsiteY14" fmla="*/ 1829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11" h="7315">
                  <a:moveTo>
                    <a:pt x="4267" y="1829"/>
                  </a:moveTo>
                  <a:lnTo>
                    <a:pt x="6706" y="1219"/>
                  </a:lnTo>
                  <a:lnTo>
                    <a:pt x="8535" y="2438"/>
                  </a:lnTo>
                  <a:lnTo>
                    <a:pt x="10973" y="2438"/>
                  </a:lnTo>
                  <a:lnTo>
                    <a:pt x="12802" y="3657"/>
                  </a:lnTo>
                  <a:lnTo>
                    <a:pt x="13411" y="4877"/>
                  </a:lnTo>
                  <a:lnTo>
                    <a:pt x="10363" y="4877"/>
                  </a:lnTo>
                  <a:lnTo>
                    <a:pt x="6096" y="3048"/>
                  </a:lnTo>
                  <a:lnTo>
                    <a:pt x="4877" y="3657"/>
                  </a:lnTo>
                  <a:lnTo>
                    <a:pt x="3048" y="7315"/>
                  </a:lnTo>
                  <a:lnTo>
                    <a:pt x="1219" y="3657"/>
                  </a:lnTo>
                  <a:lnTo>
                    <a:pt x="610" y="3048"/>
                  </a:lnTo>
                  <a:lnTo>
                    <a:pt x="0" y="609"/>
                  </a:lnTo>
                  <a:lnTo>
                    <a:pt x="1829" y="0"/>
                  </a:lnTo>
                  <a:lnTo>
                    <a:pt x="4267"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7" name="Forme libre : forme 296">
              <a:extLst>
                <a:ext uri="{FF2B5EF4-FFF2-40B4-BE49-F238E27FC236}">
                  <a16:creationId xmlns:a16="http://schemas.microsoft.com/office/drawing/2014/main" id="{F078C542-453C-4954-DAC5-5F5F114B9D92}"/>
                </a:ext>
              </a:extLst>
            </p:cNvPr>
            <p:cNvSpPr/>
            <p:nvPr/>
          </p:nvSpPr>
          <p:spPr>
            <a:xfrm>
              <a:off x="5227929" y="3757573"/>
              <a:ext cx="3657" cy="10363"/>
            </a:xfrm>
            <a:custGeom>
              <a:avLst/>
              <a:gdLst>
                <a:gd name="connsiteX0" fmla="*/ 3048 w 3657"/>
                <a:gd name="connsiteY0" fmla="*/ 5486 h 10363"/>
                <a:gd name="connsiteX1" fmla="*/ 3658 w 3657"/>
                <a:gd name="connsiteY1" fmla="*/ 6096 h 10363"/>
                <a:gd name="connsiteX2" fmla="*/ 3048 w 3657"/>
                <a:gd name="connsiteY2" fmla="*/ 9754 h 10363"/>
                <a:gd name="connsiteX3" fmla="*/ 1829 w 3657"/>
                <a:gd name="connsiteY3" fmla="*/ 10363 h 10363"/>
                <a:gd name="connsiteX4" fmla="*/ 1829 w 3657"/>
                <a:gd name="connsiteY4" fmla="*/ 7315 h 10363"/>
                <a:gd name="connsiteX5" fmla="*/ 610 w 3657"/>
                <a:gd name="connsiteY5" fmla="*/ 5486 h 10363"/>
                <a:gd name="connsiteX6" fmla="*/ 610 w 3657"/>
                <a:gd name="connsiteY6" fmla="*/ 3658 h 10363"/>
                <a:gd name="connsiteX7" fmla="*/ 0 w 3657"/>
                <a:gd name="connsiteY7" fmla="*/ 1829 h 10363"/>
                <a:gd name="connsiteX8" fmla="*/ 2439 w 3657"/>
                <a:gd name="connsiteY8" fmla="*/ 0 h 10363"/>
                <a:gd name="connsiteX9" fmla="*/ 3658 w 3657"/>
                <a:gd name="connsiteY9" fmla="*/ 1219 h 10363"/>
                <a:gd name="connsiteX10" fmla="*/ 3048 w 3657"/>
                <a:gd name="connsiteY10" fmla="*/ 4877 h 10363"/>
                <a:gd name="connsiteX11" fmla="*/ 3048 w 3657"/>
                <a:gd name="connsiteY11" fmla="*/ 5486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 h="10363">
                  <a:moveTo>
                    <a:pt x="3048" y="5486"/>
                  </a:moveTo>
                  <a:lnTo>
                    <a:pt x="3658" y="6096"/>
                  </a:lnTo>
                  <a:lnTo>
                    <a:pt x="3048" y="9754"/>
                  </a:lnTo>
                  <a:lnTo>
                    <a:pt x="1829" y="10363"/>
                  </a:lnTo>
                  <a:lnTo>
                    <a:pt x="1829" y="7315"/>
                  </a:lnTo>
                  <a:lnTo>
                    <a:pt x="610" y="5486"/>
                  </a:lnTo>
                  <a:lnTo>
                    <a:pt x="610" y="3658"/>
                  </a:lnTo>
                  <a:lnTo>
                    <a:pt x="0" y="1829"/>
                  </a:lnTo>
                  <a:lnTo>
                    <a:pt x="2439" y="0"/>
                  </a:lnTo>
                  <a:lnTo>
                    <a:pt x="3658" y="1219"/>
                  </a:lnTo>
                  <a:lnTo>
                    <a:pt x="3048" y="4877"/>
                  </a:lnTo>
                  <a:lnTo>
                    <a:pt x="3048" y="54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8" name="Forme libre : forme 297">
              <a:extLst>
                <a:ext uri="{FF2B5EF4-FFF2-40B4-BE49-F238E27FC236}">
                  <a16:creationId xmlns:a16="http://schemas.microsoft.com/office/drawing/2014/main" id="{9E54B8CC-F9C8-71D8-84CA-B6E110F3C797}"/>
                </a:ext>
              </a:extLst>
            </p:cNvPr>
            <p:cNvSpPr/>
            <p:nvPr/>
          </p:nvSpPr>
          <p:spPr>
            <a:xfrm>
              <a:off x="5156606" y="3755135"/>
              <a:ext cx="7314" cy="5486"/>
            </a:xfrm>
            <a:custGeom>
              <a:avLst/>
              <a:gdLst>
                <a:gd name="connsiteX0" fmla="*/ 5486 w 7314"/>
                <a:gd name="connsiteY0" fmla="*/ 0 h 5486"/>
                <a:gd name="connsiteX1" fmla="*/ 6705 w 7314"/>
                <a:gd name="connsiteY1" fmla="*/ 1829 h 5486"/>
                <a:gd name="connsiteX2" fmla="*/ 7315 w 7314"/>
                <a:gd name="connsiteY2" fmla="*/ 3657 h 5486"/>
                <a:gd name="connsiteX3" fmla="*/ 3048 w 7314"/>
                <a:gd name="connsiteY3" fmla="*/ 5486 h 5486"/>
                <a:gd name="connsiteX4" fmla="*/ 1219 w 7314"/>
                <a:gd name="connsiteY4" fmla="*/ 4267 h 5486"/>
                <a:gd name="connsiteX5" fmla="*/ 0 w 7314"/>
                <a:gd name="connsiteY5" fmla="*/ 3048 h 5486"/>
                <a:gd name="connsiteX6" fmla="*/ 2438 w 7314"/>
                <a:gd name="connsiteY6" fmla="*/ 609 h 5486"/>
                <a:gd name="connsiteX7" fmla="*/ 5486 w 7314"/>
                <a:gd name="connsiteY7"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4" h="5486">
                  <a:moveTo>
                    <a:pt x="5486" y="0"/>
                  </a:moveTo>
                  <a:lnTo>
                    <a:pt x="6705" y="1829"/>
                  </a:lnTo>
                  <a:lnTo>
                    <a:pt x="7315" y="3657"/>
                  </a:lnTo>
                  <a:lnTo>
                    <a:pt x="3048" y="5486"/>
                  </a:lnTo>
                  <a:lnTo>
                    <a:pt x="1219" y="4267"/>
                  </a:lnTo>
                  <a:lnTo>
                    <a:pt x="0" y="3048"/>
                  </a:lnTo>
                  <a:lnTo>
                    <a:pt x="2438" y="609"/>
                  </a:lnTo>
                  <a:lnTo>
                    <a:pt x="5486"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29" name="Forme libre : forme 298">
              <a:extLst>
                <a:ext uri="{FF2B5EF4-FFF2-40B4-BE49-F238E27FC236}">
                  <a16:creationId xmlns:a16="http://schemas.microsoft.com/office/drawing/2014/main" id="{B8433024-4653-7E13-E89F-13B4D452ED9F}"/>
                </a:ext>
              </a:extLst>
            </p:cNvPr>
            <p:cNvSpPr/>
            <p:nvPr/>
          </p:nvSpPr>
          <p:spPr>
            <a:xfrm>
              <a:off x="5148072" y="3744162"/>
              <a:ext cx="12801" cy="10972"/>
            </a:xfrm>
            <a:custGeom>
              <a:avLst/>
              <a:gdLst>
                <a:gd name="connsiteX0" fmla="*/ 9144 w 12801"/>
                <a:gd name="connsiteY0" fmla="*/ 0 h 10972"/>
                <a:gd name="connsiteX1" fmla="*/ 10973 w 12801"/>
                <a:gd name="connsiteY1" fmla="*/ 610 h 10972"/>
                <a:gd name="connsiteX2" fmla="*/ 10973 w 12801"/>
                <a:gd name="connsiteY2" fmla="*/ 1829 h 10972"/>
                <a:gd name="connsiteX3" fmla="*/ 12801 w 12801"/>
                <a:gd name="connsiteY3" fmla="*/ 3658 h 10972"/>
                <a:gd name="connsiteX4" fmla="*/ 11583 w 12801"/>
                <a:gd name="connsiteY4" fmla="*/ 6096 h 10972"/>
                <a:gd name="connsiteX5" fmla="*/ 7925 w 12801"/>
                <a:gd name="connsiteY5" fmla="*/ 7925 h 10972"/>
                <a:gd name="connsiteX6" fmla="*/ 5487 w 12801"/>
                <a:gd name="connsiteY6" fmla="*/ 10363 h 10972"/>
                <a:gd name="connsiteX7" fmla="*/ 1219 w 12801"/>
                <a:gd name="connsiteY7" fmla="*/ 10973 h 10972"/>
                <a:gd name="connsiteX8" fmla="*/ 1219 w 12801"/>
                <a:gd name="connsiteY8" fmla="*/ 10363 h 10972"/>
                <a:gd name="connsiteX9" fmla="*/ 1219 w 12801"/>
                <a:gd name="connsiteY9" fmla="*/ 7315 h 10972"/>
                <a:gd name="connsiteX10" fmla="*/ 0 w 12801"/>
                <a:gd name="connsiteY10" fmla="*/ 6096 h 10972"/>
                <a:gd name="connsiteX11" fmla="*/ 0 w 12801"/>
                <a:gd name="connsiteY11" fmla="*/ 4877 h 10972"/>
                <a:gd name="connsiteX12" fmla="*/ 1219 w 12801"/>
                <a:gd name="connsiteY12" fmla="*/ 3658 h 10972"/>
                <a:gd name="connsiteX13" fmla="*/ 2439 w 12801"/>
                <a:gd name="connsiteY13" fmla="*/ 3658 h 10972"/>
                <a:gd name="connsiteX14" fmla="*/ 3657 w 12801"/>
                <a:gd name="connsiteY14" fmla="*/ 2438 h 10972"/>
                <a:gd name="connsiteX15" fmla="*/ 7925 w 12801"/>
                <a:gd name="connsiteY15" fmla="*/ 0 h 10972"/>
                <a:gd name="connsiteX16" fmla="*/ 9144 w 12801"/>
                <a:gd name="connsiteY16" fmla="*/ 0 h 1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1" h="10972">
                  <a:moveTo>
                    <a:pt x="9144" y="0"/>
                  </a:moveTo>
                  <a:lnTo>
                    <a:pt x="10973" y="610"/>
                  </a:lnTo>
                  <a:lnTo>
                    <a:pt x="10973" y="1829"/>
                  </a:lnTo>
                  <a:lnTo>
                    <a:pt x="12801" y="3658"/>
                  </a:lnTo>
                  <a:lnTo>
                    <a:pt x="11583" y="6096"/>
                  </a:lnTo>
                  <a:lnTo>
                    <a:pt x="7925" y="7925"/>
                  </a:lnTo>
                  <a:lnTo>
                    <a:pt x="5487" y="10363"/>
                  </a:lnTo>
                  <a:lnTo>
                    <a:pt x="1219" y="10973"/>
                  </a:lnTo>
                  <a:lnTo>
                    <a:pt x="1219" y="10363"/>
                  </a:lnTo>
                  <a:lnTo>
                    <a:pt x="1219" y="7315"/>
                  </a:lnTo>
                  <a:lnTo>
                    <a:pt x="0" y="6096"/>
                  </a:lnTo>
                  <a:lnTo>
                    <a:pt x="0" y="4877"/>
                  </a:lnTo>
                  <a:lnTo>
                    <a:pt x="1219" y="3658"/>
                  </a:lnTo>
                  <a:lnTo>
                    <a:pt x="2439" y="3658"/>
                  </a:lnTo>
                  <a:lnTo>
                    <a:pt x="3657" y="2438"/>
                  </a:lnTo>
                  <a:lnTo>
                    <a:pt x="7925" y="0"/>
                  </a:lnTo>
                  <a:lnTo>
                    <a:pt x="9144"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0" name="Forme libre : forme 299">
              <a:extLst>
                <a:ext uri="{FF2B5EF4-FFF2-40B4-BE49-F238E27FC236}">
                  <a16:creationId xmlns:a16="http://schemas.microsoft.com/office/drawing/2014/main" id="{6D8424EF-D933-000D-D84C-F22672FCB2B8}"/>
                </a:ext>
              </a:extLst>
            </p:cNvPr>
            <p:cNvSpPr/>
            <p:nvPr/>
          </p:nvSpPr>
          <p:spPr>
            <a:xfrm>
              <a:off x="3638092" y="3932528"/>
              <a:ext cx="14020" cy="13411"/>
            </a:xfrm>
            <a:custGeom>
              <a:avLst/>
              <a:gdLst>
                <a:gd name="connsiteX0" fmla="*/ 13411 w 14020"/>
                <a:gd name="connsiteY0" fmla="*/ 13411 h 13411"/>
                <a:gd name="connsiteX1" fmla="*/ 11583 w 14020"/>
                <a:gd name="connsiteY1" fmla="*/ 13411 h 13411"/>
                <a:gd name="connsiteX2" fmla="*/ 9144 w 14020"/>
                <a:gd name="connsiteY2" fmla="*/ 11583 h 13411"/>
                <a:gd name="connsiteX3" fmla="*/ 7315 w 14020"/>
                <a:gd name="connsiteY3" fmla="*/ 10973 h 13411"/>
                <a:gd name="connsiteX4" fmla="*/ 5487 w 14020"/>
                <a:gd name="connsiteY4" fmla="*/ 9144 h 13411"/>
                <a:gd name="connsiteX5" fmla="*/ 4877 w 14020"/>
                <a:gd name="connsiteY5" fmla="*/ 7925 h 13411"/>
                <a:gd name="connsiteX6" fmla="*/ 3048 w 14020"/>
                <a:gd name="connsiteY6" fmla="*/ 7315 h 13411"/>
                <a:gd name="connsiteX7" fmla="*/ 1829 w 14020"/>
                <a:gd name="connsiteY7" fmla="*/ 4877 h 13411"/>
                <a:gd name="connsiteX8" fmla="*/ 0 w 14020"/>
                <a:gd name="connsiteY8" fmla="*/ 3048 h 13411"/>
                <a:gd name="connsiteX9" fmla="*/ 610 w 14020"/>
                <a:gd name="connsiteY9" fmla="*/ 0 h 13411"/>
                <a:gd name="connsiteX10" fmla="*/ 3658 w 14020"/>
                <a:gd name="connsiteY10" fmla="*/ 1829 h 13411"/>
                <a:gd name="connsiteX11" fmla="*/ 4267 w 14020"/>
                <a:gd name="connsiteY11" fmla="*/ 4877 h 13411"/>
                <a:gd name="connsiteX12" fmla="*/ 6706 w 14020"/>
                <a:gd name="connsiteY12" fmla="*/ 7315 h 13411"/>
                <a:gd name="connsiteX13" fmla="*/ 10973 w 14020"/>
                <a:gd name="connsiteY13" fmla="*/ 8535 h 13411"/>
                <a:gd name="connsiteX14" fmla="*/ 12192 w 14020"/>
                <a:gd name="connsiteY14" fmla="*/ 10363 h 13411"/>
                <a:gd name="connsiteX15" fmla="*/ 14021 w 14020"/>
                <a:gd name="connsiteY15" fmla="*/ 12802 h 13411"/>
                <a:gd name="connsiteX16" fmla="*/ 13411 w 14020"/>
                <a:gd name="connsiteY16" fmla="*/ 13411 h 1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20" h="13411">
                  <a:moveTo>
                    <a:pt x="13411" y="13411"/>
                  </a:moveTo>
                  <a:lnTo>
                    <a:pt x="11583" y="13411"/>
                  </a:lnTo>
                  <a:lnTo>
                    <a:pt x="9144" y="11583"/>
                  </a:lnTo>
                  <a:lnTo>
                    <a:pt x="7315" y="10973"/>
                  </a:lnTo>
                  <a:lnTo>
                    <a:pt x="5487" y="9144"/>
                  </a:lnTo>
                  <a:lnTo>
                    <a:pt x="4877" y="7925"/>
                  </a:lnTo>
                  <a:lnTo>
                    <a:pt x="3048" y="7315"/>
                  </a:lnTo>
                  <a:lnTo>
                    <a:pt x="1829" y="4877"/>
                  </a:lnTo>
                  <a:lnTo>
                    <a:pt x="0" y="3048"/>
                  </a:lnTo>
                  <a:lnTo>
                    <a:pt x="610" y="0"/>
                  </a:lnTo>
                  <a:lnTo>
                    <a:pt x="3658" y="1829"/>
                  </a:lnTo>
                  <a:lnTo>
                    <a:pt x="4267" y="4877"/>
                  </a:lnTo>
                  <a:lnTo>
                    <a:pt x="6706" y="7315"/>
                  </a:lnTo>
                  <a:lnTo>
                    <a:pt x="10973" y="8535"/>
                  </a:lnTo>
                  <a:lnTo>
                    <a:pt x="12192" y="10363"/>
                  </a:lnTo>
                  <a:lnTo>
                    <a:pt x="14021" y="12802"/>
                  </a:lnTo>
                  <a:lnTo>
                    <a:pt x="13411" y="1341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1" name="Forme libre : forme 300">
              <a:extLst>
                <a:ext uri="{FF2B5EF4-FFF2-40B4-BE49-F238E27FC236}">
                  <a16:creationId xmlns:a16="http://schemas.microsoft.com/office/drawing/2014/main" id="{A18A7716-B068-7BEE-5FF5-1D9A7D6CC841}"/>
                </a:ext>
              </a:extLst>
            </p:cNvPr>
            <p:cNvSpPr/>
            <p:nvPr/>
          </p:nvSpPr>
          <p:spPr>
            <a:xfrm>
              <a:off x="3246120" y="3659428"/>
              <a:ext cx="10363" cy="3657"/>
            </a:xfrm>
            <a:custGeom>
              <a:avLst/>
              <a:gdLst>
                <a:gd name="connsiteX0" fmla="*/ 1219 w 10363"/>
                <a:gd name="connsiteY0" fmla="*/ 1829 h 3657"/>
                <a:gd name="connsiteX1" fmla="*/ 3048 w 10363"/>
                <a:gd name="connsiteY1" fmla="*/ 2438 h 3657"/>
                <a:gd name="connsiteX2" fmla="*/ 4267 w 10363"/>
                <a:gd name="connsiteY2" fmla="*/ 0 h 3657"/>
                <a:gd name="connsiteX3" fmla="*/ 6705 w 10363"/>
                <a:gd name="connsiteY3" fmla="*/ 610 h 3657"/>
                <a:gd name="connsiteX4" fmla="*/ 9753 w 10363"/>
                <a:gd name="connsiteY4" fmla="*/ 610 h 3657"/>
                <a:gd name="connsiteX5" fmla="*/ 10363 w 10363"/>
                <a:gd name="connsiteY5" fmla="*/ 1829 h 3657"/>
                <a:gd name="connsiteX6" fmla="*/ 9144 w 10363"/>
                <a:gd name="connsiteY6" fmla="*/ 3048 h 3657"/>
                <a:gd name="connsiteX7" fmla="*/ 7925 w 10363"/>
                <a:gd name="connsiteY7" fmla="*/ 2438 h 3657"/>
                <a:gd name="connsiteX8" fmla="*/ 5487 w 10363"/>
                <a:gd name="connsiteY8" fmla="*/ 3048 h 3657"/>
                <a:gd name="connsiteX9" fmla="*/ 4267 w 10363"/>
                <a:gd name="connsiteY9" fmla="*/ 3658 h 3657"/>
                <a:gd name="connsiteX10" fmla="*/ 0 w 10363"/>
                <a:gd name="connsiteY10" fmla="*/ 3658 h 3657"/>
                <a:gd name="connsiteX11" fmla="*/ 1219 w 10363"/>
                <a:gd name="connsiteY11" fmla="*/ 182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3" h="3657">
                  <a:moveTo>
                    <a:pt x="1219" y="1829"/>
                  </a:moveTo>
                  <a:lnTo>
                    <a:pt x="3048" y="2438"/>
                  </a:lnTo>
                  <a:lnTo>
                    <a:pt x="4267" y="0"/>
                  </a:lnTo>
                  <a:lnTo>
                    <a:pt x="6705" y="610"/>
                  </a:lnTo>
                  <a:lnTo>
                    <a:pt x="9753" y="610"/>
                  </a:lnTo>
                  <a:lnTo>
                    <a:pt x="10363" y="1829"/>
                  </a:lnTo>
                  <a:lnTo>
                    <a:pt x="9144" y="3048"/>
                  </a:lnTo>
                  <a:lnTo>
                    <a:pt x="7925" y="2438"/>
                  </a:lnTo>
                  <a:lnTo>
                    <a:pt x="5487" y="3048"/>
                  </a:lnTo>
                  <a:lnTo>
                    <a:pt x="4267" y="3658"/>
                  </a:lnTo>
                  <a:lnTo>
                    <a:pt x="0" y="3658"/>
                  </a:lnTo>
                  <a:lnTo>
                    <a:pt x="1219"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2" name="Forme libre : forme 301">
              <a:extLst>
                <a:ext uri="{FF2B5EF4-FFF2-40B4-BE49-F238E27FC236}">
                  <a16:creationId xmlns:a16="http://schemas.microsoft.com/office/drawing/2014/main" id="{4F7A4F08-5C57-459D-5D7D-8E696CBAC1AF}"/>
                </a:ext>
              </a:extLst>
            </p:cNvPr>
            <p:cNvSpPr/>
            <p:nvPr/>
          </p:nvSpPr>
          <p:spPr>
            <a:xfrm>
              <a:off x="3292449" y="3646016"/>
              <a:ext cx="4267" cy="1828"/>
            </a:xfrm>
            <a:custGeom>
              <a:avLst/>
              <a:gdLst>
                <a:gd name="connsiteX0" fmla="*/ 4267 w 4267"/>
                <a:gd name="connsiteY0" fmla="*/ 0 h 1828"/>
                <a:gd name="connsiteX1" fmla="*/ 0 w 4267"/>
                <a:gd name="connsiteY1" fmla="*/ 1829 h 1828"/>
                <a:gd name="connsiteX2" fmla="*/ 1219 w 4267"/>
                <a:gd name="connsiteY2" fmla="*/ 0 h 1828"/>
                <a:gd name="connsiteX3" fmla="*/ 4267 w 4267"/>
                <a:gd name="connsiteY3" fmla="*/ 0 h 1828"/>
              </a:gdLst>
              <a:ahLst/>
              <a:cxnLst>
                <a:cxn ang="0">
                  <a:pos x="connsiteX0" y="connsiteY0"/>
                </a:cxn>
                <a:cxn ang="0">
                  <a:pos x="connsiteX1" y="connsiteY1"/>
                </a:cxn>
                <a:cxn ang="0">
                  <a:pos x="connsiteX2" y="connsiteY2"/>
                </a:cxn>
                <a:cxn ang="0">
                  <a:pos x="connsiteX3" y="connsiteY3"/>
                </a:cxn>
              </a:cxnLst>
              <a:rect l="l" t="t" r="r" b="b"/>
              <a:pathLst>
                <a:path w="4267" h="1828">
                  <a:moveTo>
                    <a:pt x="4267" y="0"/>
                  </a:moveTo>
                  <a:lnTo>
                    <a:pt x="0" y="1829"/>
                  </a:lnTo>
                  <a:lnTo>
                    <a:pt x="1219" y="0"/>
                  </a:lnTo>
                  <a:lnTo>
                    <a:pt x="426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3" name="Forme libre : forme 302">
              <a:extLst>
                <a:ext uri="{FF2B5EF4-FFF2-40B4-BE49-F238E27FC236}">
                  <a16:creationId xmlns:a16="http://schemas.microsoft.com/office/drawing/2014/main" id="{0D671553-2846-CBCD-F1BA-AE63761D5880}"/>
                </a:ext>
              </a:extLst>
            </p:cNvPr>
            <p:cNvSpPr/>
            <p:nvPr/>
          </p:nvSpPr>
          <p:spPr>
            <a:xfrm>
              <a:off x="3299764" y="3644188"/>
              <a:ext cx="4876" cy="2438"/>
            </a:xfrm>
            <a:custGeom>
              <a:avLst/>
              <a:gdLst>
                <a:gd name="connsiteX0" fmla="*/ 610 w 4876"/>
                <a:gd name="connsiteY0" fmla="*/ 2438 h 2438"/>
                <a:gd name="connsiteX1" fmla="*/ 0 w 4876"/>
                <a:gd name="connsiteY1" fmla="*/ 1829 h 2438"/>
                <a:gd name="connsiteX2" fmla="*/ 4877 w 4876"/>
                <a:gd name="connsiteY2" fmla="*/ 0 h 2438"/>
                <a:gd name="connsiteX3" fmla="*/ 3658 w 4876"/>
                <a:gd name="connsiteY3" fmla="*/ 1829 h 2438"/>
                <a:gd name="connsiteX4" fmla="*/ 610 w 4876"/>
                <a:gd name="connsiteY4" fmla="*/ 2438 h 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 h="2438">
                  <a:moveTo>
                    <a:pt x="610" y="2438"/>
                  </a:moveTo>
                  <a:lnTo>
                    <a:pt x="0" y="1829"/>
                  </a:lnTo>
                  <a:lnTo>
                    <a:pt x="4877" y="0"/>
                  </a:lnTo>
                  <a:lnTo>
                    <a:pt x="3658" y="1829"/>
                  </a:lnTo>
                  <a:lnTo>
                    <a:pt x="610"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4" name="Forme libre : forme 303">
              <a:extLst>
                <a:ext uri="{FF2B5EF4-FFF2-40B4-BE49-F238E27FC236}">
                  <a16:creationId xmlns:a16="http://schemas.microsoft.com/office/drawing/2014/main" id="{903D6CB0-E6C8-885B-236D-5BB1DC9E04E1}"/>
                </a:ext>
              </a:extLst>
            </p:cNvPr>
            <p:cNvSpPr/>
            <p:nvPr/>
          </p:nvSpPr>
          <p:spPr>
            <a:xfrm>
              <a:off x="7115250" y="3044951"/>
              <a:ext cx="8534" cy="4267"/>
            </a:xfrm>
            <a:custGeom>
              <a:avLst/>
              <a:gdLst>
                <a:gd name="connsiteX0" fmla="*/ 6096 w 8534"/>
                <a:gd name="connsiteY0" fmla="*/ 0 h 4267"/>
                <a:gd name="connsiteX1" fmla="*/ 6706 w 8534"/>
                <a:gd name="connsiteY1" fmla="*/ 1219 h 4267"/>
                <a:gd name="connsiteX2" fmla="*/ 8535 w 8534"/>
                <a:gd name="connsiteY2" fmla="*/ 3657 h 4267"/>
                <a:gd name="connsiteX3" fmla="*/ 6096 w 8534"/>
                <a:gd name="connsiteY3" fmla="*/ 3048 h 4267"/>
                <a:gd name="connsiteX4" fmla="*/ 4268 w 8534"/>
                <a:gd name="connsiteY4" fmla="*/ 3048 h 4267"/>
                <a:gd name="connsiteX5" fmla="*/ 1829 w 8534"/>
                <a:gd name="connsiteY5" fmla="*/ 4267 h 4267"/>
                <a:gd name="connsiteX6" fmla="*/ 0 w 8534"/>
                <a:gd name="connsiteY6" fmla="*/ 2438 h 4267"/>
                <a:gd name="connsiteX7" fmla="*/ 0 w 8534"/>
                <a:gd name="connsiteY7" fmla="*/ 609 h 4267"/>
                <a:gd name="connsiteX8" fmla="*/ 1829 w 8534"/>
                <a:gd name="connsiteY8" fmla="*/ 0 h 4267"/>
                <a:gd name="connsiteX9" fmla="*/ 3048 w 8534"/>
                <a:gd name="connsiteY9" fmla="*/ 609 h 4267"/>
                <a:gd name="connsiteX10" fmla="*/ 6096 w 8534"/>
                <a:gd name="connsiteY10" fmla="*/ 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 h="4267">
                  <a:moveTo>
                    <a:pt x="6096" y="0"/>
                  </a:moveTo>
                  <a:lnTo>
                    <a:pt x="6706" y="1219"/>
                  </a:lnTo>
                  <a:lnTo>
                    <a:pt x="8535" y="3657"/>
                  </a:lnTo>
                  <a:lnTo>
                    <a:pt x="6096" y="3048"/>
                  </a:lnTo>
                  <a:lnTo>
                    <a:pt x="4268" y="3048"/>
                  </a:lnTo>
                  <a:lnTo>
                    <a:pt x="1829" y="4267"/>
                  </a:lnTo>
                  <a:lnTo>
                    <a:pt x="0" y="2438"/>
                  </a:lnTo>
                  <a:lnTo>
                    <a:pt x="0" y="609"/>
                  </a:lnTo>
                  <a:lnTo>
                    <a:pt x="1829" y="0"/>
                  </a:lnTo>
                  <a:lnTo>
                    <a:pt x="3048" y="609"/>
                  </a:lnTo>
                  <a:lnTo>
                    <a:pt x="6096"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5" name="Forme libre : forme 304">
              <a:extLst>
                <a:ext uri="{FF2B5EF4-FFF2-40B4-BE49-F238E27FC236}">
                  <a16:creationId xmlns:a16="http://schemas.microsoft.com/office/drawing/2014/main" id="{3FFC108E-6F3B-6EB9-AB2F-7ED424E19902}"/>
                </a:ext>
              </a:extLst>
            </p:cNvPr>
            <p:cNvSpPr/>
            <p:nvPr/>
          </p:nvSpPr>
          <p:spPr>
            <a:xfrm>
              <a:off x="7064045" y="3040074"/>
              <a:ext cx="46938" cy="21945"/>
            </a:xfrm>
            <a:custGeom>
              <a:avLst/>
              <a:gdLst>
                <a:gd name="connsiteX0" fmla="*/ 46939 w 46938"/>
                <a:gd name="connsiteY0" fmla="*/ 7925 h 21945"/>
                <a:gd name="connsiteX1" fmla="*/ 46939 w 46938"/>
                <a:gd name="connsiteY1" fmla="*/ 8534 h 21945"/>
                <a:gd name="connsiteX2" fmla="*/ 45720 w 46938"/>
                <a:gd name="connsiteY2" fmla="*/ 9754 h 21945"/>
                <a:gd name="connsiteX3" fmla="*/ 45110 w 46938"/>
                <a:gd name="connsiteY3" fmla="*/ 13411 h 21945"/>
                <a:gd name="connsiteX4" fmla="*/ 44500 w 46938"/>
                <a:gd name="connsiteY4" fmla="*/ 14630 h 21945"/>
                <a:gd name="connsiteX5" fmla="*/ 42672 w 46938"/>
                <a:gd name="connsiteY5" fmla="*/ 14630 h 21945"/>
                <a:gd name="connsiteX6" fmla="*/ 41452 w 46938"/>
                <a:gd name="connsiteY6" fmla="*/ 15850 h 21945"/>
                <a:gd name="connsiteX7" fmla="*/ 38404 w 46938"/>
                <a:gd name="connsiteY7" fmla="*/ 17069 h 21945"/>
                <a:gd name="connsiteX8" fmla="*/ 37185 w 46938"/>
                <a:gd name="connsiteY8" fmla="*/ 17678 h 21945"/>
                <a:gd name="connsiteX9" fmla="*/ 33528 w 46938"/>
                <a:gd name="connsiteY9" fmla="*/ 19507 h 21945"/>
                <a:gd name="connsiteX10" fmla="*/ 31089 w 46938"/>
                <a:gd name="connsiteY10" fmla="*/ 18898 h 21945"/>
                <a:gd name="connsiteX11" fmla="*/ 28041 w 46938"/>
                <a:gd name="connsiteY11" fmla="*/ 19507 h 21945"/>
                <a:gd name="connsiteX12" fmla="*/ 26212 w 46938"/>
                <a:gd name="connsiteY12" fmla="*/ 21946 h 21945"/>
                <a:gd name="connsiteX13" fmla="*/ 24993 w 46938"/>
                <a:gd name="connsiteY13" fmla="*/ 20117 h 21945"/>
                <a:gd name="connsiteX14" fmla="*/ 23164 w 46938"/>
                <a:gd name="connsiteY14" fmla="*/ 20726 h 21945"/>
                <a:gd name="connsiteX15" fmla="*/ 21945 w 46938"/>
                <a:gd name="connsiteY15" fmla="*/ 20726 h 21945"/>
                <a:gd name="connsiteX16" fmla="*/ 20116 w 46938"/>
                <a:gd name="connsiteY16" fmla="*/ 18898 h 21945"/>
                <a:gd name="connsiteX17" fmla="*/ 17678 w 46938"/>
                <a:gd name="connsiteY17" fmla="*/ 20726 h 21945"/>
                <a:gd name="connsiteX18" fmla="*/ 14630 w 46938"/>
                <a:gd name="connsiteY18" fmla="*/ 20726 h 21945"/>
                <a:gd name="connsiteX19" fmla="*/ 11582 w 46938"/>
                <a:gd name="connsiteY19" fmla="*/ 19507 h 21945"/>
                <a:gd name="connsiteX20" fmla="*/ 8534 w 46938"/>
                <a:gd name="connsiteY20" fmla="*/ 18898 h 21945"/>
                <a:gd name="connsiteX21" fmla="*/ 6096 w 46938"/>
                <a:gd name="connsiteY21" fmla="*/ 17069 h 21945"/>
                <a:gd name="connsiteX22" fmla="*/ 4267 w 46938"/>
                <a:gd name="connsiteY22" fmla="*/ 13411 h 21945"/>
                <a:gd name="connsiteX23" fmla="*/ 2438 w 46938"/>
                <a:gd name="connsiteY23" fmla="*/ 11582 h 21945"/>
                <a:gd name="connsiteX24" fmla="*/ 1219 w 46938"/>
                <a:gd name="connsiteY24" fmla="*/ 7315 h 21945"/>
                <a:gd name="connsiteX25" fmla="*/ 0 w 46938"/>
                <a:gd name="connsiteY25" fmla="*/ 5486 h 21945"/>
                <a:gd name="connsiteX26" fmla="*/ 609 w 46938"/>
                <a:gd name="connsiteY26" fmla="*/ 3658 h 21945"/>
                <a:gd name="connsiteX27" fmla="*/ 3657 w 46938"/>
                <a:gd name="connsiteY27" fmla="*/ 5486 h 21945"/>
                <a:gd name="connsiteX28" fmla="*/ 6096 w 46938"/>
                <a:gd name="connsiteY28" fmla="*/ 4877 h 21945"/>
                <a:gd name="connsiteX29" fmla="*/ 7315 w 46938"/>
                <a:gd name="connsiteY29" fmla="*/ 3048 h 21945"/>
                <a:gd name="connsiteX30" fmla="*/ 7924 w 46938"/>
                <a:gd name="connsiteY30" fmla="*/ 1219 h 21945"/>
                <a:gd name="connsiteX31" fmla="*/ 9753 w 46938"/>
                <a:gd name="connsiteY31" fmla="*/ 610 h 21945"/>
                <a:gd name="connsiteX32" fmla="*/ 10972 w 46938"/>
                <a:gd name="connsiteY32" fmla="*/ 1219 h 21945"/>
                <a:gd name="connsiteX33" fmla="*/ 12192 w 46938"/>
                <a:gd name="connsiteY33" fmla="*/ 0 h 21945"/>
                <a:gd name="connsiteX34" fmla="*/ 13411 w 46938"/>
                <a:gd name="connsiteY34" fmla="*/ 0 h 21945"/>
                <a:gd name="connsiteX35" fmla="*/ 14020 w 46938"/>
                <a:gd name="connsiteY35" fmla="*/ 2438 h 21945"/>
                <a:gd name="connsiteX36" fmla="*/ 17068 w 46938"/>
                <a:gd name="connsiteY36" fmla="*/ 3658 h 21945"/>
                <a:gd name="connsiteX37" fmla="*/ 17678 w 46938"/>
                <a:gd name="connsiteY37" fmla="*/ 4877 h 21945"/>
                <a:gd name="connsiteX38" fmla="*/ 21336 w 46938"/>
                <a:gd name="connsiteY38" fmla="*/ 4877 h 21945"/>
                <a:gd name="connsiteX39" fmla="*/ 24993 w 46938"/>
                <a:gd name="connsiteY39" fmla="*/ 1829 h 21945"/>
                <a:gd name="connsiteX40" fmla="*/ 27432 w 46938"/>
                <a:gd name="connsiteY40" fmla="*/ 2438 h 21945"/>
                <a:gd name="connsiteX41" fmla="*/ 29260 w 46938"/>
                <a:gd name="connsiteY41" fmla="*/ 1219 h 21945"/>
                <a:gd name="connsiteX42" fmla="*/ 31089 w 46938"/>
                <a:gd name="connsiteY42" fmla="*/ 1829 h 21945"/>
                <a:gd name="connsiteX43" fmla="*/ 33528 w 46938"/>
                <a:gd name="connsiteY43" fmla="*/ 3048 h 21945"/>
                <a:gd name="connsiteX44" fmla="*/ 34747 w 46938"/>
                <a:gd name="connsiteY44" fmla="*/ 1219 h 21945"/>
                <a:gd name="connsiteX45" fmla="*/ 36576 w 46938"/>
                <a:gd name="connsiteY45" fmla="*/ 1219 h 21945"/>
                <a:gd name="connsiteX46" fmla="*/ 38404 w 46938"/>
                <a:gd name="connsiteY46" fmla="*/ 3658 h 21945"/>
                <a:gd name="connsiteX47" fmla="*/ 38404 w 46938"/>
                <a:gd name="connsiteY47" fmla="*/ 7315 h 21945"/>
                <a:gd name="connsiteX48" fmla="*/ 40233 w 46938"/>
                <a:gd name="connsiteY48" fmla="*/ 6096 h 21945"/>
                <a:gd name="connsiteX49" fmla="*/ 42062 w 46938"/>
                <a:gd name="connsiteY49" fmla="*/ 7315 h 21945"/>
                <a:gd name="connsiteX50" fmla="*/ 42672 w 46938"/>
                <a:gd name="connsiteY50" fmla="*/ 6706 h 21945"/>
                <a:gd name="connsiteX51" fmla="*/ 46939 w 46938"/>
                <a:gd name="connsiteY51" fmla="*/ 7925 h 2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938" h="21945">
                  <a:moveTo>
                    <a:pt x="46939" y="7925"/>
                  </a:moveTo>
                  <a:lnTo>
                    <a:pt x="46939" y="8534"/>
                  </a:lnTo>
                  <a:lnTo>
                    <a:pt x="45720" y="9754"/>
                  </a:lnTo>
                  <a:lnTo>
                    <a:pt x="45110" y="13411"/>
                  </a:lnTo>
                  <a:lnTo>
                    <a:pt x="44500" y="14630"/>
                  </a:lnTo>
                  <a:lnTo>
                    <a:pt x="42672" y="14630"/>
                  </a:lnTo>
                  <a:lnTo>
                    <a:pt x="41452" y="15850"/>
                  </a:lnTo>
                  <a:lnTo>
                    <a:pt x="38404" y="17069"/>
                  </a:lnTo>
                  <a:lnTo>
                    <a:pt x="37185" y="17678"/>
                  </a:lnTo>
                  <a:lnTo>
                    <a:pt x="33528" y="19507"/>
                  </a:lnTo>
                  <a:lnTo>
                    <a:pt x="31089" y="18898"/>
                  </a:lnTo>
                  <a:lnTo>
                    <a:pt x="28041" y="19507"/>
                  </a:lnTo>
                  <a:lnTo>
                    <a:pt x="26212" y="21946"/>
                  </a:lnTo>
                  <a:lnTo>
                    <a:pt x="24993" y="20117"/>
                  </a:lnTo>
                  <a:lnTo>
                    <a:pt x="23164" y="20726"/>
                  </a:lnTo>
                  <a:lnTo>
                    <a:pt x="21945" y="20726"/>
                  </a:lnTo>
                  <a:lnTo>
                    <a:pt x="20116" y="18898"/>
                  </a:lnTo>
                  <a:lnTo>
                    <a:pt x="17678" y="20726"/>
                  </a:lnTo>
                  <a:lnTo>
                    <a:pt x="14630" y="20726"/>
                  </a:lnTo>
                  <a:lnTo>
                    <a:pt x="11582" y="19507"/>
                  </a:lnTo>
                  <a:lnTo>
                    <a:pt x="8534" y="18898"/>
                  </a:lnTo>
                  <a:lnTo>
                    <a:pt x="6096" y="17069"/>
                  </a:lnTo>
                  <a:lnTo>
                    <a:pt x="4267" y="13411"/>
                  </a:lnTo>
                  <a:lnTo>
                    <a:pt x="2438" y="11582"/>
                  </a:lnTo>
                  <a:lnTo>
                    <a:pt x="1219" y="7315"/>
                  </a:lnTo>
                  <a:lnTo>
                    <a:pt x="0" y="5486"/>
                  </a:lnTo>
                  <a:lnTo>
                    <a:pt x="609" y="3658"/>
                  </a:lnTo>
                  <a:lnTo>
                    <a:pt x="3657" y="5486"/>
                  </a:lnTo>
                  <a:lnTo>
                    <a:pt x="6096" y="4877"/>
                  </a:lnTo>
                  <a:lnTo>
                    <a:pt x="7315" y="3048"/>
                  </a:lnTo>
                  <a:lnTo>
                    <a:pt x="7924" y="1219"/>
                  </a:lnTo>
                  <a:lnTo>
                    <a:pt x="9753" y="610"/>
                  </a:lnTo>
                  <a:lnTo>
                    <a:pt x="10972" y="1219"/>
                  </a:lnTo>
                  <a:lnTo>
                    <a:pt x="12192" y="0"/>
                  </a:lnTo>
                  <a:lnTo>
                    <a:pt x="13411" y="0"/>
                  </a:lnTo>
                  <a:lnTo>
                    <a:pt x="14020" y="2438"/>
                  </a:lnTo>
                  <a:lnTo>
                    <a:pt x="17068" y="3658"/>
                  </a:lnTo>
                  <a:lnTo>
                    <a:pt x="17678" y="4877"/>
                  </a:lnTo>
                  <a:lnTo>
                    <a:pt x="21336" y="4877"/>
                  </a:lnTo>
                  <a:lnTo>
                    <a:pt x="24993" y="1829"/>
                  </a:lnTo>
                  <a:lnTo>
                    <a:pt x="27432" y="2438"/>
                  </a:lnTo>
                  <a:lnTo>
                    <a:pt x="29260" y="1219"/>
                  </a:lnTo>
                  <a:lnTo>
                    <a:pt x="31089" y="1829"/>
                  </a:lnTo>
                  <a:lnTo>
                    <a:pt x="33528" y="3048"/>
                  </a:lnTo>
                  <a:lnTo>
                    <a:pt x="34747" y="1219"/>
                  </a:lnTo>
                  <a:lnTo>
                    <a:pt x="36576" y="1219"/>
                  </a:lnTo>
                  <a:lnTo>
                    <a:pt x="38404" y="3658"/>
                  </a:lnTo>
                  <a:lnTo>
                    <a:pt x="38404" y="7315"/>
                  </a:lnTo>
                  <a:lnTo>
                    <a:pt x="40233" y="6096"/>
                  </a:lnTo>
                  <a:lnTo>
                    <a:pt x="42062" y="7315"/>
                  </a:lnTo>
                  <a:lnTo>
                    <a:pt x="42672" y="6706"/>
                  </a:lnTo>
                  <a:lnTo>
                    <a:pt x="46939"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6" name="Forme libre : forme 305">
              <a:extLst>
                <a:ext uri="{FF2B5EF4-FFF2-40B4-BE49-F238E27FC236}">
                  <a16:creationId xmlns:a16="http://schemas.microsoft.com/office/drawing/2014/main" id="{C773675F-95A9-CB3E-C39E-19B70DF24F21}"/>
                </a:ext>
              </a:extLst>
            </p:cNvPr>
            <p:cNvSpPr/>
            <p:nvPr/>
          </p:nvSpPr>
          <p:spPr>
            <a:xfrm>
              <a:off x="3910584" y="3805732"/>
              <a:ext cx="7315" cy="16459"/>
            </a:xfrm>
            <a:custGeom>
              <a:avLst/>
              <a:gdLst>
                <a:gd name="connsiteX0" fmla="*/ 3048 w 7315"/>
                <a:gd name="connsiteY0" fmla="*/ 1219 h 16459"/>
                <a:gd name="connsiteX1" fmla="*/ 6096 w 7315"/>
                <a:gd name="connsiteY1" fmla="*/ 1829 h 16459"/>
                <a:gd name="connsiteX2" fmla="*/ 7315 w 7315"/>
                <a:gd name="connsiteY2" fmla="*/ 4877 h 16459"/>
                <a:gd name="connsiteX3" fmla="*/ 7315 w 7315"/>
                <a:gd name="connsiteY3" fmla="*/ 8534 h 16459"/>
                <a:gd name="connsiteX4" fmla="*/ 6705 w 7315"/>
                <a:gd name="connsiteY4" fmla="*/ 13411 h 16459"/>
                <a:gd name="connsiteX5" fmla="*/ 6096 w 7315"/>
                <a:gd name="connsiteY5" fmla="*/ 14630 h 16459"/>
                <a:gd name="connsiteX6" fmla="*/ 4877 w 7315"/>
                <a:gd name="connsiteY6" fmla="*/ 15240 h 16459"/>
                <a:gd name="connsiteX7" fmla="*/ 2439 w 7315"/>
                <a:gd name="connsiteY7" fmla="*/ 16459 h 16459"/>
                <a:gd name="connsiteX8" fmla="*/ 3048 w 7315"/>
                <a:gd name="connsiteY8" fmla="*/ 14021 h 16459"/>
                <a:gd name="connsiteX9" fmla="*/ 2439 w 7315"/>
                <a:gd name="connsiteY9" fmla="*/ 12802 h 16459"/>
                <a:gd name="connsiteX10" fmla="*/ 1829 w 7315"/>
                <a:gd name="connsiteY10" fmla="*/ 8534 h 16459"/>
                <a:gd name="connsiteX11" fmla="*/ 0 w 7315"/>
                <a:gd name="connsiteY11" fmla="*/ 5486 h 16459"/>
                <a:gd name="connsiteX12" fmla="*/ 0 w 7315"/>
                <a:gd name="connsiteY12" fmla="*/ 3658 h 16459"/>
                <a:gd name="connsiteX13" fmla="*/ 609 w 7315"/>
                <a:gd name="connsiteY13" fmla="*/ 1829 h 16459"/>
                <a:gd name="connsiteX14" fmla="*/ 609 w 7315"/>
                <a:gd name="connsiteY14" fmla="*/ 0 h 16459"/>
                <a:gd name="connsiteX15" fmla="*/ 1829 w 7315"/>
                <a:gd name="connsiteY15" fmla="*/ 0 h 16459"/>
                <a:gd name="connsiteX16" fmla="*/ 3048 w 7315"/>
                <a:gd name="connsiteY16" fmla="*/ 1219 h 1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15" h="16459">
                  <a:moveTo>
                    <a:pt x="3048" y="1219"/>
                  </a:moveTo>
                  <a:lnTo>
                    <a:pt x="6096" y="1829"/>
                  </a:lnTo>
                  <a:lnTo>
                    <a:pt x="7315" y="4877"/>
                  </a:lnTo>
                  <a:lnTo>
                    <a:pt x="7315" y="8534"/>
                  </a:lnTo>
                  <a:lnTo>
                    <a:pt x="6705" y="13411"/>
                  </a:lnTo>
                  <a:lnTo>
                    <a:pt x="6096" y="14630"/>
                  </a:lnTo>
                  <a:lnTo>
                    <a:pt x="4877" y="15240"/>
                  </a:lnTo>
                  <a:lnTo>
                    <a:pt x="2439" y="16459"/>
                  </a:lnTo>
                  <a:lnTo>
                    <a:pt x="3048" y="14021"/>
                  </a:lnTo>
                  <a:lnTo>
                    <a:pt x="2439" y="12802"/>
                  </a:lnTo>
                  <a:lnTo>
                    <a:pt x="1829" y="8534"/>
                  </a:lnTo>
                  <a:lnTo>
                    <a:pt x="0" y="5486"/>
                  </a:lnTo>
                  <a:lnTo>
                    <a:pt x="0" y="3658"/>
                  </a:lnTo>
                  <a:lnTo>
                    <a:pt x="609" y="1829"/>
                  </a:lnTo>
                  <a:lnTo>
                    <a:pt x="609" y="0"/>
                  </a:lnTo>
                  <a:lnTo>
                    <a:pt x="1829" y="0"/>
                  </a:lnTo>
                  <a:lnTo>
                    <a:pt x="3048"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7" name="Forme libre : forme 306">
              <a:extLst>
                <a:ext uri="{FF2B5EF4-FFF2-40B4-BE49-F238E27FC236}">
                  <a16:creationId xmlns:a16="http://schemas.microsoft.com/office/drawing/2014/main" id="{8425D074-7DFD-B5A2-3F98-1B3CEA1F7D29}"/>
                </a:ext>
              </a:extLst>
            </p:cNvPr>
            <p:cNvSpPr/>
            <p:nvPr/>
          </p:nvSpPr>
          <p:spPr>
            <a:xfrm>
              <a:off x="4248912" y="6453224"/>
              <a:ext cx="4876" cy="4267"/>
            </a:xfrm>
            <a:custGeom>
              <a:avLst/>
              <a:gdLst>
                <a:gd name="connsiteX0" fmla="*/ 2439 w 4876"/>
                <a:gd name="connsiteY0" fmla="*/ 2439 h 4267"/>
                <a:gd name="connsiteX1" fmla="*/ 4877 w 4876"/>
                <a:gd name="connsiteY1" fmla="*/ 1829 h 4267"/>
                <a:gd name="connsiteX2" fmla="*/ 4877 w 4876"/>
                <a:gd name="connsiteY2" fmla="*/ 4267 h 4267"/>
                <a:gd name="connsiteX3" fmla="*/ 0 w 4876"/>
                <a:gd name="connsiteY3" fmla="*/ 2439 h 4267"/>
                <a:gd name="connsiteX4" fmla="*/ 1829 w 4876"/>
                <a:gd name="connsiteY4" fmla="*/ 610 h 4267"/>
                <a:gd name="connsiteX5" fmla="*/ 3048 w 4876"/>
                <a:gd name="connsiteY5" fmla="*/ 0 h 4267"/>
                <a:gd name="connsiteX6" fmla="*/ 2439 w 4876"/>
                <a:gd name="connsiteY6" fmla="*/ 2439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 h="4267">
                  <a:moveTo>
                    <a:pt x="2439" y="2439"/>
                  </a:moveTo>
                  <a:lnTo>
                    <a:pt x="4877" y="1829"/>
                  </a:lnTo>
                  <a:lnTo>
                    <a:pt x="4877" y="4267"/>
                  </a:lnTo>
                  <a:lnTo>
                    <a:pt x="0" y="2439"/>
                  </a:lnTo>
                  <a:lnTo>
                    <a:pt x="1829" y="610"/>
                  </a:lnTo>
                  <a:lnTo>
                    <a:pt x="3048" y="0"/>
                  </a:lnTo>
                  <a:lnTo>
                    <a:pt x="2439" y="243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8" name="Forme libre : forme 307">
              <a:extLst>
                <a:ext uri="{FF2B5EF4-FFF2-40B4-BE49-F238E27FC236}">
                  <a16:creationId xmlns:a16="http://schemas.microsoft.com/office/drawing/2014/main" id="{4C147579-6AAB-8A7A-3476-EFFF2D8CA6E0}"/>
                </a:ext>
              </a:extLst>
            </p:cNvPr>
            <p:cNvSpPr/>
            <p:nvPr/>
          </p:nvSpPr>
          <p:spPr>
            <a:xfrm>
              <a:off x="4247083" y="6447128"/>
              <a:ext cx="4267" cy="4876"/>
            </a:xfrm>
            <a:custGeom>
              <a:avLst/>
              <a:gdLst>
                <a:gd name="connsiteX0" fmla="*/ 0 w 4267"/>
                <a:gd name="connsiteY0" fmla="*/ 0 h 4876"/>
                <a:gd name="connsiteX1" fmla="*/ 1219 w 4267"/>
                <a:gd name="connsiteY1" fmla="*/ 1219 h 4876"/>
                <a:gd name="connsiteX2" fmla="*/ 3657 w 4267"/>
                <a:gd name="connsiteY2" fmla="*/ 1829 h 4876"/>
                <a:gd name="connsiteX3" fmla="*/ 4267 w 4267"/>
                <a:gd name="connsiteY3" fmla="*/ 4267 h 4876"/>
                <a:gd name="connsiteX4" fmla="*/ 2438 w 4267"/>
                <a:gd name="connsiteY4" fmla="*/ 4877 h 4876"/>
                <a:gd name="connsiteX5" fmla="*/ 1829 w 4267"/>
                <a:gd name="connsiteY5" fmla="*/ 2439 h 4876"/>
                <a:gd name="connsiteX6" fmla="*/ 609 w 4267"/>
                <a:gd name="connsiteY6" fmla="*/ 1219 h 4876"/>
                <a:gd name="connsiteX7" fmla="*/ 0 w 4267"/>
                <a:gd name="connsiteY7" fmla="*/ 0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 h="4876">
                  <a:moveTo>
                    <a:pt x="0" y="0"/>
                  </a:moveTo>
                  <a:lnTo>
                    <a:pt x="1219" y="1219"/>
                  </a:lnTo>
                  <a:lnTo>
                    <a:pt x="3657" y="1829"/>
                  </a:lnTo>
                  <a:lnTo>
                    <a:pt x="4267" y="4267"/>
                  </a:lnTo>
                  <a:lnTo>
                    <a:pt x="2438" y="4877"/>
                  </a:lnTo>
                  <a:lnTo>
                    <a:pt x="1829" y="2439"/>
                  </a:lnTo>
                  <a:lnTo>
                    <a:pt x="609" y="1219"/>
                  </a:lnTo>
                  <a:lnTo>
                    <a:pt x="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39" name="Forme libre : forme 308">
              <a:extLst>
                <a:ext uri="{FF2B5EF4-FFF2-40B4-BE49-F238E27FC236}">
                  <a16:creationId xmlns:a16="http://schemas.microsoft.com/office/drawing/2014/main" id="{4B67E86F-77ED-C414-AA55-909CA734C158}"/>
                </a:ext>
              </a:extLst>
            </p:cNvPr>
            <p:cNvSpPr/>
            <p:nvPr/>
          </p:nvSpPr>
          <p:spPr>
            <a:xfrm>
              <a:off x="4282440" y="6441642"/>
              <a:ext cx="3657" cy="3657"/>
            </a:xfrm>
            <a:custGeom>
              <a:avLst/>
              <a:gdLst>
                <a:gd name="connsiteX0" fmla="*/ 2439 w 3657"/>
                <a:gd name="connsiteY0" fmla="*/ 609 h 3657"/>
                <a:gd name="connsiteX1" fmla="*/ 3657 w 3657"/>
                <a:gd name="connsiteY1" fmla="*/ 1219 h 3657"/>
                <a:gd name="connsiteX2" fmla="*/ 3048 w 3657"/>
                <a:gd name="connsiteY2" fmla="*/ 3657 h 3657"/>
                <a:gd name="connsiteX3" fmla="*/ 1219 w 3657"/>
                <a:gd name="connsiteY3" fmla="*/ 3048 h 3657"/>
                <a:gd name="connsiteX4" fmla="*/ 0 w 3657"/>
                <a:gd name="connsiteY4" fmla="*/ 1219 h 3657"/>
                <a:gd name="connsiteX5" fmla="*/ 1829 w 3657"/>
                <a:gd name="connsiteY5" fmla="*/ 0 h 3657"/>
                <a:gd name="connsiteX6" fmla="*/ 2439 w 3657"/>
                <a:gd name="connsiteY6" fmla="*/ 60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 h="3657">
                  <a:moveTo>
                    <a:pt x="2439" y="609"/>
                  </a:moveTo>
                  <a:lnTo>
                    <a:pt x="3657" y="1219"/>
                  </a:lnTo>
                  <a:lnTo>
                    <a:pt x="3048" y="3657"/>
                  </a:lnTo>
                  <a:lnTo>
                    <a:pt x="1219" y="3048"/>
                  </a:lnTo>
                  <a:lnTo>
                    <a:pt x="0" y="1219"/>
                  </a:lnTo>
                  <a:lnTo>
                    <a:pt x="1829" y="0"/>
                  </a:lnTo>
                  <a:lnTo>
                    <a:pt x="2439" y="60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0" name="Forme libre : forme 309">
              <a:extLst>
                <a:ext uri="{FF2B5EF4-FFF2-40B4-BE49-F238E27FC236}">
                  <a16:creationId xmlns:a16="http://schemas.microsoft.com/office/drawing/2014/main" id="{4B6EABC9-CDC4-5FDA-6576-3D289883439A}"/>
                </a:ext>
              </a:extLst>
            </p:cNvPr>
            <p:cNvSpPr/>
            <p:nvPr/>
          </p:nvSpPr>
          <p:spPr>
            <a:xfrm>
              <a:off x="4203801" y="6433717"/>
              <a:ext cx="7925" cy="6705"/>
            </a:xfrm>
            <a:custGeom>
              <a:avLst/>
              <a:gdLst>
                <a:gd name="connsiteX0" fmla="*/ 7315 w 7925"/>
                <a:gd name="connsiteY0" fmla="*/ 3048 h 6705"/>
                <a:gd name="connsiteX1" fmla="*/ 7315 w 7925"/>
                <a:gd name="connsiteY1" fmla="*/ 4267 h 6705"/>
                <a:gd name="connsiteX2" fmla="*/ 7925 w 7925"/>
                <a:gd name="connsiteY2" fmla="*/ 6096 h 6705"/>
                <a:gd name="connsiteX3" fmla="*/ 5487 w 7925"/>
                <a:gd name="connsiteY3" fmla="*/ 6706 h 6705"/>
                <a:gd name="connsiteX4" fmla="*/ 3658 w 7925"/>
                <a:gd name="connsiteY4" fmla="*/ 6096 h 6705"/>
                <a:gd name="connsiteX5" fmla="*/ 2439 w 7925"/>
                <a:gd name="connsiteY5" fmla="*/ 4877 h 6705"/>
                <a:gd name="connsiteX6" fmla="*/ 610 w 7925"/>
                <a:gd name="connsiteY6" fmla="*/ 4267 h 6705"/>
                <a:gd name="connsiteX7" fmla="*/ 0 w 7925"/>
                <a:gd name="connsiteY7" fmla="*/ 1829 h 6705"/>
                <a:gd name="connsiteX8" fmla="*/ 1219 w 7925"/>
                <a:gd name="connsiteY8" fmla="*/ 1829 h 6705"/>
                <a:gd name="connsiteX9" fmla="*/ 1829 w 7925"/>
                <a:gd name="connsiteY9" fmla="*/ 610 h 6705"/>
                <a:gd name="connsiteX10" fmla="*/ 3658 w 7925"/>
                <a:gd name="connsiteY10" fmla="*/ 0 h 6705"/>
                <a:gd name="connsiteX11" fmla="*/ 4877 w 7925"/>
                <a:gd name="connsiteY11" fmla="*/ 610 h 6705"/>
                <a:gd name="connsiteX12" fmla="*/ 3048 w 7925"/>
                <a:gd name="connsiteY12" fmla="*/ 2439 h 6705"/>
                <a:gd name="connsiteX13" fmla="*/ 4877 w 7925"/>
                <a:gd name="connsiteY13" fmla="*/ 3048 h 6705"/>
                <a:gd name="connsiteX14" fmla="*/ 6706 w 7925"/>
                <a:gd name="connsiteY14" fmla="*/ 1219 h 6705"/>
                <a:gd name="connsiteX15" fmla="*/ 7315 w 7925"/>
                <a:gd name="connsiteY15" fmla="*/ 3048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5" h="6705">
                  <a:moveTo>
                    <a:pt x="7315" y="3048"/>
                  </a:moveTo>
                  <a:lnTo>
                    <a:pt x="7315" y="4267"/>
                  </a:lnTo>
                  <a:lnTo>
                    <a:pt x="7925" y="6096"/>
                  </a:lnTo>
                  <a:lnTo>
                    <a:pt x="5487" y="6706"/>
                  </a:lnTo>
                  <a:lnTo>
                    <a:pt x="3658" y="6096"/>
                  </a:lnTo>
                  <a:lnTo>
                    <a:pt x="2439" y="4877"/>
                  </a:lnTo>
                  <a:lnTo>
                    <a:pt x="610" y="4267"/>
                  </a:lnTo>
                  <a:lnTo>
                    <a:pt x="0" y="1829"/>
                  </a:lnTo>
                  <a:lnTo>
                    <a:pt x="1219" y="1829"/>
                  </a:lnTo>
                  <a:lnTo>
                    <a:pt x="1829" y="610"/>
                  </a:lnTo>
                  <a:lnTo>
                    <a:pt x="3658" y="0"/>
                  </a:lnTo>
                  <a:lnTo>
                    <a:pt x="4877" y="610"/>
                  </a:lnTo>
                  <a:lnTo>
                    <a:pt x="3048" y="2439"/>
                  </a:lnTo>
                  <a:lnTo>
                    <a:pt x="4877" y="3048"/>
                  </a:lnTo>
                  <a:lnTo>
                    <a:pt x="6706" y="1219"/>
                  </a:lnTo>
                  <a:lnTo>
                    <a:pt x="7315"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1" name="Forme libre : forme 310">
              <a:extLst>
                <a:ext uri="{FF2B5EF4-FFF2-40B4-BE49-F238E27FC236}">
                  <a16:creationId xmlns:a16="http://schemas.microsoft.com/office/drawing/2014/main" id="{D2228C94-7614-CB7F-7D77-D9D8D4E9F5F5}"/>
                </a:ext>
              </a:extLst>
            </p:cNvPr>
            <p:cNvSpPr/>
            <p:nvPr/>
          </p:nvSpPr>
          <p:spPr>
            <a:xfrm>
              <a:off x="4209288" y="6417258"/>
              <a:ext cx="44500" cy="33528"/>
            </a:xfrm>
            <a:custGeom>
              <a:avLst/>
              <a:gdLst>
                <a:gd name="connsiteX0" fmla="*/ 19507 w 44500"/>
                <a:gd name="connsiteY0" fmla="*/ 11582 h 33528"/>
                <a:gd name="connsiteX1" fmla="*/ 17069 w 44500"/>
                <a:gd name="connsiteY1" fmla="*/ 10363 h 33528"/>
                <a:gd name="connsiteX2" fmla="*/ 14021 w 44500"/>
                <a:gd name="connsiteY2" fmla="*/ 8534 h 33528"/>
                <a:gd name="connsiteX3" fmla="*/ 9144 w 44500"/>
                <a:gd name="connsiteY3" fmla="*/ 6705 h 33528"/>
                <a:gd name="connsiteX4" fmla="*/ 9753 w 44500"/>
                <a:gd name="connsiteY4" fmla="*/ 4267 h 33528"/>
                <a:gd name="connsiteX5" fmla="*/ 5487 w 44500"/>
                <a:gd name="connsiteY5" fmla="*/ 3657 h 33528"/>
                <a:gd name="connsiteX6" fmla="*/ 3657 w 44500"/>
                <a:gd name="connsiteY6" fmla="*/ 3048 h 33528"/>
                <a:gd name="connsiteX7" fmla="*/ 1829 w 44500"/>
                <a:gd name="connsiteY7" fmla="*/ 609 h 33528"/>
                <a:gd name="connsiteX8" fmla="*/ 3048 w 44500"/>
                <a:gd name="connsiteY8" fmla="*/ 0 h 33528"/>
                <a:gd name="connsiteX9" fmla="*/ 7925 w 44500"/>
                <a:gd name="connsiteY9" fmla="*/ 1829 h 33528"/>
                <a:gd name="connsiteX10" fmla="*/ 12801 w 44500"/>
                <a:gd name="connsiteY10" fmla="*/ 4267 h 33528"/>
                <a:gd name="connsiteX11" fmla="*/ 15849 w 44500"/>
                <a:gd name="connsiteY11" fmla="*/ 4877 h 33528"/>
                <a:gd name="connsiteX12" fmla="*/ 18288 w 44500"/>
                <a:gd name="connsiteY12" fmla="*/ 5486 h 33528"/>
                <a:gd name="connsiteX13" fmla="*/ 20117 w 44500"/>
                <a:gd name="connsiteY13" fmla="*/ 3657 h 33528"/>
                <a:gd name="connsiteX14" fmla="*/ 20727 w 44500"/>
                <a:gd name="connsiteY14" fmla="*/ 1829 h 33528"/>
                <a:gd name="connsiteX15" fmla="*/ 21945 w 44500"/>
                <a:gd name="connsiteY15" fmla="*/ 2438 h 33528"/>
                <a:gd name="connsiteX16" fmla="*/ 24384 w 44500"/>
                <a:gd name="connsiteY16" fmla="*/ 1219 h 33528"/>
                <a:gd name="connsiteX17" fmla="*/ 24993 w 44500"/>
                <a:gd name="connsiteY17" fmla="*/ 2438 h 33528"/>
                <a:gd name="connsiteX18" fmla="*/ 28041 w 44500"/>
                <a:gd name="connsiteY18" fmla="*/ 2438 h 33528"/>
                <a:gd name="connsiteX19" fmla="*/ 28041 w 44500"/>
                <a:gd name="connsiteY19" fmla="*/ 4267 h 33528"/>
                <a:gd name="connsiteX20" fmla="*/ 29871 w 44500"/>
                <a:gd name="connsiteY20" fmla="*/ 4267 h 33528"/>
                <a:gd name="connsiteX21" fmla="*/ 35357 w 44500"/>
                <a:gd name="connsiteY21" fmla="*/ 3048 h 33528"/>
                <a:gd name="connsiteX22" fmla="*/ 35967 w 44500"/>
                <a:gd name="connsiteY22" fmla="*/ 4267 h 33528"/>
                <a:gd name="connsiteX23" fmla="*/ 37795 w 44500"/>
                <a:gd name="connsiteY23" fmla="*/ 4267 h 33528"/>
                <a:gd name="connsiteX24" fmla="*/ 40233 w 44500"/>
                <a:gd name="connsiteY24" fmla="*/ 3657 h 33528"/>
                <a:gd name="connsiteX25" fmla="*/ 38405 w 44500"/>
                <a:gd name="connsiteY25" fmla="*/ 2438 h 33528"/>
                <a:gd name="connsiteX26" fmla="*/ 37795 w 44500"/>
                <a:gd name="connsiteY26" fmla="*/ 609 h 33528"/>
                <a:gd name="connsiteX27" fmla="*/ 40233 w 44500"/>
                <a:gd name="connsiteY27" fmla="*/ 609 h 33528"/>
                <a:gd name="connsiteX28" fmla="*/ 43891 w 44500"/>
                <a:gd name="connsiteY28" fmla="*/ 1829 h 33528"/>
                <a:gd name="connsiteX29" fmla="*/ 44501 w 44500"/>
                <a:gd name="connsiteY29" fmla="*/ 4267 h 33528"/>
                <a:gd name="connsiteX30" fmla="*/ 42063 w 44500"/>
                <a:gd name="connsiteY30" fmla="*/ 7315 h 33528"/>
                <a:gd name="connsiteX31" fmla="*/ 42672 w 44500"/>
                <a:gd name="connsiteY31" fmla="*/ 9144 h 33528"/>
                <a:gd name="connsiteX32" fmla="*/ 41453 w 44500"/>
                <a:gd name="connsiteY32" fmla="*/ 10363 h 33528"/>
                <a:gd name="connsiteX33" fmla="*/ 39015 w 44500"/>
                <a:gd name="connsiteY33" fmla="*/ 10363 h 33528"/>
                <a:gd name="connsiteX34" fmla="*/ 37185 w 44500"/>
                <a:gd name="connsiteY34" fmla="*/ 15240 h 33528"/>
                <a:gd name="connsiteX35" fmla="*/ 35357 w 44500"/>
                <a:gd name="connsiteY35" fmla="*/ 17069 h 33528"/>
                <a:gd name="connsiteX36" fmla="*/ 33528 w 44500"/>
                <a:gd name="connsiteY36" fmla="*/ 20726 h 33528"/>
                <a:gd name="connsiteX37" fmla="*/ 32919 w 44500"/>
                <a:gd name="connsiteY37" fmla="*/ 22555 h 33528"/>
                <a:gd name="connsiteX38" fmla="*/ 29871 w 44500"/>
                <a:gd name="connsiteY38" fmla="*/ 24384 h 33528"/>
                <a:gd name="connsiteX39" fmla="*/ 29261 w 44500"/>
                <a:gd name="connsiteY39" fmla="*/ 23165 h 33528"/>
                <a:gd name="connsiteX40" fmla="*/ 26823 w 44500"/>
                <a:gd name="connsiteY40" fmla="*/ 23165 h 33528"/>
                <a:gd name="connsiteX41" fmla="*/ 26823 w 44500"/>
                <a:gd name="connsiteY41" fmla="*/ 24993 h 33528"/>
                <a:gd name="connsiteX42" fmla="*/ 21945 w 44500"/>
                <a:gd name="connsiteY42" fmla="*/ 24384 h 33528"/>
                <a:gd name="connsiteX43" fmla="*/ 21336 w 44500"/>
                <a:gd name="connsiteY43" fmla="*/ 24993 h 33528"/>
                <a:gd name="connsiteX44" fmla="*/ 23165 w 44500"/>
                <a:gd name="connsiteY44" fmla="*/ 27432 h 33528"/>
                <a:gd name="connsiteX45" fmla="*/ 22555 w 44500"/>
                <a:gd name="connsiteY45" fmla="*/ 28041 h 33528"/>
                <a:gd name="connsiteX46" fmla="*/ 21336 w 44500"/>
                <a:gd name="connsiteY46" fmla="*/ 30480 h 33528"/>
                <a:gd name="connsiteX47" fmla="*/ 18897 w 44500"/>
                <a:gd name="connsiteY47" fmla="*/ 30480 h 33528"/>
                <a:gd name="connsiteX48" fmla="*/ 17069 w 44500"/>
                <a:gd name="connsiteY48" fmla="*/ 32918 h 33528"/>
                <a:gd name="connsiteX49" fmla="*/ 15240 w 44500"/>
                <a:gd name="connsiteY49" fmla="*/ 33528 h 33528"/>
                <a:gd name="connsiteX50" fmla="*/ 14021 w 44500"/>
                <a:gd name="connsiteY50" fmla="*/ 33528 h 33528"/>
                <a:gd name="connsiteX51" fmla="*/ 12801 w 44500"/>
                <a:gd name="connsiteY51" fmla="*/ 31699 h 33528"/>
                <a:gd name="connsiteX52" fmla="*/ 10363 w 44500"/>
                <a:gd name="connsiteY52" fmla="*/ 29870 h 33528"/>
                <a:gd name="connsiteX53" fmla="*/ 10363 w 44500"/>
                <a:gd name="connsiteY53" fmla="*/ 28651 h 33528"/>
                <a:gd name="connsiteX54" fmla="*/ 7315 w 44500"/>
                <a:gd name="connsiteY54" fmla="*/ 28651 h 33528"/>
                <a:gd name="connsiteX55" fmla="*/ 10973 w 44500"/>
                <a:gd name="connsiteY55" fmla="*/ 31089 h 33528"/>
                <a:gd name="connsiteX56" fmla="*/ 8535 w 44500"/>
                <a:gd name="connsiteY56" fmla="*/ 31089 h 33528"/>
                <a:gd name="connsiteX57" fmla="*/ 5487 w 44500"/>
                <a:gd name="connsiteY57" fmla="*/ 29261 h 33528"/>
                <a:gd name="connsiteX58" fmla="*/ 4267 w 44500"/>
                <a:gd name="connsiteY58" fmla="*/ 28651 h 33528"/>
                <a:gd name="connsiteX59" fmla="*/ 1829 w 44500"/>
                <a:gd name="connsiteY59" fmla="*/ 27432 h 33528"/>
                <a:gd name="connsiteX60" fmla="*/ 0 w 44500"/>
                <a:gd name="connsiteY60" fmla="*/ 26213 h 33528"/>
                <a:gd name="connsiteX61" fmla="*/ 0 w 44500"/>
                <a:gd name="connsiteY61" fmla="*/ 24993 h 33528"/>
                <a:gd name="connsiteX62" fmla="*/ 4267 w 44500"/>
                <a:gd name="connsiteY62" fmla="*/ 26213 h 33528"/>
                <a:gd name="connsiteX63" fmla="*/ 7925 w 44500"/>
                <a:gd name="connsiteY63" fmla="*/ 24993 h 33528"/>
                <a:gd name="connsiteX64" fmla="*/ 4877 w 44500"/>
                <a:gd name="connsiteY64" fmla="*/ 23774 h 33528"/>
                <a:gd name="connsiteX65" fmla="*/ 4267 w 44500"/>
                <a:gd name="connsiteY65" fmla="*/ 23165 h 33528"/>
                <a:gd name="connsiteX66" fmla="*/ 9753 w 44500"/>
                <a:gd name="connsiteY66" fmla="*/ 23165 h 33528"/>
                <a:gd name="connsiteX67" fmla="*/ 12192 w 44500"/>
                <a:gd name="connsiteY67" fmla="*/ 23774 h 33528"/>
                <a:gd name="connsiteX68" fmla="*/ 14021 w 44500"/>
                <a:gd name="connsiteY68" fmla="*/ 24993 h 33528"/>
                <a:gd name="connsiteX69" fmla="*/ 14021 w 44500"/>
                <a:gd name="connsiteY69" fmla="*/ 23774 h 33528"/>
                <a:gd name="connsiteX70" fmla="*/ 16459 w 44500"/>
                <a:gd name="connsiteY70" fmla="*/ 23165 h 33528"/>
                <a:gd name="connsiteX71" fmla="*/ 17069 w 44500"/>
                <a:gd name="connsiteY71" fmla="*/ 21336 h 33528"/>
                <a:gd name="connsiteX72" fmla="*/ 14631 w 44500"/>
                <a:gd name="connsiteY72" fmla="*/ 20117 h 33528"/>
                <a:gd name="connsiteX73" fmla="*/ 13411 w 44500"/>
                <a:gd name="connsiteY73" fmla="*/ 17069 h 33528"/>
                <a:gd name="connsiteX74" fmla="*/ 14021 w 44500"/>
                <a:gd name="connsiteY74" fmla="*/ 15849 h 33528"/>
                <a:gd name="connsiteX75" fmla="*/ 17679 w 44500"/>
                <a:gd name="connsiteY75" fmla="*/ 15849 h 33528"/>
                <a:gd name="connsiteX76" fmla="*/ 18897 w 44500"/>
                <a:gd name="connsiteY76" fmla="*/ 16459 h 33528"/>
                <a:gd name="connsiteX77" fmla="*/ 21336 w 44500"/>
                <a:gd name="connsiteY77" fmla="*/ 15849 h 33528"/>
                <a:gd name="connsiteX78" fmla="*/ 20727 w 44500"/>
                <a:gd name="connsiteY78" fmla="*/ 14021 h 33528"/>
                <a:gd name="connsiteX79" fmla="*/ 15849 w 44500"/>
                <a:gd name="connsiteY79" fmla="*/ 14021 h 33528"/>
                <a:gd name="connsiteX80" fmla="*/ 15849 w 44500"/>
                <a:gd name="connsiteY80" fmla="*/ 14630 h 33528"/>
                <a:gd name="connsiteX81" fmla="*/ 13411 w 44500"/>
                <a:gd name="connsiteY81" fmla="*/ 15849 h 33528"/>
                <a:gd name="connsiteX82" fmla="*/ 9753 w 44500"/>
                <a:gd name="connsiteY82" fmla="*/ 15849 h 33528"/>
                <a:gd name="connsiteX83" fmla="*/ 6705 w 44500"/>
                <a:gd name="connsiteY83" fmla="*/ 14021 h 33528"/>
                <a:gd name="connsiteX84" fmla="*/ 6705 w 44500"/>
                <a:gd name="connsiteY84" fmla="*/ 12192 h 33528"/>
                <a:gd name="connsiteX85" fmla="*/ 10973 w 44500"/>
                <a:gd name="connsiteY85" fmla="*/ 13411 h 33528"/>
                <a:gd name="connsiteX86" fmla="*/ 14631 w 44500"/>
                <a:gd name="connsiteY86" fmla="*/ 12192 h 33528"/>
                <a:gd name="connsiteX87" fmla="*/ 16459 w 44500"/>
                <a:gd name="connsiteY87" fmla="*/ 12192 h 33528"/>
                <a:gd name="connsiteX88" fmla="*/ 19507 w 44500"/>
                <a:gd name="connsiteY88" fmla="*/ 11582 h 33528"/>
                <a:gd name="connsiteX89" fmla="*/ 21945 w 44500"/>
                <a:gd name="connsiteY89" fmla="*/ 12801 h 33528"/>
                <a:gd name="connsiteX90" fmla="*/ 21945 w 44500"/>
                <a:gd name="connsiteY90" fmla="*/ 12192 h 33528"/>
                <a:gd name="connsiteX91" fmla="*/ 19507 w 44500"/>
                <a:gd name="connsiteY91" fmla="*/ 11582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4500" h="33528">
                  <a:moveTo>
                    <a:pt x="19507" y="11582"/>
                  </a:moveTo>
                  <a:lnTo>
                    <a:pt x="17069" y="10363"/>
                  </a:lnTo>
                  <a:lnTo>
                    <a:pt x="14021" y="8534"/>
                  </a:lnTo>
                  <a:lnTo>
                    <a:pt x="9144" y="6705"/>
                  </a:lnTo>
                  <a:lnTo>
                    <a:pt x="9753" y="4267"/>
                  </a:lnTo>
                  <a:lnTo>
                    <a:pt x="5487" y="3657"/>
                  </a:lnTo>
                  <a:lnTo>
                    <a:pt x="3657" y="3048"/>
                  </a:lnTo>
                  <a:lnTo>
                    <a:pt x="1829" y="609"/>
                  </a:lnTo>
                  <a:lnTo>
                    <a:pt x="3048" y="0"/>
                  </a:lnTo>
                  <a:lnTo>
                    <a:pt x="7925" y="1829"/>
                  </a:lnTo>
                  <a:lnTo>
                    <a:pt x="12801" y="4267"/>
                  </a:lnTo>
                  <a:lnTo>
                    <a:pt x="15849" y="4877"/>
                  </a:lnTo>
                  <a:lnTo>
                    <a:pt x="18288" y="5486"/>
                  </a:lnTo>
                  <a:lnTo>
                    <a:pt x="20117" y="3657"/>
                  </a:lnTo>
                  <a:lnTo>
                    <a:pt x="20727" y="1829"/>
                  </a:lnTo>
                  <a:lnTo>
                    <a:pt x="21945" y="2438"/>
                  </a:lnTo>
                  <a:lnTo>
                    <a:pt x="24384" y="1219"/>
                  </a:lnTo>
                  <a:lnTo>
                    <a:pt x="24993" y="2438"/>
                  </a:lnTo>
                  <a:lnTo>
                    <a:pt x="28041" y="2438"/>
                  </a:lnTo>
                  <a:lnTo>
                    <a:pt x="28041" y="4267"/>
                  </a:lnTo>
                  <a:lnTo>
                    <a:pt x="29871" y="4267"/>
                  </a:lnTo>
                  <a:lnTo>
                    <a:pt x="35357" y="3048"/>
                  </a:lnTo>
                  <a:lnTo>
                    <a:pt x="35967" y="4267"/>
                  </a:lnTo>
                  <a:lnTo>
                    <a:pt x="37795" y="4267"/>
                  </a:lnTo>
                  <a:lnTo>
                    <a:pt x="40233" y="3657"/>
                  </a:lnTo>
                  <a:lnTo>
                    <a:pt x="38405" y="2438"/>
                  </a:lnTo>
                  <a:lnTo>
                    <a:pt x="37795" y="609"/>
                  </a:lnTo>
                  <a:lnTo>
                    <a:pt x="40233" y="609"/>
                  </a:lnTo>
                  <a:lnTo>
                    <a:pt x="43891" y="1829"/>
                  </a:lnTo>
                  <a:lnTo>
                    <a:pt x="44501" y="4267"/>
                  </a:lnTo>
                  <a:lnTo>
                    <a:pt x="42063" y="7315"/>
                  </a:lnTo>
                  <a:lnTo>
                    <a:pt x="42672" y="9144"/>
                  </a:lnTo>
                  <a:lnTo>
                    <a:pt x="41453" y="10363"/>
                  </a:lnTo>
                  <a:lnTo>
                    <a:pt x="39015" y="10363"/>
                  </a:lnTo>
                  <a:lnTo>
                    <a:pt x="37185" y="15240"/>
                  </a:lnTo>
                  <a:lnTo>
                    <a:pt x="35357" y="17069"/>
                  </a:lnTo>
                  <a:lnTo>
                    <a:pt x="33528" y="20726"/>
                  </a:lnTo>
                  <a:lnTo>
                    <a:pt x="32919" y="22555"/>
                  </a:lnTo>
                  <a:lnTo>
                    <a:pt x="29871" y="24384"/>
                  </a:lnTo>
                  <a:lnTo>
                    <a:pt x="29261" y="23165"/>
                  </a:lnTo>
                  <a:lnTo>
                    <a:pt x="26823" y="23165"/>
                  </a:lnTo>
                  <a:lnTo>
                    <a:pt x="26823" y="24993"/>
                  </a:lnTo>
                  <a:lnTo>
                    <a:pt x="21945" y="24384"/>
                  </a:lnTo>
                  <a:lnTo>
                    <a:pt x="21336" y="24993"/>
                  </a:lnTo>
                  <a:lnTo>
                    <a:pt x="23165" y="27432"/>
                  </a:lnTo>
                  <a:lnTo>
                    <a:pt x="22555" y="28041"/>
                  </a:lnTo>
                  <a:lnTo>
                    <a:pt x="21336" y="30480"/>
                  </a:lnTo>
                  <a:lnTo>
                    <a:pt x="18897" y="30480"/>
                  </a:lnTo>
                  <a:lnTo>
                    <a:pt x="17069" y="32918"/>
                  </a:lnTo>
                  <a:lnTo>
                    <a:pt x="15240" y="33528"/>
                  </a:lnTo>
                  <a:lnTo>
                    <a:pt x="14021" y="33528"/>
                  </a:lnTo>
                  <a:lnTo>
                    <a:pt x="12801" y="31699"/>
                  </a:lnTo>
                  <a:lnTo>
                    <a:pt x="10363" y="29870"/>
                  </a:lnTo>
                  <a:lnTo>
                    <a:pt x="10363" y="28651"/>
                  </a:lnTo>
                  <a:lnTo>
                    <a:pt x="7315" y="28651"/>
                  </a:lnTo>
                  <a:lnTo>
                    <a:pt x="10973" y="31089"/>
                  </a:lnTo>
                  <a:lnTo>
                    <a:pt x="8535" y="31089"/>
                  </a:lnTo>
                  <a:lnTo>
                    <a:pt x="5487" y="29261"/>
                  </a:lnTo>
                  <a:lnTo>
                    <a:pt x="4267" y="28651"/>
                  </a:lnTo>
                  <a:lnTo>
                    <a:pt x="1829" y="27432"/>
                  </a:lnTo>
                  <a:lnTo>
                    <a:pt x="0" y="26213"/>
                  </a:lnTo>
                  <a:lnTo>
                    <a:pt x="0" y="24993"/>
                  </a:lnTo>
                  <a:lnTo>
                    <a:pt x="4267" y="26213"/>
                  </a:lnTo>
                  <a:lnTo>
                    <a:pt x="7925" y="24993"/>
                  </a:lnTo>
                  <a:lnTo>
                    <a:pt x="4877" y="23774"/>
                  </a:lnTo>
                  <a:lnTo>
                    <a:pt x="4267" y="23165"/>
                  </a:lnTo>
                  <a:lnTo>
                    <a:pt x="9753" y="23165"/>
                  </a:lnTo>
                  <a:lnTo>
                    <a:pt x="12192" y="23774"/>
                  </a:lnTo>
                  <a:lnTo>
                    <a:pt x="14021" y="24993"/>
                  </a:lnTo>
                  <a:lnTo>
                    <a:pt x="14021" y="23774"/>
                  </a:lnTo>
                  <a:lnTo>
                    <a:pt x="16459" y="23165"/>
                  </a:lnTo>
                  <a:lnTo>
                    <a:pt x="17069" y="21336"/>
                  </a:lnTo>
                  <a:lnTo>
                    <a:pt x="14631" y="20117"/>
                  </a:lnTo>
                  <a:lnTo>
                    <a:pt x="13411" y="17069"/>
                  </a:lnTo>
                  <a:lnTo>
                    <a:pt x="14021" y="15849"/>
                  </a:lnTo>
                  <a:lnTo>
                    <a:pt x="17679" y="15849"/>
                  </a:lnTo>
                  <a:lnTo>
                    <a:pt x="18897" y="16459"/>
                  </a:lnTo>
                  <a:lnTo>
                    <a:pt x="21336" y="15849"/>
                  </a:lnTo>
                  <a:lnTo>
                    <a:pt x="20727" y="14021"/>
                  </a:lnTo>
                  <a:lnTo>
                    <a:pt x="15849" y="14021"/>
                  </a:lnTo>
                  <a:lnTo>
                    <a:pt x="15849" y="14630"/>
                  </a:lnTo>
                  <a:lnTo>
                    <a:pt x="13411" y="15849"/>
                  </a:lnTo>
                  <a:lnTo>
                    <a:pt x="9753" y="15849"/>
                  </a:lnTo>
                  <a:lnTo>
                    <a:pt x="6705" y="14021"/>
                  </a:lnTo>
                  <a:lnTo>
                    <a:pt x="6705" y="12192"/>
                  </a:lnTo>
                  <a:lnTo>
                    <a:pt x="10973" y="13411"/>
                  </a:lnTo>
                  <a:lnTo>
                    <a:pt x="14631" y="12192"/>
                  </a:lnTo>
                  <a:lnTo>
                    <a:pt x="16459" y="12192"/>
                  </a:lnTo>
                  <a:lnTo>
                    <a:pt x="19507" y="11582"/>
                  </a:lnTo>
                  <a:lnTo>
                    <a:pt x="21945" y="12801"/>
                  </a:lnTo>
                  <a:lnTo>
                    <a:pt x="21945" y="12192"/>
                  </a:lnTo>
                  <a:lnTo>
                    <a:pt x="19507" y="11582"/>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2" name="Forme libre : forme 311">
              <a:extLst>
                <a:ext uri="{FF2B5EF4-FFF2-40B4-BE49-F238E27FC236}">
                  <a16:creationId xmlns:a16="http://schemas.microsoft.com/office/drawing/2014/main" id="{1331F1C1-D40C-1307-4738-4991DFBF08A7}"/>
                </a:ext>
              </a:extLst>
            </p:cNvPr>
            <p:cNvSpPr/>
            <p:nvPr/>
          </p:nvSpPr>
          <p:spPr>
            <a:xfrm>
              <a:off x="4238548" y="6417258"/>
              <a:ext cx="3657" cy="2438"/>
            </a:xfrm>
            <a:custGeom>
              <a:avLst/>
              <a:gdLst>
                <a:gd name="connsiteX0" fmla="*/ 0 w 3657"/>
                <a:gd name="connsiteY0" fmla="*/ 0 h 2438"/>
                <a:gd name="connsiteX1" fmla="*/ 1829 w 3657"/>
                <a:gd name="connsiteY1" fmla="*/ 0 h 2438"/>
                <a:gd name="connsiteX2" fmla="*/ 3658 w 3657"/>
                <a:gd name="connsiteY2" fmla="*/ 1829 h 2438"/>
                <a:gd name="connsiteX3" fmla="*/ 1829 w 3657"/>
                <a:gd name="connsiteY3" fmla="*/ 2438 h 2438"/>
                <a:gd name="connsiteX4" fmla="*/ 0 w 3657"/>
                <a:gd name="connsiteY4" fmla="*/ 2438 h 2438"/>
                <a:gd name="connsiteX5" fmla="*/ 0 w 3657"/>
                <a:gd name="connsiteY5" fmla="*/ 0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2438">
                  <a:moveTo>
                    <a:pt x="0" y="0"/>
                  </a:moveTo>
                  <a:lnTo>
                    <a:pt x="1829" y="0"/>
                  </a:lnTo>
                  <a:lnTo>
                    <a:pt x="3658" y="1829"/>
                  </a:lnTo>
                  <a:lnTo>
                    <a:pt x="1829" y="2438"/>
                  </a:lnTo>
                  <a:lnTo>
                    <a:pt x="0" y="2438"/>
                  </a:lnTo>
                  <a:lnTo>
                    <a:pt x="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3" name="Forme libre : forme 312">
              <a:extLst>
                <a:ext uri="{FF2B5EF4-FFF2-40B4-BE49-F238E27FC236}">
                  <a16:creationId xmlns:a16="http://schemas.microsoft.com/office/drawing/2014/main" id="{194FFF00-D204-B54A-9415-57FD86EC2723}"/>
                </a:ext>
              </a:extLst>
            </p:cNvPr>
            <p:cNvSpPr/>
            <p:nvPr/>
          </p:nvSpPr>
          <p:spPr>
            <a:xfrm>
              <a:off x="4230014" y="6415429"/>
              <a:ext cx="2438" cy="1829"/>
            </a:xfrm>
            <a:custGeom>
              <a:avLst/>
              <a:gdLst>
                <a:gd name="connsiteX0" fmla="*/ 2438 w 2438"/>
                <a:gd name="connsiteY0" fmla="*/ 1829 h 1829"/>
                <a:gd name="connsiteX1" fmla="*/ 609 w 2438"/>
                <a:gd name="connsiteY1" fmla="*/ 1829 h 1829"/>
                <a:gd name="connsiteX2" fmla="*/ 0 w 2438"/>
                <a:gd name="connsiteY2" fmla="*/ 0 h 1829"/>
                <a:gd name="connsiteX3" fmla="*/ 2438 w 2438"/>
                <a:gd name="connsiteY3" fmla="*/ 610 h 1829"/>
                <a:gd name="connsiteX4" fmla="*/ 2438 w 2438"/>
                <a:gd name="connsiteY4" fmla="*/ 1829 h 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1829">
                  <a:moveTo>
                    <a:pt x="2438" y="1829"/>
                  </a:moveTo>
                  <a:lnTo>
                    <a:pt x="609" y="1829"/>
                  </a:lnTo>
                  <a:lnTo>
                    <a:pt x="0" y="0"/>
                  </a:lnTo>
                  <a:lnTo>
                    <a:pt x="2438" y="610"/>
                  </a:lnTo>
                  <a:lnTo>
                    <a:pt x="2438"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4" name="Forme libre : forme 313">
              <a:extLst>
                <a:ext uri="{FF2B5EF4-FFF2-40B4-BE49-F238E27FC236}">
                  <a16:creationId xmlns:a16="http://schemas.microsoft.com/office/drawing/2014/main" id="{C8BDDF73-92B5-DC66-2FCD-D0DA360D6B38}"/>
                </a:ext>
              </a:extLst>
            </p:cNvPr>
            <p:cNvSpPr/>
            <p:nvPr/>
          </p:nvSpPr>
          <p:spPr>
            <a:xfrm>
              <a:off x="4222089" y="6415429"/>
              <a:ext cx="6705" cy="4267"/>
            </a:xfrm>
            <a:custGeom>
              <a:avLst/>
              <a:gdLst>
                <a:gd name="connsiteX0" fmla="*/ 1829 w 6705"/>
                <a:gd name="connsiteY0" fmla="*/ 610 h 4267"/>
                <a:gd name="connsiteX1" fmla="*/ 5487 w 6705"/>
                <a:gd name="connsiteY1" fmla="*/ 0 h 4267"/>
                <a:gd name="connsiteX2" fmla="*/ 6706 w 6705"/>
                <a:gd name="connsiteY2" fmla="*/ 1829 h 4267"/>
                <a:gd name="connsiteX3" fmla="*/ 4877 w 6705"/>
                <a:gd name="connsiteY3" fmla="*/ 4267 h 4267"/>
                <a:gd name="connsiteX4" fmla="*/ 3658 w 6705"/>
                <a:gd name="connsiteY4" fmla="*/ 3658 h 4267"/>
                <a:gd name="connsiteX5" fmla="*/ 1829 w 6705"/>
                <a:gd name="connsiteY5" fmla="*/ 4267 h 4267"/>
                <a:gd name="connsiteX6" fmla="*/ 0 w 6705"/>
                <a:gd name="connsiteY6" fmla="*/ 3048 h 4267"/>
                <a:gd name="connsiteX7" fmla="*/ 1829 w 6705"/>
                <a:gd name="connsiteY7" fmla="*/ 1829 h 4267"/>
                <a:gd name="connsiteX8" fmla="*/ 3658 w 6705"/>
                <a:gd name="connsiteY8" fmla="*/ 3048 h 4267"/>
                <a:gd name="connsiteX9" fmla="*/ 4267 w 6705"/>
                <a:gd name="connsiteY9" fmla="*/ 1829 h 4267"/>
                <a:gd name="connsiteX10" fmla="*/ 1219 w 6705"/>
                <a:gd name="connsiteY10" fmla="*/ 1219 h 4267"/>
                <a:gd name="connsiteX11" fmla="*/ 1829 w 6705"/>
                <a:gd name="connsiteY11" fmla="*/ 61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5" h="4267">
                  <a:moveTo>
                    <a:pt x="1829" y="610"/>
                  </a:moveTo>
                  <a:lnTo>
                    <a:pt x="5487" y="0"/>
                  </a:lnTo>
                  <a:lnTo>
                    <a:pt x="6706" y="1829"/>
                  </a:lnTo>
                  <a:lnTo>
                    <a:pt x="4877" y="4267"/>
                  </a:lnTo>
                  <a:lnTo>
                    <a:pt x="3658" y="3658"/>
                  </a:lnTo>
                  <a:lnTo>
                    <a:pt x="1829" y="4267"/>
                  </a:lnTo>
                  <a:lnTo>
                    <a:pt x="0" y="3048"/>
                  </a:lnTo>
                  <a:lnTo>
                    <a:pt x="1829" y="1829"/>
                  </a:lnTo>
                  <a:lnTo>
                    <a:pt x="3658" y="3048"/>
                  </a:lnTo>
                  <a:lnTo>
                    <a:pt x="4267" y="1829"/>
                  </a:lnTo>
                  <a:lnTo>
                    <a:pt x="1219" y="1219"/>
                  </a:lnTo>
                  <a:lnTo>
                    <a:pt x="1829"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5" name="Forme libre : forme 314">
              <a:extLst>
                <a:ext uri="{FF2B5EF4-FFF2-40B4-BE49-F238E27FC236}">
                  <a16:creationId xmlns:a16="http://schemas.microsoft.com/office/drawing/2014/main" id="{0AF6E22A-0883-EC93-FC15-2242253754C2}"/>
                </a:ext>
              </a:extLst>
            </p:cNvPr>
            <p:cNvSpPr/>
            <p:nvPr/>
          </p:nvSpPr>
          <p:spPr>
            <a:xfrm>
              <a:off x="4250131" y="6415429"/>
              <a:ext cx="49987" cy="38405"/>
            </a:xfrm>
            <a:custGeom>
              <a:avLst/>
              <a:gdLst>
                <a:gd name="connsiteX0" fmla="*/ 17678 w 49987"/>
                <a:gd name="connsiteY0" fmla="*/ 1219 h 38405"/>
                <a:gd name="connsiteX1" fmla="*/ 21336 w 49987"/>
                <a:gd name="connsiteY1" fmla="*/ 1219 h 38405"/>
                <a:gd name="connsiteX2" fmla="*/ 21945 w 49987"/>
                <a:gd name="connsiteY2" fmla="*/ 610 h 38405"/>
                <a:gd name="connsiteX3" fmla="*/ 24993 w 49987"/>
                <a:gd name="connsiteY3" fmla="*/ 0 h 38405"/>
                <a:gd name="connsiteX4" fmla="*/ 27432 w 49987"/>
                <a:gd name="connsiteY4" fmla="*/ 1219 h 38405"/>
                <a:gd name="connsiteX5" fmla="*/ 29870 w 49987"/>
                <a:gd name="connsiteY5" fmla="*/ 3048 h 38405"/>
                <a:gd name="connsiteX6" fmla="*/ 30480 w 49987"/>
                <a:gd name="connsiteY6" fmla="*/ 4877 h 38405"/>
                <a:gd name="connsiteX7" fmla="*/ 30480 w 49987"/>
                <a:gd name="connsiteY7" fmla="*/ 5487 h 38405"/>
                <a:gd name="connsiteX8" fmla="*/ 27432 w 49987"/>
                <a:gd name="connsiteY8" fmla="*/ 6096 h 38405"/>
                <a:gd name="connsiteX9" fmla="*/ 26213 w 49987"/>
                <a:gd name="connsiteY9" fmla="*/ 4267 h 38405"/>
                <a:gd name="connsiteX10" fmla="*/ 24993 w 49987"/>
                <a:gd name="connsiteY10" fmla="*/ 3658 h 38405"/>
                <a:gd name="connsiteX11" fmla="*/ 24384 w 49987"/>
                <a:gd name="connsiteY11" fmla="*/ 5487 h 38405"/>
                <a:gd name="connsiteX12" fmla="*/ 25603 w 49987"/>
                <a:gd name="connsiteY12" fmla="*/ 6096 h 38405"/>
                <a:gd name="connsiteX13" fmla="*/ 26213 w 49987"/>
                <a:gd name="connsiteY13" fmla="*/ 7925 h 38405"/>
                <a:gd name="connsiteX14" fmla="*/ 28041 w 49987"/>
                <a:gd name="connsiteY14" fmla="*/ 6706 h 38405"/>
                <a:gd name="connsiteX15" fmla="*/ 29261 w 49987"/>
                <a:gd name="connsiteY15" fmla="*/ 7315 h 38405"/>
                <a:gd name="connsiteX16" fmla="*/ 29870 w 49987"/>
                <a:gd name="connsiteY16" fmla="*/ 9754 h 38405"/>
                <a:gd name="connsiteX17" fmla="*/ 31699 w 49987"/>
                <a:gd name="connsiteY17" fmla="*/ 10363 h 38405"/>
                <a:gd name="connsiteX18" fmla="*/ 32309 w 49987"/>
                <a:gd name="connsiteY18" fmla="*/ 9754 h 38405"/>
                <a:gd name="connsiteX19" fmla="*/ 35357 w 49987"/>
                <a:gd name="connsiteY19" fmla="*/ 11583 h 38405"/>
                <a:gd name="connsiteX20" fmla="*/ 35966 w 49987"/>
                <a:gd name="connsiteY20" fmla="*/ 9144 h 38405"/>
                <a:gd name="connsiteX21" fmla="*/ 31089 w 49987"/>
                <a:gd name="connsiteY21" fmla="*/ 7925 h 38405"/>
                <a:gd name="connsiteX22" fmla="*/ 31699 w 49987"/>
                <a:gd name="connsiteY22" fmla="*/ 4877 h 38405"/>
                <a:gd name="connsiteX23" fmla="*/ 33528 w 49987"/>
                <a:gd name="connsiteY23" fmla="*/ 3658 h 38405"/>
                <a:gd name="connsiteX24" fmla="*/ 42672 w 49987"/>
                <a:gd name="connsiteY24" fmla="*/ 3048 h 38405"/>
                <a:gd name="connsiteX25" fmla="*/ 46939 w 49987"/>
                <a:gd name="connsiteY25" fmla="*/ 6706 h 38405"/>
                <a:gd name="connsiteX26" fmla="*/ 48158 w 49987"/>
                <a:gd name="connsiteY26" fmla="*/ 7315 h 38405"/>
                <a:gd name="connsiteX27" fmla="*/ 48158 w 49987"/>
                <a:gd name="connsiteY27" fmla="*/ 9754 h 38405"/>
                <a:gd name="connsiteX28" fmla="*/ 44501 w 49987"/>
                <a:gd name="connsiteY28" fmla="*/ 9144 h 38405"/>
                <a:gd name="connsiteX29" fmla="*/ 41453 w 49987"/>
                <a:gd name="connsiteY29" fmla="*/ 7925 h 38405"/>
                <a:gd name="connsiteX30" fmla="*/ 37795 w 49987"/>
                <a:gd name="connsiteY30" fmla="*/ 9144 h 38405"/>
                <a:gd name="connsiteX31" fmla="*/ 39624 w 49987"/>
                <a:gd name="connsiteY31" fmla="*/ 10363 h 38405"/>
                <a:gd name="connsiteX32" fmla="*/ 42062 w 49987"/>
                <a:gd name="connsiteY32" fmla="*/ 10973 h 38405"/>
                <a:gd name="connsiteX33" fmla="*/ 47549 w 49987"/>
                <a:gd name="connsiteY33" fmla="*/ 11583 h 38405"/>
                <a:gd name="connsiteX34" fmla="*/ 49377 w 49987"/>
                <a:gd name="connsiteY34" fmla="*/ 12192 h 38405"/>
                <a:gd name="connsiteX35" fmla="*/ 49987 w 49987"/>
                <a:gd name="connsiteY35" fmla="*/ 13411 h 38405"/>
                <a:gd name="connsiteX36" fmla="*/ 48768 w 49987"/>
                <a:gd name="connsiteY36" fmla="*/ 16459 h 38405"/>
                <a:gd name="connsiteX37" fmla="*/ 45720 w 49987"/>
                <a:gd name="connsiteY37" fmla="*/ 16459 h 38405"/>
                <a:gd name="connsiteX38" fmla="*/ 45110 w 49987"/>
                <a:gd name="connsiteY38" fmla="*/ 17069 h 38405"/>
                <a:gd name="connsiteX39" fmla="*/ 40843 w 49987"/>
                <a:gd name="connsiteY39" fmla="*/ 17679 h 38405"/>
                <a:gd name="connsiteX40" fmla="*/ 37795 w 49987"/>
                <a:gd name="connsiteY40" fmla="*/ 18898 h 38405"/>
                <a:gd name="connsiteX41" fmla="*/ 39624 w 49987"/>
                <a:gd name="connsiteY41" fmla="*/ 20117 h 38405"/>
                <a:gd name="connsiteX42" fmla="*/ 34137 w 49987"/>
                <a:gd name="connsiteY42" fmla="*/ 22555 h 38405"/>
                <a:gd name="connsiteX43" fmla="*/ 31699 w 49987"/>
                <a:gd name="connsiteY43" fmla="*/ 21946 h 38405"/>
                <a:gd name="connsiteX44" fmla="*/ 28651 w 49987"/>
                <a:gd name="connsiteY44" fmla="*/ 22555 h 38405"/>
                <a:gd name="connsiteX45" fmla="*/ 24384 w 49987"/>
                <a:gd name="connsiteY45" fmla="*/ 22555 h 38405"/>
                <a:gd name="connsiteX46" fmla="*/ 20726 w 49987"/>
                <a:gd name="connsiteY46" fmla="*/ 21336 h 38405"/>
                <a:gd name="connsiteX47" fmla="*/ 17069 w 49987"/>
                <a:gd name="connsiteY47" fmla="*/ 18898 h 38405"/>
                <a:gd name="connsiteX48" fmla="*/ 17069 w 49987"/>
                <a:gd name="connsiteY48" fmla="*/ 20727 h 38405"/>
                <a:gd name="connsiteX49" fmla="*/ 18897 w 49987"/>
                <a:gd name="connsiteY49" fmla="*/ 21946 h 38405"/>
                <a:gd name="connsiteX50" fmla="*/ 22555 w 49987"/>
                <a:gd name="connsiteY50" fmla="*/ 23165 h 38405"/>
                <a:gd name="connsiteX51" fmla="*/ 24384 w 49987"/>
                <a:gd name="connsiteY51" fmla="*/ 24994 h 38405"/>
                <a:gd name="connsiteX52" fmla="*/ 25603 w 49987"/>
                <a:gd name="connsiteY52" fmla="*/ 24384 h 38405"/>
                <a:gd name="connsiteX53" fmla="*/ 28041 w 49987"/>
                <a:gd name="connsiteY53" fmla="*/ 24994 h 38405"/>
                <a:gd name="connsiteX54" fmla="*/ 30480 w 49987"/>
                <a:gd name="connsiteY54" fmla="*/ 26823 h 38405"/>
                <a:gd name="connsiteX55" fmla="*/ 29261 w 49987"/>
                <a:gd name="connsiteY55" fmla="*/ 27432 h 38405"/>
                <a:gd name="connsiteX56" fmla="*/ 30480 w 49987"/>
                <a:gd name="connsiteY56" fmla="*/ 30480 h 38405"/>
                <a:gd name="connsiteX57" fmla="*/ 29261 w 49987"/>
                <a:gd name="connsiteY57" fmla="*/ 30480 h 38405"/>
                <a:gd name="connsiteX58" fmla="*/ 27432 w 49987"/>
                <a:gd name="connsiteY58" fmla="*/ 28651 h 38405"/>
                <a:gd name="connsiteX59" fmla="*/ 24993 w 49987"/>
                <a:gd name="connsiteY59" fmla="*/ 28042 h 38405"/>
                <a:gd name="connsiteX60" fmla="*/ 21945 w 49987"/>
                <a:gd name="connsiteY60" fmla="*/ 30480 h 38405"/>
                <a:gd name="connsiteX61" fmla="*/ 20726 w 49987"/>
                <a:gd name="connsiteY61" fmla="*/ 28651 h 38405"/>
                <a:gd name="connsiteX62" fmla="*/ 18897 w 49987"/>
                <a:gd name="connsiteY62" fmla="*/ 27432 h 38405"/>
                <a:gd name="connsiteX63" fmla="*/ 17069 w 49987"/>
                <a:gd name="connsiteY63" fmla="*/ 27432 h 38405"/>
                <a:gd name="connsiteX64" fmla="*/ 14021 w 49987"/>
                <a:gd name="connsiteY64" fmla="*/ 26213 h 38405"/>
                <a:gd name="connsiteX65" fmla="*/ 12801 w 49987"/>
                <a:gd name="connsiteY65" fmla="*/ 26823 h 38405"/>
                <a:gd name="connsiteX66" fmla="*/ 14021 w 49987"/>
                <a:gd name="connsiteY66" fmla="*/ 29261 h 38405"/>
                <a:gd name="connsiteX67" fmla="*/ 15849 w 49987"/>
                <a:gd name="connsiteY67" fmla="*/ 29261 h 38405"/>
                <a:gd name="connsiteX68" fmla="*/ 17069 w 49987"/>
                <a:gd name="connsiteY68" fmla="*/ 30480 h 38405"/>
                <a:gd name="connsiteX69" fmla="*/ 15849 w 49987"/>
                <a:gd name="connsiteY69" fmla="*/ 31090 h 38405"/>
                <a:gd name="connsiteX70" fmla="*/ 20117 w 49987"/>
                <a:gd name="connsiteY70" fmla="*/ 34747 h 38405"/>
                <a:gd name="connsiteX71" fmla="*/ 18897 w 49987"/>
                <a:gd name="connsiteY71" fmla="*/ 35357 h 38405"/>
                <a:gd name="connsiteX72" fmla="*/ 16459 w 49987"/>
                <a:gd name="connsiteY72" fmla="*/ 34138 h 38405"/>
                <a:gd name="connsiteX73" fmla="*/ 14630 w 49987"/>
                <a:gd name="connsiteY73" fmla="*/ 34138 h 38405"/>
                <a:gd name="connsiteX74" fmla="*/ 12801 w 49987"/>
                <a:gd name="connsiteY74" fmla="*/ 32309 h 38405"/>
                <a:gd name="connsiteX75" fmla="*/ 10973 w 49987"/>
                <a:gd name="connsiteY75" fmla="*/ 31699 h 38405"/>
                <a:gd name="connsiteX76" fmla="*/ 9144 w 49987"/>
                <a:gd name="connsiteY76" fmla="*/ 31090 h 38405"/>
                <a:gd name="connsiteX77" fmla="*/ 8534 w 49987"/>
                <a:gd name="connsiteY77" fmla="*/ 34747 h 38405"/>
                <a:gd name="connsiteX78" fmla="*/ 11582 w 49987"/>
                <a:gd name="connsiteY78" fmla="*/ 35357 h 38405"/>
                <a:gd name="connsiteX79" fmla="*/ 11582 w 49987"/>
                <a:gd name="connsiteY79" fmla="*/ 37186 h 38405"/>
                <a:gd name="connsiteX80" fmla="*/ 10973 w 49987"/>
                <a:gd name="connsiteY80" fmla="*/ 38405 h 38405"/>
                <a:gd name="connsiteX81" fmla="*/ 8534 w 49987"/>
                <a:gd name="connsiteY81" fmla="*/ 37795 h 38405"/>
                <a:gd name="connsiteX82" fmla="*/ 7925 w 49987"/>
                <a:gd name="connsiteY82" fmla="*/ 36576 h 38405"/>
                <a:gd name="connsiteX83" fmla="*/ 4877 w 49987"/>
                <a:gd name="connsiteY83" fmla="*/ 35357 h 38405"/>
                <a:gd name="connsiteX84" fmla="*/ 4267 w 49987"/>
                <a:gd name="connsiteY84" fmla="*/ 34138 h 38405"/>
                <a:gd name="connsiteX85" fmla="*/ 3048 w 49987"/>
                <a:gd name="connsiteY85" fmla="*/ 34138 h 38405"/>
                <a:gd name="connsiteX86" fmla="*/ 609 w 49987"/>
                <a:gd name="connsiteY86" fmla="*/ 31090 h 38405"/>
                <a:gd name="connsiteX87" fmla="*/ 2438 w 49987"/>
                <a:gd name="connsiteY87" fmla="*/ 28651 h 38405"/>
                <a:gd name="connsiteX88" fmla="*/ 2438 w 49987"/>
                <a:gd name="connsiteY88" fmla="*/ 27432 h 38405"/>
                <a:gd name="connsiteX89" fmla="*/ 0 w 49987"/>
                <a:gd name="connsiteY89" fmla="*/ 24384 h 38405"/>
                <a:gd name="connsiteX90" fmla="*/ 0 w 49987"/>
                <a:gd name="connsiteY90" fmla="*/ 23165 h 38405"/>
                <a:gd name="connsiteX91" fmla="*/ 3048 w 49987"/>
                <a:gd name="connsiteY91" fmla="*/ 21946 h 38405"/>
                <a:gd name="connsiteX92" fmla="*/ 2438 w 49987"/>
                <a:gd name="connsiteY92" fmla="*/ 20727 h 38405"/>
                <a:gd name="connsiteX93" fmla="*/ 5486 w 49987"/>
                <a:gd name="connsiteY93" fmla="*/ 20117 h 38405"/>
                <a:gd name="connsiteX94" fmla="*/ 4877 w 49987"/>
                <a:gd name="connsiteY94" fmla="*/ 18288 h 38405"/>
                <a:gd name="connsiteX95" fmla="*/ 8534 w 49987"/>
                <a:gd name="connsiteY95" fmla="*/ 15850 h 38405"/>
                <a:gd name="connsiteX96" fmla="*/ 12192 w 49987"/>
                <a:gd name="connsiteY96" fmla="*/ 14631 h 38405"/>
                <a:gd name="connsiteX97" fmla="*/ 14630 w 49987"/>
                <a:gd name="connsiteY97" fmla="*/ 17069 h 38405"/>
                <a:gd name="connsiteX98" fmla="*/ 14630 w 49987"/>
                <a:gd name="connsiteY98" fmla="*/ 19507 h 38405"/>
                <a:gd name="connsiteX99" fmla="*/ 16459 w 49987"/>
                <a:gd name="connsiteY99" fmla="*/ 18898 h 38405"/>
                <a:gd name="connsiteX100" fmla="*/ 13411 w 49987"/>
                <a:gd name="connsiteY100" fmla="*/ 15240 h 38405"/>
                <a:gd name="connsiteX101" fmla="*/ 14021 w 49987"/>
                <a:gd name="connsiteY101" fmla="*/ 13411 h 38405"/>
                <a:gd name="connsiteX102" fmla="*/ 10363 w 49987"/>
                <a:gd name="connsiteY102" fmla="*/ 12192 h 38405"/>
                <a:gd name="connsiteX103" fmla="*/ 7925 w 49987"/>
                <a:gd name="connsiteY103" fmla="*/ 10363 h 38405"/>
                <a:gd name="connsiteX104" fmla="*/ 8534 w 49987"/>
                <a:gd name="connsiteY104" fmla="*/ 9144 h 38405"/>
                <a:gd name="connsiteX105" fmla="*/ 10973 w 49987"/>
                <a:gd name="connsiteY105" fmla="*/ 10363 h 38405"/>
                <a:gd name="connsiteX106" fmla="*/ 11582 w 49987"/>
                <a:gd name="connsiteY106" fmla="*/ 7315 h 38405"/>
                <a:gd name="connsiteX107" fmla="*/ 7315 w 49987"/>
                <a:gd name="connsiteY107" fmla="*/ 6096 h 38405"/>
                <a:gd name="connsiteX108" fmla="*/ 7925 w 49987"/>
                <a:gd name="connsiteY108" fmla="*/ 4267 h 38405"/>
                <a:gd name="connsiteX109" fmla="*/ 9144 w 49987"/>
                <a:gd name="connsiteY109" fmla="*/ 4877 h 38405"/>
                <a:gd name="connsiteX110" fmla="*/ 10973 w 49987"/>
                <a:gd name="connsiteY110" fmla="*/ 3658 h 38405"/>
                <a:gd name="connsiteX111" fmla="*/ 12801 w 49987"/>
                <a:gd name="connsiteY111" fmla="*/ 3658 h 38405"/>
                <a:gd name="connsiteX112" fmla="*/ 14021 w 49987"/>
                <a:gd name="connsiteY112" fmla="*/ 1829 h 38405"/>
                <a:gd name="connsiteX113" fmla="*/ 12192 w 49987"/>
                <a:gd name="connsiteY113" fmla="*/ 0 h 38405"/>
                <a:gd name="connsiteX114" fmla="*/ 14630 w 49987"/>
                <a:gd name="connsiteY114" fmla="*/ 0 h 38405"/>
                <a:gd name="connsiteX115" fmla="*/ 17678 w 49987"/>
                <a:gd name="connsiteY115" fmla="*/ 1219 h 3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9987" h="38405">
                  <a:moveTo>
                    <a:pt x="17678" y="1219"/>
                  </a:moveTo>
                  <a:lnTo>
                    <a:pt x="21336" y="1219"/>
                  </a:lnTo>
                  <a:lnTo>
                    <a:pt x="21945" y="610"/>
                  </a:lnTo>
                  <a:lnTo>
                    <a:pt x="24993" y="0"/>
                  </a:lnTo>
                  <a:lnTo>
                    <a:pt x="27432" y="1219"/>
                  </a:lnTo>
                  <a:lnTo>
                    <a:pt x="29870" y="3048"/>
                  </a:lnTo>
                  <a:lnTo>
                    <a:pt x="30480" y="4877"/>
                  </a:lnTo>
                  <a:lnTo>
                    <a:pt x="30480" y="5487"/>
                  </a:lnTo>
                  <a:lnTo>
                    <a:pt x="27432" y="6096"/>
                  </a:lnTo>
                  <a:lnTo>
                    <a:pt x="26213" y="4267"/>
                  </a:lnTo>
                  <a:lnTo>
                    <a:pt x="24993" y="3658"/>
                  </a:lnTo>
                  <a:lnTo>
                    <a:pt x="24384" y="5487"/>
                  </a:lnTo>
                  <a:lnTo>
                    <a:pt x="25603" y="6096"/>
                  </a:lnTo>
                  <a:lnTo>
                    <a:pt x="26213" y="7925"/>
                  </a:lnTo>
                  <a:lnTo>
                    <a:pt x="28041" y="6706"/>
                  </a:lnTo>
                  <a:lnTo>
                    <a:pt x="29261" y="7315"/>
                  </a:lnTo>
                  <a:lnTo>
                    <a:pt x="29870" y="9754"/>
                  </a:lnTo>
                  <a:lnTo>
                    <a:pt x="31699" y="10363"/>
                  </a:lnTo>
                  <a:lnTo>
                    <a:pt x="32309" y="9754"/>
                  </a:lnTo>
                  <a:lnTo>
                    <a:pt x="35357" y="11583"/>
                  </a:lnTo>
                  <a:lnTo>
                    <a:pt x="35966" y="9144"/>
                  </a:lnTo>
                  <a:lnTo>
                    <a:pt x="31089" y="7925"/>
                  </a:lnTo>
                  <a:lnTo>
                    <a:pt x="31699" y="4877"/>
                  </a:lnTo>
                  <a:lnTo>
                    <a:pt x="33528" y="3658"/>
                  </a:lnTo>
                  <a:lnTo>
                    <a:pt x="42672" y="3048"/>
                  </a:lnTo>
                  <a:lnTo>
                    <a:pt x="46939" y="6706"/>
                  </a:lnTo>
                  <a:lnTo>
                    <a:pt x="48158" y="7315"/>
                  </a:lnTo>
                  <a:lnTo>
                    <a:pt x="48158" y="9754"/>
                  </a:lnTo>
                  <a:lnTo>
                    <a:pt x="44501" y="9144"/>
                  </a:lnTo>
                  <a:lnTo>
                    <a:pt x="41453" y="7925"/>
                  </a:lnTo>
                  <a:lnTo>
                    <a:pt x="37795" y="9144"/>
                  </a:lnTo>
                  <a:lnTo>
                    <a:pt x="39624" y="10363"/>
                  </a:lnTo>
                  <a:lnTo>
                    <a:pt x="42062" y="10973"/>
                  </a:lnTo>
                  <a:lnTo>
                    <a:pt x="47549" y="11583"/>
                  </a:lnTo>
                  <a:lnTo>
                    <a:pt x="49377" y="12192"/>
                  </a:lnTo>
                  <a:lnTo>
                    <a:pt x="49987" y="13411"/>
                  </a:lnTo>
                  <a:lnTo>
                    <a:pt x="48768" y="16459"/>
                  </a:lnTo>
                  <a:lnTo>
                    <a:pt x="45720" y="16459"/>
                  </a:lnTo>
                  <a:lnTo>
                    <a:pt x="45110" y="17069"/>
                  </a:lnTo>
                  <a:lnTo>
                    <a:pt x="40843" y="17679"/>
                  </a:lnTo>
                  <a:lnTo>
                    <a:pt x="37795" y="18898"/>
                  </a:lnTo>
                  <a:lnTo>
                    <a:pt x="39624" y="20117"/>
                  </a:lnTo>
                  <a:lnTo>
                    <a:pt x="34137" y="22555"/>
                  </a:lnTo>
                  <a:lnTo>
                    <a:pt x="31699" y="21946"/>
                  </a:lnTo>
                  <a:lnTo>
                    <a:pt x="28651" y="22555"/>
                  </a:lnTo>
                  <a:lnTo>
                    <a:pt x="24384" y="22555"/>
                  </a:lnTo>
                  <a:lnTo>
                    <a:pt x="20726" y="21336"/>
                  </a:lnTo>
                  <a:lnTo>
                    <a:pt x="17069" y="18898"/>
                  </a:lnTo>
                  <a:lnTo>
                    <a:pt x="17069" y="20727"/>
                  </a:lnTo>
                  <a:lnTo>
                    <a:pt x="18897" y="21946"/>
                  </a:lnTo>
                  <a:lnTo>
                    <a:pt x="22555" y="23165"/>
                  </a:lnTo>
                  <a:lnTo>
                    <a:pt x="24384" y="24994"/>
                  </a:lnTo>
                  <a:lnTo>
                    <a:pt x="25603" y="24384"/>
                  </a:lnTo>
                  <a:lnTo>
                    <a:pt x="28041" y="24994"/>
                  </a:lnTo>
                  <a:lnTo>
                    <a:pt x="30480" y="26823"/>
                  </a:lnTo>
                  <a:lnTo>
                    <a:pt x="29261" y="27432"/>
                  </a:lnTo>
                  <a:lnTo>
                    <a:pt x="30480" y="30480"/>
                  </a:lnTo>
                  <a:lnTo>
                    <a:pt x="29261" y="30480"/>
                  </a:lnTo>
                  <a:lnTo>
                    <a:pt x="27432" y="28651"/>
                  </a:lnTo>
                  <a:lnTo>
                    <a:pt x="24993" y="28042"/>
                  </a:lnTo>
                  <a:lnTo>
                    <a:pt x="21945" y="30480"/>
                  </a:lnTo>
                  <a:lnTo>
                    <a:pt x="20726" y="28651"/>
                  </a:lnTo>
                  <a:lnTo>
                    <a:pt x="18897" y="27432"/>
                  </a:lnTo>
                  <a:lnTo>
                    <a:pt x="17069" y="27432"/>
                  </a:lnTo>
                  <a:lnTo>
                    <a:pt x="14021" y="26213"/>
                  </a:lnTo>
                  <a:lnTo>
                    <a:pt x="12801" y="26823"/>
                  </a:lnTo>
                  <a:lnTo>
                    <a:pt x="14021" y="29261"/>
                  </a:lnTo>
                  <a:lnTo>
                    <a:pt x="15849" y="29261"/>
                  </a:lnTo>
                  <a:lnTo>
                    <a:pt x="17069" y="30480"/>
                  </a:lnTo>
                  <a:lnTo>
                    <a:pt x="15849" y="31090"/>
                  </a:lnTo>
                  <a:lnTo>
                    <a:pt x="20117" y="34747"/>
                  </a:lnTo>
                  <a:lnTo>
                    <a:pt x="18897" y="35357"/>
                  </a:lnTo>
                  <a:lnTo>
                    <a:pt x="16459" y="34138"/>
                  </a:lnTo>
                  <a:lnTo>
                    <a:pt x="14630" y="34138"/>
                  </a:lnTo>
                  <a:lnTo>
                    <a:pt x="12801" y="32309"/>
                  </a:lnTo>
                  <a:lnTo>
                    <a:pt x="10973" y="31699"/>
                  </a:lnTo>
                  <a:lnTo>
                    <a:pt x="9144" y="31090"/>
                  </a:lnTo>
                  <a:lnTo>
                    <a:pt x="8534" y="34747"/>
                  </a:lnTo>
                  <a:lnTo>
                    <a:pt x="11582" y="35357"/>
                  </a:lnTo>
                  <a:lnTo>
                    <a:pt x="11582" y="37186"/>
                  </a:lnTo>
                  <a:lnTo>
                    <a:pt x="10973" y="38405"/>
                  </a:lnTo>
                  <a:lnTo>
                    <a:pt x="8534" y="37795"/>
                  </a:lnTo>
                  <a:lnTo>
                    <a:pt x="7925" y="36576"/>
                  </a:lnTo>
                  <a:lnTo>
                    <a:pt x="4877" y="35357"/>
                  </a:lnTo>
                  <a:lnTo>
                    <a:pt x="4267" y="34138"/>
                  </a:lnTo>
                  <a:lnTo>
                    <a:pt x="3048" y="34138"/>
                  </a:lnTo>
                  <a:lnTo>
                    <a:pt x="609" y="31090"/>
                  </a:lnTo>
                  <a:lnTo>
                    <a:pt x="2438" y="28651"/>
                  </a:lnTo>
                  <a:lnTo>
                    <a:pt x="2438" y="27432"/>
                  </a:lnTo>
                  <a:lnTo>
                    <a:pt x="0" y="24384"/>
                  </a:lnTo>
                  <a:lnTo>
                    <a:pt x="0" y="23165"/>
                  </a:lnTo>
                  <a:lnTo>
                    <a:pt x="3048" y="21946"/>
                  </a:lnTo>
                  <a:lnTo>
                    <a:pt x="2438" y="20727"/>
                  </a:lnTo>
                  <a:lnTo>
                    <a:pt x="5486" y="20117"/>
                  </a:lnTo>
                  <a:lnTo>
                    <a:pt x="4877" y="18288"/>
                  </a:lnTo>
                  <a:lnTo>
                    <a:pt x="8534" y="15850"/>
                  </a:lnTo>
                  <a:lnTo>
                    <a:pt x="12192" y="14631"/>
                  </a:lnTo>
                  <a:lnTo>
                    <a:pt x="14630" y="17069"/>
                  </a:lnTo>
                  <a:lnTo>
                    <a:pt x="14630" y="19507"/>
                  </a:lnTo>
                  <a:lnTo>
                    <a:pt x="16459" y="18898"/>
                  </a:lnTo>
                  <a:lnTo>
                    <a:pt x="13411" y="15240"/>
                  </a:lnTo>
                  <a:lnTo>
                    <a:pt x="14021" y="13411"/>
                  </a:lnTo>
                  <a:lnTo>
                    <a:pt x="10363" y="12192"/>
                  </a:lnTo>
                  <a:lnTo>
                    <a:pt x="7925" y="10363"/>
                  </a:lnTo>
                  <a:lnTo>
                    <a:pt x="8534" y="9144"/>
                  </a:lnTo>
                  <a:lnTo>
                    <a:pt x="10973" y="10363"/>
                  </a:lnTo>
                  <a:lnTo>
                    <a:pt x="11582" y="7315"/>
                  </a:lnTo>
                  <a:lnTo>
                    <a:pt x="7315" y="6096"/>
                  </a:lnTo>
                  <a:lnTo>
                    <a:pt x="7925" y="4267"/>
                  </a:lnTo>
                  <a:lnTo>
                    <a:pt x="9144" y="4877"/>
                  </a:lnTo>
                  <a:lnTo>
                    <a:pt x="10973" y="3658"/>
                  </a:lnTo>
                  <a:lnTo>
                    <a:pt x="12801" y="3658"/>
                  </a:lnTo>
                  <a:lnTo>
                    <a:pt x="14021" y="1829"/>
                  </a:lnTo>
                  <a:lnTo>
                    <a:pt x="12192" y="0"/>
                  </a:lnTo>
                  <a:lnTo>
                    <a:pt x="14630" y="0"/>
                  </a:lnTo>
                  <a:lnTo>
                    <a:pt x="17678"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6" name="Forme libre : forme 315">
              <a:extLst>
                <a:ext uri="{FF2B5EF4-FFF2-40B4-BE49-F238E27FC236}">
                  <a16:creationId xmlns:a16="http://schemas.microsoft.com/office/drawing/2014/main" id="{FAB67F80-FA8D-F393-BD66-1A676BA65FE7}"/>
                </a:ext>
              </a:extLst>
            </p:cNvPr>
            <p:cNvSpPr/>
            <p:nvPr/>
          </p:nvSpPr>
          <p:spPr>
            <a:xfrm>
              <a:off x="4235500" y="6413600"/>
              <a:ext cx="10972" cy="3657"/>
            </a:xfrm>
            <a:custGeom>
              <a:avLst/>
              <a:gdLst>
                <a:gd name="connsiteX0" fmla="*/ 1829 w 10972"/>
                <a:gd name="connsiteY0" fmla="*/ 610 h 3657"/>
                <a:gd name="connsiteX1" fmla="*/ 6096 w 10972"/>
                <a:gd name="connsiteY1" fmla="*/ 610 h 3657"/>
                <a:gd name="connsiteX2" fmla="*/ 7315 w 10972"/>
                <a:gd name="connsiteY2" fmla="*/ 1829 h 3657"/>
                <a:gd name="connsiteX3" fmla="*/ 8535 w 10972"/>
                <a:gd name="connsiteY3" fmla="*/ 610 h 3657"/>
                <a:gd name="connsiteX4" fmla="*/ 9754 w 10972"/>
                <a:gd name="connsiteY4" fmla="*/ 1219 h 3657"/>
                <a:gd name="connsiteX5" fmla="*/ 10973 w 10972"/>
                <a:gd name="connsiteY5" fmla="*/ 3048 h 3657"/>
                <a:gd name="connsiteX6" fmla="*/ 9754 w 10972"/>
                <a:gd name="connsiteY6" fmla="*/ 3658 h 3657"/>
                <a:gd name="connsiteX7" fmla="*/ 7315 w 10972"/>
                <a:gd name="connsiteY7" fmla="*/ 3048 h 3657"/>
                <a:gd name="connsiteX8" fmla="*/ 4877 w 10972"/>
                <a:gd name="connsiteY8" fmla="*/ 1829 h 3657"/>
                <a:gd name="connsiteX9" fmla="*/ 0 w 10972"/>
                <a:gd name="connsiteY9" fmla="*/ 1219 h 3657"/>
                <a:gd name="connsiteX10" fmla="*/ 610 w 10972"/>
                <a:gd name="connsiteY10" fmla="*/ 0 h 3657"/>
                <a:gd name="connsiteX11" fmla="*/ 1829 w 10972"/>
                <a:gd name="connsiteY11" fmla="*/ 61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 h="3657">
                  <a:moveTo>
                    <a:pt x="1829" y="610"/>
                  </a:moveTo>
                  <a:lnTo>
                    <a:pt x="6096" y="610"/>
                  </a:lnTo>
                  <a:lnTo>
                    <a:pt x="7315" y="1829"/>
                  </a:lnTo>
                  <a:lnTo>
                    <a:pt x="8535" y="610"/>
                  </a:lnTo>
                  <a:lnTo>
                    <a:pt x="9754" y="1219"/>
                  </a:lnTo>
                  <a:lnTo>
                    <a:pt x="10973" y="3048"/>
                  </a:lnTo>
                  <a:lnTo>
                    <a:pt x="9754" y="3658"/>
                  </a:lnTo>
                  <a:lnTo>
                    <a:pt x="7315" y="3048"/>
                  </a:lnTo>
                  <a:lnTo>
                    <a:pt x="4877" y="1829"/>
                  </a:lnTo>
                  <a:lnTo>
                    <a:pt x="0" y="1219"/>
                  </a:lnTo>
                  <a:lnTo>
                    <a:pt x="610" y="0"/>
                  </a:lnTo>
                  <a:lnTo>
                    <a:pt x="1829"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7" name="Forme libre : forme 316">
              <a:extLst>
                <a:ext uri="{FF2B5EF4-FFF2-40B4-BE49-F238E27FC236}">
                  <a16:creationId xmlns:a16="http://schemas.microsoft.com/office/drawing/2014/main" id="{1739E61B-BCB9-DDE4-1172-8C0EE325DB16}"/>
                </a:ext>
              </a:extLst>
            </p:cNvPr>
            <p:cNvSpPr/>
            <p:nvPr/>
          </p:nvSpPr>
          <p:spPr>
            <a:xfrm>
              <a:off x="4192828" y="6405676"/>
              <a:ext cx="3048" cy="1828"/>
            </a:xfrm>
            <a:custGeom>
              <a:avLst/>
              <a:gdLst>
                <a:gd name="connsiteX0" fmla="*/ 3048 w 3048"/>
                <a:gd name="connsiteY0" fmla="*/ 1829 h 1828"/>
                <a:gd name="connsiteX1" fmla="*/ 0 w 3048"/>
                <a:gd name="connsiteY1" fmla="*/ 1219 h 1828"/>
                <a:gd name="connsiteX2" fmla="*/ 610 w 3048"/>
                <a:gd name="connsiteY2" fmla="*/ 0 h 1828"/>
                <a:gd name="connsiteX3" fmla="*/ 3048 w 3048"/>
                <a:gd name="connsiteY3" fmla="*/ 1829 h 1828"/>
              </a:gdLst>
              <a:ahLst/>
              <a:cxnLst>
                <a:cxn ang="0">
                  <a:pos x="connsiteX0" y="connsiteY0"/>
                </a:cxn>
                <a:cxn ang="0">
                  <a:pos x="connsiteX1" y="connsiteY1"/>
                </a:cxn>
                <a:cxn ang="0">
                  <a:pos x="connsiteX2" y="connsiteY2"/>
                </a:cxn>
                <a:cxn ang="0">
                  <a:pos x="connsiteX3" y="connsiteY3"/>
                </a:cxn>
              </a:cxnLst>
              <a:rect l="l" t="t" r="r" b="b"/>
              <a:pathLst>
                <a:path w="3048" h="1828">
                  <a:moveTo>
                    <a:pt x="3048" y="1829"/>
                  </a:moveTo>
                  <a:lnTo>
                    <a:pt x="0" y="1219"/>
                  </a:lnTo>
                  <a:lnTo>
                    <a:pt x="610" y="0"/>
                  </a:lnTo>
                  <a:lnTo>
                    <a:pt x="3048"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8" name="Forme libre : forme 317">
              <a:extLst>
                <a:ext uri="{FF2B5EF4-FFF2-40B4-BE49-F238E27FC236}">
                  <a16:creationId xmlns:a16="http://schemas.microsoft.com/office/drawing/2014/main" id="{8FAA85C3-049E-29E1-794F-CACEA0486E40}"/>
                </a:ext>
              </a:extLst>
            </p:cNvPr>
            <p:cNvSpPr/>
            <p:nvPr/>
          </p:nvSpPr>
          <p:spPr>
            <a:xfrm>
              <a:off x="5823508" y="2040940"/>
              <a:ext cx="7924" cy="7924"/>
            </a:xfrm>
            <a:custGeom>
              <a:avLst/>
              <a:gdLst>
                <a:gd name="connsiteX0" fmla="*/ 1829 w 7924"/>
                <a:gd name="connsiteY0" fmla="*/ 0 h 7924"/>
                <a:gd name="connsiteX1" fmla="*/ 4267 w 7924"/>
                <a:gd name="connsiteY1" fmla="*/ 1219 h 7924"/>
                <a:gd name="connsiteX2" fmla="*/ 6096 w 7924"/>
                <a:gd name="connsiteY2" fmla="*/ 1219 h 7924"/>
                <a:gd name="connsiteX3" fmla="*/ 6706 w 7924"/>
                <a:gd name="connsiteY3" fmla="*/ 2438 h 7924"/>
                <a:gd name="connsiteX4" fmla="*/ 6706 w 7924"/>
                <a:gd name="connsiteY4" fmla="*/ 4877 h 7924"/>
                <a:gd name="connsiteX5" fmla="*/ 7925 w 7924"/>
                <a:gd name="connsiteY5" fmla="*/ 6706 h 7924"/>
                <a:gd name="connsiteX6" fmla="*/ 7315 w 7924"/>
                <a:gd name="connsiteY6" fmla="*/ 7925 h 7924"/>
                <a:gd name="connsiteX7" fmla="*/ 3658 w 7924"/>
                <a:gd name="connsiteY7" fmla="*/ 5486 h 7924"/>
                <a:gd name="connsiteX8" fmla="*/ 2439 w 7924"/>
                <a:gd name="connsiteY8" fmla="*/ 3048 h 7924"/>
                <a:gd name="connsiteX9" fmla="*/ 1219 w 7924"/>
                <a:gd name="connsiteY9" fmla="*/ 1829 h 7924"/>
                <a:gd name="connsiteX10" fmla="*/ 0 w 7924"/>
                <a:gd name="connsiteY10" fmla="*/ 0 h 7924"/>
                <a:gd name="connsiteX11" fmla="*/ 1829 w 7924"/>
                <a:gd name="connsiteY11" fmla="*/ 0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4" h="7924">
                  <a:moveTo>
                    <a:pt x="1829" y="0"/>
                  </a:moveTo>
                  <a:lnTo>
                    <a:pt x="4267" y="1219"/>
                  </a:lnTo>
                  <a:lnTo>
                    <a:pt x="6096" y="1219"/>
                  </a:lnTo>
                  <a:lnTo>
                    <a:pt x="6706" y="2438"/>
                  </a:lnTo>
                  <a:lnTo>
                    <a:pt x="6706" y="4877"/>
                  </a:lnTo>
                  <a:lnTo>
                    <a:pt x="7925" y="6706"/>
                  </a:lnTo>
                  <a:lnTo>
                    <a:pt x="7315" y="7925"/>
                  </a:lnTo>
                  <a:lnTo>
                    <a:pt x="3658" y="5486"/>
                  </a:lnTo>
                  <a:lnTo>
                    <a:pt x="2439" y="3048"/>
                  </a:lnTo>
                  <a:lnTo>
                    <a:pt x="1219" y="1829"/>
                  </a:lnTo>
                  <a:lnTo>
                    <a:pt x="0" y="0"/>
                  </a:lnTo>
                  <a:lnTo>
                    <a:pt x="182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49" name="Forme libre : forme 318">
              <a:extLst>
                <a:ext uri="{FF2B5EF4-FFF2-40B4-BE49-F238E27FC236}">
                  <a16:creationId xmlns:a16="http://schemas.microsoft.com/office/drawing/2014/main" id="{1B6AE1E7-6857-BE45-F9A3-CDAEACDD2AD1}"/>
                </a:ext>
              </a:extLst>
            </p:cNvPr>
            <p:cNvSpPr/>
            <p:nvPr/>
          </p:nvSpPr>
          <p:spPr>
            <a:xfrm>
              <a:off x="5825337" y="2030576"/>
              <a:ext cx="7925" cy="6096"/>
            </a:xfrm>
            <a:custGeom>
              <a:avLst/>
              <a:gdLst>
                <a:gd name="connsiteX0" fmla="*/ 1829 w 7925"/>
                <a:gd name="connsiteY0" fmla="*/ 610 h 6096"/>
                <a:gd name="connsiteX1" fmla="*/ 6706 w 7925"/>
                <a:gd name="connsiteY1" fmla="*/ 1829 h 6096"/>
                <a:gd name="connsiteX2" fmla="*/ 7925 w 7925"/>
                <a:gd name="connsiteY2" fmla="*/ 3048 h 6096"/>
                <a:gd name="connsiteX3" fmla="*/ 7315 w 7925"/>
                <a:gd name="connsiteY3" fmla="*/ 5486 h 6096"/>
                <a:gd name="connsiteX4" fmla="*/ 6706 w 7925"/>
                <a:gd name="connsiteY4" fmla="*/ 6096 h 6096"/>
                <a:gd name="connsiteX5" fmla="*/ 4267 w 7925"/>
                <a:gd name="connsiteY5" fmla="*/ 3048 h 6096"/>
                <a:gd name="connsiteX6" fmla="*/ 1219 w 7925"/>
                <a:gd name="connsiteY6" fmla="*/ 2438 h 6096"/>
                <a:gd name="connsiteX7" fmla="*/ 0 w 7925"/>
                <a:gd name="connsiteY7" fmla="*/ 0 h 6096"/>
                <a:gd name="connsiteX8" fmla="*/ 1829 w 7925"/>
                <a:gd name="connsiteY8" fmla="*/ 610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5" h="6096">
                  <a:moveTo>
                    <a:pt x="1829" y="610"/>
                  </a:moveTo>
                  <a:lnTo>
                    <a:pt x="6706" y="1829"/>
                  </a:lnTo>
                  <a:lnTo>
                    <a:pt x="7925" y="3048"/>
                  </a:lnTo>
                  <a:lnTo>
                    <a:pt x="7315" y="5486"/>
                  </a:lnTo>
                  <a:lnTo>
                    <a:pt x="6706" y="6096"/>
                  </a:lnTo>
                  <a:lnTo>
                    <a:pt x="4267" y="3048"/>
                  </a:lnTo>
                  <a:lnTo>
                    <a:pt x="1219" y="2438"/>
                  </a:lnTo>
                  <a:lnTo>
                    <a:pt x="0" y="0"/>
                  </a:lnTo>
                  <a:lnTo>
                    <a:pt x="1829"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0" name="Forme libre : forme 319">
              <a:extLst>
                <a:ext uri="{FF2B5EF4-FFF2-40B4-BE49-F238E27FC236}">
                  <a16:creationId xmlns:a16="http://schemas.microsoft.com/office/drawing/2014/main" id="{64F45F81-07F8-0C51-0F1F-04E7B9CCD430}"/>
                </a:ext>
              </a:extLst>
            </p:cNvPr>
            <p:cNvSpPr/>
            <p:nvPr/>
          </p:nvSpPr>
          <p:spPr>
            <a:xfrm>
              <a:off x="5811926" y="2016556"/>
              <a:ext cx="18897" cy="13411"/>
            </a:xfrm>
            <a:custGeom>
              <a:avLst/>
              <a:gdLst>
                <a:gd name="connsiteX0" fmla="*/ 7437 w 18897"/>
                <a:gd name="connsiteY0" fmla="*/ 6340 h 13411"/>
                <a:gd name="connsiteX1" fmla="*/ 7925 w 18897"/>
                <a:gd name="connsiteY1" fmla="*/ 7315 h 13411"/>
                <a:gd name="connsiteX2" fmla="*/ 9753 w 18897"/>
                <a:gd name="connsiteY2" fmla="*/ 7315 h 13411"/>
                <a:gd name="connsiteX3" fmla="*/ 9753 w 18897"/>
                <a:gd name="connsiteY3" fmla="*/ 9144 h 13411"/>
                <a:gd name="connsiteX4" fmla="*/ 7315 w 18897"/>
                <a:gd name="connsiteY4" fmla="*/ 9144 h 13411"/>
                <a:gd name="connsiteX5" fmla="*/ 6096 w 18897"/>
                <a:gd name="connsiteY5" fmla="*/ 10363 h 13411"/>
                <a:gd name="connsiteX6" fmla="*/ 2438 w 18897"/>
                <a:gd name="connsiteY6" fmla="*/ 9144 h 13411"/>
                <a:gd name="connsiteX7" fmla="*/ 1219 w 18897"/>
                <a:gd name="connsiteY7" fmla="*/ 8534 h 13411"/>
                <a:gd name="connsiteX8" fmla="*/ 0 w 18897"/>
                <a:gd name="connsiteY8" fmla="*/ 6706 h 13411"/>
                <a:gd name="connsiteX9" fmla="*/ 3048 w 18897"/>
                <a:gd name="connsiteY9" fmla="*/ 6096 h 13411"/>
                <a:gd name="connsiteX10" fmla="*/ 3657 w 18897"/>
                <a:gd name="connsiteY10" fmla="*/ 5486 h 13411"/>
                <a:gd name="connsiteX11" fmla="*/ 7053 w 18897"/>
                <a:gd name="connsiteY11" fmla="*/ 6053 h 13411"/>
                <a:gd name="connsiteX12" fmla="*/ 5486 w 18897"/>
                <a:gd name="connsiteY12" fmla="*/ 4877 h 13411"/>
                <a:gd name="connsiteX13" fmla="*/ 6705 w 18897"/>
                <a:gd name="connsiteY13" fmla="*/ 0 h 13411"/>
                <a:gd name="connsiteX14" fmla="*/ 9753 w 18897"/>
                <a:gd name="connsiteY14" fmla="*/ 610 h 13411"/>
                <a:gd name="connsiteX15" fmla="*/ 11582 w 18897"/>
                <a:gd name="connsiteY15" fmla="*/ 3658 h 13411"/>
                <a:gd name="connsiteX16" fmla="*/ 11582 w 18897"/>
                <a:gd name="connsiteY16" fmla="*/ 4267 h 13411"/>
                <a:gd name="connsiteX17" fmla="*/ 15240 w 18897"/>
                <a:gd name="connsiteY17" fmla="*/ 5486 h 13411"/>
                <a:gd name="connsiteX18" fmla="*/ 17069 w 18897"/>
                <a:gd name="connsiteY18" fmla="*/ 8534 h 13411"/>
                <a:gd name="connsiteX19" fmla="*/ 18897 w 18897"/>
                <a:gd name="connsiteY19" fmla="*/ 9754 h 13411"/>
                <a:gd name="connsiteX20" fmla="*/ 18288 w 18897"/>
                <a:gd name="connsiteY20" fmla="*/ 13411 h 13411"/>
                <a:gd name="connsiteX21" fmla="*/ 15240 w 18897"/>
                <a:gd name="connsiteY21" fmla="*/ 10973 h 13411"/>
                <a:gd name="connsiteX22" fmla="*/ 14021 w 18897"/>
                <a:gd name="connsiteY22" fmla="*/ 9754 h 13411"/>
                <a:gd name="connsiteX23" fmla="*/ 12801 w 18897"/>
                <a:gd name="connsiteY23" fmla="*/ 9144 h 13411"/>
                <a:gd name="connsiteX24" fmla="*/ 12192 w 18897"/>
                <a:gd name="connsiteY24" fmla="*/ 7925 h 13411"/>
                <a:gd name="connsiteX25" fmla="*/ 10973 w 18897"/>
                <a:gd name="connsiteY25" fmla="*/ 6706 h 13411"/>
                <a:gd name="connsiteX26" fmla="*/ 7925 w 18897"/>
                <a:gd name="connsiteY26" fmla="*/ 6706 h 13411"/>
                <a:gd name="connsiteX27" fmla="*/ 7437 w 18897"/>
                <a:gd name="connsiteY27" fmla="*/ 6340 h 1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97" h="13411">
                  <a:moveTo>
                    <a:pt x="7437" y="6340"/>
                  </a:moveTo>
                  <a:lnTo>
                    <a:pt x="7925" y="7315"/>
                  </a:lnTo>
                  <a:lnTo>
                    <a:pt x="9753" y="7315"/>
                  </a:lnTo>
                  <a:lnTo>
                    <a:pt x="9753" y="9144"/>
                  </a:lnTo>
                  <a:lnTo>
                    <a:pt x="7315" y="9144"/>
                  </a:lnTo>
                  <a:lnTo>
                    <a:pt x="6096" y="10363"/>
                  </a:lnTo>
                  <a:lnTo>
                    <a:pt x="2438" y="9144"/>
                  </a:lnTo>
                  <a:lnTo>
                    <a:pt x="1219" y="8534"/>
                  </a:lnTo>
                  <a:lnTo>
                    <a:pt x="0" y="6706"/>
                  </a:lnTo>
                  <a:lnTo>
                    <a:pt x="3048" y="6096"/>
                  </a:lnTo>
                  <a:lnTo>
                    <a:pt x="3657" y="5486"/>
                  </a:lnTo>
                  <a:lnTo>
                    <a:pt x="7053" y="6053"/>
                  </a:lnTo>
                  <a:lnTo>
                    <a:pt x="5486" y="4877"/>
                  </a:lnTo>
                  <a:lnTo>
                    <a:pt x="6705" y="0"/>
                  </a:lnTo>
                  <a:lnTo>
                    <a:pt x="9753" y="610"/>
                  </a:lnTo>
                  <a:lnTo>
                    <a:pt x="11582" y="3658"/>
                  </a:lnTo>
                  <a:lnTo>
                    <a:pt x="11582" y="4267"/>
                  </a:lnTo>
                  <a:lnTo>
                    <a:pt x="15240" y="5486"/>
                  </a:lnTo>
                  <a:lnTo>
                    <a:pt x="17069" y="8534"/>
                  </a:lnTo>
                  <a:lnTo>
                    <a:pt x="18897" y="9754"/>
                  </a:lnTo>
                  <a:lnTo>
                    <a:pt x="18288" y="13411"/>
                  </a:lnTo>
                  <a:lnTo>
                    <a:pt x="15240" y="10973"/>
                  </a:lnTo>
                  <a:lnTo>
                    <a:pt x="14021" y="9754"/>
                  </a:lnTo>
                  <a:lnTo>
                    <a:pt x="12801" y="9144"/>
                  </a:lnTo>
                  <a:lnTo>
                    <a:pt x="12192" y="7925"/>
                  </a:lnTo>
                  <a:lnTo>
                    <a:pt x="10973" y="6706"/>
                  </a:lnTo>
                  <a:lnTo>
                    <a:pt x="7925" y="6706"/>
                  </a:lnTo>
                  <a:lnTo>
                    <a:pt x="7437" y="634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1" name="Forme libre : forme 320">
              <a:extLst>
                <a:ext uri="{FF2B5EF4-FFF2-40B4-BE49-F238E27FC236}">
                  <a16:creationId xmlns:a16="http://schemas.microsoft.com/office/drawing/2014/main" id="{331FE65D-B96E-E79E-C949-B7ABA9846A6E}"/>
                </a:ext>
              </a:extLst>
            </p:cNvPr>
            <p:cNvSpPr/>
            <p:nvPr/>
          </p:nvSpPr>
          <p:spPr>
            <a:xfrm>
              <a:off x="5840577" y="2016556"/>
              <a:ext cx="1829" cy="2438"/>
            </a:xfrm>
            <a:custGeom>
              <a:avLst/>
              <a:gdLst>
                <a:gd name="connsiteX0" fmla="*/ 1219 w 1829"/>
                <a:gd name="connsiteY0" fmla="*/ 2438 h 2438"/>
                <a:gd name="connsiteX1" fmla="*/ 0 w 1829"/>
                <a:gd name="connsiteY1" fmla="*/ 1219 h 2438"/>
                <a:gd name="connsiteX2" fmla="*/ 1829 w 1829"/>
                <a:gd name="connsiteY2" fmla="*/ 0 h 2438"/>
                <a:gd name="connsiteX3" fmla="*/ 1219 w 1829"/>
                <a:gd name="connsiteY3" fmla="*/ 2438 h 2438"/>
              </a:gdLst>
              <a:ahLst/>
              <a:cxnLst>
                <a:cxn ang="0">
                  <a:pos x="connsiteX0" y="connsiteY0"/>
                </a:cxn>
                <a:cxn ang="0">
                  <a:pos x="connsiteX1" y="connsiteY1"/>
                </a:cxn>
                <a:cxn ang="0">
                  <a:pos x="connsiteX2" y="connsiteY2"/>
                </a:cxn>
                <a:cxn ang="0">
                  <a:pos x="connsiteX3" y="connsiteY3"/>
                </a:cxn>
              </a:cxnLst>
              <a:rect l="l" t="t" r="r" b="b"/>
              <a:pathLst>
                <a:path w="1829" h="2438">
                  <a:moveTo>
                    <a:pt x="1219" y="2438"/>
                  </a:moveTo>
                  <a:lnTo>
                    <a:pt x="0" y="1219"/>
                  </a:lnTo>
                  <a:lnTo>
                    <a:pt x="1829" y="0"/>
                  </a:lnTo>
                  <a:lnTo>
                    <a:pt x="1219"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2" name="Forme libre : forme 321">
              <a:extLst>
                <a:ext uri="{FF2B5EF4-FFF2-40B4-BE49-F238E27FC236}">
                  <a16:creationId xmlns:a16="http://schemas.microsoft.com/office/drawing/2014/main" id="{E280220D-5F53-6412-6D83-7CA2D6D9C09D}"/>
                </a:ext>
              </a:extLst>
            </p:cNvPr>
            <p:cNvSpPr/>
            <p:nvPr/>
          </p:nvSpPr>
          <p:spPr>
            <a:xfrm>
              <a:off x="5822289" y="2015946"/>
              <a:ext cx="12192" cy="9144"/>
            </a:xfrm>
            <a:custGeom>
              <a:avLst/>
              <a:gdLst>
                <a:gd name="connsiteX0" fmla="*/ 4877 w 12192"/>
                <a:gd name="connsiteY0" fmla="*/ 6096 h 9144"/>
                <a:gd name="connsiteX1" fmla="*/ 2439 w 12192"/>
                <a:gd name="connsiteY1" fmla="*/ 4877 h 9144"/>
                <a:gd name="connsiteX2" fmla="*/ 610 w 12192"/>
                <a:gd name="connsiteY2" fmla="*/ 3048 h 9144"/>
                <a:gd name="connsiteX3" fmla="*/ 0 w 12192"/>
                <a:gd name="connsiteY3" fmla="*/ 1219 h 9144"/>
                <a:gd name="connsiteX4" fmla="*/ 610 w 12192"/>
                <a:gd name="connsiteY4" fmla="*/ 610 h 9144"/>
                <a:gd name="connsiteX5" fmla="*/ 3048 w 12192"/>
                <a:gd name="connsiteY5" fmla="*/ 0 h 9144"/>
                <a:gd name="connsiteX6" fmla="*/ 4877 w 12192"/>
                <a:gd name="connsiteY6" fmla="*/ 0 h 9144"/>
                <a:gd name="connsiteX7" fmla="*/ 8535 w 12192"/>
                <a:gd name="connsiteY7" fmla="*/ 2438 h 9144"/>
                <a:gd name="connsiteX8" fmla="*/ 7925 w 12192"/>
                <a:gd name="connsiteY8" fmla="*/ 3658 h 9144"/>
                <a:gd name="connsiteX9" fmla="*/ 8535 w 12192"/>
                <a:gd name="connsiteY9" fmla="*/ 4877 h 9144"/>
                <a:gd name="connsiteX10" fmla="*/ 12192 w 12192"/>
                <a:gd name="connsiteY10" fmla="*/ 6096 h 9144"/>
                <a:gd name="connsiteX11" fmla="*/ 12192 w 12192"/>
                <a:gd name="connsiteY11" fmla="*/ 7315 h 9144"/>
                <a:gd name="connsiteX12" fmla="*/ 9754 w 12192"/>
                <a:gd name="connsiteY12" fmla="*/ 9144 h 9144"/>
                <a:gd name="connsiteX13" fmla="*/ 4877 w 12192"/>
                <a:gd name="connsiteY13" fmla="*/ 6096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 h="9144">
                  <a:moveTo>
                    <a:pt x="4877" y="6096"/>
                  </a:moveTo>
                  <a:lnTo>
                    <a:pt x="2439" y="4877"/>
                  </a:lnTo>
                  <a:lnTo>
                    <a:pt x="610" y="3048"/>
                  </a:lnTo>
                  <a:lnTo>
                    <a:pt x="0" y="1219"/>
                  </a:lnTo>
                  <a:lnTo>
                    <a:pt x="610" y="610"/>
                  </a:lnTo>
                  <a:lnTo>
                    <a:pt x="3048" y="0"/>
                  </a:lnTo>
                  <a:lnTo>
                    <a:pt x="4877" y="0"/>
                  </a:lnTo>
                  <a:lnTo>
                    <a:pt x="8535" y="2438"/>
                  </a:lnTo>
                  <a:lnTo>
                    <a:pt x="7925" y="3658"/>
                  </a:lnTo>
                  <a:lnTo>
                    <a:pt x="8535" y="4877"/>
                  </a:lnTo>
                  <a:lnTo>
                    <a:pt x="12192" y="6096"/>
                  </a:lnTo>
                  <a:lnTo>
                    <a:pt x="12192" y="7315"/>
                  </a:lnTo>
                  <a:lnTo>
                    <a:pt x="9754" y="9144"/>
                  </a:lnTo>
                  <a:lnTo>
                    <a:pt x="4877" y="609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3" name="Forme libre : forme 322">
              <a:extLst>
                <a:ext uri="{FF2B5EF4-FFF2-40B4-BE49-F238E27FC236}">
                  <a16:creationId xmlns:a16="http://schemas.microsoft.com/office/drawing/2014/main" id="{6BD8701B-C1AC-B919-A2E3-6D7DD7636491}"/>
                </a:ext>
              </a:extLst>
            </p:cNvPr>
            <p:cNvSpPr/>
            <p:nvPr/>
          </p:nvSpPr>
          <p:spPr>
            <a:xfrm>
              <a:off x="5835091" y="2014727"/>
              <a:ext cx="5486" cy="6096"/>
            </a:xfrm>
            <a:custGeom>
              <a:avLst/>
              <a:gdLst>
                <a:gd name="connsiteX0" fmla="*/ 5486 w 5486"/>
                <a:gd name="connsiteY0" fmla="*/ 3658 h 6096"/>
                <a:gd name="connsiteX1" fmla="*/ 3657 w 5486"/>
                <a:gd name="connsiteY1" fmla="*/ 6096 h 6096"/>
                <a:gd name="connsiteX2" fmla="*/ 1829 w 5486"/>
                <a:gd name="connsiteY2" fmla="*/ 4877 h 6096"/>
                <a:gd name="connsiteX3" fmla="*/ 0 w 5486"/>
                <a:gd name="connsiteY3" fmla="*/ 4877 h 6096"/>
                <a:gd name="connsiteX4" fmla="*/ 1219 w 5486"/>
                <a:gd name="connsiteY4" fmla="*/ 3048 h 6096"/>
                <a:gd name="connsiteX5" fmla="*/ 609 w 5486"/>
                <a:gd name="connsiteY5" fmla="*/ 610 h 6096"/>
                <a:gd name="connsiteX6" fmla="*/ 1219 w 5486"/>
                <a:gd name="connsiteY6" fmla="*/ 0 h 6096"/>
                <a:gd name="connsiteX7" fmla="*/ 2438 w 5486"/>
                <a:gd name="connsiteY7" fmla="*/ 2438 h 6096"/>
                <a:gd name="connsiteX8" fmla="*/ 5486 w 5486"/>
                <a:gd name="connsiteY8" fmla="*/ 3658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 h="6096">
                  <a:moveTo>
                    <a:pt x="5486" y="3658"/>
                  </a:moveTo>
                  <a:lnTo>
                    <a:pt x="3657" y="6096"/>
                  </a:lnTo>
                  <a:lnTo>
                    <a:pt x="1829" y="4877"/>
                  </a:lnTo>
                  <a:lnTo>
                    <a:pt x="0" y="4877"/>
                  </a:lnTo>
                  <a:lnTo>
                    <a:pt x="1219" y="3048"/>
                  </a:lnTo>
                  <a:lnTo>
                    <a:pt x="609" y="610"/>
                  </a:lnTo>
                  <a:lnTo>
                    <a:pt x="1219" y="0"/>
                  </a:lnTo>
                  <a:lnTo>
                    <a:pt x="2438" y="2438"/>
                  </a:lnTo>
                  <a:lnTo>
                    <a:pt x="5486"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4" name="Forme libre : forme 323">
              <a:extLst>
                <a:ext uri="{FF2B5EF4-FFF2-40B4-BE49-F238E27FC236}">
                  <a16:creationId xmlns:a16="http://schemas.microsoft.com/office/drawing/2014/main" id="{BD406F7E-5735-A1D5-ADDE-6253E702BB66}"/>
                </a:ext>
              </a:extLst>
            </p:cNvPr>
            <p:cNvSpPr/>
            <p:nvPr/>
          </p:nvSpPr>
          <p:spPr>
            <a:xfrm>
              <a:off x="5832652" y="2014117"/>
              <a:ext cx="2438" cy="4267"/>
            </a:xfrm>
            <a:custGeom>
              <a:avLst/>
              <a:gdLst>
                <a:gd name="connsiteX0" fmla="*/ 2439 w 2438"/>
                <a:gd name="connsiteY0" fmla="*/ 4267 h 4267"/>
                <a:gd name="connsiteX1" fmla="*/ 1219 w 2438"/>
                <a:gd name="connsiteY1" fmla="*/ 4267 h 4267"/>
                <a:gd name="connsiteX2" fmla="*/ 0 w 2438"/>
                <a:gd name="connsiteY2" fmla="*/ 1829 h 4267"/>
                <a:gd name="connsiteX3" fmla="*/ 610 w 2438"/>
                <a:gd name="connsiteY3" fmla="*/ 0 h 4267"/>
                <a:gd name="connsiteX4" fmla="*/ 1829 w 2438"/>
                <a:gd name="connsiteY4" fmla="*/ 2438 h 4267"/>
                <a:gd name="connsiteX5" fmla="*/ 2439 w 2438"/>
                <a:gd name="connsiteY5" fmla="*/ 4267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 h="4267">
                  <a:moveTo>
                    <a:pt x="2439" y="4267"/>
                  </a:moveTo>
                  <a:lnTo>
                    <a:pt x="1219" y="4267"/>
                  </a:lnTo>
                  <a:lnTo>
                    <a:pt x="0" y="1829"/>
                  </a:lnTo>
                  <a:lnTo>
                    <a:pt x="610" y="0"/>
                  </a:lnTo>
                  <a:lnTo>
                    <a:pt x="1829" y="2438"/>
                  </a:lnTo>
                  <a:lnTo>
                    <a:pt x="2439"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5" name="Forme libre : forme 327">
              <a:extLst>
                <a:ext uri="{FF2B5EF4-FFF2-40B4-BE49-F238E27FC236}">
                  <a16:creationId xmlns:a16="http://schemas.microsoft.com/office/drawing/2014/main" id="{B30C1733-E1E9-01FD-04B5-9B1AF4584E4D}"/>
                </a:ext>
              </a:extLst>
            </p:cNvPr>
            <p:cNvSpPr/>
            <p:nvPr/>
          </p:nvSpPr>
          <p:spPr>
            <a:xfrm>
              <a:off x="3892296" y="3938624"/>
              <a:ext cx="5486" cy="9144"/>
            </a:xfrm>
            <a:custGeom>
              <a:avLst/>
              <a:gdLst>
                <a:gd name="connsiteX0" fmla="*/ 4267 w 5486"/>
                <a:gd name="connsiteY0" fmla="*/ 7315 h 9144"/>
                <a:gd name="connsiteX1" fmla="*/ 1829 w 5486"/>
                <a:gd name="connsiteY1" fmla="*/ 9144 h 9144"/>
                <a:gd name="connsiteX2" fmla="*/ 609 w 5486"/>
                <a:gd name="connsiteY2" fmla="*/ 8535 h 9144"/>
                <a:gd name="connsiteX3" fmla="*/ 0 w 5486"/>
                <a:gd name="connsiteY3" fmla="*/ 5487 h 9144"/>
                <a:gd name="connsiteX4" fmla="*/ 1219 w 5486"/>
                <a:gd name="connsiteY4" fmla="*/ 2439 h 9144"/>
                <a:gd name="connsiteX5" fmla="*/ 3048 w 5486"/>
                <a:gd name="connsiteY5" fmla="*/ 0 h 9144"/>
                <a:gd name="connsiteX6" fmla="*/ 4877 w 5486"/>
                <a:gd name="connsiteY6" fmla="*/ 0 h 9144"/>
                <a:gd name="connsiteX7" fmla="*/ 5487 w 5486"/>
                <a:gd name="connsiteY7" fmla="*/ 1829 h 9144"/>
                <a:gd name="connsiteX8" fmla="*/ 4877 w 5486"/>
                <a:gd name="connsiteY8" fmla="*/ 6096 h 9144"/>
                <a:gd name="connsiteX9" fmla="*/ 4267 w 5486"/>
                <a:gd name="connsiteY9" fmla="*/ 7315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 h="9144">
                  <a:moveTo>
                    <a:pt x="4267" y="7315"/>
                  </a:moveTo>
                  <a:lnTo>
                    <a:pt x="1829" y="9144"/>
                  </a:lnTo>
                  <a:lnTo>
                    <a:pt x="609" y="8535"/>
                  </a:lnTo>
                  <a:lnTo>
                    <a:pt x="0" y="5487"/>
                  </a:lnTo>
                  <a:lnTo>
                    <a:pt x="1219" y="2439"/>
                  </a:lnTo>
                  <a:lnTo>
                    <a:pt x="3048" y="0"/>
                  </a:lnTo>
                  <a:lnTo>
                    <a:pt x="4877" y="0"/>
                  </a:lnTo>
                  <a:lnTo>
                    <a:pt x="5487" y="1829"/>
                  </a:lnTo>
                  <a:lnTo>
                    <a:pt x="4877" y="6096"/>
                  </a:lnTo>
                  <a:lnTo>
                    <a:pt x="4267" y="731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6" name="Forme libre : forme 329">
              <a:extLst>
                <a:ext uri="{FF2B5EF4-FFF2-40B4-BE49-F238E27FC236}">
                  <a16:creationId xmlns:a16="http://schemas.microsoft.com/office/drawing/2014/main" id="{94285320-47DC-1AC5-FA96-1D5714AACDE2}"/>
                </a:ext>
              </a:extLst>
            </p:cNvPr>
            <p:cNvSpPr/>
            <p:nvPr/>
          </p:nvSpPr>
          <p:spPr>
            <a:xfrm>
              <a:off x="3876446" y="3744162"/>
              <a:ext cx="3048" cy="3657"/>
            </a:xfrm>
            <a:custGeom>
              <a:avLst/>
              <a:gdLst>
                <a:gd name="connsiteX0" fmla="*/ 2438 w 3048"/>
                <a:gd name="connsiteY0" fmla="*/ 3658 h 3657"/>
                <a:gd name="connsiteX1" fmla="*/ 609 w 3048"/>
                <a:gd name="connsiteY1" fmla="*/ 3658 h 3657"/>
                <a:gd name="connsiteX2" fmla="*/ 0 w 3048"/>
                <a:gd name="connsiteY2" fmla="*/ 2438 h 3657"/>
                <a:gd name="connsiteX3" fmla="*/ 1219 w 3048"/>
                <a:gd name="connsiteY3" fmla="*/ 0 h 3657"/>
                <a:gd name="connsiteX4" fmla="*/ 2438 w 3048"/>
                <a:gd name="connsiteY4" fmla="*/ 0 h 3657"/>
                <a:gd name="connsiteX5" fmla="*/ 3048 w 3048"/>
                <a:gd name="connsiteY5" fmla="*/ 1219 h 3657"/>
                <a:gd name="connsiteX6" fmla="*/ 2438 w 3048"/>
                <a:gd name="connsiteY6" fmla="*/ 3658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3657">
                  <a:moveTo>
                    <a:pt x="2438" y="3658"/>
                  </a:moveTo>
                  <a:lnTo>
                    <a:pt x="609" y="3658"/>
                  </a:lnTo>
                  <a:lnTo>
                    <a:pt x="0" y="2438"/>
                  </a:lnTo>
                  <a:lnTo>
                    <a:pt x="1219" y="0"/>
                  </a:lnTo>
                  <a:lnTo>
                    <a:pt x="2438" y="0"/>
                  </a:lnTo>
                  <a:lnTo>
                    <a:pt x="3048" y="1219"/>
                  </a:lnTo>
                  <a:lnTo>
                    <a:pt x="2438"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7" name="Forme libre : forme 330">
              <a:extLst>
                <a:ext uri="{FF2B5EF4-FFF2-40B4-BE49-F238E27FC236}">
                  <a16:creationId xmlns:a16="http://schemas.microsoft.com/office/drawing/2014/main" id="{F0A5C429-8462-FADB-481C-5B5663352AE3}"/>
                </a:ext>
              </a:extLst>
            </p:cNvPr>
            <p:cNvSpPr/>
            <p:nvPr/>
          </p:nvSpPr>
          <p:spPr>
            <a:xfrm>
              <a:off x="3869131" y="3735628"/>
              <a:ext cx="5486" cy="4876"/>
            </a:xfrm>
            <a:custGeom>
              <a:avLst/>
              <a:gdLst>
                <a:gd name="connsiteX0" fmla="*/ 5486 w 5486"/>
                <a:gd name="connsiteY0" fmla="*/ 3048 h 4876"/>
                <a:gd name="connsiteX1" fmla="*/ 4877 w 5486"/>
                <a:gd name="connsiteY1" fmla="*/ 4877 h 4876"/>
                <a:gd name="connsiteX2" fmla="*/ 3657 w 5486"/>
                <a:gd name="connsiteY2" fmla="*/ 4877 h 4876"/>
                <a:gd name="connsiteX3" fmla="*/ 1219 w 5486"/>
                <a:gd name="connsiteY3" fmla="*/ 3658 h 4876"/>
                <a:gd name="connsiteX4" fmla="*/ 0 w 5486"/>
                <a:gd name="connsiteY4" fmla="*/ 2438 h 4876"/>
                <a:gd name="connsiteX5" fmla="*/ 1829 w 5486"/>
                <a:gd name="connsiteY5" fmla="*/ 0 h 4876"/>
                <a:gd name="connsiteX6" fmla="*/ 4877 w 5486"/>
                <a:gd name="connsiteY6" fmla="*/ 2438 h 4876"/>
                <a:gd name="connsiteX7" fmla="*/ 5486 w 5486"/>
                <a:gd name="connsiteY7" fmla="*/ 3048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 h="4876">
                  <a:moveTo>
                    <a:pt x="5486" y="3048"/>
                  </a:moveTo>
                  <a:lnTo>
                    <a:pt x="4877" y="4877"/>
                  </a:lnTo>
                  <a:lnTo>
                    <a:pt x="3657" y="4877"/>
                  </a:lnTo>
                  <a:lnTo>
                    <a:pt x="1219" y="3658"/>
                  </a:lnTo>
                  <a:lnTo>
                    <a:pt x="0" y="2438"/>
                  </a:lnTo>
                  <a:lnTo>
                    <a:pt x="1829" y="0"/>
                  </a:lnTo>
                  <a:lnTo>
                    <a:pt x="4877" y="2438"/>
                  </a:lnTo>
                  <a:lnTo>
                    <a:pt x="5486"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8" name="Forme libre : forme 331">
              <a:extLst>
                <a:ext uri="{FF2B5EF4-FFF2-40B4-BE49-F238E27FC236}">
                  <a16:creationId xmlns:a16="http://schemas.microsoft.com/office/drawing/2014/main" id="{942989B2-470E-9F3B-AB7B-AF4582178AA8}"/>
                </a:ext>
              </a:extLst>
            </p:cNvPr>
            <p:cNvSpPr/>
            <p:nvPr/>
          </p:nvSpPr>
          <p:spPr>
            <a:xfrm>
              <a:off x="3919728" y="3865472"/>
              <a:ext cx="6705" cy="15240"/>
            </a:xfrm>
            <a:custGeom>
              <a:avLst/>
              <a:gdLst>
                <a:gd name="connsiteX0" fmla="*/ 4267 w 6705"/>
                <a:gd name="connsiteY0" fmla="*/ 15240 h 15240"/>
                <a:gd name="connsiteX1" fmla="*/ 3048 w 6705"/>
                <a:gd name="connsiteY1" fmla="*/ 14021 h 15240"/>
                <a:gd name="connsiteX2" fmla="*/ 609 w 6705"/>
                <a:gd name="connsiteY2" fmla="*/ 12802 h 15240"/>
                <a:gd name="connsiteX3" fmla="*/ 0 w 6705"/>
                <a:gd name="connsiteY3" fmla="*/ 11583 h 15240"/>
                <a:gd name="connsiteX4" fmla="*/ 0 w 6705"/>
                <a:gd name="connsiteY4" fmla="*/ 7925 h 15240"/>
                <a:gd name="connsiteX5" fmla="*/ 609 w 6705"/>
                <a:gd name="connsiteY5" fmla="*/ 6706 h 15240"/>
                <a:gd name="connsiteX6" fmla="*/ 4877 w 6705"/>
                <a:gd name="connsiteY6" fmla="*/ 0 h 15240"/>
                <a:gd name="connsiteX7" fmla="*/ 6705 w 6705"/>
                <a:gd name="connsiteY7" fmla="*/ 1219 h 15240"/>
                <a:gd name="connsiteX8" fmla="*/ 6705 w 6705"/>
                <a:gd name="connsiteY8" fmla="*/ 5487 h 15240"/>
                <a:gd name="connsiteX9" fmla="*/ 6096 w 6705"/>
                <a:gd name="connsiteY9" fmla="*/ 10363 h 15240"/>
                <a:gd name="connsiteX10" fmla="*/ 5487 w 6705"/>
                <a:gd name="connsiteY10" fmla="*/ 12802 h 15240"/>
                <a:gd name="connsiteX11" fmla="*/ 4267 w 6705"/>
                <a:gd name="connsiteY11" fmla="*/ 1524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5" h="15240">
                  <a:moveTo>
                    <a:pt x="4267" y="15240"/>
                  </a:moveTo>
                  <a:lnTo>
                    <a:pt x="3048" y="14021"/>
                  </a:lnTo>
                  <a:lnTo>
                    <a:pt x="609" y="12802"/>
                  </a:lnTo>
                  <a:lnTo>
                    <a:pt x="0" y="11583"/>
                  </a:lnTo>
                  <a:lnTo>
                    <a:pt x="0" y="7925"/>
                  </a:lnTo>
                  <a:lnTo>
                    <a:pt x="609" y="6706"/>
                  </a:lnTo>
                  <a:lnTo>
                    <a:pt x="4877" y="0"/>
                  </a:lnTo>
                  <a:lnTo>
                    <a:pt x="6705" y="1219"/>
                  </a:lnTo>
                  <a:lnTo>
                    <a:pt x="6705" y="5487"/>
                  </a:lnTo>
                  <a:lnTo>
                    <a:pt x="6096" y="10363"/>
                  </a:lnTo>
                  <a:lnTo>
                    <a:pt x="5487" y="12802"/>
                  </a:lnTo>
                  <a:lnTo>
                    <a:pt x="4267" y="1524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59" name="Forme libre : forme 332">
              <a:extLst>
                <a:ext uri="{FF2B5EF4-FFF2-40B4-BE49-F238E27FC236}">
                  <a16:creationId xmlns:a16="http://schemas.microsoft.com/office/drawing/2014/main" id="{5B4B02BC-601C-329B-AF1E-BDD503AD0B2B}"/>
                </a:ext>
              </a:extLst>
            </p:cNvPr>
            <p:cNvSpPr/>
            <p:nvPr/>
          </p:nvSpPr>
          <p:spPr>
            <a:xfrm>
              <a:off x="3863644" y="3708196"/>
              <a:ext cx="3048" cy="3048"/>
            </a:xfrm>
            <a:custGeom>
              <a:avLst/>
              <a:gdLst>
                <a:gd name="connsiteX0" fmla="*/ 2439 w 3048"/>
                <a:gd name="connsiteY0" fmla="*/ 3048 h 3048"/>
                <a:gd name="connsiteX1" fmla="*/ 0 w 3048"/>
                <a:gd name="connsiteY1" fmla="*/ 2438 h 3048"/>
                <a:gd name="connsiteX2" fmla="*/ 1219 w 3048"/>
                <a:gd name="connsiteY2" fmla="*/ 610 h 3048"/>
                <a:gd name="connsiteX3" fmla="*/ 3048 w 3048"/>
                <a:gd name="connsiteY3" fmla="*/ 0 h 3048"/>
                <a:gd name="connsiteX4" fmla="*/ 2439 w 3048"/>
                <a:gd name="connsiteY4" fmla="*/ 3048 h 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3048">
                  <a:moveTo>
                    <a:pt x="2439" y="3048"/>
                  </a:moveTo>
                  <a:lnTo>
                    <a:pt x="0" y="2438"/>
                  </a:lnTo>
                  <a:lnTo>
                    <a:pt x="1219" y="610"/>
                  </a:lnTo>
                  <a:lnTo>
                    <a:pt x="3048" y="0"/>
                  </a:lnTo>
                  <a:lnTo>
                    <a:pt x="2439"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0" name="Forme libre : forme 335">
              <a:extLst>
                <a:ext uri="{FF2B5EF4-FFF2-40B4-BE49-F238E27FC236}">
                  <a16:creationId xmlns:a16="http://schemas.microsoft.com/office/drawing/2014/main" id="{8A364B47-2A0A-710A-5F54-66B7A2B64E21}"/>
                </a:ext>
              </a:extLst>
            </p:cNvPr>
            <p:cNvSpPr/>
            <p:nvPr/>
          </p:nvSpPr>
          <p:spPr>
            <a:xfrm>
              <a:off x="6477609" y="3009594"/>
              <a:ext cx="7925" cy="6705"/>
            </a:xfrm>
            <a:custGeom>
              <a:avLst/>
              <a:gdLst>
                <a:gd name="connsiteX0" fmla="*/ 7925 w 7925"/>
                <a:gd name="connsiteY0" fmla="*/ 4877 h 6705"/>
                <a:gd name="connsiteX1" fmla="*/ 6705 w 7925"/>
                <a:gd name="connsiteY1" fmla="*/ 6706 h 6705"/>
                <a:gd name="connsiteX2" fmla="*/ 3657 w 7925"/>
                <a:gd name="connsiteY2" fmla="*/ 5486 h 6705"/>
                <a:gd name="connsiteX3" fmla="*/ 609 w 7925"/>
                <a:gd name="connsiteY3" fmla="*/ 3658 h 6705"/>
                <a:gd name="connsiteX4" fmla="*/ 609 w 7925"/>
                <a:gd name="connsiteY4" fmla="*/ 610 h 6705"/>
                <a:gd name="connsiteX5" fmla="*/ 0 w 7925"/>
                <a:gd name="connsiteY5" fmla="*/ 0 h 6705"/>
                <a:gd name="connsiteX6" fmla="*/ 3657 w 7925"/>
                <a:gd name="connsiteY6" fmla="*/ 0 h 6705"/>
                <a:gd name="connsiteX7" fmla="*/ 6096 w 7925"/>
                <a:gd name="connsiteY7" fmla="*/ 1829 h 6705"/>
                <a:gd name="connsiteX8" fmla="*/ 7316 w 7925"/>
                <a:gd name="connsiteY8" fmla="*/ 3048 h 6705"/>
                <a:gd name="connsiteX9" fmla="*/ 7925 w 7925"/>
                <a:gd name="connsiteY9" fmla="*/ 4877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5" h="6705">
                  <a:moveTo>
                    <a:pt x="7925" y="4877"/>
                  </a:moveTo>
                  <a:lnTo>
                    <a:pt x="6705" y="6706"/>
                  </a:lnTo>
                  <a:lnTo>
                    <a:pt x="3657" y="5486"/>
                  </a:lnTo>
                  <a:lnTo>
                    <a:pt x="609" y="3658"/>
                  </a:lnTo>
                  <a:lnTo>
                    <a:pt x="609" y="610"/>
                  </a:lnTo>
                  <a:lnTo>
                    <a:pt x="0" y="0"/>
                  </a:lnTo>
                  <a:lnTo>
                    <a:pt x="3657" y="0"/>
                  </a:lnTo>
                  <a:lnTo>
                    <a:pt x="6096" y="1829"/>
                  </a:lnTo>
                  <a:lnTo>
                    <a:pt x="7316" y="3048"/>
                  </a:lnTo>
                  <a:lnTo>
                    <a:pt x="7925"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1" name="Forme libre : forme 336">
              <a:extLst>
                <a:ext uri="{FF2B5EF4-FFF2-40B4-BE49-F238E27FC236}">
                  <a16:creationId xmlns:a16="http://schemas.microsoft.com/office/drawing/2014/main" id="{C56514FB-3634-BCD9-BD86-B3D836327036}"/>
                </a:ext>
              </a:extLst>
            </p:cNvPr>
            <p:cNvSpPr/>
            <p:nvPr/>
          </p:nvSpPr>
          <p:spPr>
            <a:xfrm>
              <a:off x="6472733" y="3005327"/>
              <a:ext cx="4876" cy="2438"/>
            </a:xfrm>
            <a:custGeom>
              <a:avLst/>
              <a:gdLst>
                <a:gd name="connsiteX0" fmla="*/ 3048 w 4876"/>
                <a:gd name="connsiteY0" fmla="*/ 2438 h 2438"/>
                <a:gd name="connsiteX1" fmla="*/ 0 w 4876"/>
                <a:gd name="connsiteY1" fmla="*/ 1829 h 2438"/>
                <a:gd name="connsiteX2" fmla="*/ 0 w 4876"/>
                <a:gd name="connsiteY2" fmla="*/ 609 h 2438"/>
                <a:gd name="connsiteX3" fmla="*/ 2438 w 4876"/>
                <a:gd name="connsiteY3" fmla="*/ 0 h 2438"/>
                <a:gd name="connsiteX4" fmla="*/ 4876 w 4876"/>
                <a:gd name="connsiteY4" fmla="*/ 1829 h 2438"/>
                <a:gd name="connsiteX5" fmla="*/ 3048 w 4876"/>
                <a:gd name="connsiteY5" fmla="*/ 2438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 h="2438">
                  <a:moveTo>
                    <a:pt x="3048" y="2438"/>
                  </a:moveTo>
                  <a:lnTo>
                    <a:pt x="0" y="1829"/>
                  </a:lnTo>
                  <a:lnTo>
                    <a:pt x="0" y="609"/>
                  </a:lnTo>
                  <a:lnTo>
                    <a:pt x="2438" y="0"/>
                  </a:lnTo>
                  <a:lnTo>
                    <a:pt x="4876" y="1829"/>
                  </a:lnTo>
                  <a:lnTo>
                    <a:pt x="3048"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2" name="Forme libre : forme 343">
              <a:extLst>
                <a:ext uri="{FF2B5EF4-FFF2-40B4-BE49-F238E27FC236}">
                  <a16:creationId xmlns:a16="http://schemas.microsoft.com/office/drawing/2014/main" id="{CC94B719-710F-5C16-97FE-B443FA6896AE}"/>
                </a:ext>
              </a:extLst>
            </p:cNvPr>
            <p:cNvSpPr/>
            <p:nvPr/>
          </p:nvSpPr>
          <p:spPr>
            <a:xfrm>
              <a:off x="3888638" y="3759402"/>
              <a:ext cx="3048" cy="5486"/>
            </a:xfrm>
            <a:custGeom>
              <a:avLst/>
              <a:gdLst>
                <a:gd name="connsiteX0" fmla="*/ 1829 w 3048"/>
                <a:gd name="connsiteY0" fmla="*/ 0 h 5486"/>
                <a:gd name="connsiteX1" fmla="*/ 3048 w 3048"/>
                <a:gd name="connsiteY1" fmla="*/ 2438 h 5486"/>
                <a:gd name="connsiteX2" fmla="*/ 3048 w 3048"/>
                <a:gd name="connsiteY2" fmla="*/ 4267 h 5486"/>
                <a:gd name="connsiteX3" fmla="*/ 1829 w 3048"/>
                <a:gd name="connsiteY3" fmla="*/ 5486 h 5486"/>
                <a:gd name="connsiteX4" fmla="*/ 609 w 3048"/>
                <a:gd name="connsiteY4" fmla="*/ 4877 h 5486"/>
                <a:gd name="connsiteX5" fmla="*/ 0 w 3048"/>
                <a:gd name="connsiteY5" fmla="*/ 3048 h 5486"/>
                <a:gd name="connsiteX6" fmla="*/ 1829 w 3048"/>
                <a:gd name="connsiteY6"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5486">
                  <a:moveTo>
                    <a:pt x="1829" y="0"/>
                  </a:moveTo>
                  <a:lnTo>
                    <a:pt x="3048" y="2438"/>
                  </a:lnTo>
                  <a:lnTo>
                    <a:pt x="3048" y="4267"/>
                  </a:lnTo>
                  <a:lnTo>
                    <a:pt x="1829" y="5486"/>
                  </a:lnTo>
                  <a:lnTo>
                    <a:pt x="609" y="4877"/>
                  </a:lnTo>
                  <a:lnTo>
                    <a:pt x="0" y="3048"/>
                  </a:lnTo>
                  <a:lnTo>
                    <a:pt x="182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3" name="Forme libre : forme 344">
              <a:extLst>
                <a:ext uri="{FF2B5EF4-FFF2-40B4-BE49-F238E27FC236}">
                  <a16:creationId xmlns:a16="http://schemas.microsoft.com/office/drawing/2014/main" id="{643DD3E3-B8D9-E44D-F9FC-B85714066FA1}"/>
                </a:ext>
              </a:extLst>
            </p:cNvPr>
            <p:cNvSpPr/>
            <p:nvPr/>
          </p:nvSpPr>
          <p:spPr>
            <a:xfrm>
              <a:off x="7957109" y="5199277"/>
              <a:ext cx="17068" cy="20726"/>
            </a:xfrm>
            <a:custGeom>
              <a:avLst/>
              <a:gdLst>
                <a:gd name="connsiteX0" fmla="*/ 14630 w 17068"/>
                <a:gd name="connsiteY0" fmla="*/ 4267 h 20726"/>
                <a:gd name="connsiteX1" fmla="*/ 17068 w 17068"/>
                <a:gd name="connsiteY1" fmla="*/ 9754 h 20726"/>
                <a:gd name="connsiteX2" fmla="*/ 15849 w 17068"/>
                <a:gd name="connsiteY2" fmla="*/ 13411 h 20726"/>
                <a:gd name="connsiteX3" fmla="*/ 13411 w 17068"/>
                <a:gd name="connsiteY3" fmla="*/ 15850 h 20726"/>
                <a:gd name="connsiteX4" fmla="*/ 14020 w 17068"/>
                <a:gd name="connsiteY4" fmla="*/ 17679 h 20726"/>
                <a:gd name="connsiteX5" fmla="*/ 12192 w 17068"/>
                <a:gd name="connsiteY5" fmla="*/ 19507 h 20726"/>
                <a:gd name="connsiteX6" fmla="*/ 9144 w 17068"/>
                <a:gd name="connsiteY6" fmla="*/ 20727 h 20726"/>
                <a:gd name="connsiteX7" fmla="*/ 6096 w 17068"/>
                <a:gd name="connsiteY7" fmla="*/ 20727 h 20726"/>
                <a:gd name="connsiteX8" fmla="*/ 2438 w 17068"/>
                <a:gd name="connsiteY8" fmla="*/ 20117 h 20726"/>
                <a:gd name="connsiteX9" fmla="*/ 1828 w 17068"/>
                <a:gd name="connsiteY9" fmla="*/ 20727 h 20726"/>
                <a:gd name="connsiteX10" fmla="*/ 0 w 17068"/>
                <a:gd name="connsiteY10" fmla="*/ 18898 h 20726"/>
                <a:gd name="connsiteX11" fmla="*/ 1219 w 17068"/>
                <a:gd name="connsiteY11" fmla="*/ 17679 h 20726"/>
                <a:gd name="connsiteX12" fmla="*/ 1828 w 17068"/>
                <a:gd name="connsiteY12" fmla="*/ 15240 h 20726"/>
                <a:gd name="connsiteX13" fmla="*/ 2438 w 17068"/>
                <a:gd name="connsiteY13" fmla="*/ 10973 h 20726"/>
                <a:gd name="connsiteX14" fmla="*/ 3657 w 17068"/>
                <a:gd name="connsiteY14" fmla="*/ 8535 h 20726"/>
                <a:gd name="connsiteX15" fmla="*/ 6705 w 17068"/>
                <a:gd name="connsiteY15" fmla="*/ 6096 h 20726"/>
                <a:gd name="connsiteX16" fmla="*/ 7315 w 17068"/>
                <a:gd name="connsiteY16" fmla="*/ 4877 h 20726"/>
                <a:gd name="connsiteX17" fmla="*/ 8534 w 17068"/>
                <a:gd name="connsiteY17" fmla="*/ 1829 h 20726"/>
                <a:gd name="connsiteX18" fmla="*/ 10972 w 17068"/>
                <a:gd name="connsiteY18" fmla="*/ 0 h 20726"/>
                <a:gd name="connsiteX19" fmla="*/ 13411 w 17068"/>
                <a:gd name="connsiteY19" fmla="*/ 610 h 20726"/>
                <a:gd name="connsiteX20" fmla="*/ 14630 w 17068"/>
                <a:gd name="connsiteY20" fmla="*/ 4267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 h="20726">
                  <a:moveTo>
                    <a:pt x="14630" y="4267"/>
                  </a:moveTo>
                  <a:lnTo>
                    <a:pt x="17068" y="9754"/>
                  </a:lnTo>
                  <a:lnTo>
                    <a:pt x="15849" y="13411"/>
                  </a:lnTo>
                  <a:lnTo>
                    <a:pt x="13411" y="15850"/>
                  </a:lnTo>
                  <a:lnTo>
                    <a:pt x="14020" y="17679"/>
                  </a:lnTo>
                  <a:lnTo>
                    <a:pt x="12192" y="19507"/>
                  </a:lnTo>
                  <a:lnTo>
                    <a:pt x="9144" y="20727"/>
                  </a:lnTo>
                  <a:lnTo>
                    <a:pt x="6096" y="20727"/>
                  </a:lnTo>
                  <a:lnTo>
                    <a:pt x="2438" y="20117"/>
                  </a:lnTo>
                  <a:lnTo>
                    <a:pt x="1828" y="20727"/>
                  </a:lnTo>
                  <a:lnTo>
                    <a:pt x="0" y="18898"/>
                  </a:lnTo>
                  <a:lnTo>
                    <a:pt x="1219" y="17679"/>
                  </a:lnTo>
                  <a:lnTo>
                    <a:pt x="1828" y="15240"/>
                  </a:lnTo>
                  <a:lnTo>
                    <a:pt x="2438" y="10973"/>
                  </a:lnTo>
                  <a:lnTo>
                    <a:pt x="3657" y="8535"/>
                  </a:lnTo>
                  <a:lnTo>
                    <a:pt x="6705" y="6096"/>
                  </a:lnTo>
                  <a:lnTo>
                    <a:pt x="7315" y="4877"/>
                  </a:lnTo>
                  <a:lnTo>
                    <a:pt x="8534" y="1829"/>
                  </a:lnTo>
                  <a:lnTo>
                    <a:pt x="10972" y="0"/>
                  </a:lnTo>
                  <a:lnTo>
                    <a:pt x="13411" y="610"/>
                  </a:lnTo>
                  <a:lnTo>
                    <a:pt x="14630"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4" name="Forme libre : forme 345">
              <a:extLst>
                <a:ext uri="{FF2B5EF4-FFF2-40B4-BE49-F238E27FC236}">
                  <a16:creationId xmlns:a16="http://schemas.microsoft.com/office/drawing/2014/main" id="{052F1C65-AADB-7D1C-6EEE-6CC5F7EB496B}"/>
                </a:ext>
              </a:extLst>
            </p:cNvPr>
            <p:cNvSpPr/>
            <p:nvPr/>
          </p:nvSpPr>
          <p:spPr>
            <a:xfrm>
              <a:off x="8163762" y="5187085"/>
              <a:ext cx="5486" cy="3657"/>
            </a:xfrm>
            <a:custGeom>
              <a:avLst/>
              <a:gdLst>
                <a:gd name="connsiteX0" fmla="*/ 1829 w 5486"/>
                <a:gd name="connsiteY0" fmla="*/ 3658 h 3657"/>
                <a:gd name="connsiteX1" fmla="*/ 0 w 5486"/>
                <a:gd name="connsiteY1" fmla="*/ 1829 h 3657"/>
                <a:gd name="connsiteX2" fmla="*/ 2439 w 5486"/>
                <a:gd name="connsiteY2" fmla="*/ 610 h 3657"/>
                <a:gd name="connsiteX3" fmla="*/ 4268 w 5486"/>
                <a:gd name="connsiteY3" fmla="*/ 0 h 3657"/>
                <a:gd name="connsiteX4" fmla="*/ 5487 w 5486"/>
                <a:gd name="connsiteY4" fmla="*/ 610 h 3657"/>
                <a:gd name="connsiteX5" fmla="*/ 4877 w 5486"/>
                <a:gd name="connsiteY5" fmla="*/ 1829 h 3657"/>
                <a:gd name="connsiteX6" fmla="*/ 1829 w 5486"/>
                <a:gd name="connsiteY6" fmla="*/ 3658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3657">
                  <a:moveTo>
                    <a:pt x="1829" y="3658"/>
                  </a:moveTo>
                  <a:lnTo>
                    <a:pt x="0" y="1829"/>
                  </a:lnTo>
                  <a:lnTo>
                    <a:pt x="2439" y="610"/>
                  </a:lnTo>
                  <a:lnTo>
                    <a:pt x="4268" y="0"/>
                  </a:lnTo>
                  <a:lnTo>
                    <a:pt x="5487" y="610"/>
                  </a:lnTo>
                  <a:lnTo>
                    <a:pt x="4877" y="1829"/>
                  </a:lnTo>
                  <a:lnTo>
                    <a:pt x="1829"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5" name="Forme libre : forme 346">
              <a:extLst>
                <a:ext uri="{FF2B5EF4-FFF2-40B4-BE49-F238E27FC236}">
                  <a16:creationId xmlns:a16="http://schemas.microsoft.com/office/drawing/2014/main" id="{23DC975D-1617-615D-82D0-07EF48098E7F}"/>
                </a:ext>
              </a:extLst>
            </p:cNvPr>
            <p:cNvSpPr/>
            <p:nvPr/>
          </p:nvSpPr>
          <p:spPr>
            <a:xfrm>
              <a:off x="11670182" y="5299252"/>
              <a:ext cx="4876" cy="5486"/>
            </a:xfrm>
            <a:custGeom>
              <a:avLst/>
              <a:gdLst>
                <a:gd name="connsiteX0" fmla="*/ 4876 w 4876"/>
                <a:gd name="connsiteY0" fmla="*/ 2439 h 5486"/>
                <a:gd name="connsiteX1" fmla="*/ 3657 w 4876"/>
                <a:gd name="connsiteY1" fmla="*/ 3048 h 5486"/>
                <a:gd name="connsiteX2" fmla="*/ 2439 w 4876"/>
                <a:gd name="connsiteY2" fmla="*/ 5487 h 5486"/>
                <a:gd name="connsiteX3" fmla="*/ 0 w 4876"/>
                <a:gd name="connsiteY3" fmla="*/ 4267 h 5486"/>
                <a:gd name="connsiteX4" fmla="*/ 1219 w 4876"/>
                <a:gd name="connsiteY4" fmla="*/ 1219 h 5486"/>
                <a:gd name="connsiteX5" fmla="*/ 1828 w 4876"/>
                <a:gd name="connsiteY5" fmla="*/ 0 h 5486"/>
                <a:gd name="connsiteX6" fmla="*/ 3657 w 4876"/>
                <a:gd name="connsiteY6" fmla="*/ 609 h 5486"/>
                <a:gd name="connsiteX7" fmla="*/ 4876 w 4876"/>
                <a:gd name="connsiteY7" fmla="*/ 2439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 h="5486">
                  <a:moveTo>
                    <a:pt x="4876" y="2439"/>
                  </a:moveTo>
                  <a:lnTo>
                    <a:pt x="3657" y="3048"/>
                  </a:lnTo>
                  <a:lnTo>
                    <a:pt x="2439" y="5487"/>
                  </a:lnTo>
                  <a:lnTo>
                    <a:pt x="0" y="4267"/>
                  </a:lnTo>
                  <a:lnTo>
                    <a:pt x="1219" y="1219"/>
                  </a:lnTo>
                  <a:lnTo>
                    <a:pt x="1828" y="0"/>
                  </a:lnTo>
                  <a:lnTo>
                    <a:pt x="3657" y="609"/>
                  </a:lnTo>
                  <a:lnTo>
                    <a:pt x="4876" y="243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6" name="Forme libre : forme 347">
              <a:extLst>
                <a:ext uri="{FF2B5EF4-FFF2-40B4-BE49-F238E27FC236}">
                  <a16:creationId xmlns:a16="http://schemas.microsoft.com/office/drawing/2014/main" id="{5BBD8781-5351-9E71-1702-B20ABA6F3188}"/>
                </a:ext>
              </a:extLst>
            </p:cNvPr>
            <p:cNvSpPr/>
            <p:nvPr/>
          </p:nvSpPr>
          <p:spPr>
            <a:xfrm>
              <a:off x="11696394" y="5254141"/>
              <a:ext cx="10363" cy="10973"/>
            </a:xfrm>
            <a:custGeom>
              <a:avLst/>
              <a:gdLst>
                <a:gd name="connsiteX0" fmla="*/ 5487 w 10363"/>
                <a:gd name="connsiteY0" fmla="*/ 0 h 10973"/>
                <a:gd name="connsiteX1" fmla="*/ 4877 w 10363"/>
                <a:gd name="connsiteY1" fmla="*/ 610 h 10973"/>
                <a:gd name="connsiteX2" fmla="*/ 6096 w 10363"/>
                <a:gd name="connsiteY2" fmla="*/ 3048 h 10973"/>
                <a:gd name="connsiteX3" fmla="*/ 7925 w 10363"/>
                <a:gd name="connsiteY3" fmla="*/ 3048 h 10973"/>
                <a:gd name="connsiteX4" fmla="*/ 10364 w 10363"/>
                <a:gd name="connsiteY4" fmla="*/ 1829 h 10973"/>
                <a:gd name="connsiteX5" fmla="*/ 9754 w 10363"/>
                <a:gd name="connsiteY5" fmla="*/ 5487 h 10973"/>
                <a:gd name="connsiteX6" fmla="*/ 8535 w 10363"/>
                <a:gd name="connsiteY6" fmla="*/ 6706 h 10973"/>
                <a:gd name="connsiteX7" fmla="*/ 7925 w 10363"/>
                <a:gd name="connsiteY7" fmla="*/ 9144 h 10973"/>
                <a:gd name="connsiteX8" fmla="*/ 4877 w 10363"/>
                <a:gd name="connsiteY8" fmla="*/ 10973 h 10973"/>
                <a:gd name="connsiteX9" fmla="*/ 2439 w 10363"/>
                <a:gd name="connsiteY9" fmla="*/ 9754 h 10973"/>
                <a:gd name="connsiteX10" fmla="*/ 2439 w 10363"/>
                <a:gd name="connsiteY10" fmla="*/ 9144 h 10973"/>
                <a:gd name="connsiteX11" fmla="*/ 610 w 10363"/>
                <a:gd name="connsiteY11" fmla="*/ 7315 h 10973"/>
                <a:gd name="connsiteX12" fmla="*/ 1220 w 10363"/>
                <a:gd name="connsiteY12" fmla="*/ 6096 h 10973"/>
                <a:gd name="connsiteX13" fmla="*/ 0 w 10363"/>
                <a:gd name="connsiteY13" fmla="*/ 4877 h 10973"/>
                <a:gd name="connsiteX14" fmla="*/ 610 w 10363"/>
                <a:gd name="connsiteY14" fmla="*/ 2439 h 10973"/>
                <a:gd name="connsiteX15" fmla="*/ 0 w 10363"/>
                <a:gd name="connsiteY15" fmla="*/ 0 h 10973"/>
                <a:gd name="connsiteX16" fmla="*/ 610 w 10363"/>
                <a:gd name="connsiteY16" fmla="*/ 0 h 10973"/>
                <a:gd name="connsiteX17" fmla="*/ 3048 w 10363"/>
                <a:gd name="connsiteY17" fmla="*/ 610 h 10973"/>
                <a:gd name="connsiteX18" fmla="*/ 5487 w 10363"/>
                <a:gd name="connsiteY18" fmla="*/ 0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3" h="10973">
                  <a:moveTo>
                    <a:pt x="5487" y="0"/>
                  </a:moveTo>
                  <a:lnTo>
                    <a:pt x="4877" y="610"/>
                  </a:lnTo>
                  <a:lnTo>
                    <a:pt x="6096" y="3048"/>
                  </a:lnTo>
                  <a:lnTo>
                    <a:pt x="7925" y="3048"/>
                  </a:lnTo>
                  <a:lnTo>
                    <a:pt x="10364" y="1829"/>
                  </a:lnTo>
                  <a:lnTo>
                    <a:pt x="9754" y="5487"/>
                  </a:lnTo>
                  <a:lnTo>
                    <a:pt x="8535" y="6706"/>
                  </a:lnTo>
                  <a:lnTo>
                    <a:pt x="7925" y="9144"/>
                  </a:lnTo>
                  <a:lnTo>
                    <a:pt x="4877" y="10973"/>
                  </a:lnTo>
                  <a:lnTo>
                    <a:pt x="2439" y="9754"/>
                  </a:lnTo>
                  <a:lnTo>
                    <a:pt x="2439" y="9144"/>
                  </a:lnTo>
                  <a:lnTo>
                    <a:pt x="610" y="7315"/>
                  </a:lnTo>
                  <a:lnTo>
                    <a:pt x="1220" y="6096"/>
                  </a:lnTo>
                  <a:lnTo>
                    <a:pt x="0" y="4877"/>
                  </a:lnTo>
                  <a:lnTo>
                    <a:pt x="610" y="2439"/>
                  </a:lnTo>
                  <a:lnTo>
                    <a:pt x="0" y="0"/>
                  </a:lnTo>
                  <a:lnTo>
                    <a:pt x="610" y="0"/>
                  </a:lnTo>
                  <a:lnTo>
                    <a:pt x="3048" y="610"/>
                  </a:lnTo>
                  <a:lnTo>
                    <a:pt x="548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7" name="Forme libre : forme 348">
              <a:extLst>
                <a:ext uri="{FF2B5EF4-FFF2-40B4-BE49-F238E27FC236}">
                  <a16:creationId xmlns:a16="http://schemas.microsoft.com/office/drawing/2014/main" id="{04B00573-2568-2B6D-77A0-D2CB5187ED86}"/>
                </a:ext>
              </a:extLst>
            </p:cNvPr>
            <p:cNvSpPr/>
            <p:nvPr/>
          </p:nvSpPr>
          <p:spPr>
            <a:xfrm>
              <a:off x="11674449" y="5226100"/>
              <a:ext cx="13411" cy="20116"/>
            </a:xfrm>
            <a:custGeom>
              <a:avLst/>
              <a:gdLst>
                <a:gd name="connsiteX0" fmla="*/ 10973 w 13411"/>
                <a:gd name="connsiteY0" fmla="*/ 1829 h 20116"/>
                <a:gd name="connsiteX1" fmla="*/ 9753 w 13411"/>
                <a:gd name="connsiteY1" fmla="*/ 4877 h 20116"/>
                <a:gd name="connsiteX2" fmla="*/ 9753 w 13411"/>
                <a:gd name="connsiteY2" fmla="*/ 7315 h 20116"/>
                <a:gd name="connsiteX3" fmla="*/ 8535 w 13411"/>
                <a:gd name="connsiteY3" fmla="*/ 9144 h 20116"/>
                <a:gd name="connsiteX4" fmla="*/ 10364 w 13411"/>
                <a:gd name="connsiteY4" fmla="*/ 10363 h 20116"/>
                <a:gd name="connsiteX5" fmla="*/ 11583 w 13411"/>
                <a:gd name="connsiteY5" fmla="*/ 10973 h 20116"/>
                <a:gd name="connsiteX6" fmla="*/ 12192 w 13411"/>
                <a:gd name="connsiteY6" fmla="*/ 12192 h 20116"/>
                <a:gd name="connsiteX7" fmla="*/ 11583 w 13411"/>
                <a:gd name="connsiteY7" fmla="*/ 13411 h 20116"/>
                <a:gd name="connsiteX8" fmla="*/ 13412 w 13411"/>
                <a:gd name="connsiteY8" fmla="*/ 15849 h 20116"/>
                <a:gd name="connsiteX9" fmla="*/ 12192 w 13411"/>
                <a:gd name="connsiteY9" fmla="*/ 15849 h 20116"/>
                <a:gd name="connsiteX10" fmla="*/ 10973 w 13411"/>
                <a:gd name="connsiteY10" fmla="*/ 18897 h 20116"/>
                <a:gd name="connsiteX11" fmla="*/ 9753 w 13411"/>
                <a:gd name="connsiteY11" fmla="*/ 20117 h 20116"/>
                <a:gd name="connsiteX12" fmla="*/ 7925 w 13411"/>
                <a:gd name="connsiteY12" fmla="*/ 19507 h 20116"/>
                <a:gd name="connsiteX13" fmla="*/ 6705 w 13411"/>
                <a:gd name="connsiteY13" fmla="*/ 17679 h 20116"/>
                <a:gd name="connsiteX14" fmla="*/ 6096 w 13411"/>
                <a:gd name="connsiteY14" fmla="*/ 16459 h 20116"/>
                <a:gd name="connsiteX15" fmla="*/ 2439 w 13411"/>
                <a:gd name="connsiteY15" fmla="*/ 15849 h 20116"/>
                <a:gd name="connsiteX16" fmla="*/ 609 w 13411"/>
                <a:gd name="connsiteY16" fmla="*/ 12801 h 20116"/>
                <a:gd name="connsiteX17" fmla="*/ 609 w 13411"/>
                <a:gd name="connsiteY17" fmla="*/ 11583 h 20116"/>
                <a:gd name="connsiteX18" fmla="*/ 0 w 13411"/>
                <a:gd name="connsiteY18" fmla="*/ 9753 h 20116"/>
                <a:gd name="connsiteX19" fmla="*/ 1829 w 13411"/>
                <a:gd name="connsiteY19" fmla="*/ 9753 h 20116"/>
                <a:gd name="connsiteX20" fmla="*/ 3657 w 13411"/>
                <a:gd name="connsiteY20" fmla="*/ 8535 h 20116"/>
                <a:gd name="connsiteX21" fmla="*/ 6096 w 13411"/>
                <a:gd name="connsiteY21" fmla="*/ 6705 h 20116"/>
                <a:gd name="connsiteX22" fmla="*/ 6705 w 13411"/>
                <a:gd name="connsiteY22" fmla="*/ 4877 h 20116"/>
                <a:gd name="connsiteX23" fmla="*/ 4268 w 13411"/>
                <a:gd name="connsiteY23" fmla="*/ 3657 h 20116"/>
                <a:gd name="connsiteX24" fmla="*/ 1829 w 13411"/>
                <a:gd name="connsiteY24" fmla="*/ 4267 h 20116"/>
                <a:gd name="connsiteX25" fmla="*/ 3048 w 13411"/>
                <a:gd name="connsiteY25" fmla="*/ 1829 h 20116"/>
                <a:gd name="connsiteX26" fmla="*/ 4877 w 13411"/>
                <a:gd name="connsiteY26" fmla="*/ 1219 h 20116"/>
                <a:gd name="connsiteX27" fmla="*/ 6096 w 13411"/>
                <a:gd name="connsiteY27" fmla="*/ 1829 h 20116"/>
                <a:gd name="connsiteX28" fmla="*/ 8535 w 13411"/>
                <a:gd name="connsiteY28" fmla="*/ 0 h 20116"/>
                <a:gd name="connsiteX29" fmla="*/ 10973 w 13411"/>
                <a:gd name="connsiteY29" fmla="*/ 1829 h 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411" h="20116">
                  <a:moveTo>
                    <a:pt x="10973" y="1829"/>
                  </a:moveTo>
                  <a:lnTo>
                    <a:pt x="9753" y="4877"/>
                  </a:lnTo>
                  <a:lnTo>
                    <a:pt x="9753" y="7315"/>
                  </a:lnTo>
                  <a:lnTo>
                    <a:pt x="8535" y="9144"/>
                  </a:lnTo>
                  <a:lnTo>
                    <a:pt x="10364" y="10363"/>
                  </a:lnTo>
                  <a:lnTo>
                    <a:pt x="11583" y="10973"/>
                  </a:lnTo>
                  <a:lnTo>
                    <a:pt x="12192" y="12192"/>
                  </a:lnTo>
                  <a:lnTo>
                    <a:pt x="11583" y="13411"/>
                  </a:lnTo>
                  <a:lnTo>
                    <a:pt x="13412" y="15849"/>
                  </a:lnTo>
                  <a:lnTo>
                    <a:pt x="12192" y="15849"/>
                  </a:lnTo>
                  <a:lnTo>
                    <a:pt x="10973" y="18897"/>
                  </a:lnTo>
                  <a:lnTo>
                    <a:pt x="9753" y="20117"/>
                  </a:lnTo>
                  <a:lnTo>
                    <a:pt x="7925" y="19507"/>
                  </a:lnTo>
                  <a:lnTo>
                    <a:pt x="6705" y="17679"/>
                  </a:lnTo>
                  <a:lnTo>
                    <a:pt x="6096" y="16459"/>
                  </a:lnTo>
                  <a:lnTo>
                    <a:pt x="2439" y="15849"/>
                  </a:lnTo>
                  <a:lnTo>
                    <a:pt x="609" y="12801"/>
                  </a:lnTo>
                  <a:lnTo>
                    <a:pt x="609" y="11583"/>
                  </a:lnTo>
                  <a:lnTo>
                    <a:pt x="0" y="9753"/>
                  </a:lnTo>
                  <a:lnTo>
                    <a:pt x="1829" y="9753"/>
                  </a:lnTo>
                  <a:lnTo>
                    <a:pt x="3657" y="8535"/>
                  </a:lnTo>
                  <a:lnTo>
                    <a:pt x="6096" y="6705"/>
                  </a:lnTo>
                  <a:lnTo>
                    <a:pt x="6705" y="4877"/>
                  </a:lnTo>
                  <a:lnTo>
                    <a:pt x="4268" y="3657"/>
                  </a:lnTo>
                  <a:lnTo>
                    <a:pt x="1829" y="4267"/>
                  </a:lnTo>
                  <a:lnTo>
                    <a:pt x="3048" y="1829"/>
                  </a:lnTo>
                  <a:lnTo>
                    <a:pt x="4877" y="1219"/>
                  </a:lnTo>
                  <a:lnTo>
                    <a:pt x="6096" y="1829"/>
                  </a:lnTo>
                  <a:lnTo>
                    <a:pt x="8535" y="0"/>
                  </a:lnTo>
                  <a:lnTo>
                    <a:pt x="10973"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8" name="Forme libre : forme 349">
              <a:extLst>
                <a:ext uri="{FF2B5EF4-FFF2-40B4-BE49-F238E27FC236}">
                  <a16:creationId xmlns:a16="http://schemas.microsoft.com/office/drawing/2014/main" id="{399AD17C-3495-D5BC-9927-6758382E798E}"/>
                </a:ext>
              </a:extLst>
            </p:cNvPr>
            <p:cNvSpPr/>
            <p:nvPr/>
          </p:nvSpPr>
          <p:spPr>
            <a:xfrm>
              <a:off x="11659209" y="5218175"/>
              <a:ext cx="5486" cy="9753"/>
            </a:xfrm>
            <a:custGeom>
              <a:avLst/>
              <a:gdLst>
                <a:gd name="connsiteX0" fmla="*/ 5487 w 5486"/>
                <a:gd name="connsiteY0" fmla="*/ 0 h 9753"/>
                <a:gd name="connsiteX1" fmla="*/ 3657 w 5486"/>
                <a:gd name="connsiteY1" fmla="*/ 3657 h 9753"/>
                <a:gd name="connsiteX2" fmla="*/ 3048 w 5486"/>
                <a:gd name="connsiteY2" fmla="*/ 5486 h 9753"/>
                <a:gd name="connsiteX3" fmla="*/ 4877 w 5486"/>
                <a:gd name="connsiteY3" fmla="*/ 5486 h 9753"/>
                <a:gd name="connsiteX4" fmla="*/ 1829 w 5486"/>
                <a:gd name="connsiteY4" fmla="*/ 8534 h 9753"/>
                <a:gd name="connsiteX5" fmla="*/ 609 w 5486"/>
                <a:gd name="connsiteY5" fmla="*/ 9753 h 9753"/>
                <a:gd name="connsiteX6" fmla="*/ 0 w 5486"/>
                <a:gd name="connsiteY6" fmla="*/ 8534 h 9753"/>
                <a:gd name="connsiteX7" fmla="*/ 1829 w 5486"/>
                <a:gd name="connsiteY7" fmla="*/ 6096 h 9753"/>
                <a:gd name="connsiteX8" fmla="*/ 3048 w 5486"/>
                <a:gd name="connsiteY8" fmla="*/ 3048 h 9753"/>
                <a:gd name="connsiteX9" fmla="*/ 5487 w 5486"/>
                <a:gd name="connsiteY9" fmla="*/ 0 h 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 h="9753">
                  <a:moveTo>
                    <a:pt x="5487" y="0"/>
                  </a:moveTo>
                  <a:lnTo>
                    <a:pt x="3657" y="3657"/>
                  </a:lnTo>
                  <a:lnTo>
                    <a:pt x="3048" y="5486"/>
                  </a:lnTo>
                  <a:lnTo>
                    <a:pt x="4877" y="5486"/>
                  </a:lnTo>
                  <a:lnTo>
                    <a:pt x="1829" y="8534"/>
                  </a:lnTo>
                  <a:lnTo>
                    <a:pt x="609" y="9753"/>
                  </a:lnTo>
                  <a:lnTo>
                    <a:pt x="0" y="8534"/>
                  </a:lnTo>
                  <a:lnTo>
                    <a:pt x="1829" y="6096"/>
                  </a:lnTo>
                  <a:lnTo>
                    <a:pt x="3048" y="3048"/>
                  </a:lnTo>
                  <a:lnTo>
                    <a:pt x="548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69" name="Forme libre : forme 350">
              <a:extLst>
                <a:ext uri="{FF2B5EF4-FFF2-40B4-BE49-F238E27FC236}">
                  <a16:creationId xmlns:a16="http://schemas.microsoft.com/office/drawing/2014/main" id="{B9E5BC93-7FA1-7E43-EE25-482DF59341D5}"/>
                </a:ext>
              </a:extLst>
            </p:cNvPr>
            <p:cNvSpPr/>
            <p:nvPr/>
          </p:nvSpPr>
          <p:spPr>
            <a:xfrm>
              <a:off x="11663477" y="5215736"/>
              <a:ext cx="3048" cy="2438"/>
            </a:xfrm>
            <a:custGeom>
              <a:avLst/>
              <a:gdLst>
                <a:gd name="connsiteX0" fmla="*/ 1219 w 3048"/>
                <a:gd name="connsiteY0" fmla="*/ 2439 h 2438"/>
                <a:gd name="connsiteX1" fmla="*/ 0 w 3048"/>
                <a:gd name="connsiteY1" fmla="*/ 0 h 2438"/>
                <a:gd name="connsiteX2" fmla="*/ 2438 w 3048"/>
                <a:gd name="connsiteY2" fmla="*/ 0 h 2438"/>
                <a:gd name="connsiteX3" fmla="*/ 3048 w 3048"/>
                <a:gd name="connsiteY3" fmla="*/ 2439 h 2438"/>
                <a:gd name="connsiteX4" fmla="*/ 1219 w 3048"/>
                <a:gd name="connsiteY4" fmla="*/ 2439 h 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438">
                  <a:moveTo>
                    <a:pt x="1219" y="2439"/>
                  </a:moveTo>
                  <a:lnTo>
                    <a:pt x="0" y="0"/>
                  </a:lnTo>
                  <a:lnTo>
                    <a:pt x="2438" y="0"/>
                  </a:lnTo>
                  <a:lnTo>
                    <a:pt x="3048" y="2439"/>
                  </a:lnTo>
                  <a:lnTo>
                    <a:pt x="1219" y="243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0" name="Forme libre : forme 351">
              <a:extLst>
                <a:ext uri="{FF2B5EF4-FFF2-40B4-BE49-F238E27FC236}">
                  <a16:creationId xmlns:a16="http://schemas.microsoft.com/office/drawing/2014/main" id="{4AEE3824-307A-6792-FC20-521B964820F9}"/>
                </a:ext>
              </a:extLst>
            </p:cNvPr>
            <p:cNvSpPr/>
            <p:nvPr/>
          </p:nvSpPr>
          <p:spPr>
            <a:xfrm>
              <a:off x="11577522" y="5203544"/>
              <a:ext cx="83515" cy="90220"/>
            </a:xfrm>
            <a:custGeom>
              <a:avLst/>
              <a:gdLst>
                <a:gd name="connsiteX0" fmla="*/ 2439 w 83515"/>
                <a:gd name="connsiteY0" fmla="*/ 0 h 90220"/>
                <a:gd name="connsiteX1" fmla="*/ 3658 w 83515"/>
                <a:gd name="connsiteY1" fmla="*/ 610 h 90220"/>
                <a:gd name="connsiteX2" fmla="*/ 6706 w 83515"/>
                <a:gd name="connsiteY2" fmla="*/ 6096 h 90220"/>
                <a:gd name="connsiteX3" fmla="*/ 8535 w 83515"/>
                <a:gd name="connsiteY3" fmla="*/ 7925 h 90220"/>
                <a:gd name="connsiteX4" fmla="*/ 10364 w 83515"/>
                <a:gd name="connsiteY4" fmla="*/ 7315 h 90220"/>
                <a:gd name="connsiteX5" fmla="*/ 11583 w 83515"/>
                <a:gd name="connsiteY5" fmla="*/ 5487 h 90220"/>
                <a:gd name="connsiteX6" fmla="*/ 17069 w 83515"/>
                <a:gd name="connsiteY6" fmla="*/ 8535 h 90220"/>
                <a:gd name="connsiteX7" fmla="*/ 18898 w 83515"/>
                <a:gd name="connsiteY7" fmla="*/ 11583 h 90220"/>
                <a:gd name="connsiteX8" fmla="*/ 23165 w 83515"/>
                <a:gd name="connsiteY8" fmla="*/ 15240 h 90220"/>
                <a:gd name="connsiteX9" fmla="*/ 24994 w 83515"/>
                <a:gd name="connsiteY9" fmla="*/ 17679 h 90220"/>
                <a:gd name="connsiteX10" fmla="*/ 25604 w 83515"/>
                <a:gd name="connsiteY10" fmla="*/ 19507 h 90220"/>
                <a:gd name="connsiteX11" fmla="*/ 28042 w 83515"/>
                <a:gd name="connsiteY11" fmla="*/ 21946 h 90220"/>
                <a:gd name="connsiteX12" fmla="*/ 28652 w 83515"/>
                <a:gd name="connsiteY12" fmla="*/ 23165 h 90220"/>
                <a:gd name="connsiteX13" fmla="*/ 29871 w 83515"/>
                <a:gd name="connsiteY13" fmla="*/ 23165 h 90220"/>
                <a:gd name="connsiteX14" fmla="*/ 31700 w 83515"/>
                <a:gd name="connsiteY14" fmla="*/ 24994 h 90220"/>
                <a:gd name="connsiteX15" fmla="*/ 37186 w 83515"/>
                <a:gd name="connsiteY15" fmla="*/ 26213 h 90220"/>
                <a:gd name="connsiteX16" fmla="*/ 37796 w 83515"/>
                <a:gd name="connsiteY16" fmla="*/ 28042 h 90220"/>
                <a:gd name="connsiteX17" fmla="*/ 37796 w 83515"/>
                <a:gd name="connsiteY17" fmla="*/ 30480 h 90220"/>
                <a:gd name="connsiteX18" fmla="*/ 39624 w 83515"/>
                <a:gd name="connsiteY18" fmla="*/ 32919 h 90220"/>
                <a:gd name="connsiteX19" fmla="*/ 42063 w 83515"/>
                <a:gd name="connsiteY19" fmla="*/ 33528 h 90220"/>
                <a:gd name="connsiteX20" fmla="*/ 40234 w 83515"/>
                <a:gd name="connsiteY20" fmla="*/ 36576 h 90220"/>
                <a:gd name="connsiteX21" fmla="*/ 40844 w 83515"/>
                <a:gd name="connsiteY21" fmla="*/ 37795 h 90220"/>
                <a:gd name="connsiteX22" fmla="*/ 43282 w 83515"/>
                <a:gd name="connsiteY22" fmla="*/ 40843 h 90220"/>
                <a:gd name="connsiteX23" fmla="*/ 43892 w 83515"/>
                <a:gd name="connsiteY23" fmla="*/ 40843 h 90220"/>
                <a:gd name="connsiteX24" fmla="*/ 46330 w 83515"/>
                <a:gd name="connsiteY24" fmla="*/ 43891 h 90220"/>
                <a:gd name="connsiteX25" fmla="*/ 45720 w 83515"/>
                <a:gd name="connsiteY25" fmla="*/ 46330 h 90220"/>
                <a:gd name="connsiteX26" fmla="*/ 49988 w 83515"/>
                <a:gd name="connsiteY26" fmla="*/ 47549 h 90220"/>
                <a:gd name="connsiteX27" fmla="*/ 52426 w 83515"/>
                <a:gd name="connsiteY27" fmla="*/ 50597 h 90220"/>
                <a:gd name="connsiteX28" fmla="*/ 54255 w 83515"/>
                <a:gd name="connsiteY28" fmla="*/ 50597 h 90220"/>
                <a:gd name="connsiteX29" fmla="*/ 56084 w 83515"/>
                <a:gd name="connsiteY29" fmla="*/ 51816 h 90220"/>
                <a:gd name="connsiteX30" fmla="*/ 59132 w 83515"/>
                <a:gd name="connsiteY30" fmla="*/ 54255 h 90220"/>
                <a:gd name="connsiteX31" fmla="*/ 58522 w 83515"/>
                <a:gd name="connsiteY31" fmla="*/ 56083 h 90220"/>
                <a:gd name="connsiteX32" fmla="*/ 60351 w 83515"/>
                <a:gd name="connsiteY32" fmla="*/ 56083 h 90220"/>
                <a:gd name="connsiteX33" fmla="*/ 62789 w 83515"/>
                <a:gd name="connsiteY33" fmla="*/ 59131 h 90220"/>
                <a:gd name="connsiteX34" fmla="*/ 66447 w 83515"/>
                <a:gd name="connsiteY34" fmla="*/ 61570 h 90220"/>
                <a:gd name="connsiteX35" fmla="*/ 66447 w 83515"/>
                <a:gd name="connsiteY35" fmla="*/ 62789 h 90220"/>
                <a:gd name="connsiteX36" fmla="*/ 68276 w 83515"/>
                <a:gd name="connsiteY36" fmla="*/ 63399 h 90220"/>
                <a:gd name="connsiteX37" fmla="*/ 70104 w 83515"/>
                <a:gd name="connsiteY37" fmla="*/ 65227 h 90220"/>
                <a:gd name="connsiteX38" fmla="*/ 70104 w 83515"/>
                <a:gd name="connsiteY38" fmla="*/ 66447 h 90220"/>
                <a:gd name="connsiteX39" fmla="*/ 71933 w 83515"/>
                <a:gd name="connsiteY39" fmla="*/ 70104 h 90220"/>
                <a:gd name="connsiteX40" fmla="*/ 74372 w 83515"/>
                <a:gd name="connsiteY40" fmla="*/ 72543 h 90220"/>
                <a:gd name="connsiteX41" fmla="*/ 74981 w 83515"/>
                <a:gd name="connsiteY41" fmla="*/ 71933 h 90220"/>
                <a:gd name="connsiteX42" fmla="*/ 77420 w 83515"/>
                <a:gd name="connsiteY42" fmla="*/ 75591 h 90220"/>
                <a:gd name="connsiteX43" fmla="*/ 80468 w 83515"/>
                <a:gd name="connsiteY43" fmla="*/ 76200 h 90220"/>
                <a:gd name="connsiteX44" fmla="*/ 82296 w 83515"/>
                <a:gd name="connsiteY44" fmla="*/ 78029 h 90220"/>
                <a:gd name="connsiteX45" fmla="*/ 82296 w 83515"/>
                <a:gd name="connsiteY45" fmla="*/ 80467 h 90220"/>
                <a:gd name="connsiteX46" fmla="*/ 82906 w 83515"/>
                <a:gd name="connsiteY46" fmla="*/ 82906 h 90220"/>
                <a:gd name="connsiteX47" fmla="*/ 83516 w 83515"/>
                <a:gd name="connsiteY47" fmla="*/ 83515 h 90220"/>
                <a:gd name="connsiteX48" fmla="*/ 82296 w 83515"/>
                <a:gd name="connsiteY48" fmla="*/ 87173 h 90220"/>
                <a:gd name="connsiteX49" fmla="*/ 78029 w 83515"/>
                <a:gd name="connsiteY49" fmla="*/ 89611 h 90220"/>
                <a:gd name="connsiteX50" fmla="*/ 77420 w 83515"/>
                <a:gd name="connsiteY50" fmla="*/ 87783 h 90220"/>
                <a:gd name="connsiteX51" fmla="*/ 75591 w 83515"/>
                <a:gd name="connsiteY51" fmla="*/ 88392 h 90220"/>
                <a:gd name="connsiteX52" fmla="*/ 73762 w 83515"/>
                <a:gd name="connsiteY52" fmla="*/ 90221 h 90220"/>
                <a:gd name="connsiteX53" fmla="*/ 70104 w 83515"/>
                <a:gd name="connsiteY53" fmla="*/ 85344 h 90220"/>
                <a:gd name="connsiteX54" fmla="*/ 67666 w 83515"/>
                <a:gd name="connsiteY54" fmla="*/ 85344 h 90220"/>
                <a:gd name="connsiteX55" fmla="*/ 67056 w 83515"/>
                <a:gd name="connsiteY55" fmla="*/ 84125 h 90220"/>
                <a:gd name="connsiteX56" fmla="*/ 65837 w 83515"/>
                <a:gd name="connsiteY56" fmla="*/ 84125 h 90220"/>
                <a:gd name="connsiteX57" fmla="*/ 64618 w 83515"/>
                <a:gd name="connsiteY57" fmla="*/ 85954 h 90220"/>
                <a:gd name="connsiteX58" fmla="*/ 59132 w 83515"/>
                <a:gd name="connsiteY58" fmla="*/ 80467 h 90220"/>
                <a:gd name="connsiteX59" fmla="*/ 57912 w 83515"/>
                <a:gd name="connsiteY59" fmla="*/ 80467 h 90220"/>
                <a:gd name="connsiteX60" fmla="*/ 55474 w 83515"/>
                <a:gd name="connsiteY60" fmla="*/ 77419 h 90220"/>
                <a:gd name="connsiteX61" fmla="*/ 56084 w 83515"/>
                <a:gd name="connsiteY61" fmla="*/ 72543 h 90220"/>
                <a:gd name="connsiteX62" fmla="*/ 54255 w 83515"/>
                <a:gd name="connsiteY62" fmla="*/ 72543 h 90220"/>
                <a:gd name="connsiteX63" fmla="*/ 51816 w 83515"/>
                <a:gd name="connsiteY63" fmla="*/ 72543 h 90220"/>
                <a:gd name="connsiteX64" fmla="*/ 49988 w 83515"/>
                <a:gd name="connsiteY64" fmla="*/ 71323 h 90220"/>
                <a:gd name="connsiteX65" fmla="*/ 49378 w 83515"/>
                <a:gd name="connsiteY65" fmla="*/ 70104 h 90220"/>
                <a:gd name="connsiteX66" fmla="*/ 48159 w 83515"/>
                <a:gd name="connsiteY66" fmla="*/ 69495 h 90220"/>
                <a:gd name="connsiteX67" fmla="*/ 46330 w 83515"/>
                <a:gd name="connsiteY67" fmla="*/ 69495 h 90220"/>
                <a:gd name="connsiteX68" fmla="*/ 46330 w 83515"/>
                <a:gd name="connsiteY68" fmla="*/ 67666 h 90220"/>
                <a:gd name="connsiteX69" fmla="*/ 45111 w 83515"/>
                <a:gd name="connsiteY69" fmla="*/ 64618 h 90220"/>
                <a:gd name="connsiteX70" fmla="*/ 42672 w 83515"/>
                <a:gd name="connsiteY70" fmla="*/ 65227 h 90220"/>
                <a:gd name="connsiteX71" fmla="*/ 37796 w 83515"/>
                <a:gd name="connsiteY71" fmla="*/ 62179 h 90220"/>
                <a:gd name="connsiteX72" fmla="*/ 37186 w 83515"/>
                <a:gd name="connsiteY72" fmla="*/ 60960 h 90220"/>
                <a:gd name="connsiteX73" fmla="*/ 37186 w 83515"/>
                <a:gd name="connsiteY73" fmla="*/ 59131 h 90220"/>
                <a:gd name="connsiteX74" fmla="*/ 35357 w 83515"/>
                <a:gd name="connsiteY74" fmla="*/ 60351 h 90220"/>
                <a:gd name="connsiteX75" fmla="*/ 31700 w 83515"/>
                <a:gd name="connsiteY75" fmla="*/ 58522 h 90220"/>
                <a:gd name="connsiteX76" fmla="*/ 31090 w 83515"/>
                <a:gd name="connsiteY76" fmla="*/ 56083 h 90220"/>
                <a:gd name="connsiteX77" fmla="*/ 28652 w 83515"/>
                <a:gd name="connsiteY77" fmla="*/ 54255 h 90220"/>
                <a:gd name="connsiteX78" fmla="*/ 27432 w 83515"/>
                <a:gd name="connsiteY78" fmla="*/ 51207 h 90220"/>
                <a:gd name="connsiteX79" fmla="*/ 24384 w 83515"/>
                <a:gd name="connsiteY79" fmla="*/ 50597 h 90220"/>
                <a:gd name="connsiteX80" fmla="*/ 25604 w 83515"/>
                <a:gd name="connsiteY80" fmla="*/ 49378 h 90220"/>
                <a:gd name="connsiteX81" fmla="*/ 23775 w 83515"/>
                <a:gd name="connsiteY81" fmla="*/ 47549 h 90220"/>
                <a:gd name="connsiteX82" fmla="*/ 21946 w 83515"/>
                <a:gd name="connsiteY82" fmla="*/ 46939 h 90220"/>
                <a:gd name="connsiteX83" fmla="*/ 20117 w 83515"/>
                <a:gd name="connsiteY83" fmla="*/ 42672 h 90220"/>
                <a:gd name="connsiteX84" fmla="*/ 20117 w 83515"/>
                <a:gd name="connsiteY84" fmla="*/ 40234 h 90220"/>
                <a:gd name="connsiteX85" fmla="*/ 18898 w 83515"/>
                <a:gd name="connsiteY85" fmla="*/ 38405 h 90220"/>
                <a:gd name="connsiteX86" fmla="*/ 17069 w 83515"/>
                <a:gd name="connsiteY86" fmla="*/ 38405 h 90220"/>
                <a:gd name="connsiteX87" fmla="*/ 15850 w 83515"/>
                <a:gd name="connsiteY87" fmla="*/ 34747 h 90220"/>
                <a:gd name="connsiteX88" fmla="*/ 16460 w 83515"/>
                <a:gd name="connsiteY88" fmla="*/ 33528 h 90220"/>
                <a:gd name="connsiteX89" fmla="*/ 12192 w 83515"/>
                <a:gd name="connsiteY89" fmla="*/ 31090 h 90220"/>
                <a:gd name="connsiteX90" fmla="*/ 10364 w 83515"/>
                <a:gd name="connsiteY90" fmla="*/ 29871 h 90220"/>
                <a:gd name="connsiteX91" fmla="*/ 7925 w 83515"/>
                <a:gd name="connsiteY91" fmla="*/ 26213 h 90220"/>
                <a:gd name="connsiteX92" fmla="*/ 9754 w 83515"/>
                <a:gd name="connsiteY92" fmla="*/ 24994 h 90220"/>
                <a:gd name="connsiteX93" fmla="*/ 8535 w 83515"/>
                <a:gd name="connsiteY93" fmla="*/ 23775 h 90220"/>
                <a:gd name="connsiteX94" fmla="*/ 7316 w 83515"/>
                <a:gd name="connsiteY94" fmla="*/ 21946 h 90220"/>
                <a:gd name="connsiteX95" fmla="*/ 7316 w 83515"/>
                <a:gd name="connsiteY95" fmla="*/ 18898 h 90220"/>
                <a:gd name="connsiteX96" fmla="*/ 4268 w 83515"/>
                <a:gd name="connsiteY96" fmla="*/ 17069 h 90220"/>
                <a:gd name="connsiteX97" fmla="*/ 4268 w 83515"/>
                <a:gd name="connsiteY97" fmla="*/ 13411 h 90220"/>
                <a:gd name="connsiteX98" fmla="*/ 3048 w 83515"/>
                <a:gd name="connsiteY98" fmla="*/ 11583 h 90220"/>
                <a:gd name="connsiteX99" fmla="*/ 4877 w 83515"/>
                <a:gd name="connsiteY99" fmla="*/ 11583 h 90220"/>
                <a:gd name="connsiteX100" fmla="*/ 5487 w 83515"/>
                <a:gd name="connsiteY100" fmla="*/ 9754 h 90220"/>
                <a:gd name="connsiteX101" fmla="*/ 4877 w 83515"/>
                <a:gd name="connsiteY101" fmla="*/ 8535 h 90220"/>
                <a:gd name="connsiteX102" fmla="*/ 1220 w 83515"/>
                <a:gd name="connsiteY102" fmla="*/ 8535 h 90220"/>
                <a:gd name="connsiteX103" fmla="*/ 0 w 83515"/>
                <a:gd name="connsiteY103" fmla="*/ 6706 h 90220"/>
                <a:gd name="connsiteX104" fmla="*/ 3048 w 83515"/>
                <a:gd name="connsiteY104" fmla="*/ 2439 h 90220"/>
                <a:gd name="connsiteX105" fmla="*/ 1220 w 83515"/>
                <a:gd name="connsiteY105" fmla="*/ 610 h 90220"/>
                <a:gd name="connsiteX106" fmla="*/ 2439 w 83515"/>
                <a:gd name="connsiteY106" fmla="*/ 0 h 9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3515" h="90220">
                  <a:moveTo>
                    <a:pt x="2439" y="0"/>
                  </a:moveTo>
                  <a:lnTo>
                    <a:pt x="3658" y="610"/>
                  </a:lnTo>
                  <a:lnTo>
                    <a:pt x="6706" y="6096"/>
                  </a:lnTo>
                  <a:lnTo>
                    <a:pt x="8535" y="7925"/>
                  </a:lnTo>
                  <a:lnTo>
                    <a:pt x="10364" y="7315"/>
                  </a:lnTo>
                  <a:lnTo>
                    <a:pt x="11583" y="5487"/>
                  </a:lnTo>
                  <a:lnTo>
                    <a:pt x="17069" y="8535"/>
                  </a:lnTo>
                  <a:lnTo>
                    <a:pt x="18898" y="11583"/>
                  </a:lnTo>
                  <a:lnTo>
                    <a:pt x="23165" y="15240"/>
                  </a:lnTo>
                  <a:lnTo>
                    <a:pt x="24994" y="17679"/>
                  </a:lnTo>
                  <a:lnTo>
                    <a:pt x="25604" y="19507"/>
                  </a:lnTo>
                  <a:lnTo>
                    <a:pt x="28042" y="21946"/>
                  </a:lnTo>
                  <a:lnTo>
                    <a:pt x="28652" y="23165"/>
                  </a:lnTo>
                  <a:lnTo>
                    <a:pt x="29871" y="23165"/>
                  </a:lnTo>
                  <a:lnTo>
                    <a:pt x="31700" y="24994"/>
                  </a:lnTo>
                  <a:lnTo>
                    <a:pt x="37186" y="26213"/>
                  </a:lnTo>
                  <a:lnTo>
                    <a:pt x="37796" y="28042"/>
                  </a:lnTo>
                  <a:lnTo>
                    <a:pt x="37796" y="30480"/>
                  </a:lnTo>
                  <a:lnTo>
                    <a:pt x="39624" y="32919"/>
                  </a:lnTo>
                  <a:lnTo>
                    <a:pt x="42063" y="33528"/>
                  </a:lnTo>
                  <a:lnTo>
                    <a:pt x="40234" y="36576"/>
                  </a:lnTo>
                  <a:lnTo>
                    <a:pt x="40844" y="37795"/>
                  </a:lnTo>
                  <a:lnTo>
                    <a:pt x="43282" y="40843"/>
                  </a:lnTo>
                  <a:lnTo>
                    <a:pt x="43892" y="40843"/>
                  </a:lnTo>
                  <a:lnTo>
                    <a:pt x="46330" y="43891"/>
                  </a:lnTo>
                  <a:lnTo>
                    <a:pt x="45720" y="46330"/>
                  </a:lnTo>
                  <a:lnTo>
                    <a:pt x="49988" y="47549"/>
                  </a:lnTo>
                  <a:lnTo>
                    <a:pt x="52426" y="50597"/>
                  </a:lnTo>
                  <a:lnTo>
                    <a:pt x="54255" y="50597"/>
                  </a:lnTo>
                  <a:lnTo>
                    <a:pt x="56084" y="51816"/>
                  </a:lnTo>
                  <a:lnTo>
                    <a:pt x="59132" y="54255"/>
                  </a:lnTo>
                  <a:lnTo>
                    <a:pt x="58522" y="56083"/>
                  </a:lnTo>
                  <a:lnTo>
                    <a:pt x="60351" y="56083"/>
                  </a:lnTo>
                  <a:lnTo>
                    <a:pt x="62789" y="59131"/>
                  </a:lnTo>
                  <a:lnTo>
                    <a:pt x="66447" y="61570"/>
                  </a:lnTo>
                  <a:lnTo>
                    <a:pt x="66447" y="62789"/>
                  </a:lnTo>
                  <a:lnTo>
                    <a:pt x="68276" y="63399"/>
                  </a:lnTo>
                  <a:lnTo>
                    <a:pt x="70104" y="65227"/>
                  </a:lnTo>
                  <a:lnTo>
                    <a:pt x="70104" y="66447"/>
                  </a:lnTo>
                  <a:lnTo>
                    <a:pt x="71933" y="70104"/>
                  </a:lnTo>
                  <a:lnTo>
                    <a:pt x="74372" y="72543"/>
                  </a:lnTo>
                  <a:lnTo>
                    <a:pt x="74981" y="71933"/>
                  </a:lnTo>
                  <a:lnTo>
                    <a:pt x="77420" y="75591"/>
                  </a:lnTo>
                  <a:lnTo>
                    <a:pt x="80468" y="76200"/>
                  </a:lnTo>
                  <a:lnTo>
                    <a:pt x="82296" y="78029"/>
                  </a:lnTo>
                  <a:lnTo>
                    <a:pt x="82296" y="80467"/>
                  </a:lnTo>
                  <a:lnTo>
                    <a:pt x="82906" y="82906"/>
                  </a:lnTo>
                  <a:lnTo>
                    <a:pt x="83516" y="83515"/>
                  </a:lnTo>
                  <a:lnTo>
                    <a:pt x="82296" y="87173"/>
                  </a:lnTo>
                  <a:lnTo>
                    <a:pt x="78029" y="89611"/>
                  </a:lnTo>
                  <a:lnTo>
                    <a:pt x="77420" y="87783"/>
                  </a:lnTo>
                  <a:lnTo>
                    <a:pt x="75591" y="88392"/>
                  </a:lnTo>
                  <a:lnTo>
                    <a:pt x="73762" y="90221"/>
                  </a:lnTo>
                  <a:lnTo>
                    <a:pt x="70104" y="85344"/>
                  </a:lnTo>
                  <a:lnTo>
                    <a:pt x="67666" y="85344"/>
                  </a:lnTo>
                  <a:lnTo>
                    <a:pt x="67056" y="84125"/>
                  </a:lnTo>
                  <a:lnTo>
                    <a:pt x="65837" y="84125"/>
                  </a:lnTo>
                  <a:lnTo>
                    <a:pt x="64618" y="85954"/>
                  </a:lnTo>
                  <a:lnTo>
                    <a:pt x="59132" y="80467"/>
                  </a:lnTo>
                  <a:lnTo>
                    <a:pt x="57912" y="80467"/>
                  </a:lnTo>
                  <a:lnTo>
                    <a:pt x="55474" y="77419"/>
                  </a:lnTo>
                  <a:lnTo>
                    <a:pt x="56084" y="72543"/>
                  </a:lnTo>
                  <a:lnTo>
                    <a:pt x="54255" y="72543"/>
                  </a:lnTo>
                  <a:lnTo>
                    <a:pt x="51816" y="72543"/>
                  </a:lnTo>
                  <a:lnTo>
                    <a:pt x="49988" y="71323"/>
                  </a:lnTo>
                  <a:lnTo>
                    <a:pt x="49378" y="70104"/>
                  </a:lnTo>
                  <a:lnTo>
                    <a:pt x="48159" y="69495"/>
                  </a:lnTo>
                  <a:lnTo>
                    <a:pt x="46330" y="69495"/>
                  </a:lnTo>
                  <a:lnTo>
                    <a:pt x="46330" y="67666"/>
                  </a:lnTo>
                  <a:lnTo>
                    <a:pt x="45111" y="64618"/>
                  </a:lnTo>
                  <a:lnTo>
                    <a:pt x="42672" y="65227"/>
                  </a:lnTo>
                  <a:lnTo>
                    <a:pt x="37796" y="62179"/>
                  </a:lnTo>
                  <a:lnTo>
                    <a:pt x="37186" y="60960"/>
                  </a:lnTo>
                  <a:lnTo>
                    <a:pt x="37186" y="59131"/>
                  </a:lnTo>
                  <a:lnTo>
                    <a:pt x="35357" y="60351"/>
                  </a:lnTo>
                  <a:lnTo>
                    <a:pt x="31700" y="58522"/>
                  </a:lnTo>
                  <a:lnTo>
                    <a:pt x="31090" y="56083"/>
                  </a:lnTo>
                  <a:lnTo>
                    <a:pt x="28652" y="54255"/>
                  </a:lnTo>
                  <a:lnTo>
                    <a:pt x="27432" y="51207"/>
                  </a:lnTo>
                  <a:lnTo>
                    <a:pt x="24384" y="50597"/>
                  </a:lnTo>
                  <a:lnTo>
                    <a:pt x="25604" y="49378"/>
                  </a:lnTo>
                  <a:lnTo>
                    <a:pt x="23775" y="47549"/>
                  </a:lnTo>
                  <a:lnTo>
                    <a:pt x="21946" y="46939"/>
                  </a:lnTo>
                  <a:lnTo>
                    <a:pt x="20117" y="42672"/>
                  </a:lnTo>
                  <a:lnTo>
                    <a:pt x="20117" y="40234"/>
                  </a:lnTo>
                  <a:lnTo>
                    <a:pt x="18898" y="38405"/>
                  </a:lnTo>
                  <a:lnTo>
                    <a:pt x="17069" y="38405"/>
                  </a:lnTo>
                  <a:lnTo>
                    <a:pt x="15850" y="34747"/>
                  </a:lnTo>
                  <a:lnTo>
                    <a:pt x="16460" y="33528"/>
                  </a:lnTo>
                  <a:lnTo>
                    <a:pt x="12192" y="31090"/>
                  </a:lnTo>
                  <a:lnTo>
                    <a:pt x="10364" y="29871"/>
                  </a:lnTo>
                  <a:lnTo>
                    <a:pt x="7925" y="26213"/>
                  </a:lnTo>
                  <a:lnTo>
                    <a:pt x="9754" y="24994"/>
                  </a:lnTo>
                  <a:lnTo>
                    <a:pt x="8535" y="23775"/>
                  </a:lnTo>
                  <a:lnTo>
                    <a:pt x="7316" y="21946"/>
                  </a:lnTo>
                  <a:lnTo>
                    <a:pt x="7316" y="18898"/>
                  </a:lnTo>
                  <a:lnTo>
                    <a:pt x="4268" y="17069"/>
                  </a:lnTo>
                  <a:lnTo>
                    <a:pt x="4268" y="13411"/>
                  </a:lnTo>
                  <a:lnTo>
                    <a:pt x="3048" y="11583"/>
                  </a:lnTo>
                  <a:lnTo>
                    <a:pt x="4877" y="11583"/>
                  </a:lnTo>
                  <a:lnTo>
                    <a:pt x="5487" y="9754"/>
                  </a:lnTo>
                  <a:lnTo>
                    <a:pt x="4877" y="8535"/>
                  </a:lnTo>
                  <a:lnTo>
                    <a:pt x="1220" y="8535"/>
                  </a:lnTo>
                  <a:lnTo>
                    <a:pt x="0" y="6706"/>
                  </a:lnTo>
                  <a:lnTo>
                    <a:pt x="3048" y="2439"/>
                  </a:lnTo>
                  <a:lnTo>
                    <a:pt x="1220" y="610"/>
                  </a:lnTo>
                  <a:lnTo>
                    <a:pt x="243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1" name="Forme libre : forme 352">
              <a:extLst>
                <a:ext uri="{FF2B5EF4-FFF2-40B4-BE49-F238E27FC236}">
                  <a16:creationId xmlns:a16="http://schemas.microsoft.com/office/drawing/2014/main" id="{F93A0E2E-C268-3232-7333-398CDA872658}"/>
                </a:ext>
              </a:extLst>
            </p:cNvPr>
            <p:cNvSpPr/>
            <p:nvPr/>
          </p:nvSpPr>
          <p:spPr>
            <a:xfrm>
              <a:off x="11584838" y="5202325"/>
              <a:ext cx="1828" cy="3048"/>
            </a:xfrm>
            <a:custGeom>
              <a:avLst/>
              <a:gdLst>
                <a:gd name="connsiteX0" fmla="*/ 1828 w 1828"/>
                <a:gd name="connsiteY0" fmla="*/ 3048 h 3048"/>
                <a:gd name="connsiteX1" fmla="*/ 0 w 1828"/>
                <a:gd name="connsiteY1" fmla="*/ 2439 h 3048"/>
                <a:gd name="connsiteX2" fmla="*/ 609 w 1828"/>
                <a:gd name="connsiteY2" fmla="*/ 0 h 3048"/>
                <a:gd name="connsiteX3" fmla="*/ 1828 w 1828"/>
                <a:gd name="connsiteY3" fmla="*/ 3048 h 3048"/>
              </a:gdLst>
              <a:ahLst/>
              <a:cxnLst>
                <a:cxn ang="0">
                  <a:pos x="connsiteX0" y="connsiteY0"/>
                </a:cxn>
                <a:cxn ang="0">
                  <a:pos x="connsiteX1" y="connsiteY1"/>
                </a:cxn>
                <a:cxn ang="0">
                  <a:pos x="connsiteX2" y="connsiteY2"/>
                </a:cxn>
                <a:cxn ang="0">
                  <a:pos x="connsiteX3" y="connsiteY3"/>
                </a:cxn>
              </a:cxnLst>
              <a:rect l="l" t="t" r="r" b="b"/>
              <a:pathLst>
                <a:path w="1828" h="3048">
                  <a:moveTo>
                    <a:pt x="1828" y="3048"/>
                  </a:moveTo>
                  <a:lnTo>
                    <a:pt x="0" y="2439"/>
                  </a:lnTo>
                  <a:lnTo>
                    <a:pt x="609" y="0"/>
                  </a:lnTo>
                  <a:lnTo>
                    <a:pt x="1828"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2" name="Forme libre : forme 353">
              <a:extLst>
                <a:ext uri="{FF2B5EF4-FFF2-40B4-BE49-F238E27FC236}">
                  <a16:creationId xmlns:a16="http://schemas.microsoft.com/office/drawing/2014/main" id="{4BD910F1-E110-B2F3-4EE4-BB73557DD3DB}"/>
                </a:ext>
              </a:extLst>
            </p:cNvPr>
            <p:cNvSpPr/>
            <p:nvPr/>
          </p:nvSpPr>
          <p:spPr>
            <a:xfrm>
              <a:off x="11570817" y="5188304"/>
              <a:ext cx="1829" cy="3657"/>
            </a:xfrm>
            <a:custGeom>
              <a:avLst/>
              <a:gdLst>
                <a:gd name="connsiteX0" fmla="*/ 1829 w 1829"/>
                <a:gd name="connsiteY0" fmla="*/ 2439 h 3657"/>
                <a:gd name="connsiteX1" fmla="*/ 609 w 1829"/>
                <a:gd name="connsiteY1" fmla="*/ 3658 h 3657"/>
                <a:gd name="connsiteX2" fmla="*/ 0 w 1829"/>
                <a:gd name="connsiteY2" fmla="*/ 1219 h 3657"/>
                <a:gd name="connsiteX3" fmla="*/ 1220 w 1829"/>
                <a:gd name="connsiteY3" fmla="*/ 0 h 3657"/>
                <a:gd name="connsiteX4" fmla="*/ 1829 w 1829"/>
                <a:gd name="connsiteY4" fmla="*/ 2439 h 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 h="3657">
                  <a:moveTo>
                    <a:pt x="1829" y="2439"/>
                  </a:moveTo>
                  <a:lnTo>
                    <a:pt x="609" y="3658"/>
                  </a:lnTo>
                  <a:lnTo>
                    <a:pt x="0" y="1219"/>
                  </a:lnTo>
                  <a:lnTo>
                    <a:pt x="1220" y="0"/>
                  </a:lnTo>
                  <a:lnTo>
                    <a:pt x="1829" y="243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3" name="Forme libre : forme 356">
              <a:extLst>
                <a:ext uri="{FF2B5EF4-FFF2-40B4-BE49-F238E27FC236}">
                  <a16:creationId xmlns:a16="http://schemas.microsoft.com/office/drawing/2014/main" id="{32B59FCD-5597-2FBC-5B13-3DAFD267B14C}"/>
                </a:ext>
              </a:extLst>
            </p:cNvPr>
            <p:cNvSpPr/>
            <p:nvPr/>
          </p:nvSpPr>
          <p:spPr>
            <a:xfrm>
              <a:off x="3699052" y="3708196"/>
              <a:ext cx="3048" cy="2438"/>
            </a:xfrm>
            <a:custGeom>
              <a:avLst/>
              <a:gdLst>
                <a:gd name="connsiteX0" fmla="*/ 1829 w 3048"/>
                <a:gd name="connsiteY0" fmla="*/ 2438 h 2438"/>
                <a:gd name="connsiteX1" fmla="*/ 0 w 3048"/>
                <a:gd name="connsiteY1" fmla="*/ 1219 h 2438"/>
                <a:gd name="connsiteX2" fmla="*/ 610 w 3048"/>
                <a:gd name="connsiteY2" fmla="*/ 0 h 2438"/>
                <a:gd name="connsiteX3" fmla="*/ 2439 w 3048"/>
                <a:gd name="connsiteY3" fmla="*/ 0 h 2438"/>
                <a:gd name="connsiteX4" fmla="*/ 3048 w 3048"/>
                <a:gd name="connsiteY4" fmla="*/ 610 h 2438"/>
                <a:gd name="connsiteX5" fmla="*/ 1829 w 3048"/>
                <a:gd name="connsiteY5" fmla="*/ 2438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2438">
                  <a:moveTo>
                    <a:pt x="1829" y="2438"/>
                  </a:moveTo>
                  <a:lnTo>
                    <a:pt x="0" y="1219"/>
                  </a:lnTo>
                  <a:lnTo>
                    <a:pt x="610" y="0"/>
                  </a:lnTo>
                  <a:lnTo>
                    <a:pt x="2439" y="0"/>
                  </a:lnTo>
                  <a:lnTo>
                    <a:pt x="3048" y="610"/>
                  </a:lnTo>
                  <a:lnTo>
                    <a:pt x="1829"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4" name="Forme libre : forme 357">
              <a:extLst>
                <a:ext uri="{FF2B5EF4-FFF2-40B4-BE49-F238E27FC236}">
                  <a16:creationId xmlns:a16="http://schemas.microsoft.com/office/drawing/2014/main" id="{532289DC-7344-6718-D987-CF13CB38F498}"/>
                </a:ext>
              </a:extLst>
            </p:cNvPr>
            <p:cNvSpPr/>
            <p:nvPr/>
          </p:nvSpPr>
          <p:spPr>
            <a:xfrm>
              <a:off x="3779520" y="3706367"/>
              <a:ext cx="10363" cy="3048"/>
            </a:xfrm>
            <a:custGeom>
              <a:avLst/>
              <a:gdLst>
                <a:gd name="connsiteX0" fmla="*/ 10363 w 10363"/>
                <a:gd name="connsiteY0" fmla="*/ 1219 h 3048"/>
                <a:gd name="connsiteX1" fmla="*/ 9144 w 10363"/>
                <a:gd name="connsiteY1" fmla="*/ 1219 h 3048"/>
                <a:gd name="connsiteX2" fmla="*/ 3657 w 10363"/>
                <a:gd name="connsiteY2" fmla="*/ 3048 h 3048"/>
                <a:gd name="connsiteX3" fmla="*/ 0 w 10363"/>
                <a:gd name="connsiteY3" fmla="*/ 3048 h 3048"/>
                <a:gd name="connsiteX4" fmla="*/ 1219 w 10363"/>
                <a:gd name="connsiteY4" fmla="*/ 1829 h 3048"/>
                <a:gd name="connsiteX5" fmla="*/ 3657 w 10363"/>
                <a:gd name="connsiteY5" fmla="*/ 609 h 3048"/>
                <a:gd name="connsiteX6" fmla="*/ 6096 w 10363"/>
                <a:gd name="connsiteY6" fmla="*/ 0 h 3048"/>
                <a:gd name="connsiteX7" fmla="*/ 9753 w 10363"/>
                <a:gd name="connsiteY7" fmla="*/ 609 h 3048"/>
                <a:gd name="connsiteX8" fmla="*/ 10363 w 10363"/>
                <a:gd name="connsiteY8" fmla="*/ 1219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3" h="3048">
                  <a:moveTo>
                    <a:pt x="10363" y="1219"/>
                  </a:moveTo>
                  <a:lnTo>
                    <a:pt x="9144" y="1219"/>
                  </a:lnTo>
                  <a:lnTo>
                    <a:pt x="3657" y="3048"/>
                  </a:lnTo>
                  <a:lnTo>
                    <a:pt x="0" y="3048"/>
                  </a:lnTo>
                  <a:lnTo>
                    <a:pt x="1219" y="1829"/>
                  </a:lnTo>
                  <a:lnTo>
                    <a:pt x="3657" y="609"/>
                  </a:lnTo>
                  <a:lnTo>
                    <a:pt x="6096" y="0"/>
                  </a:lnTo>
                  <a:lnTo>
                    <a:pt x="9753" y="609"/>
                  </a:lnTo>
                  <a:lnTo>
                    <a:pt x="10363"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5" name="Forme libre : forme 358">
              <a:extLst>
                <a:ext uri="{FF2B5EF4-FFF2-40B4-BE49-F238E27FC236}">
                  <a16:creationId xmlns:a16="http://schemas.microsoft.com/office/drawing/2014/main" id="{C42E1EB5-3E4B-BE6F-6EED-A0ECE7F5C012}"/>
                </a:ext>
              </a:extLst>
            </p:cNvPr>
            <p:cNvSpPr/>
            <p:nvPr/>
          </p:nvSpPr>
          <p:spPr>
            <a:xfrm>
              <a:off x="3722827" y="3692346"/>
              <a:ext cx="56692" cy="23164"/>
            </a:xfrm>
            <a:custGeom>
              <a:avLst/>
              <a:gdLst>
                <a:gd name="connsiteX0" fmla="*/ 9144 w 56692"/>
                <a:gd name="connsiteY0" fmla="*/ 610 h 23164"/>
                <a:gd name="connsiteX1" fmla="*/ 12801 w 56692"/>
                <a:gd name="connsiteY1" fmla="*/ 1219 h 23164"/>
                <a:gd name="connsiteX2" fmla="*/ 16459 w 56692"/>
                <a:gd name="connsiteY2" fmla="*/ 1219 h 23164"/>
                <a:gd name="connsiteX3" fmla="*/ 18288 w 56692"/>
                <a:gd name="connsiteY3" fmla="*/ 1829 h 23164"/>
                <a:gd name="connsiteX4" fmla="*/ 21945 w 56692"/>
                <a:gd name="connsiteY4" fmla="*/ 1219 h 23164"/>
                <a:gd name="connsiteX5" fmla="*/ 23774 w 56692"/>
                <a:gd name="connsiteY5" fmla="*/ 1829 h 23164"/>
                <a:gd name="connsiteX6" fmla="*/ 26213 w 56692"/>
                <a:gd name="connsiteY6" fmla="*/ 1219 h 23164"/>
                <a:gd name="connsiteX7" fmla="*/ 27432 w 56692"/>
                <a:gd name="connsiteY7" fmla="*/ 1829 h 23164"/>
                <a:gd name="connsiteX8" fmla="*/ 30480 w 56692"/>
                <a:gd name="connsiteY8" fmla="*/ 1219 h 23164"/>
                <a:gd name="connsiteX9" fmla="*/ 32918 w 56692"/>
                <a:gd name="connsiteY9" fmla="*/ 1829 h 23164"/>
                <a:gd name="connsiteX10" fmla="*/ 34747 w 56692"/>
                <a:gd name="connsiteY10" fmla="*/ 1829 h 23164"/>
                <a:gd name="connsiteX11" fmla="*/ 39624 w 56692"/>
                <a:gd name="connsiteY11" fmla="*/ 3048 h 23164"/>
                <a:gd name="connsiteX12" fmla="*/ 39624 w 56692"/>
                <a:gd name="connsiteY12" fmla="*/ 1829 h 23164"/>
                <a:gd name="connsiteX13" fmla="*/ 43281 w 56692"/>
                <a:gd name="connsiteY13" fmla="*/ 3048 h 23164"/>
                <a:gd name="connsiteX14" fmla="*/ 43891 w 56692"/>
                <a:gd name="connsiteY14" fmla="*/ 2438 h 23164"/>
                <a:gd name="connsiteX15" fmla="*/ 48768 w 56692"/>
                <a:gd name="connsiteY15" fmla="*/ 3048 h 23164"/>
                <a:gd name="connsiteX16" fmla="*/ 49987 w 56692"/>
                <a:gd name="connsiteY16" fmla="*/ 4267 h 23164"/>
                <a:gd name="connsiteX17" fmla="*/ 51206 w 56692"/>
                <a:gd name="connsiteY17" fmla="*/ 4267 h 23164"/>
                <a:gd name="connsiteX18" fmla="*/ 54864 w 56692"/>
                <a:gd name="connsiteY18" fmla="*/ 6096 h 23164"/>
                <a:gd name="connsiteX19" fmla="*/ 56083 w 56692"/>
                <a:gd name="connsiteY19" fmla="*/ 5486 h 23164"/>
                <a:gd name="connsiteX20" fmla="*/ 55473 w 56692"/>
                <a:gd name="connsiteY20" fmla="*/ 9754 h 23164"/>
                <a:gd name="connsiteX21" fmla="*/ 56693 w 56692"/>
                <a:gd name="connsiteY21" fmla="*/ 11582 h 23164"/>
                <a:gd name="connsiteX22" fmla="*/ 51206 w 56692"/>
                <a:gd name="connsiteY22" fmla="*/ 13411 h 23164"/>
                <a:gd name="connsiteX23" fmla="*/ 49377 w 56692"/>
                <a:gd name="connsiteY23" fmla="*/ 15850 h 23164"/>
                <a:gd name="connsiteX24" fmla="*/ 47549 w 56692"/>
                <a:gd name="connsiteY24" fmla="*/ 19507 h 23164"/>
                <a:gd name="connsiteX25" fmla="*/ 45720 w 56692"/>
                <a:gd name="connsiteY25" fmla="*/ 20726 h 23164"/>
                <a:gd name="connsiteX26" fmla="*/ 43891 w 56692"/>
                <a:gd name="connsiteY26" fmla="*/ 21336 h 23164"/>
                <a:gd name="connsiteX27" fmla="*/ 41453 w 56692"/>
                <a:gd name="connsiteY27" fmla="*/ 21336 h 23164"/>
                <a:gd name="connsiteX28" fmla="*/ 37795 w 56692"/>
                <a:gd name="connsiteY28" fmla="*/ 21946 h 23164"/>
                <a:gd name="connsiteX29" fmla="*/ 35966 w 56692"/>
                <a:gd name="connsiteY29" fmla="*/ 23165 h 23164"/>
                <a:gd name="connsiteX30" fmla="*/ 31699 w 56692"/>
                <a:gd name="connsiteY30" fmla="*/ 22555 h 23164"/>
                <a:gd name="connsiteX31" fmla="*/ 30480 w 56692"/>
                <a:gd name="connsiteY31" fmla="*/ 21336 h 23164"/>
                <a:gd name="connsiteX32" fmla="*/ 27432 w 56692"/>
                <a:gd name="connsiteY32" fmla="*/ 22555 h 23164"/>
                <a:gd name="connsiteX33" fmla="*/ 25603 w 56692"/>
                <a:gd name="connsiteY33" fmla="*/ 20726 h 23164"/>
                <a:gd name="connsiteX34" fmla="*/ 21336 w 56692"/>
                <a:gd name="connsiteY34" fmla="*/ 21946 h 23164"/>
                <a:gd name="connsiteX35" fmla="*/ 15849 w 56692"/>
                <a:gd name="connsiteY35" fmla="*/ 21336 h 23164"/>
                <a:gd name="connsiteX36" fmla="*/ 14021 w 56692"/>
                <a:gd name="connsiteY36" fmla="*/ 21946 h 23164"/>
                <a:gd name="connsiteX37" fmla="*/ 10363 w 56692"/>
                <a:gd name="connsiteY37" fmla="*/ 22555 h 23164"/>
                <a:gd name="connsiteX38" fmla="*/ 9144 w 56692"/>
                <a:gd name="connsiteY38" fmla="*/ 23165 h 23164"/>
                <a:gd name="connsiteX39" fmla="*/ 7925 w 56692"/>
                <a:gd name="connsiteY39" fmla="*/ 21946 h 23164"/>
                <a:gd name="connsiteX40" fmla="*/ 5486 w 56692"/>
                <a:gd name="connsiteY40" fmla="*/ 21336 h 23164"/>
                <a:gd name="connsiteX41" fmla="*/ 3657 w 56692"/>
                <a:gd name="connsiteY41" fmla="*/ 22555 h 23164"/>
                <a:gd name="connsiteX42" fmla="*/ 0 w 56692"/>
                <a:gd name="connsiteY42" fmla="*/ 21946 h 23164"/>
                <a:gd name="connsiteX43" fmla="*/ 1829 w 56692"/>
                <a:gd name="connsiteY43" fmla="*/ 17678 h 23164"/>
                <a:gd name="connsiteX44" fmla="*/ 1829 w 56692"/>
                <a:gd name="connsiteY44" fmla="*/ 15240 h 23164"/>
                <a:gd name="connsiteX45" fmla="*/ 3048 w 56692"/>
                <a:gd name="connsiteY45" fmla="*/ 12802 h 23164"/>
                <a:gd name="connsiteX46" fmla="*/ 1829 w 56692"/>
                <a:gd name="connsiteY46" fmla="*/ 9144 h 23164"/>
                <a:gd name="connsiteX47" fmla="*/ 609 w 56692"/>
                <a:gd name="connsiteY47" fmla="*/ 8534 h 23164"/>
                <a:gd name="connsiteX48" fmla="*/ 0 w 56692"/>
                <a:gd name="connsiteY48" fmla="*/ 6096 h 23164"/>
                <a:gd name="connsiteX49" fmla="*/ 2438 w 56692"/>
                <a:gd name="connsiteY49" fmla="*/ 4877 h 23164"/>
                <a:gd name="connsiteX50" fmla="*/ 3657 w 56692"/>
                <a:gd name="connsiteY50" fmla="*/ 4267 h 23164"/>
                <a:gd name="connsiteX51" fmla="*/ 3657 w 56692"/>
                <a:gd name="connsiteY51" fmla="*/ 1219 h 23164"/>
                <a:gd name="connsiteX52" fmla="*/ 6096 w 56692"/>
                <a:gd name="connsiteY52" fmla="*/ 0 h 23164"/>
                <a:gd name="connsiteX53" fmla="*/ 9144 w 56692"/>
                <a:gd name="connsiteY53" fmla="*/ 610 h 2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692" h="23164">
                  <a:moveTo>
                    <a:pt x="9144" y="610"/>
                  </a:moveTo>
                  <a:lnTo>
                    <a:pt x="12801" y="1219"/>
                  </a:lnTo>
                  <a:lnTo>
                    <a:pt x="16459" y="1219"/>
                  </a:lnTo>
                  <a:lnTo>
                    <a:pt x="18288" y="1829"/>
                  </a:lnTo>
                  <a:lnTo>
                    <a:pt x="21945" y="1219"/>
                  </a:lnTo>
                  <a:lnTo>
                    <a:pt x="23774" y="1829"/>
                  </a:lnTo>
                  <a:lnTo>
                    <a:pt x="26213" y="1219"/>
                  </a:lnTo>
                  <a:lnTo>
                    <a:pt x="27432" y="1829"/>
                  </a:lnTo>
                  <a:lnTo>
                    <a:pt x="30480" y="1219"/>
                  </a:lnTo>
                  <a:lnTo>
                    <a:pt x="32918" y="1829"/>
                  </a:lnTo>
                  <a:lnTo>
                    <a:pt x="34747" y="1829"/>
                  </a:lnTo>
                  <a:lnTo>
                    <a:pt x="39624" y="3048"/>
                  </a:lnTo>
                  <a:lnTo>
                    <a:pt x="39624" y="1829"/>
                  </a:lnTo>
                  <a:lnTo>
                    <a:pt x="43281" y="3048"/>
                  </a:lnTo>
                  <a:lnTo>
                    <a:pt x="43891" y="2438"/>
                  </a:lnTo>
                  <a:lnTo>
                    <a:pt x="48768" y="3048"/>
                  </a:lnTo>
                  <a:lnTo>
                    <a:pt x="49987" y="4267"/>
                  </a:lnTo>
                  <a:lnTo>
                    <a:pt x="51206" y="4267"/>
                  </a:lnTo>
                  <a:lnTo>
                    <a:pt x="54864" y="6096"/>
                  </a:lnTo>
                  <a:lnTo>
                    <a:pt x="56083" y="5486"/>
                  </a:lnTo>
                  <a:lnTo>
                    <a:pt x="55473" y="9754"/>
                  </a:lnTo>
                  <a:lnTo>
                    <a:pt x="56693" y="11582"/>
                  </a:lnTo>
                  <a:lnTo>
                    <a:pt x="51206" y="13411"/>
                  </a:lnTo>
                  <a:lnTo>
                    <a:pt x="49377" y="15850"/>
                  </a:lnTo>
                  <a:lnTo>
                    <a:pt x="47549" y="19507"/>
                  </a:lnTo>
                  <a:lnTo>
                    <a:pt x="45720" y="20726"/>
                  </a:lnTo>
                  <a:lnTo>
                    <a:pt x="43891" y="21336"/>
                  </a:lnTo>
                  <a:lnTo>
                    <a:pt x="41453" y="21336"/>
                  </a:lnTo>
                  <a:lnTo>
                    <a:pt x="37795" y="21946"/>
                  </a:lnTo>
                  <a:lnTo>
                    <a:pt x="35966" y="23165"/>
                  </a:lnTo>
                  <a:lnTo>
                    <a:pt x="31699" y="22555"/>
                  </a:lnTo>
                  <a:lnTo>
                    <a:pt x="30480" y="21336"/>
                  </a:lnTo>
                  <a:lnTo>
                    <a:pt x="27432" y="22555"/>
                  </a:lnTo>
                  <a:lnTo>
                    <a:pt x="25603" y="20726"/>
                  </a:lnTo>
                  <a:lnTo>
                    <a:pt x="21336" y="21946"/>
                  </a:lnTo>
                  <a:lnTo>
                    <a:pt x="15849" y="21336"/>
                  </a:lnTo>
                  <a:lnTo>
                    <a:pt x="14021" y="21946"/>
                  </a:lnTo>
                  <a:lnTo>
                    <a:pt x="10363" y="22555"/>
                  </a:lnTo>
                  <a:lnTo>
                    <a:pt x="9144" y="23165"/>
                  </a:lnTo>
                  <a:lnTo>
                    <a:pt x="7925" y="21946"/>
                  </a:lnTo>
                  <a:lnTo>
                    <a:pt x="5486" y="21336"/>
                  </a:lnTo>
                  <a:lnTo>
                    <a:pt x="3657" y="22555"/>
                  </a:lnTo>
                  <a:lnTo>
                    <a:pt x="0" y="21946"/>
                  </a:lnTo>
                  <a:lnTo>
                    <a:pt x="1829" y="17678"/>
                  </a:lnTo>
                  <a:lnTo>
                    <a:pt x="1829" y="15240"/>
                  </a:lnTo>
                  <a:lnTo>
                    <a:pt x="3048" y="12802"/>
                  </a:lnTo>
                  <a:lnTo>
                    <a:pt x="1829" y="9144"/>
                  </a:lnTo>
                  <a:lnTo>
                    <a:pt x="609" y="8534"/>
                  </a:lnTo>
                  <a:lnTo>
                    <a:pt x="0" y="6096"/>
                  </a:lnTo>
                  <a:lnTo>
                    <a:pt x="2438" y="4877"/>
                  </a:lnTo>
                  <a:lnTo>
                    <a:pt x="3657" y="4267"/>
                  </a:lnTo>
                  <a:lnTo>
                    <a:pt x="3657" y="1219"/>
                  </a:lnTo>
                  <a:lnTo>
                    <a:pt x="6096" y="0"/>
                  </a:lnTo>
                  <a:lnTo>
                    <a:pt x="9144"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6" name="Forme libre : forme 374">
              <a:extLst>
                <a:ext uri="{FF2B5EF4-FFF2-40B4-BE49-F238E27FC236}">
                  <a16:creationId xmlns:a16="http://schemas.microsoft.com/office/drawing/2014/main" id="{E36B6B89-72BC-2023-5FD3-401437026991}"/>
                </a:ext>
              </a:extLst>
            </p:cNvPr>
            <p:cNvSpPr/>
            <p:nvPr/>
          </p:nvSpPr>
          <p:spPr>
            <a:xfrm>
              <a:off x="11742114" y="4870703"/>
              <a:ext cx="6706" cy="4876"/>
            </a:xfrm>
            <a:custGeom>
              <a:avLst/>
              <a:gdLst>
                <a:gd name="connsiteX0" fmla="*/ 3658 w 6706"/>
                <a:gd name="connsiteY0" fmla="*/ 0 h 4876"/>
                <a:gd name="connsiteX1" fmla="*/ 5487 w 6706"/>
                <a:gd name="connsiteY1" fmla="*/ 1219 h 4876"/>
                <a:gd name="connsiteX2" fmla="*/ 4877 w 6706"/>
                <a:gd name="connsiteY2" fmla="*/ 3657 h 4876"/>
                <a:gd name="connsiteX3" fmla="*/ 6706 w 6706"/>
                <a:gd name="connsiteY3" fmla="*/ 3657 h 4876"/>
                <a:gd name="connsiteX4" fmla="*/ 6706 w 6706"/>
                <a:gd name="connsiteY4" fmla="*/ 4877 h 4876"/>
                <a:gd name="connsiteX5" fmla="*/ 1829 w 6706"/>
                <a:gd name="connsiteY5" fmla="*/ 4877 h 4876"/>
                <a:gd name="connsiteX6" fmla="*/ 0 w 6706"/>
                <a:gd name="connsiteY6" fmla="*/ 1829 h 4876"/>
                <a:gd name="connsiteX7" fmla="*/ 1220 w 6706"/>
                <a:gd name="connsiteY7" fmla="*/ 0 h 4876"/>
                <a:gd name="connsiteX8" fmla="*/ 3658 w 6706"/>
                <a:gd name="connsiteY8" fmla="*/ 0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6" h="4876">
                  <a:moveTo>
                    <a:pt x="3658" y="0"/>
                  </a:moveTo>
                  <a:lnTo>
                    <a:pt x="5487" y="1219"/>
                  </a:lnTo>
                  <a:lnTo>
                    <a:pt x="4877" y="3657"/>
                  </a:lnTo>
                  <a:lnTo>
                    <a:pt x="6706" y="3657"/>
                  </a:lnTo>
                  <a:lnTo>
                    <a:pt x="6706" y="4877"/>
                  </a:lnTo>
                  <a:lnTo>
                    <a:pt x="1829" y="4877"/>
                  </a:lnTo>
                  <a:lnTo>
                    <a:pt x="0" y="1829"/>
                  </a:lnTo>
                  <a:lnTo>
                    <a:pt x="1220" y="0"/>
                  </a:lnTo>
                  <a:lnTo>
                    <a:pt x="365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7" name="Forme libre : forme 375">
              <a:extLst>
                <a:ext uri="{FF2B5EF4-FFF2-40B4-BE49-F238E27FC236}">
                  <a16:creationId xmlns:a16="http://schemas.microsoft.com/office/drawing/2014/main" id="{6FB4A98A-81A8-C645-2520-B2F8E82C3493}"/>
                </a:ext>
              </a:extLst>
            </p:cNvPr>
            <p:cNvSpPr/>
            <p:nvPr/>
          </p:nvSpPr>
          <p:spPr>
            <a:xfrm>
              <a:off x="11508638" y="4865826"/>
              <a:ext cx="19506" cy="15240"/>
            </a:xfrm>
            <a:custGeom>
              <a:avLst/>
              <a:gdLst>
                <a:gd name="connsiteX0" fmla="*/ 3657 w 19506"/>
                <a:gd name="connsiteY0" fmla="*/ 1219 h 15240"/>
                <a:gd name="connsiteX1" fmla="*/ 4876 w 19506"/>
                <a:gd name="connsiteY1" fmla="*/ 1219 h 15240"/>
                <a:gd name="connsiteX2" fmla="*/ 10972 w 19506"/>
                <a:gd name="connsiteY2" fmla="*/ 6096 h 15240"/>
                <a:gd name="connsiteX3" fmla="*/ 14020 w 19506"/>
                <a:gd name="connsiteY3" fmla="*/ 7925 h 15240"/>
                <a:gd name="connsiteX4" fmla="*/ 19507 w 19506"/>
                <a:gd name="connsiteY4" fmla="*/ 12192 h 15240"/>
                <a:gd name="connsiteX5" fmla="*/ 18897 w 19506"/>
                <a:gd name="connsiteY5" fmla="*/ 14021 h 15240"/>
                <a:gd name="connsiteX6" fmla="*/ 17679 w 19506"/>
                <a:gd name="connsiteY6" fmla="*/ 14021 h 15240"/>
                <a:gd name="connsiteX7" fmla="*/ 16459 w 19506"/>
                <a:gd name="connsiteY7" fmla="*/ 15240 h 15240"/>
                <a:gd name="connsiteX8" fmla="*/ 15240 w 19506"/>
                <a:gd name="connsiteY8" fmla="*/ 13411 h 15240"/>
                <a:gd name="connsiteX9" fmla="*/ 14631 w 19506"/>
                <a:gd name="connsiteY9" fmla="*/ 13411 h 15240"/>
                <a:gd name="connsiteX10" fmla="*/ 13411 w 19506"/>
                <a:gd name="connsiteY10" fmla="*/ 12192 h 15240"/>
                <a:gd name="connsiteX11" fmla="*/ 12801 w 19506"/>
                <a:gd name="connsiteY11" fmla="*/ 9753 h 15240"/>
                <a:gd name="connsiteX12" fmla="*/ 10363 w 19506"/>
                <a:gd name="connsiteY12" fmla="*/ 9144 h 15240"/>
                <a:gd name="connsiteX13" fmla="*/ 10363 w 19506"/>
                <a:gd name="connsiteY13" fmla="*/ 7315 h 15240"/>
                <a:gd name="connsiteX14" fmla="*/ 8535 w 19506"/>
                <a:gd name="connsiteY14" fmla="*/ 6705 h 15240"/>
                <a:gd name="connsiteX15" fmla="*/ 7924 w 19506"/>
                <a:gd name="connsiteY15" fmla="*/ 7315 h 15240"/>
                <a:gd name="connsiteX16" fmla="*/ 6705 w 19506"/>
                <a:gd name="connsiteY16" fmla="*/ 7315 h 15240"/>
                <a:gd name="connsiteX17" fmla="*/ 1219 w 19506"/>
                <a:gd name="connsiteY17" fmla="*/ 4877 h 15240"/>
                <a:gd name="connsiteX18" fmla="*/ 0 w 19506"/>
                <a:gd name="connsiteY18" fmla="*/ 2438 h 15240"/>
                <a:gd name="connsiteX19" fmla="*/ 1828 w 19506"/>
                <a:gd name="connsiteY19" fmla="*/ 0 h 15240"/>
                <a:gd name="connsiteX20" fmla="*/ 3657 w 19506"/>
                <a:gd name="connsiteY20" fmla="*/ 1219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06" h="15240">
                  <a:moveTo>
                    <a:pt x="3657" y="1219"/>
                  </a:moveTo>
                  <a:lnTo>
                    <a:pt x="4876" y="1219"/>
                  </a:lnTo>
                  <a:lnTo>
                    <a:pt x="10972" y="6096"/>
                  </a:lnTo>
                  <a:lnTo>
                    <a:pt x="14020" y="7925"/>
                  </a:lnTo>
                  <a:lnTo>
                    <a:pt x="19507" y="12192"/>
                  </a:lnTo>
                  <a:lnTo>
                    <a:pt x="18897" y="14021"/>
                  </a:lnTo>
                  <a:lnTo>
                    <a:pt x="17679" y="14021"/>
                  </a:lnTo>
                  <a:lnTo>
                    <a:pt x="16459" y="15240"/>
                  </a:lnTo>
                  <a:lnTo>
                    <a:pt x="15240" y="13411"/>
                  </a:lnTo>
                  <a:lnTo>
                    <a:pt x="14631" y="13411"/>
                  </a:lnTo>
                  <a:lnTo>
                    <a:pt x="13411" y="12192"/>
                  </a:lnTo>
                  <a:lnTo>
                    <a:pt x="12801" y="9753"/>
                  </a:lnTo>
                  <a:lnTo>
                    <a:pt x="10363" y="9144"/>
                  </a:lnTo>
                  <a:lnTo>
                    <a:pt x="10363" y="7315"/>
                  </a:lnTo>
                  <a:lnTo>
                    <a:pt x="8535" y="6705"/>
                  </a:lnTo>
                  <a:lnTo>
                    <a:pt x="7924" y="7315"/>
                  </a:lnTo>
                  <a:lnTo>
                    <a:pt x="6705" y="7315"/>
                  </a:lnTo>
                  <a:lnTo>
                    <a:pt x="1219" y="4877"/>
                  </a:lnTo>
                  <a:lnTo>
                    <a:pt x="0" y="2438"/>
                  </a:lnTo>
                  <a:lnTo>
                    <a:pt x="1828" y="0"/>
                  </a:lnTo>
                  <a:lnTo>
                    <a:pt x="3657"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8" name="Forme libre : forme 376">
              <a:extLst>
                <a:ext uri="{FF2B5EF4-FFF2-40B4-BE49-F238E27FC236}">
                  <a16:creationId xmlns:a16="http://schemas.microsoft.com/office/drawing/2014/main" id="{E2D373FA-BCC3-3915-83FF-71BDF60A37BB}"/>
                </a:ext>
              </a:extLst>
            </p:cNvPr>
            <p:cNvSpPr/>
            <p:nvPr/>
          </p:nvSpPr>
          <p:spPr>
            <a:xfrm>
              <a:off x="11734190" y="4856072"/>
              <a:ext cx="3048" cy="3657"/>
            </a:xfrm>
            <a:custGeom>
              <a:avLst/>
              <a:gdLst>
                <a:gd name="connsiteX0" fmla="*/ 3048 w 3048"/>
                <a:gd name="connsiteY0" fmla="*/ 1829 h 3657"/>
                <a:gd name="connsiteX1" fmla="*/ 1828 w 3048"/>
                <a:gd name="connsiteY1" fmla="*/ 3658 h 3657"/>
                <a:gd name="connsiteX2" fmla="*/ 0 w 3048"/>
                <a:gd name="connsiteY2" fmla="*/ 2439 h 3657"/>
                <a:gd name="connsiteX3" fmla="*/ 0 w 3048"/>
                <a:gd name="connsiteY3" fmla="*/ 1219 h 3657"/>
                <a:gd name="connsiteX4" fmla="*/ 1828 w 3048"/>
                <a:gd name="connsiteY4" fmla="*/ 0 h 3657"/>
                <a:gd name="connsiteX5" fmla="*/ 3048 w 3048"/>
                <a:gd name="connsiteY5" fmla="*/ 1829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3657">
                  <a:moveTo>
                    <a:pt x="3048" y="1829"/>
                  </a:moveTo>
                  <a:lnTo>
                    <a:pt x="1828" y="3658"/>
                  </a:lnTo>
                  <a:lnTo>
                    <a:pt x="0" y="2439"/>
                  </a:lnTo>
                  <a:lnTo>
                    <a:pt x="0" y="1219"/>
                  </a:lnTo>
                  <a:lnTo>
                    <a:pt x="1828" y="0"/>
                  </a:lnTo>
                  <a:lnTo>
                    <a:pt x="3048"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79" name="Forme libre : forme 377">
              <a:extLst>
                <a:ext uri="{FF2B5EF4-FFF2-40B4-BE49-F238E27FC236}">
                  <a16:creationId xmlns:a16="http://schemas.microsoft.com/office/drawing/2014/main" id="{DDA1C466-ED84-AEB5-824F-25914B1FE04F}"/>
                </a:ext>
              </a:extLst>
            </p:cNvPr>
            <p:cNvSpPr/>
            <p:nvPr/>
          </p:nvSpPr>
          <p:spPr>
            <a:xfrm>
              <a:off x="11711634" y="4834127"/>
              <a:ext cx="14021" cy="8534"/>
            </a:xfrm>
            <a:custGeom>
              <a:avLst/>
              <a:gdLst>
                <a:gd name="connsiteX0" fmla="*/ 11583 w 14021"/>
                <a:gd name="connsiteY0" fmla="*/ 0 h 8534"/>
                <a:gd name="connsiteX1" fmla="*/ 12192 w 14021"/>
                <a:gd name="connsiteY1" fmla="*/ 609 h 8534"/>
                <a:gd name="connsiteX2" fmla="*/ 14021 w 14021"/>
                <a:gd name="connsiteY2" fmla="*/ 609 h 8534"/>
                <a:gd name="connsiteX3" fmla="*/ 13412 w 14021"/>
                <a:gd name="connsiteY3" fmla="*/ 3048 h 8534"/>
                <a:gd name="connsiteX4" fmla="*/ 10364 w 14021"/>
                <a:gd name="connsiteY4" fmla="*/ 4267 h 8534"/>
                <a:gd name="connsiteX5" fmla="*/ 8535 w 14021"/>
                <a:gd name="connsiteY5" fmla="*/ 4267 h 8534"/>
                <a:gd name="connsiteX6" fmla="*/ 6096 w 14021"/>
                <a:gd name="connsiteY6" fmla="*/ 4877 h 8534"/>
                <a:gd name="connsiteX7" fmla="*/ 3658 w 14021"/>
                <a:gd name="connsiteY7" fmla="*/ 8534 h 8534"/>
                <a:gd name="connsiteX8" fmla="*/ 3048 w 14021"/>
                <a:gd name="connsiteY8" fmla="*/ 6705 h 8534"/>
                <a:gd name="connsiteX9" fmla="*/ 1220 w 14021"/>
                <a:gd name="connsiteY9" fmla="*/ 7315 h 8534"/>
                <a:gd name="connsiteX10" fmla="*/ 0 w 14021"/>
                <a:gd name="connsiteY10" fmla="*/ 6096 h 8534"/>
                <a:gd name="connsiteX11" fmla="*/ 0 w 14021"/>
                <a:gd name="connsiteY11" fmla="*/ 4267 h 8534"/>
                <a:gd name="connsiteX12" fmla="*/ 3048 w 14021"/>
                <a:gd name="connsiteY12" fmla="*/ 3657 h 8534"/>
                <a:gd name="connsiteX13" fmla="*/ 3048 w 14021"/>
                <a:gd name="connsiteY13" fmla="*/ 2438 h 8534"/>
                <a:gd name="connsiteX14" fmla="*/ 4877 w 14021"/>
                <a:gd name="connsiteY14" fmla="*/ 0 h 8534"/>
                <a:gd name="connsiteX15" fmla="*/ 9144 w 14021"/>
                <a:gd name="connsiteY15" fmla="*/ 609 h 8534"/>
                <a:gd name="connsiteX16" fmla="*/ 11583 w 14021"/>
                <a:gd name="connsiteY16" fmla="*/ 0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21" h="8534">
                  <a:moveTo>
                    <a:pt x="11583" y="0"/>
                  </a:moveTo>
                  <a:lnTo>
                    <a:pt x="12192" y="609"/>
                  </a:lnTo>
                  <a:lnTo>
                    <a:pt x="14021" y="609"/>
                  </a:lnTo>
                  <a:lnTo>
                    <a:pt x="13412" y="3048"/>
                  </a:lnTo>
                  <a:lnTo>
                    <a:pt x="10364" y="4267"/>
                  </a:lnTo>
                  <a:lnTo>
                    <a:pt x="8535" y="4267"/>
                  </a:lnTo>
                  <a:lnTo>
                    <a:pt x="6096" y="4877"/>
                  </a:lnTo>
                  <a:lnTo>
                    <a:pt x="3658" y="8534"/>
                  </a:lnTo>
                  <a:lnTo>
                    <a:pt x="3048" y="6705"/>
                  </a:lnTo>
                  <a:lnTo>
                    <a:pt x="1220" y="7315"/>
                  </a:lnTo>
                  <a:lnTo>
                    <a:pt x="0" y="6096"/>
                  </a:lnTo>
                  <a:lnTo>
                    <a:pt x="0" y="4267"/>
                  </a:lnTo>
                  <a:lnTo>
                    <a:pt x="3048" y="3657"/>
                  </a:lnTo>
                  <a:lnTo>
                    <a:pt x="3048" y="2438"/>
                  </a:lnTo>
                  <a:lnTo>
                    <a:pt x="4877" y="0"/>
                  </a:lnTo>
                  <a:lnTo>
                    <a:pt x="9144" y="609"/>
                  </a:lnTo>
                  <a:lnTo>
                    <a:pt x="11583"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0" name="Forme libre : forme 378">
              <a:extLst>
                <a:ext uri="{FF2B5EF4-FFF2-40B4-BE49-F238E27FC236}">
                  <a16:creationId xmlns:a16="http://schemas.microsoft.com/office/drawing/2014/main" id="{871B54CC-4DC7-9494-6FCC-95D05F3B01EC}"/>
                </a:ext>
              </a:extLst>
            </p:cNvPr>
            <p:cNvSpPr/>
            <p:nvPr/>
          </p:nvSpPr>
          <p:spPr>
            <a:xfrm>
              <a:off x="11560454" y="4816448"/>
              <a:ext cx="32308" cy="24993"/>
            </a:xfrm>
            <a:custGeom>
              <a:avLst/>
              <a:gdLst>
                <a:gd name="connsiteX0" fmla="*/ 2439 w 32308"/>
                <a:gd name="connsiteY0" fmla="*/ 610 h 24993"/>
                <a:gd name="connsiteX1" fmla="*/ 4267 w 32308"/>
                <a:gd name="connsiteY1" fmla="*/ 0 h 24993"/>
                <a:gd name="connsiteX2" fmla="*/ 7924 w 32308"/>
                <a:gd name="connsiteY2" fmla="*/ 1829 h 24993"/>
                <a:gd name="connsiteX3" fmla="*/ 10972 w 32308"/>
                <a:gd name="connsiteY3" fmla="*/ 4877 h 24993"/>
                <a:gd name="connsiteX4" fmla="*/ 12801 w 32308"/>
                <a:gd name="connsiteY4" fmla="*/ 6706 h 24993"/>
                <a:gd name="connsiteX5" fmla="*/ 14020 w 32308"/>
                <a:gd name="connsiteY5" fmla="*/ 6706 h 24993"/>
                <a:gd name="connsiteX6" fmla="*/ 15240 w 32308"/>
                <a:gd name="connsiteY6" fmla="*/ 7925 h 24993"/>
                <a:gd name="connsiteX7" fmla="*/ 16459 w 32308"/>
                <a:gd name="connsiteY7" fmla="*/ 7925 h 24993"/>
                <a:gd name="connsiteX8" fmla="*/ 18288 w 32308"/>
                <a:gd name="connsiteY8" fmla="*/ 9754 h 24993"/>
                <a:gd name="connsiteX9" fmla="*/ 20116 w 32308"/>
                <a:gd name="connsiteY9" fmla="*/ 9144 h 24993"/>
                <a:gd name="connsiteX10" fmla="*/ 22555 w 32308"/>
                <a:gd name="connsiteY10" fmla="*/ 9754 h 24993"/>
                <a:gd name="connsiteX11" fmla="*/ 23775 w 32308"/>
                <a:gd name="connsiteY11" fmla="*/ 10973 h 24993"/>
                <a:gd name="connsiteX12" fmla="*/ 26212 w 32308"/>
                <a:gd name="connsiteY12" fmla="*/ 10973 h 24993"/>
                <a:gd name="connsiteX13" fmla="*/ 28041 w 32308"/>
                <a:gd name="connsiteY13" fmla="*/ 10363 h 24993"/>
                <a:gd name="connsiteX14" fmla="*/ 29260 w 32308"/>
                <a:gd name="connsiteY14" fmla="*/ 12192 h 24993"/>
                <a:gd name="connsiteX15" fmla="*/ 30480 w 32308"/>
                <a:gd name="connsiteY15" fmla="*/ 17069 h 24993"/>
                <a:gd name="connsiteX16" fmla="*/ 32308 w 32308"/>
                <a:gd name="connsiteY16" fmla="*/ 18898 h 24993"/>
                <a:gd name="connsiteX17" fmla="*/ 32308 w 32308"/>
                <a:gd name="connsiteY17" fmla="*/ 21946 h 24993"/>
                <a:gd name="connsiteX18" fmla="*/ 31089 w 32308"/>
                <a:gd name="connsiteY18" fmla="*/ 23165 h 24993"/>
                <a:gd name="connsiteX19" fmla="*/ 31699 w 32308"/>
                <a:gd name="connsiteY19" fmla="*/ 24994 h 24993"/>
                <a:gd name="connsiteX20" fmla="*/ 29260 w 32308"/>
                <a:gd name="connsiteY20" fmla="*/ 23775 h 24993"/>
                <a:gd name="connsiteX21" fmla="*/ 27432 w 32308"/>
                <a:gd name="connsiteY21" fmla="*/ 24994 h 24993"/>
                <a:gd name="connsiteX22" fmla="*/ 25603 w 32308"/>
                <a:gd name="connsiteY22" fmla="*/ 24384 h 24993"/>
                <a:gd name="connsiteX23" fmla="*/ 22555 w 32308"/>
                <a:gd name="connsiteY23" fmla="*/ 22555 h 24993"/>
                <a:gd name="connsiteX24" fmla="*/ 21336 w 32308"/>
                <a:gd name="connsiteY24" fmla="*/ 22555 h 24993"/>
                <a:gd name="connsiteX25" fmla="*/ 17679 w 32308"/>
                <a:gd name="connsiteY25" fmla="*/ 21336 h 24993"/>
                <a:gd name="connsiteX26" fmla="*/ 15240 w 32308"/>
                <a:gd name="connsiteY26" fmla="*/ 20727 h 24993"/>
                <a:gd name="connsiteX27" fmla="*/ 14020 w 32308"/>
                <a:gd name="connsiteY27" fmla="*/ 18898 h 24993"/>
                <a:gd name="connsiteX28" fmla="*/ 12192 w 32308"/>
                <a:gd name="connsiteY28" fmla="*/ 17679 h 24993"/>
                <a:gd name="connsiteX29" fmla="*/ 10363 w 32308"/>
                <a:gd name="connsiteY29" fmla="*/ 17069 h 24993"/>
                <a:gd name="connsiteX30" fmla="*/ 9144 w 32308"/>
                <a:gd name="connsiteY30" fmla="*/ 15240 h 24993"/>
                <a:gd name="connsiteX31" fmla="*/ 6705 w 32308"/>
                <a:gd name="connsiteY31" fmla="*/ 14021 h 24993"/>
                <a:gd name="connsiteX32" fmla="*/ 7924 w 32308"/>
                <a:gd name="connsiteY32" fmla="*/ 11583 h 24993"/>
                <a:gd name="connsiteX33" fmla="*/ 7315 w 32308"/>
                <a:gd name="connsiteY33" fmla="*/ 9144 h 24993"/>
                <a:gd name="connsiteX34" fmla="*/ 7315 w 32308"/>
                <a:gd name="connsiteY34" fmla="*/ 6706 h 24993"/>
                <a:gd name="connsiteX35" fmla="*/ 6096 w 32308"/>
                <a:gd name="connsiteY35" fmla="*/ 6096 h 24993"/>
                <a:gd name="connsiteX36" fmla="*/ 2439 w 32308"/>
                <a:gd name="connsiteY36" fmla="*/ 4877 h 24993"/>
                <a:gd name="connsiteX37" fmla="*/ 609 w 32308"/>
                <a:gd name="connsiteY37" fmla="*/ 5487 h 24993"/>
                <a:gd name="connsiteX38" fmla="*/ 0 w 32308"/>
                <a:gd name="connsiteY38" fmla="*/ 4267 h 24993"/>
                <a:gd name="connsiteX39" fmla="*/ 609 w 32308"/>
                <a:gd name="connsiteY39" fmla="*/ 2439 h 24993"/>
                <a:gd name="connsiteX40" fmla="*/ 1219 w 32308"/>
                <a:gd name="connsiteY40" fmla="*/ 610 h 24993"/>
                <a:gd name="connsiteX41" fmla="*/ 2439 w 32308"/>
                <a:gd name="connsiteY41" fmla="*/ 610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308" h="24993">
                  <a:moveTo>
                    <a:pt x="2439" y="610"/>
                  </a:moveTo>
                  <a:lnTo>
                    <a:pt x="4267" y="0"/>
                  </a:lnTo>
                  <a:lnTo>
                    <a:pt x="7924" y="1829"/>
                  </a:lnTo>
                  <a:lnTo>
                    <a:pt x="10972" y="4877"/>
                  </a:lnTo>
                  <a:lnTo>
                    <a:pt x="12801" y="6706"/>
                  </a:lnTo>
                  <a:lnTo>
                    <a:pt x="14020" y="6706"/>
                  </a:lnTo>
                  <a:lnTo>
                    <a:pt x="15240" y="7925"/>
                  </a:lnTo>
                  <a:lnTo>
                    <a:pt x="16459" y="7925"/>
                  </a:lnTo>
                  <a:lnTo>
                    <a:pt x="18288" y="9754"/>
                  </a:lnTo>
                  <a:lnTo>
                    <a:pt x="20116" y="9144"/>
                  </a:lnTo>
                  <a:lnTo>
                    <a:pt x="22555" y="9754"/>
                  </a:lnTo>
                  <a:lnTo>
                    <a:pt x="23775" y="10973"/>
                  </a:lnTo>
                  <a:lnTo>
                    <a:pt x="26212" y="10973"/>
                  </a:lnTo>
                  <a:lnTo>
                    <a:pt x="28041" y="10363"/>
                  </a:lnTo>
                  <a:lnTo>
                    <a:pt x="29260" y="12192"/>
                  </a:lnTo>
                  <a:lnTo>
                    <a:pt x="30480" y="17069"/>
                  </a:lnTo>
                  <a:lnTo>
                    <a:pt x="32308" y="18898"/>
                  </a:lnTo>
                  <a:lnTo>
                    <a:pt x="32308" y="21946"/>
                  </a:lnTo>
                  <a:lnTo>
                    <a:pt x="31089" y="23165"/>
                  </a:lnTo>
                  <a:lnTo>
                    <a:pt x="31699" y="24994"/>
                  </a:lnTo>
                  <a:lnTo>
                    <a:pt x="29260" y="23775"/>
                  </a:lnTo>
                  <a:lnTo>
                    <a:pt x="27432" y="24994"/>
                  </a:lnTo>
                  <a:lnTo>
                    <a:pt x="25603" y="24384"/>
                  </a:lnTo>
                  <a:lnTo>
                    <a:pt x="22555" y="22555"/>
                  </a:lnTo>
                  <a:lnTo>
                    <a:pt x="21336" y="22555"/>
                  </a:lnTo>
                  <a:lnTo>
                    <a:pt x="17679" y="21336"/>
                  </a:lnTo>
                  <a:lnTo>
                    <a:pt x="15240" y="20727"/>
                  </a:lnTo>
                  <a:lnTo>
                    <a:pt x="14020" y="18898"/>
                  </a:lnTo>
                  <a:lnTo>
                    <a:pt x="12192" y="17679"/>
                  </a:lnTo>
                  <a:lnTo>
                    <a:pt x="10363" y="17069"/>
                  </a:lnTo>
                  <a:lnTo>
                    <a:pt x="9144" y="15240"/>
                  </a:lnTo>
                  <a:lnTo>
                    <a:pt x="6705" y="14021"/>
                  </a:lnTo>
                  <a:lnTo>
                    <a:pt x="7924" y="11583"/>
                  </a:lnTo>
                  <a:lnTo>
                    <a:pt x="7315" y="9144"/>
                  </a:lnTo>
                  <a:lnTo>
                    <a:pt x="7315" y="6706"/>
                  </a:lnTo>
                  <a:lnTo>
                    <a:pt x="6096" y="6096"/>
                  </a:lnTo>
                  <a:lnTo>
                    <a:pt x="2439" y="4877"/>
                  </a:lnTo>
                  <a:lnTo>
                    <a:pt x="609" y="5487"/>
                  </a:lnTo>
                  <a:lnTo>
                    <a:pt x="0" y="4267"/>
                  </a:lnTo>
                  <a:lnTo>
                    <a:pt x="609" y="2439"/>
                  </a:lnTo>
                  <a:lnTo>
                    <a:pt x="1219" y="610"/>
                  </a:lnTo>
                  <a:lnTo>
                    <a:pt x="2439"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1" name="Forme libre : forme 379">
              <a:extLst>
                <a:ext uri="{FF2B5EF4-FFF2-40B4-BE49-F238E27FC236}">
                  <a16:creationId xmlns:a16="http://schemas.microsoft.com/office/drawing/2014/main" id="{7C0AABB6-4748-2706-A098-9D1DD39251C8}"/>
                </a:ext>
              </a:extLst>
            </p:cNvPr>
            <p:cNvSpPr/>
            <p:nvPr/>
          </p:nvSpPr>
          <p:spPr>
            <a:xfrm>
              <a:off x="11585448" y="4796332"/>
              <a:ext cx="1829" cy="5486"/>
            </a:xfrm>
            <a:custGeom>
              <a:avLst/>
              <a:gdLst>
                <a:gd name="connsiteX0" fmla="*/ 1829 w 1829"/>
                <a:gd name="connsiteY0" fmla="*/ 0 h 5486"/>
                <a:gd name="connsiteX1" fmla="*/ 1219 w 1829"/>
                <a:gd name="connsiteY1" fmla="*/ 1219 h 5486"/>
                <a:gd name="connsiteX2" fmla="*/ 1219 w 1829"/>
                <a:gd name="connsiteY2" fmla="*/ 5487 h 5486"/>
                <a:gd name="connsiteX3" fmla="*/ 0 w 1829"/>
                <a:gd name="connsiteY3" fmla="*/ 4267 h 5486"/>
                <a:gd name="connsiteX4" fmla="*/ 0 w 1829"/>
                <a:gd name="connsiteY4" fmla="*/ 1219 h 5486"/>
                <a:gd name="connsiteX5" fmla="*/ 1829 w 1829"/>
                <a:gd name="connsiteY5"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 h="5486">
                  <a:moveTo>
                    <a:pt x="1829" y="0"/>
                  </a:moveTo>
                  <a:lnTo>
                    <a:pt x="1219" y="1219"/>
                  </a:lnTo>
                  <a:lnTo>
                    <a:pt x="1219" y="5487"/>
                  </a:lnTo>
                  <a:lnTo>
                    <a:pt x="0" y="4267"/>
                  </a:lnTo>
                  <a:lnTo>
                    <a:pt x="0" y="1219"/>
                  </a:lnTo>
                  <a:lnTo>
                    <a:pt x="182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2" name="Forme libre : forme 380">
              <a:extLst>
                <a:ext uri="{FF2B5EF4-FFF2-40B4-BE49-F238E27FC236}">
                  <a16:creationId xmlns:a16="http://schemas.microsoft.com/office/drawing/2014/main" id="{CA692DD7-17D6-9863-8DCA-B22E7AF192CE}"/>
                </a:ext>
              </a:extLst>
            </p:cNvPr>
            <p:cNvSpPr/>
            <p:nvPr/>
          </p:nvSpPr>
          <p:spPr>
            <a:xfrm>
              <a:off x="11567160" y="4785359"/>
              <a:ext cx="6096" cy="15240"/>
            </a:xfrm>
            <a:custGeom>
              <a:avLst/>
              <a:gdLst>
                <a:gd name="connsiteX0" fmla="*/ 2439 w 6096"/>
                <a:gd name="connsiteY0" fmla="*/ 0 h 15240"/>
                <a:gd name="connsiteX1" fmla="*/ 4267 w 6096"/>
                <a:gd name="connsiteY1" fmla="*/ 5486 h 15240"/>
                <a:gd name="connsiteX2" fmla="*/ 5487 w 6096"/>
                <a:gd name="connsiteY2" fmla="*/ 7925 h 15240"/>
                <a:gd name="connsiteX3" fmla="*/ 5487 w 6096"/>
                <a:gd name="connsiteY3" fmla="*/ 10363 h 15240"/>
                <a:gd name="connsiteX4" fmla="*/ 6096 w 6096"/>
                <a:gd name="connsiteY4" fmla="*/ 13411 h 15240"/>
                <a:gd name="connsiteX5" fmla="*/ 4877 w 6096"/>
                <a:gd name="connsiteY5" fmla="*/ 15240 h 15240"/>
                <a:gd name="connsiteX6" fmla="*/ 2439 w 6096"/>
                <a:gd name="connsiteY6" fmla="*/ 10973 h 15240"/>
                <a:gd name="connsiteX7" fmla="*/ 1829 w 6096"/>
                <a:gd name="connsiteY7" fmla="*/ 12801 h 15240"/>
                <a:gd name="connsiteX8" fmla="*/ 0 w 6096"/>
                <a:gd name="connsiteY8" fmla="*/ 9753 h 15240"/>
                <a:gd name="connsiteX9" fmla="*/ 609 w 6096"/>
                <a:gd name="connsiteY9" fmla="*/ 3657 h 15240"/>
                <a:gd name="connsiteX10" fmla="*/ 1219 w 6096"/>
                <a:gd name="connsiteY10" fmla="*/ 2438 h 15240"/>
                <a:gd name="connsiteX11" fmla="*/ 1219 w 6096"/>
                <a:gd name="connsiteY11" fmla="*/ 609 h 15240"/>
                <a:gd name="connsiteX12" fmla="*/ 2439 w 6096"/>
                <a:gd name="connsiteY12"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 h="15240">
                  <a:moveTo>
                    <a:pt x="2439" y="0"/>
                  </a:moveTo>
                  <a:lnTo>
                    <a:pt x="4267" y="5486"/>
                  </a:lnTo>
                  <a:lnTo>
                    <a:pt x="5487" y="7925"/>
                  </a:lnTo>
                  <a:lnTo>
                    <a:pt x="5487" y="10363"/>
                  </a:lnTo>
                  <a:lnTo>
                    <a:pt x="6096" y="13411"/>
                  </a:lnTo>
                  <a:lnTo>
                    <a:pt x="4877" y="15240"/>
                  </a:lnTo>
                  <a:lnTo>
                    <a:pt x="2439" y="10973"/>
                  </a:lnTo>
                  <a:lnTo>
                    <a:pt x="1829" y="12801"/>
                  </a:lnTo>
                  <a:lnTo>
                    <a:pt x="0" y="9753"/>
                  </a:lnTo>
                  <a:lnTo>
                    <a:pt x="609" y="3657"/>
                  </a:lnTo>
                  <a:lnTo>
                    <a:pt x="1219" y="2438"/>
                  </a:lnTo>
                  <a:lnTo>
                    <a:pt x="1219" y="609"/>
                  </a:lnTo>
                  <a:lnTo>
                    <a:pt x="243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3" name="Forme libre : forme 381">
              <a:extLst>
                <a:ext uri="{FF2B5EF4-FFF2-40B4-BE49-F238E27FC236}">
                  <a16:creationId xmlns:a16="http://schemas.microsoft.com/office/drawing/2014/main" id="{E7639D79-B911-09AE-DC30-F6E64804D4C9}"/>
                </a:ext>
              </a:extLst>
            </p:cNvPr>
            <p:cNvSpPr/>
            <p:nvPr/>
          </p:nvSpPr>
          <p:spPr>
            <a:xfrm>
              <a:off x="11506200" y="4779263"/>
              <a:ext cx="40233" cy="26822"/>
            </a:xfrm>
            <a:custGeom>
              <a:avLst/>
              <a:gdLst>
                <a:gd name="connsiteX0" fmla="*/ 12192 w 40233"/>
                <a:gd name="connsiteY0" fmla="*/ 7315 h 26822"/>
                <a:gd name="connsiteX1" fmla="*/ 14021 w 40233"/>
                <a:gd name="connsiteY1" fmla="*/ 7315 h 26822"/>
                <a:gd name="connsiteX2" fmla="*/ 15849 w 40233"/>
                <a:gd name="connsiteY2" fmla="*/ 6705 h 26822"/>
                <a:gd name="connsiteX3" fmla="*/ 18288 w 40233"/>
                <a:gd name="connsiteY3" fmla="*/ 7315 h 26822"/>
                <a:gd name="connsiteX4" fmla="*/ 18897 w 40233"/>
                <a:gd name="connsiteY4" fmla="*/ 6705 h 26822"/>
                <a:gd name="connsiteX5" fmla="*/ 21945 w 40233"/>
                <a:gd name="connsiteY5" fmla="*/ 6705 h 26822"/>
                <a:gd name="connsiteX6" fmla="*/ 26823 w 40233"/>
                <a:gd name="connsiteY6" fmla="*/ 6705 h 26822"/>
                <a:gd name="connsiteX7" fmla="*/ 28041 w 40233"/>
                <a:gd name="connsiteY7" fmla="*/ 8534 h 26822"/>
                <a:gd name="connsiteX8" fmla="*/ 29871 w 40233"/>
                <a:gd name="connsiteY8" fmla="*/ 9144 h 26822"/>
                <a:gd name="connsiteX9" fmla="*/ 31089 w 40233"/>
                <a:gd name="connsiteY9" fmla="*/ 10973 h 26822"/>
                <a:gd name="connsiteX10" fmla="*/ 32309 w 40233"/>
                <a:gd name="connsiteY10" fmla="*/ 10973 h 26822"/>
                <a:gd name="connsiteX11" fmla="*/ 33528 w 40233"/>
                <a:gd name="connsiteY11" fmla="*/ 11582 h 26822"/>
                <a:gd name="connsiteX12" fmla="*/ 35967 w 40233"/>
                <a:gd name="connsiteY12" fmla="*/ 14021 h 26822"/>
                <a:gd name="connsiteX13" fmla="*/ 35967 w 40233"/>
                <a:gd name="connsiteY13" fmla="*/ 17678 h 26822"/>
                <a:gd name="connsiteX14" fmla="*/ 37185 w 40233"/>
                <a:gd name="connsiteY14" fmla="*/ 17678 h 26822"/>
                <a:gd name="connsiteX15" fmla="*/ 39624 w 40233"/>
                <a:gd name="connsiteY15" fmla="*/ 18897 h 26822"/>
                <a:gd name="connsiteX16" fmla="*/ 40233 w 40233"/>
                <a:gd name="connsiteY16" fmla="*/ 20726 h 26822"/>
                <a:gd name="connsiteX17" fmla="*/ 40233 w 40233"/>
                <a:gd name="connsiteY17" fmla="*/ 24384 h 26822"/>
                <a:gd name="connsiteX18" fmla="*/ 39624 w 40233"/>
                <a:gd name="connsiteY18" fmla="*/ 24993 h 26822"/>
                <a:gd name="connsiteX19" fmla="*/ 35357 w 40233"/>
                <a:gd name="connsiteY19" fmla="*/ 26213 h 26822"/>
                <a:gd name="connsiteX20" fmla="*/ 34137 w 40233"/>
                <a:gd name="connsiteY20" fmla="*/ 26822 h 26822"/>
                <a:gd name="connsiteX21" fmla="*/ 31699 w 40233"/>
                <a:gd name="connsiteY21" fmla="*/ 26213 h 26822"/>
                <a:gd name="connsiteX22" fmla="*/ 29261 w 40233"/>
                <a:gd name="connsiteY22" fmla="*/ 24993 h 26822"/>
                <a:gd name="connsiteX23" fmla="*/ 26823 w 40233"/>
                <a:gd name="connsiteY23" fmla="*/ 24993 h 26822"/>
                <a:gd name="connsiteX24" fmla="*/ 26213 w 40233"/>
                <a:gd name="connsiteY24" fmla="*/ 23774 h 26822"/>
                <a:gd name="connsiteX25" fmla="*/ 23165 w 40233"/>
                <a:gd name="connsiteY25" fmla="*/ 21945 h 26822"/>
                <a:gd name="connsiteX26" fmla="*/ 19507 w 40233"/>
                <a:gd name="connsiteY26" fmla="*/ 21945 h 26822"/>
                <a:gd name="connsiteX27" fmla="*/ 16459 w 40233"/>
                <a:gd name="connsiteY27" fmla="*/ 22555 h 26822"/>
                <a:gd name="connsiteX28" fmla="*/ 13411 w 40233"/>
                <a:gd name="connsiteY28" fmla="*/ 22555 h 26822"/>
                <a:gd name="connsiteX29" fmla="*/ 10363 w 40233"/>
                <a:gd name="connsiteY29" fmla="*/ 21945 h 26822"/>
                <a:gd name="connsiteX30" fmla="*/ 8535 w 40233"/>
                <a:gd name="connsiteY30" fmla="*/ 20726 h 26822"/>
                <a:gd name="connsiteX31" fmla="*/ 6705 w 40233"/>
                <a:gd name="connsiteY31" fmla="*/ 21336 h 26822"/>
                <a:gd name="connsiteX32" fmla="*/ 4877 w 40233"/>
                <a:gd name="connsiteY32" fmla="*/ 18897 h 26822"/>
                <a:gd name="connsiteX33" fmla="*/ 3048 w 40233"/>
                <a:gd name="connsiteY33" fmla="*/ 17678 h 26822"/>
                <a:gd name="connsiteX34" fmla="*/ 1219 w 40233"/>
                <a:gd name="connsiteY34" fmla="*/ 12801 h 26822"/>
                <a:gd name="connsiteX35" fmla="*/ 0 w 40233"/>
                <a:gd name="connsiteY35" fmla="*/ 10363 h 26822"/>
                <a:gd name="connsiteX36" fmla="*/ 1219 w 40233"/>
                <a:gd name="connsiteY36" fmla="*/ 9144 h 26822"/>
                <a:gd name="connsiteX37" fmla="*/ 609 w 40233"/>
                <a:gd name="connsiteY37" fmla="*/ 7925 h 26822"/>
                <a:gd name="connsiteX38" fmla="*/ 609 w 40233"/>
                <a:gd name="connsiteY38" fmla="*/ 3657 h 26822"/>
                <a:gd name="connsiteX39" fmla="*/ 1219 w 40233"/>
                <a:gd name="connsiteY39" fmla="*/ 1829 h 26822"/>
                <a:gd name="connsiteX40" fmla="*/ 4877 w 40233"/>
                <a:gd name="connsiteY40" fmla="*/ 0 h 26822"/>
                <a:gd name="connsiteX41" fmla="*/ 7315 w 40233"/>
                <a:gd name="connsiteY41" fmla="*/ 1219 h 26822"/>
                <a:gd name="connsiteX42" fmla="*/ 9753 w 40233"/>
                <a:gd name="connsiteY42" fmla="*/ 4267 h 26822"/>
                <a:gd name="connsiteX43" fmla="*/ 10363 w 40233"/>
                <a:gd name="connsiteY43" fmla="*/ 6096 h 26822"/>
                <a:gd name="connsiteX44" fmla="*/ 12192 w 40233"/>
                <a:gd name="connsiteY44" fmla="*/ 7315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233" h="26822">
                  <a:moveTo>
                    <a:pt x="12192" y="7315"/>
                  </a:moveTo>
                  <a:lnTo>
                    <a:pt x="14021" y="7315"/>
                  </a:lnTo>
                  <a:lnTo>
                    <a:pt x="15849" y="6705"/>
                  </a:lnTo>
                  <a:lnTo>
                    <a:pt x="18288" y="7315"/>
                  </a:lnTo>
                  <a:lnTo>
                    <a:pt x="18897" y="6705"/>
                  </a:lnTo>
                  <a:lnTo>
                    <a:pt x="21945" y="6705"/>
                  </a:lnTo>
                  <a:lnTo>
                    <a:pt x="26823" y="6705"/>
                  </a:lnTo>
                  <a:lnTo>
                    <a:pt x="28041" y="8534"/>
                  </a:lnTo>
                  <a:lnTo>
                    <a:pt x="29871" y="9144"/>
                  </a:lnTo>
                  <a:lnTo>
                    <a:pt x="31089" y="10973"/>
                  </a:lnTo>
                  <a:lnTo>
                    <a:pt x="32309" y="10973"/>
                  </a:lnTo>
                  <a:lnTo>
                    <a:pt x="33528" y="11582"/>
                  </a:lnTo>
                  <a:lnTo>
                    <a:pt x="35967" y="14021"/>
                  </a:lnTo>
                  <a:lnTo>
                    <a:pt x="35967" y="17678"/>
                  </a:lnTo>
                  <a:lnTo>
                    <a:pt x="37185" y="17678"/>
                  </a:lnTo>
                  <a:lnTo>
                    <a:pt x="39624" y="18897"/>
                  </a:lnTo>
                  <a:lnTo>
                    <a:pt x="40233" y="20726"/>
                  </a:lnTo>
                  <a:lnTo>
                    <a:pt x="40233" y="24384"/>
                  </a:lnTo>
                  <a:lnTo>
                    <a:pt x="39624" y="24993"/>
                  </a:lnTo>
                  <a:lnTo>
                    <a:pt x="35357" y="26213"/>
                  </a:lnTo>
                  <a:lnTo>
                    <a:pt x="34137" y="26822"/>
                  </a:lnTo>
                  <a:lnTo>
                    <a:pt x="31699" y="26213"/>
                  </a:lnTo>
                  <a:lnTo>
                    <a:pt x="29261" y="24993"/>
                  </a:lnTo>
                  <a:lnTo>
                    <a:pt x="26823" y="24993"/>
                  </a:lnTo>
                  <a:lnTo>
                    <a:pt x="26213" y="23774"/>
                  </a:lnTo>
                  <a:lnTo>
                    <a:pt x="23165" y="21945"/>
                  </a:lnTo>
                  <a:lnTo>
                    <a:pt x="19507" y="21945"/>
                  </a:lnTo>
                  <a:lnTo>
                    <a:pt x="16459" y="22555"/>
                  </a:lnTo>
                  <a:lnTo>
                    <a:pt x="13411" y="22555"/>
                  </a:lnTo>
                  <a:lnTo>
                    <a:pt x="10363" y="21945"/>
                  </a:lnTo>
                  <a:lnTo>
                    <a:pt x="8535" y="20726"/>
                  </a:lnTo>
                  <a:lnTo>
                    <a:pt x="6705" y="21336"/>
                  </a:lnTo>
                  <a:lnTo>
                    <a:pt x="4877" y="18897"/>
                  </a:lnTo>
                  <a:lnTo>
                    <a:pt x="3048" y="17678"/>
                  </a:lnTo>
                  <a:lnTo>
                    <a:pt x="1219" y="12801"/>
                  </a:lnTo>
                  <a:lnTo>
                    <a:pt x="0" y="10363"/>
                  </a:lnTo>
                  <a:lnTo>
                    <a:pt x="1219" y="9144"/>
                  </a:lnTo>
                  <a:lnTo>
                    <a:pt x="609" y="7925"/>
                  </a:lnTo>
                  <a:lnTo>
                    <a:pt x="609" y="3657"/>
                  </a:lnTo>
                  <a:lnTo>
                    <a:pt x="1219" y="1829"/>
                  </a:lnTo>
                  <a:lnTo>
                    <a:pt x="4877" y="0"/>
                  </a:lnTo>
                  <a:lnTo>
                    <a:pt x="7315" y="1219"/>
                  </a:lnTo>
                  <a:lnTo>
                    <a:pt x="9753" y="4267"/>
                  </a:lnTo>
                  <a:lnTo>
                    <a:pt x="10363" y="6096"/>
                  </a:lnTo>
                  <a:lnTo>
                    <a:pt x="12192" y="731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4" name="Forme libre : forme 382">
              <a:extLst>
                <a:ext uri="{FF2B5EF4-FFF2-40B4-BE49-F238E27FC236}">
                  <a16:creationId xmlns:a16="http://schemas.microsoft.com/office/drawing/2014/main" id="{CD6F71A6-3681-FE4B-2770-9B631112EF99}"/>
                </a:ext>
              </a:extLst>
            </p:cNvPr>
            <p:cNvSpPr/>
            <p:nvPr/>
          </p:nvSpPr>
          <p:spPr>
            <a:xfrm>
              <a:off x="11531802" y="4771948"/>
              <a:ext cx="3658" cy="4876"/>
            </a:xfrm>
            <a:custGeom>
              <a:avLst/>
              <a:gdLst>
                <a:gd name="connsiteX0" fmla="*/ 610 w 3658"/>
                <a:gd name="connsiteY0" fmla="*/ 0 h 4876"/>
                <a:gd name="connsiteX1" fmla="*/ 3658 w 3658"/>
                <a:gd name="connsiteY1" fmla="*/ 3048 h 4876"/>
                <a:gd name="connsiteX2" fmla="*/ 1829 w 3658"/>
                <a:gd name="connsiteY2" fmla="*/ 4877 h 4876"/>
                <a:gd name="connsiteX3" fmla="*/ 0 w 3658"/>
                <a:gd name="connsiteY3" fmla="*/ 3657 h 4876"/>
                <a:gd name="connsiteX4" fmla="*/ 0 w 3658"/>
                <a:gd name="connsiteY4" fmla="*/ 3048 h 4876"/>
                <a:gd name="connsiteX5" fmla="*/ 610 w 3658"/>
                <a:gd name="connsiteY5" fmla="*/ 0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 h="4876">
                  <a:moveTo>
                    <a:pt x="610" y="0"/>
                  </a:moveTo>
                  <a:lnTo>
                    <a:pt x="3658" y="3048"/>
                  </a:lnTo>
                  <a:lnTo>
                    <a:pt x="1829" y="4877"/>
                  </a:lnTo>
                  <a:lnTo>
                    <a:pt x="0" y="3657"/>
                  </a:lnTo>
                  <a:lnTo>
                    <a:pt x="0" y="3048"/>
                  </a:lnTo>
                  <a:lnTo>
                    <a:pt x="61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5" name="Forme libre : forme 383">
              <a:extLst>
                <a:ext uri="{FF2B5EF4-FFF2-40B4-BE49-F238E27FC236}">
                  <a16:creationId xmlns:a16="http://schemas.microsoft.com/office/drawing/2014/main" id="{C4C6E257-EE72-D73D-F831-EEA99D7B4268}"/>
                </a:ext>
              </a:extLst>
            </p:cNvPr>
            <p:cNvSpPr/>
            <p:nvPr/>
          </p:nvSpPr>
          <p:spPr>
            <a:xfrm>
              <a:off x="11524488" y="4769509"/>
              <a:ext cx="7925" cy="4877"/>
            </a:xfrm>
            <a:custGeom>
              <a:avLst/>
              <a:gdLst>
                <a:gd name="connsiteX0" fmla="*/ 7925 w 7925"/>
                <a:gd name="connsiteY0" fmla="*/ 2439 h 4877"/>
                <a:gd name="connsiteX1" fmla="*/ 6705 w 7925"/>
                <a:gd name="connsiteY1" fmla="*/ 4877 h 4877"/>
                <a:gd name="connsiteX2" fmla="*/ 6096 w 7925"/>
                <a:gd name="connsiteY2" fmla="*/ 4877 h 4877"/>
                <a:gd name="connsiteX3" fmla="*/ 3657 w 7925"/>
                <a:gd name="connsiteY3" fmla="*/ 3048 h 4877"/>
                <a:gd name="connsiteX4" fmla="*/ 1829 w 7925"/>
                <a:gd name="connsiteY4" fmla="*/ 3658 h 4877"/>
                <a:gd name="connsiteX5" fmla="*/ 609 w 7925"/>
                <a:gd name="connsiteY5" fmla="*/ 3048 h 4877"/>
                <a:gd name="connsiteX6" fmla="*/ 0 w 7925"/>
                <a:gd name="connsiteY6" fmla="*/ 1829 h 4877"/>
                <a:gd name="connsiteX7" fmla="*/ 1829 w 7925"/>
                <a:gd name="connsiteY7" fmla="*/ 1219 h 4877"/>
                <a:gd name="connsiteX8" fmla="*/ 3048 w 7925"/>
                <a:gd name="connsiteY8" fmla="*/ 0 h 4877"/>
                <a:gd name="connsiteX9" fmla="*/ 6096 w 7925"/>
                <a:gd name="connsiteY9" fmla="*/ 610 h 4877"/>
                <a:gd name="connsiteX10" fmla="*/ 7925 w 7925"/>
                <a:gd name="connsiteY10" fmla="*/ 2439 h 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5" h="4877">
                  <a:moveTo>
                    <a:pt x="7925" y="2439"/>
                  </a:moveTo>
                  <a:lnTo>
                    <a:pt x="6705" y="4877"/>
                  </a:lnTo>
                  <a:lnTo>
                    <a:pt x="6096" y="4877"/>
                  </a:lnTo>
                  <a:lnTo>
                    <a:pt x="3657" y="3048"/>
                  </a:lnTo>
                  <a:lnTo>
                    <a:pt x="1829" y="3658"/>
                  </a:lnTo>
                  <a:lnTo>
                    <a:pt x="609" y="3048"/>
                  </a:lnTo>
                  <a:lnTo>
                    <a:pt x="0" y="1829"/>
                  </a:lnTo>
                  <a:lnTo>
                    <a:pt x="1829" y="1219"/>
                  </a:lnTo>
                  <a:lnTo>
                    <a:pt x="3048" y="0"/>
                  </a:lnTo>
                  <a:lnTo>
                    <a:pt x="6096" y="610"/>
                  </a:lnTo>
                  <a:lnTo>
                    <a:pt x="7925" y="243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6" name="Forme libre : forme 384">
              <a:extLst>
                <a:ext uri="{FF2B5EF4-FFF2-40B4-BE49-F238E27FC236}">
                  <a16:creationId xmlns:a16="http://schemas.microsoft.com/office/drawing/2014/main" id="{6B77C005-F3C7-A15A-3CCC-9D7DB7BA29AE}"/>
                </a:ext>
              </a:extLst>
            </p:cNvPr>
            <p:cNvSpPr/>
            <p:nvPr/>
          </p:nvSpPr>
          <p:spPr>
            <a:xfrm>
              <a:off x="11488521" y="4768900"/>
              <a:ext cx="5486" cy="5486"/>
            </a:xfrm>
            <a:custGeom>
              <a:avLst/>
              <a:gdLst>
                <a:gd name="connsiteX0" fmla="*/ 3657 w 5486"/>
                <a:gd name="connsiteY0" fmla="*/ 0 h 5486"/>
                <a:gd name="connsiteX1" fmla="*/ 4268 w 5486"/>
                <a:gd name="connsiteY1" fmla="*/ 1219 h 5486"/>
                <a:gd name="connsiteX2" fmla="*/ 5487 w 5486"/>
                <a:gd name="connsiteY2" fmla="*/ 1829 h 5486"/>
                <a:gd name="connsiteX3" fmla="*/ 4268 w 5486"/>
                <a:gd name="connsiteY3" fmla="*/ 4267 h 5486"/>
                <a:gd name="connsiteX4" fmla="*/ 1829 w 5486"/>
                <a:gd name="connsiteY4" fmla="*/ 5487 h 5486"/>
                <a:gd name="connsiteX5" fmla="*/ 0 w 5486"/>
                <a:gd name="connsiteY5" fmla="*/ 3048 h 5486"/>
                <a:gd name="connsiteX6" fmla="*/ 3657 w 5486"/>
                <a:gd name="connsiteY6" fmla="*/ 0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5486">
                  <a:moveTo>
                    <a:pt x="3657" y="0"/>
                  </a:moveTo>
                  <a:lnTo>
                    <a:pt x="4268" y="1219"/>
                  </a:lnTo>
                  <a:lnTo>
                    <a:pt x="5487" y="1829"/>
                  </a:lnTo>
                  <a:lnTo>
                    <a:pt x="4268" y="4267"/>
                  </a:lnTo>
                  <a:lnTo>
                    <a:pt x="1829" y="5487"/>
                  </a:lnTo>
                  <a:lnTo>
                    <a:pt x="0" y="3048"/>
                  </a:lnTo>
                  <a:lnTo>
                    <a:pt x="365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7" name="Forme libre : forme 385">
              <a:extLst>
                <a:ext uri="{FF2B5EF4-FFF2-40B4-BE49-F238E27FC236}">
                  <a16:creationId xmlns:a16="http://schemas.microsoft.com/office/drawing/2014/main" id="{34E359AE-F6CB-2212-6EC4-712DC95185A8}"/>
                </a:ext>
              </a:extLst>
            </p:cNvPr>
            <p:cNvSpPr/>
            <p:nvPr/>
          </p:nvSpPr>
          <p:spPr>
            <a:xfrm>
              <a:off x="11436096" y="4757317"/>
              <a:ext cx="5486" cy="4267"/>
            </a:xfrm>
            <a:custGeom>
              <a:avLst/>
              <a:gdLst>
                <a:gd name="connsiteX0" fmla="*/ 4267 w 5486"/>
                <a:gd name="connsiteY0" fmla="*/ 610 h 4267"/>
                <a:gd name="connsiteX1" fmla="*/ 5487 w 5486"/>
                <a:gd name="connsiteY1" fmla="*/ 2439 h 4267"/>
                <a:gd name="connsiteX2" fmla="*/ 4877 w 5486"/>
                <a:gd name="connsiteY2" fmla="*/ 4267 h 4267"/>
                <a:gd name="connsiteX3" fmla="*/ 0 w 5486"/>
                <a:gd name="connsiteY3" fmla="*/ 1829 h 4267"/>
                <a:gd name="connsiteX4" fmla="*/ 3048 w 5486"/>
                <a:gd name="connsiteY4" fmla="*/ 0 h 4267"/>
                <a:gd name="connsiteX5" fmla="*/ 4267 w 5486"/>
                <a:gd name="connsiteY5" fmla="*/ 61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 h="4267">
                  <a:moveTo>
                    <a:pt x="4267" y="610"/>
                  </a:moveTo>
                  <a:lnTo>
                    <a:pt x="5487" y="2439"/>
                  </a:lnTo>
                  <a:lnTo>
                    <a:pt x="4877" y="4267"/>
                  </a:lnTo>
                  <a:lnTo>
                    <a:pt x="0" y="1829"/>
                  </a:lnTo>
                  <a:lnTo>
                    <a:pt x="3048" y="0"/>
                  </a:lnTo>
                  <a:lnTo>
                    <a:pt x="426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8" name="Forme libre : forme 386">
              <a:extLst>
                <a:ext uri="{FF2B5EF4-FFF2-40B4-BE49-F238E27FC236}">
                  <a16:creationId xmlns:a16="http://schemas.microsoft.com/office/drawing/2014/main" id="{24910FC4-8950-E475-6CB0-5DB138A22E0C}"/>
                </a:ext>
              </a:extLst>
            </p:cNvPr>
            <p:cNvSpPr/>
            <p:nvPr/>
          </p:nvSpPr>
          <p:spPr>
            <a:xfrm>
              <a:off x="11459261" y="4757927"/>
              <a:ext cx="3048" cy="4876"/>
            </a:xfrm>
            <a:custGeom>
              <a:avLst/>
              <a:gdLst>
                <a:gd name="connsiteX0" fmla="*/ 1828 w 3048"/>
                <a:gd name="connsiteY0" fmla="*/ 4877 h 4876"/>
                <a:gd name="connsiteX1" fmla="*/ 0 w 3048"/>
                <a:gd name="connsiteY1" fmla="*/ 3657 h 4876"/>
                <a:gd name="connsiteX2" fmla="*/ 609 w 3048"/>
                <a:gd name="connsiteY2" fmla="*/ 1829 h 4876"/>
                <a:gd name="connsiteX3" fmla="*/ 2438 w 3048"/>
                <a:gd name="connsiteY3" fmla="*/ 0 h 4876"/>
                <a:gd name="connsiteX4" fmla="*/ 2438 w 3048"/>
                <a:gd name="connsiteY4" fmla="*/ 3048 h 4876"/>
                <a:gd name="connsiteX5" fmla="*/ 3048 w 3048"/>
                <a:gd name="connsiteY5" fmla="*/ 4267 h 4876"/>
                <a:gd name="connsiteX6" fmla="*/ 1828 w 3048"/>
                <a:gd name="connsiteY6" fmla="*/ 4877 h 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4876">
                  <a:moveTo>
                    <a:pt x="1828" y="4877"/>
                  </a:moveTo>
                  <a:lnTo>
                    <a:pt x="0" y="3657"/>
                  </a:lnTo>
                  <a:lnTo>
                    <a:pt x="609" y="1829"/>
                  </a:lnTo>
                  <a:lnTo>
                    <a:pt x="2438" y="0"/>
                  </a:lnTo>
                  <a:lnTo>
                    <a:pt x="2438" y="3048"/>
                  </a:lnTo>
                  <a:lnTo>
                    <a:pt x="3048" y="4267"/>
                  </a:lnTo>
                  <a:lnTo>
                    <a:pt x="1828"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89" name="Forme libre : forme 387">
              <a:extLst>
                <a:ext uri="{FF2B5EF4-FFF2-40B4-BE49-F238E27FC236}">
                  <a16:creationId xmlns:a16="http://schemas.microsoft.com/office/drawing/2014/main" id="{36F495D3-7A76-0ADA-255A-370956F8AD09}"/>
                </a:ext>
              </a:extLst>
            </p:cNvPr>
            <p:cNvSpPr/>
            <p:nvPr/>
          </p:nvSpPr>
          <p:spPr>
            <a:xfrm>
              <a:off x="11450117" y="4750002"/>
              <a:ext cx="9144" cy="10362"/>
            </a:xfrm>
            <a:custGeom>
              <a:avLst/>
              <a:gdLst>
                <a:gd name="connsiteX0" fmla="*/ 5486 w 9144"/>
                <a:gd name="connsiteY0" fmla="*/ 1829 h 10362"/>
                <a:gd name="connsiteX1" fmla="*/ 6705 w 9144"/>
                <a:gd name="connsiteY1" fmla="*/ 1219 h 10362"/>
                <a:gd name="connsiteX2" fmla="*/ 9144 w 9144"/>
                <a:gd name="connsiteY2" fmla="*/ 1219 h 10362"/>
                <a:gd name="connsiteX3" fmla="*/ 9144 w 9144"/>
                <a:gd name="connsiteY3" fmla="*/ 2438 h 10362"/>
                <a:gd name="connsiteX4" fmla="*/ 6705 w 9144"/>
                <a:gd name="connsiteY4" fmla="*/ 4267 h 10362"/>
                <a:gd name="connsiteX5" fmla="*/ 7924 w 9144"/>
                <a:gd name="connsiteY5" fmla="*/ 5486 h 10362"/>
                <a:gd name="connsiteX6" fmla="*/ 7924 w 9144"/>
                <a:gd name="connsiteY6" fmla="*/ 7315 h 10362"/>
                <a:gd name="connsiteX7" fmla="*/ 5486 w 9144"/>
                <a:gd name="connsiteY7" fmla="*/ 9753 h 10362"/>
                <a:gd name="connsiteX8" fmla="*/ 4267 w 9144"/>
                <a:gd name="connsiteY8" fmla="*/ 10363 h 10362"/>
                <a:gd name="connsiteX9" fmla="*/ 2438 w 9144"/>
                <a:gd name="connsiteY9" fmla="*/ 9753 h 10362"/>
                <a:gd name="connsiteX10" fmla="*/ 0 w 9144"/>
                <a:gd name="connsiteY10" fmla="*/ 7315 h 10362"/>
                <a:gd name="connsiteX11" fmla="*/ 609 w 9144"/>
                <a:gd name="connsiteY11" fmla="*/ 3657 h 10362"/>
                <a:gd name="connsiteX12" fmla="*/ 2438 w 9144"/>
                <a:gd name="connsiteY12" fmla="*/ 3048 h 10362"/>
                <a:gd name="connsiteX13" fmla="*/ 3657 w 9144"/>
                <a:gd name="connsiteY13" fmla="*/ 609 h 10362"/>
                <a:gd name="connsiteX14" fmla="*/ 5486 w 9144"/>
                <a:gd name="connsiteY14" fmla="*/ 0 h 10362"/>
                <a:gd name="connsiteX15" fmla="*/ 5486 w 9144"/>
                <a:gd name="connsiteY15" fmla="*/ 1829 h 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 h="10362">
                  <a:moveTo>
                    <a:pt x="5486" y="1829"/>
                  </a:moveTo>
                  <a:lnTo>
                    <a:pt x="6705" y="1219"/>
                  </a:lnTo>
                  <a:lnTo>
                    <a:pt x="9144" y="1219"/>
                  </a:lnTo>
                  <a:lnTo>
                    <a:pt x="9144" y="2438"/>
                  </a:lnTo>
                  <a:lnTo>
                    <a:pt x="6705" y="4267"/>
                  </a:lnTo>
                  <a:lnTo>
                    <a:pt x="7924" y="5486"/>
                  </a:lnTo>
                  <a:lnTo>
                    <a:pt x="7924" y="7315"/>
                  </a:lnTo>
                  <a:lnTo>
                    <a:pt x="5486" y="9753"/>
                  </a:lnTo>
                  <a:lnTo>
                    <a:pt x="4267" y="10363"/>
                  </a:lnTo>
                  <a:lnTo>
                    <a:pt x="2438" y="9753"/>
                  </a:lnTo>
                  <a:lnTo>
                    <a:pt x="0" y="7315"/>
                  </a:lnTo>
                  <a:lnTo>
                    <a:pt x="609" y="3657"/>
                  </a:lnTo>
                  <a:lnTo>
                    <a:pt x="2438" y="3048"/>
                  </a:lnTo>
                  <a:lnTo>
                    <a:pt x="3657" y="609"/>
                  </a:lnTo>
                  <a:lnTo>
                    <a:pt x="5486" y="0"/>
                  </a:lnTo>
                  <a:lnTo>
                    <a:pt x="5486"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0" name="Forme libre : forme 388">
              <a:extLst>
                <a:ext uri="{FF2B5EF4-FFF2-40B4-BE49-F238E27FC236}">
                  <a16:creationId xmlns:a16="http://schemas.microsoft.com/office/drawing/2014/main" id="{269AFB97-F0E9-89CD-9ECB-6DFE6A4290DF}"/>
                </a:ext>
              </a:extLst>
            </p:cNvPr>
            <p:cNvSpPr/>
            <p:nvPr/>
          </p:nvSpPr>
          <p:spPr>
            <a:xfrm>
              <a:off x="11427561" y="4746344"/>
              <a:ext cx="7315" cy="12801"/>
            </a:xfrm>
            <a:custGeom>
              <a:avLst/>
              <a:gdLst>
                <a:gd name="connsiteX0" fmla="*/ 6096 w 7315"/>
                <a:gd name="connsiteY0" fmla="*/ 6096 h 12801"/>
                <a:gd name="connsiteX1" fmla="*/ 4877 w 7315"/>
                <a:gd name="connsiteY1" fmla="*/ 6706 h 12801"/>
                <a:gd name="connsiteX2" fmla="*/ 3657 w 7315"/>
                <a:gd name="connsiteY2" fmla="*/ 9754 h 12801"/>
                <a:gd name="connsiteX3" fmla="*/ 6096 w 7315"/>
                <a:gd name="connsiteY3" fmla="*/ 12802 h 12801"/>
                <a:gd name="connsiteX4" fmla="*/ 3048 w 7315"/>
                <a:gd name="connsiteY4" fmla="*/ 11583 h 12801"/>
                <a:gd name="connsiteX5" fmla="*/ 3048 w 7315"/>
                <a:gd name="connsiteY5" fmla="*/ 10363 h 12801"/>
                <a:gd name="connsiteX6" fmla="*/ 2439 w 7315"/>
                <a:gd name="connsiteY6" fmla="*/ 8535 h 12801"/>
                <a:gd name="connsiteX7" fmla="*/ 0 w 7315"/>
                <a:gd name="connsiteY7" fmla="*/ 6096 h 12801"/>
                <a:gd name="connsiteX8" fmla="*/ 0 w 7315"/>
                <a:gd name="connsiteY8" fmla="*/ 4877 h 12801"/>
                <a:gd name="connsiteX9" fmla="*/ 2439 w 7315"/>
                <a:gd name="connsiteY9" fmla="*/ 3658 h 12801"/>
                <a:gd name="connsiteX10" fmla="*/ 3048 w 7315"/>
                <a:gd name="connsiteY10" fmla="*/ 1829 h 12801"/>
                <a:gd name="connsiteX11" fmla="*/ 5487 w 7315"/>
                <a:gd name="connsiteY11" fmla="*/ 0 h 12801"/>
                <a:gd name="connsiteX12" fmla="*/ 7316 w 7315"/>
                <a:gd name="connsiteY12" fmla="*/ 1219 h 12801"/>
                <a:gd name="connsiteX13" fmla="*/ 7316 w 7315"/>
                <a:gd name="connsiteY13" fmla="*/ 3658 h 12801"/>
                <a:gd name="connsiteX14" fmla="*/ 6096 w 7315"/>
                <a:gd name="connsiteY14" fmla="*/ 6096 h 1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 h="12801">
                  <a:moveTo>
                    <a:pt x="6096" y="6096"/>
                  </a:moveTo>
                  <a:lnTo>
                    <a:pt x="4877" y="6706"/>
                  </a:lnTo>
                  <a:lnTo>
                    <a:pt x="3657" y="9754"/>
                  </a:lnTo>
                  <a:lnTo>
                    <a:pt x="6096" y="12802"/>
                  </a:lnTo>
                  <a:lnTo>
                    <a:pt x="3048" y="11583"/>
                  </a:lnTo>
                  <a:lnTo>
                    <a:pt x="3048" y="10363"/>
                  </a:lnTo>
                  <a:lnTo>
                    <a:pt x="2439" y="8535"/>
                  </a:lnTo>
                  <a:lnTo>
                    <a:pt x="0" y="6096"/>
                  </a:lnTo>
                  <a:lnTo>
                    <a:pt x="0" y="4877"/>
                  </a:lnTo>
                  <a:lnTo>
                    <a:pt x="2439" y="3658"/>
                  </a:lnTo>
                  <a:lnTo>
                    <a:pt x="3048" y="1829"/>
                  </a:lnTo>
                  <a:lnTo>
                    <a:pt x="5487" y="0"/>
                  </a:lnTo>
                  <a:lnTo>
                    <a:pt x="7316" y="1219"/>
                  </a:lnTo>
                  <a:lnTo>
                    <a:pt x="7316" y="3658"/>
                  </a:lnTo>
                  <a:lnTo>
                    <a:pt x="6096" y="609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1" name="Forme libre : forme 389">
              <a:extLst>
                <a:ext uri="{FF2B5EF4-FFF2-40B4-BE49-F238E27FC236}">
                  <a16:creationId xmlns:a16="http://schemas.microsoft.com/office/drawing/2014/main" id="{84F79908-FC77-C500-2D78-BD462334ACC6}"/>
                </a:ext>
              </a:extLst>
            </p:cNvPr>
            <p:cNvSpPr/>
            <p:nvPr/>
          </p:nvSpPr>
          <p:spPr>
            <a:xfrm>
              <a:off x="11508029" y="4745125"/>
              <a:ext cx="5485" cy="6705"/>
            </a:xfrm>
            <a:custGeom>
              <a:avLst/>
              <a:gdLst>
                <a:gd name="connsiteX0" fmla="*/ 4267 w 5485"/>
                <a:gd name="connsiteY0" fmla="*/ 4267 h 6705"/>
                <a:gd name="connsiteX1" fmla="*/ 5486 w 5485"/>
                <a:gd name="connsiteY1" fmla="*/ 5487 h 6705"/>
                <a:gd name="connsiteX2" fmla="*/ 4876 w 5485"/>
                <a:gd name="connsiteY2" fmla="*/ 6706 h 6705"/>
                <a:gd name="connsiteX3" fmla="*/ 3657 w 5485"/>
                <a:gd name="connsiteY3" fmla="*/ 6096 h 6705"/>
                <a:gd name="connsiteX4" fmla="*/ 0 w 5485"/>
                <a:gd name="connsiteY4" fmla="*/ 3048 h 6705"/>
                <a:gd name="connsiteX5" fmla="*/ 1219 w 5485"/>
                <a:gd name="connsiteY5" fmla="*/ 610 h 6705"/>
                <a:gd name="connsiteX6" fmla="*/ 3048 w 5485"/>
                <a:gd name="connsiteY6" fmla="*/ 0 h 6705"/>
                <a:gd name="connsiteX7" fmla="*/ 4267 w 5485"/>
                <a:gd name="connsiteY7" fmla="*/ 1219 h 6705"/>
                <a:gd name="connsiteX8" fmla="*/ 3657 w 5485"/>
                <a:gd name="connsiteY8" fmla="*/ 3048 h 6705"/>
                <a:gd name="connsiteX9" fmla="*/ 4267 w 5485"/>
                <a:gd name="connsiteY9" fmla="*/ 4267 h 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5" h="6705">
                  <a:moveTo>
                    <a:pt x="4267" y="4267"/>
                  </a:moveTo>
                  <a:lnTo>
                    <a:pt x="5486" y="5487"/>
                  </a:lnTo>
                  <a:lnTo>
                    <a:pt x="4876" y="6706"/>
                  </a:lnTo>
                  <a:lnTo>
                    <a:pt x="3657" y="6096"/>
                  </a:lnTo>
                  <a:lnTo>
                    <a:pt x="0" y="3048"/>
                  </a:lnTo>
                  <a:lnTo>
                    <a:pt x="1219" y="610"/>
                  </a:lnTo>
                  <a:lnTo>
                    <a:pt x="3048" y="0"/>
                  </a:lnTo>
                  <a:lnTo>
                    <a:pt x="4267" y="1219"/>
                  </a:lnTo>
                  <a:lnTo>
                    <a:pt x="3657" y="3048"/>
                  </a:lnTo>
                  <a:lnTo>
                    <a:pt x="4267"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2" name="Forme libre : forme 390">
              <a:extLst>
                <a:ext uri="{FF2B5EF4-FFF2-40B4-BE49-F238E27FC236}">
                  <a16:creationId xmlns:a16="http://schemas.microsoft.com/office/drawing/2014/main" id="{AB3B5510-6057-2E8B-4CC0-ECAA5EE9E576}"/>
                </a:ext>
              </a:extLst>
            </p:cNvPr>
            <p:cNvSpPr/>
            <p:nvPr/>
          </p:nvSpPr>
          <p:spPr>
            <a:xfrm>
              <a:off x="11544605" y="4742687"/>
              <a:ext cx="22554" cy="51206"/>
            </a:xfrm>
            <a:custGeom>
              <a:avLst/>
              <a:gdLst>
                <a:gd name="connsiteX0" fmla="*/ 7315 w 22554"/>
                <a:gd name="connsiteY0" fmla="*/ 1829 h 51206"/>
                <a:gd name="connsiteX1" fmla="*/ 9753 w 22554"/>
                <a:gd name="connsiteY1" fmla="*/ 6705 h 51206"/>
                <a:gd name="connsiteX2" fmla="*/ 13411 w 22554"/>
                <a:gd name="connsiteY2" fmla="*/ 11582 h 51206"/>
                <a:gd name="connsiteX3" fmla="*/ 13411 w 22554"/>
                <a:gd name="connsiteY3" fmla="*/ 13411 h 51206"/>
                <a:gd name="connsiteX4" fmla="*/ 10972 w 22554"/>
                <a:gd name="connsiteY4" fmla="*/ 14630 h 51206"/>
                <a:gd name="connsiteX5" fmla="*/ 10972 w 22554"/>
                <a:gd name="connsiteY5" fmla="*/ 17678 h 51206"/>
                <a:gd name="connsiteX6" fmla="*/ 10972 w 22554"/>
                <a:gd name="connsiteY6" fmla="*/ 19507 h 51206"/>
                <a:gd name="connsiteX7" fmla="*/ 11582 w 22554"/>
                <a:gd name="connsiteY7" fmla="*/ 20726 h 51206"/>
                <a:gd name="connsiteX8" fmla="*/ 12801 w 22554"/>
                <a:gd name="connsiteY8" fmla="*/ 20726 h 51206"/>
                <a:gd name="connsiteX9" fmla="*/ 14020 w 22554"/>
                <a:gd name="connsiteY9" fmla="*/ 22555 h 51206"/>
                <a:gd name="connsiteX10" fmla="*/ 17068 w 22554"/>
                <a:gd name="connsiteY10" fmla="*/ 24993 h 51206"/>
                <a:gd name="connsiteX11" fmla="*/ 17678 w 22554"/>
                <a:gd name="connsiteY11" fmla="*/ 28041 h 51206"/>
                <a:gd name="connsiteX12" fmla="*/ 18288 w 22554"/>
                <a:gd name="connsiteY12" fmla="*/ 29870 h 51206"/>
                <a:gd name="connsiteX13" fmla="*/ 19507 w 22554"/>
                <a:gd name="connsiteY13" fmla="*/ 31089 h 51206"/>
                <a:gd name="connsiteX14" fmla="*/ 18288 w 22554"/>
                <a:gd name="connsiteY14" fmla="*/ 32309 h 51206"/>
                <a:gd name="connsiteX15" fmla="*/ 20116 w 22554"/>
                <a:gd name="connsiteY15" fmla="*/ 34137 h 51206"/>
                <a:gd name="connsiteX16" fmla="*/ 19507 w 22554"/>
                <a:gd name="connsiteY16" fmla="*/ 34747 h 51206"/>
                <a:gd name="connsiteX17" fmla="*/ 20116 w 22554"/>
                <a:gd name="connsiteY17" fmla="*/ 37795 h 51206"/>
                <a:gd name="connsiteX18" fmla="*/ 18897 w 22554"/>
                <a:gd name="connsiteY18" fmla="*/ 39014 h 51206"/>
                <a:gd name="connsiteX19" fmla="*/ 20726 w 22554"/>
                <a:gd name="connsiteY19" fmla="*/ 40843 h 51206"/>
                <a:gd name="connsiteX20" fmla="*/ 21336 w 22554"/>
                <a:gd name="connsiteY20" fmla="*/ 43891 h 51206"/>
                <a:gd name="connsiteX21" fmla="*/ 22555 w 22554"/>
                <a:gd name="connsiteY21" fmla="*/ 46939 h 51206"/>
                <a:gd name="connsiteX22" fmla="*/ 22555 w 22554"/>
                <a:gd name="connsiteY22" fmla="*/ 50597 h 51206"/>
                <a:gd name="connsiteX23" fmla="*/ 21945 w 22554"/>
                <a:gd name="connsiteY23" fmla="*/ 51206 h 51206"/>
                <a:gd name="connsiteX24" fmla="*/ 20116 w 22554"/>
                <a:gd name="connsiteY24" fmla="*/ 49377 h 51206"/>
                <a:gd name="connsiteX25" fmla="*/ 18288 w 22554"/>
                <a:gd name="connsiteY25" fmla="*/ 46329 h 51206"/>
                <a:gd name="connsiteX26" fmla="*/ 18288 w 22554"/>
                <a:gd name="connsiteY26" fmla="*/ 44501 h 51206"/>
                <a:gd name="connsiteX27" fmla="*/ 16459 w 22554"/>
                <a:gd name="connsiteY27" fmla="*/ 42062 h 51206"/>
                <a:gd name="connsiteX28" fmla="*/ 14020 w 22554"/>
                <a:gd name="connsiteY28" fmla="*/ 40233 h 51206"/>
                <a:gd name="connsiteX29" fmla="*/ 12192 w 22554"/>
                <a:gd name="connsiteY29" fmla="*/ 38405 h 51206"/>
                <a:gd name="connsiteX30" fmla="*/ 9144 w 22554"/>
                <a:gd name="connsiteY30" fmla="*/ 34747 h 51206"/>
                <a:gd name="connsiteX31" fmla="*/ 6705 w 22554"/>
                <a:gd name="connsiteY31" fmla="*/ 32918 h 51206"/>
                <a:gd name="connsiteX32" fmla="*/ 4876 w 22554"/>
                <a:gd name="connsiteY32" fmla="*/ 27432 h 51206"/>
                <a:gd name="connsiteX33" fmla="*/ 3657 w 22554"/>
                <a:gd name="connsiteY33" fmla="*/ 21336 h 51206"/>
                <a:gd name="connsiteX34" fmla="*/ 2438 w 22554"/>
                <a:gd name="connsiteY34" fmla="*/ 17069 h 51206"/>
                <a:gd name="connsiteX35" fmla="*/ 2438 w 22554"/>
                <a:gd name="connsiteY35" fmla="*/ 14021 h 51206"/>
                <a:gd name="connsiteX36" fmla="*/ 1828 w 22554"/>
                <a:gd name="connsiteY36" fmla="*/ 11582 h 51206"/>
                <a:gd name="connsiteX37" fmla="*/ 4267 w 22554"/>
                <a:gd name="connsiteY37" fmla="*/ 9144 h 51206"/>
                <a:gd name="connsiteX38" fmla="*/ 3657 w 22554"/>
                <a:gd name="connsiteY38" fmla="*/ 7315 h 51206"/>
                <a:gd name="connsiteX39" fmla="*/ 609 w 22554"/>
                <a:gd name="connsiteY39" fmla="*/ 3048 h 51206"/>
                <a:gd name="connsiteX40" fmla="*/ 0 w 22554"/>
                <a:gd name="connsiteY40" fmla="*/ 1219 h 51206"/>
                <a:gd name="connsiteX41" fmla="*/ 609 w 22554"/>
                <a:gd name="connsiteY41" fmla="*/ 609 h 51206"/>
                <a:gd name="connsiteX42" fmla="*/ 3048 w 22554"/>
                <a:gd name="connsiteY42" fmla="*/ 1219 h 51206"/>
                <a:gd name="connsiteX43" fmla="*/ 4267 w 22554"/>
                <a:gd name="connsiteY43" fmla="*/ 1829 h 51206"/>
                <a:gd name="connsiteX44" fmla="*/ 6096 w 22554"/>
                <a:gd name="connsiteY44" fmla="*/ 0 h 51206"/>
                <a:gd name="connsiteX45" fmla="*/ 7315 w 22554"/>
                <a:gd name="connsiteY45" fmla="*/ 1829 h 5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554" h="51206">
                  <a:moveTo>
                    <a:pt x="7315" y="1829"/>
                  </a:moveTo>
                  <a:lnTo>
                    <a:pt x="9753" y="6705"/>
                  </a:lnTo>
                  <a:lnTo>
                    <a:pt x="13411" y="11582"/>
                  </a:lnTo>
                  <a:lnTo>
                    <a:pt x="13411" y="13411"/>
                  </a:lnTo>
                  <a:lnTo>
                    <a:pt x="10972" y="14630"/>
                  </a:lnTo>
                  <a:lnTo>
                    <a:pt x="10972" y="17678"/>
                  </a:lnTo>
                  <a:lnTo>
                    <a:pt x="10972" y="19507"/>
                  </a:lnTo>
                  <a:lnTo>
                    <a:pt x="11582" y="20726"/>
                  </a:lnTo>
                  <a:lnTo>
                    <a:pt x="12801" y="20726"/>
                  </a:lnTo>
                  <a:lnTo>
                    <a:pt x="14020" y="22555"/>
                  </a:lnTo>
                  <a:lnTo>
                    <a:pt x="17068" y="24993"/>
                  </a:lnTo>
                  <a:lnTo>
                    <a:pt x="17678" y="28041"/>
                  </a:lnTo>
                  <a:lnTo>
                    <a:pt x="18288" y="29870"/>
                  </a:lnTo>
                  <a:lnTo>
                    <a:pt x="19507" y="31089"/>
                  </a:lnTo>
                  <a:lnTo>
                    <a:pt x="18288" y="32309"/>
                  </a:lnTo>
                  <a:lnTo>
                    <a:pt x="20116" y="34137"/>
                  </a:lnTo>
                  <a:lnTo>
                    <a:pt x="19507" y="34747"/>
                  </a:lnTo>
                  <a:lnTo>
                    <a:pt x="20116" y="37795"/>
                  </a:lnTo>
                  <a:lnTo>
                    <a:pt x="18897" y="39014"/>
                  </a:lnTo>
                  <a:lnTo>
                    <a:pt x="20726" y="40843"/>
                  </a:lnTo>
                  <a:lnTo>
                    <a:pt x="21336" y="43891"/>
                  </a:lnTo>
                  <a:lnTo>
                    <a:pt x="22555" y="46939"/>
                  </a:lnTo>
                  <a:lnTo>
                    <a:pt x="22555" y="50597"/>
                  </a:lnTo>
                  <a:lnTo>
                    <a:pt x="21945" y="51206"/>
                  </a:lnTo>
                  <a:lnTo>
                    <a:pt x="20116" y="49377"/>
                  </a:lnTo>
                  <a:lnTo>
                    <a:pt x="18288" y="46329"/>
                  </a:lnTo>
                  <a:lnTo>
                    <a:pt x="18288" y="44501"/>
                  </a:lnTo>
                  <a:lnTo>
                    <a:pt x="16459" y="42062"/>
                  </a:lnTo>
                  <a:lnTo>
                    <a:pt x="14020" y="40233"/>
                  </a:lnTo>
                  <a:lnTo>
                    <a:pt x="12192" y="38405"/>
                  </a:lnTo>
                  <a:lnTo>
                    <a:pt x="9144" y="34747"/>
                  </a:lnTo>
                  <a:lnTo>
                    <a:pt x="6705" y="32918"/>
                  </a:lnTo>
                  <a:lnTo>
                    <a:pt x="4876" y="27432"/>
                  </a:lnTo>
                  <a:lnTo>
                    <a:pt x="3657" y="21336"/>
                  </a:lnTo>
                  <a:lnTo>
                    <a:pt x="2438" y="17069"/>
                  </a:lnTo>
                  <a:lnTo>
                    <a:pt x="2438" y="14021"/>
                  </a:lnTo>
                  <a:lnTo>
                    <a:pt x="1828" y="11582"/>
                  </a:lnTo>
                  <a:lnTo>
                    <a:pt x="4267" y="9144"/>
                  </a:lnTo>
                  <a:lnTo>
                    <a:pt x="3657" y="7315"/>
                  </a:lnTo>
                  <a:lnTo>
                    <a:pt x="609" y="3048"/>
                  </a:lnTo>
                  <a:lnTo>
                    <a:pt x="0" y="1219"/>
                  </a:lnTo>
                  <a:lnTo>
                    <a:pt x="609" y="609"/>
                  </a:lnTo>
                  <a:lnTo>
                    <a:pt x="3048" y="1219"/>
                  </a:lnTo>
                  <a:lnTo>
                    <a:pt x="4267" y="1829"/>
                  </a:lnTo>
                  <a:lnTo>
                    <a:pt x="6096" y="0"/>
                  </a:lnTo>
                  <a:lnTo>
                    <a:pt x="7315"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3" name="Forme libre : forme 391">
              <a:extLst>
                <a:ext uri="{FF2B5EF4-FFF2-40B4-BE49-F238E27FC236}">
                  <a16:creationId xmlns:a16="http://schemas.microsoft.com/office/drawing/2014/main" id="{25366A8A-4545-9E10-AC58-BD1AC0478F05}"/>
                </a:ext>
              </a:extLst>
            </p:cNvPr>
            <p:cNvSpPr/>
            <p:nvPr/>
          </p:nvSpPr>
          <p:spPr>
            <a:xfrm>
              <a:off x="11422685" y="4738420"/>
              <a:ext cx="3048" cy="4267"/>
            </a:xfrm>
            <a:custGeom>
              <a:avLst/>
              <a:gdLst>
                <a:gd name="connsiteX0" fmla="*/ 3048 w 3048"/>
                <a:gd name="connsiteY0" fmla="*/ 4267 h 4267"/>
                <a:gd name="connsiteX1" fmla="*/ 1828 w 3048"/>
                <a:gd name="connsiteY1" fmla="*/ 1829 h 4267"/>
                <a:gd name="connsiteX2" fmla="*/ 0 w 3048"/>
                <a:gd name="connsiteY2" fmla="*/ 0 h 4267"/>
                <a:gd name="connsiteX3" fmla="*/ 2438 w 3048"/>
                <a:gd name="connsiteY3" fmla="*/ 0 h 4267"/>
                <a:gd name="connsiteX4" fmla="*/ 3048 w 3048"/>
                <a:gd name="connsiteY4" fmla="*/ 4267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4267">
                  <a:moveTo>
                    <a:pt x="3048" y="4267"/>
                  </a:moveTo>
                  <a:lnTo>
                    <a:pt x="1828" y="1829"/>
                  </a:lnTo>
                  <a:lnTo>
                    <a:pt x="0" y="0"/>
                  </a:lnTo>
                  <a:lnTo>
                    <a:pt x="2438" y="0"/>
                  </a:lnTo>
                  <a:lnTo>
                    <a:pt x="3048"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4" name="Forme libre : forme 392">
              <a:extLst>
                <a:ext uri="{FF2B5EF4-FFF2-40B4-BE49-F238E27FC236}">
                  <a16:creationId xmlns:a16="http://schemas.microsoft.com/office/drawing/2014/main" id="{FDD458E4-5E16-EE1F-24D6-7CFDF3F0B2F5}"/>
                </a:ext>
              </a:extLst>
            </p:cNvPr>
            <p:cNvSpPr/>
            <p:nvPr/>
          </p:nvSpPr>
          <p:spPr>
            <a:xfrm>
              <a:off x="11425122" y="4736591"/>
              <a:ext cx="3658" cy="4267"/>
            </a:xfrm>
            <a:custGeom>
              <a:avLst/>
              <a:gdLst>
                <a:gd name="connsiteX0" fmla="*/ 0 w 3658"/>
                <a:gd name="connsiteY0" fmla="*/ 0 h 4267"/>
                <a:gd name="connsiteX1" fmla="*/ 2439 w 3658"/>
                <a:gd name="connsiteY1" fmla="*/ 609 h 4267"/>
                <a:gd name="connsiteX2" fmla="*/ 3048 w 3658"/>
                <a:gd name="connsiteY2" fmla="*/ 1219 h 4267"/>
                <a:gd name="connsiteX3" fmla="*/ 3658 w 3658"/>
                <a:gd name="connsiteY3" fmla="*/ 4267 h 4267"/>
                <a:gd name="connsiteX4" fmla="*/ 2439 w 3658"/>
                <a:gd name="connsiteY4" fmla="*/ 4267 h 4267"/>
                <a:gd name="connsiteX5" fmla="*/ 1220 w 3658"/>
                <a:gd name="connsiteY5" fmla="*/ 1829 h 4267"/>
                <a:gd name="connsiteX6" fmla="*/ 0 w 3658"/>
                <a:gd name="connsiteY6" fmla="*/ 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8" h="4267">
                  <a:moveTo>
                    <a:pt x="0" y="0"/>
                  </a:moveTo>
                  <a:lnTo>
                    <a:pt x="2439" y="609"/>
                  </a:lnTo>
                  <a:lnTo>
                    <a:pt x="3048" y="1219"/>
                  </a:lnTo>
                  <a:lnTo>
                    <a:pt x="3658" y="4267"/>
                  </a:lnTo>
                  <a:lnTo>
                    <a:pt x="2439" y="4267"/>
                  </a:lnTo>
                  <a:lnTo>
                    <a:pt x="1220" y="1829"/>
                  </a:lnTo>
                  <a:lnTo>
                    <a:pt x="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5" name="Forme libre : forme 393">
              <a:extLst>
                <a:ext uri="{FF2B5EF4-FFF2-40B4-BE49-F238E27FC236}">
                  <a16:creationId xmlns:a16="http://schemas.microsoft.com/office/drawing/2014/main" id="{5FEA4600-00CB-DC1E-FB9A-4CAA5588D657}"/>
                </a:ext>
              </a:extLst>
            </p:cNvPr>
            <p:cNvSpPr/>
            <p:nvPr/>
          </p:nvSpPr>
          <p:spPr>
            <a:xfrm>
              <a:off x="11429390" y="4728666"/>
              <a:ext cx="22554" cy="24384"/>
            </a:xfrm>
            <a:custGeom>
              <a:avLst/>
              <a:gdLst>
                <a:gd name="connsiteX0" fmla="*/ 14631 w 22554"/>
                <a:gd name="connsiteY0" fmla="*/ 9144 h 24384"/>
                <a:gd name="connsiteX1" fmla="*/ 14020 w 22554"/>
                <a:gd name="connsiteY1" fmla="*/ 10973 h 24384"/>
                <a:gd name="connsiteX2" fmla="*/ 15240 w 22554"/>
                <a:gd name="connsiteY2" fmla="*/ 10973 h 24384"/>
                <a:gd name="connsiteX3" fmla="*/ 18288 w 22554"/>
                <a:gd name="connsiteY3" fmla="*/ 10973 h 24384"/>
                <a:gd name="connsiteX4" fmla="*/ 20727 w 22554"/>
                <a:gd name="connsiteY4" fmla="*/ 15240 h 24384"/>
                <a:gd name="connsiteX5" fmla="*/ 20727 w 22554"/>
                <a:gd name="connsiteY5" fmla="*/ 16459 h 24384"/>
                <a:gd name="connsiteX6" fmla="*/ 21945 w 22554"/>
                <a:gd name="connsiteY6" fmla="*/ 18288 h 24384"/>
                <a:gd name="connsiteX7" fmla="*/ 22555 w 22554"/>
                <a:gd name="connsiteY7" fmla="*/ 21336 h 24384"/>
                <a:gd name="connsiteX8" fmla="*/ 21336 w 22554"/>
                <a:gd name="connsiteY8" fmla="*/ 22555 h 24384"/>
                <a:gd name="connsiteX9" fmla="*/ 21336 w 22554"/>
                <a:gd name="connsiteY9" fmla="*/ 24384 h 24384"/>
                <a:gd name="connsiteX10" fmla="*/ 17679 w 22554"/>
                <a:gd name="connsiteY10" fmla="*/ 23165 h 24384"/>
                <a:gd name="connsiteX11" fmla="*/ 16459 w 22554"/>
                <a:gd name="connsiteY11" fmla="*/ 21945 h 24384"/>
                <a:gd name="connsiteX12" fmla="*/ 14631 w 22554"/>
                <a:gd name="connsiteY12" fmla="*/ 21945 h 24384"/>
                <a:gd name="connsiteX13" fmla="*/ 12192 w 22554"/>
                <a:gd name="connsiteY13" fmla="*/ 20117 h 24384"/>
                <a:gd name="connsiteX14" fmla="*/ 11583 w 22554"/>
                <a:gd name="connsiteY14" fmla="*/ 18897 h 24384"/>
                <a:gd name="connsiteX15" fmla="*/ 10972 w 22554"/>
                <a:gd name="connsiteY15" fmla="*/ 17069 h 24384"/>
                <a:gd name="connsiteX16" fmla="*/ 13411 w 22554"/>
                <a:gd name="connsiteY16" fmla="*/ 17678 h 24384"/>
                <a:gd name="connsiteX17" fmla="*/ 11583 w 22554"/>
                <a:gd name="connsiteY17" fmla="*/ 12801 h 24384"/>
                <a:gd name="connsiteX18" fmla="*/ 10972 w 22554"/>
                <a:gd name="connsiteY18" fmla="*/ 11582 h 24384"/>
                <a:gd name="connsiteX19" fmla="*/ 7924 w 22554"/>
                <a:gd name="connsiteY19" fmla="*/ 12192 h 24384"/>
                <a:gd name="connsiteX20" fmla="*/ 6705 w 22554"/>
                <a:gd name="connsiteY20" fmla="*/ 12801 h 24384"/>
                <a:gd name="connsiteX21" fmla="*/ 4267 w 22554"/>
                <a:gd name="connsiteY21" fmla="*/ 12801 h 24384"/>
                <a:gd name="connsiteX22" fmla="*/ 2439 w 22554"/>
                <a:gd name="connsiteY22" fmla="*/ 15240 h 24384"/>
                <a:gd name="connsiteX23" fmla="*/ 0 w 22554"/>
                <a:gd name="connsiteY23" fmla="*/ 14021 h 24384"/>
                <a:gd name="connsiteX24" fmla="*/ 0 w 22554"/>
                <a:gd name="connsiteY24" fmla="*/ 10363 h 24384"/>
                <a:gd name="connsiteX25" fmla="*/ 1219 w 22554"/>
                <a:gd name="connsiteY25" fmla="*/ 9144 h 24384"/>
                <a:gd name="connsiteX26" fmla="*/ 3657 w 22554"/>
                <a:gd name="connsiteY26" fmla="*/ 9144 h 24384"/>
                <a:gd name="connsiteX27" fmla="*/ 3657 w 22554"/>
                <a:gd name="connsiteY27" fmla="*/ 6705 h 24384"/>
                <a:gd name="connsiteX28" fmla="*/ 6096 w 22554"/>
                <a:gd name="connsiteY28" fmla="*/ 3048 h 24384"/>
                <a:gd name="connsiteX29" fmla="*/ 8535 w 22554"/>
                <a:gd name="connsiteY29" fmla="*/ 1219 h 24384"/>
                <a:gd name="connsiteX30" fmla="*/ 10363 w 22554"/>
                <a:gd name="connsiteY30" fmla="*/ 0 h 24384"/>
                <a:gd name="connsiteX31" fmla="*/ 12801 w 22554"/>
                <a:gd name="connsiteY31" fmla="*/ 1829 h 24384"/>
                <a:gd name="connsiteX32" fmla="*/ 14020 w 22554"/>
                <a:gd name="connsiteY32" fmla="*/ 4267 h 24384"/>
                <a:gd name="connsiteX33" fmla="*/ 13411 w 22554"/>
                <a:gd name="connsiteY33" fmla="*/ 8534 h 24384"/>
                <a:gd name="connsiteX34" fmla="*/ 14631 w 22554"/>
                <a:gd name="connsiteY34" fmla="*/ 9144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554" h="24384">
                  <a:moveTo>
                    <a:pt x="14631" y="9144"/>
                  </a:moveTo>
                  <a:lnTo>
                    <a:pt x="14020" y="10973"/>
                  </a:lnTo>
                  <a:lnTo>
                    <a:pt x="15240" y="10973"/>
                  </a:lnTo>
                  <a:lnTo>
                    <a:pt x="18288" y="10973"/>
                  </a:lnTo>
                  <a:lnTo>
                    <a:pt x="20727" y="15240"/>
                  </a:lnTo>
                  <a:lnTo>
                    <a:pt x="20727" y="16459"/>
                  </a:lnTo>
                  <a:lnTo>
                    <a:pt x="21945" y="18288"/>
                  </a:lnTo>
                  <a:lnTo>
                    <a:pt x="22555" y="21336"/>
                  </a:lnTo>
                  <a:lnTo>
                    <a:pt x="21336" y="22555"/>
                  </a:lnTo>
                  <a:lnTo>
                    <a:pt x="21336" y="24384"/>
                  </a:lnTo>
                  <a:lnTo>
                    <a:pt x="17679" y="23165"/>
                  </a:lnTo>
                  <a:lnTo>
                    <a:pt x="16459" y="21945"/>
                  </a:lnTo>
                  <a:lnTo>
                    <a:pt x="14631" y="21945"/>
                  </a:lnTo>
                  <a:lnTo>
                    <a:pt x="12192" y="20117"/>
                  </a:lnTo>
                  <a:lnTo>
                    <a:pt x="11583" y="18897"/>
                  </a:lnTo>
                  <a:lnTo>
                    <a:pt x="10972" y="17069"/>
                  </a:lnTo>
                  <a:lnTo>
                    <a:pt x="13411" y="17678"/>
                  </a:lnTo>
                  <a:lnTo>
                    <a:pt x="11583" y="12801"/>
                  </a:lnTo>
                  <a:lnTo>
                    <a:pt x="10972" y="11582"/>
                  </a:lnTo>
                  <a:lnTo>
                    <a:pt x="7924" y="12192"/>
                  </a:lnTo>
                  <a:lnTo>
                    <a:pt x="6705" y="12801"/>
                  </a:lnTo>
                  <a:lnTo>
                    <a:pt x="4267" y="12801"/>
                  </a:lnTo>
                  <a:lnTo>
                    <a:pt x="2439" y="15240"/>
                  </a:lnTo>
                  <a:lnTo>
                    <a:pt x="0" y="14021"/>
                  </a:lnTo>
                  <a:lnTo>
                    <a:pt x="0" y="10363"/>
                  </a:lnTo>
                  <a:lnTo>
                    <a:pt x="1219" y="9144"/>
                  </a:lnTo>
                  <a:lnTo>
                    <a:pt x="3657" y="9144"/>
                  </a:lnTo>
                  <a:lnTo>
                    <a:pt x="3657" y="6705"/>
                  </a:lnTo>
                  <a:lnTo>
                    <a:pt x="6096" y="3048"/>
                  </a:lnTo>
                  <a:lnTo>
                    <a:pt x="8535" y="1219"/>
                  </a:lnTo>
                  <a:lnTo>
                    <a:pt x="10363" y="0"/>
                  </a:lnTo>
                  <a:lnTo>
                    <a:pt x="12801" y="1829"/>
                  </a:lnTo>
                  <a:lnTo>
                    <a:pt x="14020" y="4267"/>
                  </a:lnTo>
                  <a:lnTo>
                    <a:pt x="13411" y="8534"/>
                  </a:lnTo>
                  <a:lnTo>
                    <a:pt x="14631" y="914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6" name="Forme libre : forme 394">
              <a:extLst>
                <a:ext uri="{FF2B5EF4-FFF2-40B4-BE49-F238E27FC236}">
                  <a16:creationId xmlns:a16="http://schemas.microsoft.com/office/drawing/2014/main" id="{E4239929-9A45-F6A7-3268-B58CB73286A6}"/>
                </a:ext>
              </a:extLst>
            </p:cNvPr>
            <p:cNvSpPr/>
            <p:nvPr/>
          </p:nvSpPr>
          <p:spPr>
            <a:xfrm>
              <a:off x="11406225" y="4728666"/>
              <a:ext cx="2438" cy="9144"/>
            </a:xfrm>
            <a:custGeom>
              <a:avLst/>
              <a:gdLst>
                <a:gd name="connsiteX0" fmla="*/ 1829 w 2438"/>
                <a:gd name="connsiteY0" fmla="*/ 9144 h 9144"/>
                <a:gd name="connsiteX1" fmla="*/ 1220 w 2438"/>
                <a:gd name="connsiteY1" fmla="*/ 9144 h 9144"/>
                <a:gd name="connsiteX2" fmla="*/ 0 w 2438"/>
                <a:gd name="connsiteY2" fmla="*/ 4267 h 9144"/>
                <a:gd name="connsiteX3" fmla="*/ 609 w 2438"/>
                <a:gd name="connsiteY3" fmla="*/ 2438 h 9144"/>
                <a:gd name="connsiteX4" fmla="*/ 609 w 2438"/>
                <a:gd name="connsiteY4" fmla="*/ 0 h 9144"/>
                <a:gd name="connsiteX5" fmla="*/ 1829 w 2438"/>
                <a:gd name="connsiteY5" fmla="*/ 609 h 9144"/>
                <a:gd name="connsiteX6" fmla="*/ 2439 w 2438"/>
                <a:gd name="connsiteY6" fmla="*/ 3048 h 9144"/>
                <a:gd name="connsiteX7" fmla="*/ 2439 w 2438"/>
                <a:gd name="connsiteY7" fmla="*/ 7315 h 9144"/>
                <a:gd name="connsiteX8" fmla="*/ 1829 w 2438"/>
                <a:gd name="connsiteY8" fmla="*/ 9144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 h="9144">
                  <a:moveTo>
                    <a:pt x="1829" y="9144"/>
                  </a:moveTo>
                  <a:lnTo>
                    <a:pt x="1220" y="9144"/>
                  </a:lnTo>
                  <a:lnTo>
                    <a:pt x="0" y="4267"/>
                  </a:lnTo>
                  <a:lnTo>
                    <a:pt x="609" y="2438"/>
                  </a:lnTo>
                  <a:lnTo>
                    <a:pt x="609" y="0"/>
                  </a:lnTo>
                  <a:lnTo>
                    <a:pt x="1829" y="609"/>
                  </a:lnTo>
                  <a:lnTo>
                    <a:pt x="2439" y="3048"/>
                  </a:lnTo>
                  <a:lnTo>
                    <a:pt x="2439" y="7315"/>
                  </a:lnTo>
                  <a:lnTo>
                    <a:pt x="1829" y="914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7" name="Forme libre : forme 395">
              <a:extLst>
                <a:ext uri="{FF2B5EF4-FFF2-40B4-BE49-F238E27FC236}">
                  <a16:creationId xmlns:a16="http://schemas.microsoft.com/office/drawing/2014/main" id="{386B9B72-5DE1-B4A5-0474-39323EF7F270}"/>
                </a:ext>
              </a:extLst>
            </p:cNvPr>
            <p:cNvSpPr/>
            <p:nvPr/>
          </p:nvSpPr>
          <p:spPr>
            <a:xfrm>
              <a:off x="11420856" y="4724399"/>
              <a:ext cx="8534" cy="11582"/>
            </a:xfrm>
            <a:custGeom>
              <a:avLst/>
              <a:gdLst>
                <a:gd name="connsiteX0" fmla="*/ 7925 w 8534"/>
                <a:gd name="connsiteY0" fmla="*/ 10363 h 11582"/>
                <a:gd name="connsiteX1" fmla="*/ 6096 w 8534"/>
                <a:gd name="connsiteY1" fmla="*/ 11582 h 11582"/>
                <a:gd name="connsiteX2" fmla="*/ 5487 w 8534"/>
                <a:gd name="connsiteY2" fmla="*/ 10973 h 11582"/>
                <a:gd name="connsiteX3" fmla="*/ 3048 w 8534"/>
                <a:gd name="connsiteY3" fmla="*/ 10973 h 11582"/>
                <a:gd name="connsiteX4" fmla="*/ 1219 w 8534"/>
                <a:gd name="connsiteY4" fmla="*/ 9144 h 11582"/>
                <a:gd name="connsiteX5" fmla="*/ 609 w 8534"/>
                <a:gd name="connsiteY5" fmla="*/ 7315 h 11582"/>
                <a:gd name="connsiteX6" fmla="*/ 0 w 8534"/>
                <a:gd name="connsiteY6" fmla="*/ 5486 h 11582"/>
                <a:gd name="connsiteX7" fmla="*/ 609 w 8534"/>
                <a:gd name="connsiteY7" fmla="*/ 3657 h 11582"/>
                <a:gd name="connsiteX8" fmla="*/ 2439 w 8534"/>
                <a:gd name="connsiteY8" fmla="*/ 1219 h 11582"/>
                <a:gd name="connsiteX9" fmla="*/ 5487 w 8534"/>
                <a:gd name="connsiteY9" fmla="*/ 0 h 11582"/>
                <a:gd name="connsiteX10" fmla="*/ 6705 w 8534"/>
                <a:gd name="connsiteY10" fmla="*/ 1219 h 11582"/>
                <a:gd name="connsiteX11" fmla="*/ 8535 w 8534"/>
                <a:gd name="connsiteY11" fmla="*/ 4267 h 11582"/>
                <a:gd name="connsiteX12" fmla="*/ 8535 w 8534"/>
                <a:gd name="connsiteY12" fmla="*/ 7925 h 11582"/>
                <a:gd name="connsiteX13" fmla="*/ 7925 w 8534"/>
                <a:gd name="connsiteY13" fmla="*/ 10363 h 1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 h="11582">
                  <a:moveTo>
                    <a:pt x="7925" y="10363"/>
                  </a:moveTo>
                  <a:lnTo>
                    <a:pt x="6096" y="11582"/>
                  </a:lnTo>
                  <a:lnTo>
                    <a:pt x="5487" y="10973"/>
                  </a:lnTo>
                  <a:lnTo>
                    <a:pt x="3048" y="10973"/>
                  </a:lnTo>
                  <a:lnTo>
                    <a:pt x="1219" y="9144"/>
                  </a:lnTo>
                  <a:lnTo>
                    <a:pt x="609" y="7315"/>
                  </a:lnTo>
                  <a:lnTo>
                    <a:pt x="0" y="5486"/>
                  </a:lnTo>
                  <a:lnTo>
                    <a:pt x="609" y="3657"/>
                  </a:lnTo>
                  <a:lnTo>
                    <a:pt x="2439" y="1219"/>
                  </a:lnTo>
                  <a:lnTo>
                    <a:pt x="5487" y="0"/>
                  </a:lnTo>
                  <a:lnTo>
                    <a:pt x="6705" y="1219"/>
                  </a:lnTo>
                  <a:lnTo>
                    <a:pt x="8535" y="4267"/>
                  </a:lnTo>
                  <a:lnTo>
                    <a:pt x="8535" y="7925"/>
                  </a:lnTo>
                  <a:lnTo>
                    <a:pt x="7925" y="1036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8" name="Forme libre : forme 396">
              <a:extLst>
                <a:ext uri="{FF2B5EF4-FFF2-40B4-BE49-F238E27FC236}">
                  <a16:creationId xmlns:a16="http://schemas.microsoft.com/office/drawing/2014/main" id="{69966D7A-6EB9-A5AD-D9AB-9C44A07EB2BB}"/>
                </a:ext>
              </a:extLst>
            </p:cNvPr>
            <p:cNvSpPr/>
            <p:nvPr/>
          </p:nvSpPr>
          <p:spPr>
            <a:xfrm>
              <a:off x="11406225" y="4713426"/>
              <a:ext cx="10973" cy="14630"/>
            </a:xfrm>
            <a:custGeom>
              <a:avLst/>
              <a:gdLst>
                <a:gd name="connsiteX0" fmla="*/ 4268 w 10973"/>
                <a:gd name="connsiteY0" fmla="*/ 0 h 14630"/>
                <a:gd name="connsiteX1" fmla="*/ 6705 w 10973"/>
                <a:gd name="connsiteY1" fmla="*/ 3048 h 14630"/>
                <a:gd name="connsiteX2" fmla="*/ 6705 w 10973"/>
                <a:gd name="connsiteY2" fmla="*/ 3657 h 14630"/>
                <a:gd name="connsiteX3" fmla="*/ 10973 w 10973"/>
                <a:gd name="connsiteY3" fmla="*/ 6096 h 14630"/>
                <a:gd name="connsiteX4" fmla="*/ 10364 w 10973"/>
                <a:gd name="connsiteY4" fmla="*/ 7925 h 14630"/>
                <a:gd name="connsiteX5" fmla="*/ 6705 w 10973"/>
                <a:gd name="connsiteY5" fmla="*/ 12192 h 14630"/>
                <a:gd name="connsiteX6" fmla="*/ 6705 w 10973"/>
                <a:gd name="connsiteY6" fmla="*/ 14021 h 14630"/>
                <a:gd name="connsiteX7" fmla="*/ 4877 w 10973"/>
                <a:gd name="connsiteY7" fmla="*/ 14630 h 14630"/>
                <a:gd name="connsiteX8" fmla="*/ 4877 w 10973"/>
                <a:gd name="connsiteY8" fmla="*/ 12192 h 14630"/>
                <a:gd name="connsiteX9" fmla="*/ 3657 w 10973"/>
                <a:gd name="connsiteY9" fmla="*/ 12192 h 14630"/>
                <a:gd name="connsiteX10" fmla="*/ 3657 w 10973"/>
                <a:gd name="connsiteY10" fmla="*/ 9753 h 14630"/>
                <a:gd name="connsiteX11" fmla="*/ 2439 w 10973"/>
                <a:gd name="connsiteY11" fmla="*/ 7315 h 14630"/>
                <a:gd name="connsiteX12" fmla="*/ 609 w 10973"/>
                <a:gd name="connsiteY12" fmla="*/ 6096 h 14630"/>
                <a:gd name="connsiteX13" fmla="*/ 0 w 10973"/>
                <a:gd name="connsiteY13" fmla="*/ 4267 h 14630"/>
                <a:gd name="connsiteX14" fmla="*/ 609 w 10973"/>
                <a:gd name="connsiteY14" fmla="*/ 2438 h 14630"/>
                <a:gd name="connsiteX15" fmla="*/ 1829 w 10973"/>
                <a:gd name="connsiteY15" fmla="*/ 1219 h 14630"/>
                <a:gd name="connsiteX16" fmla="*/ 3048 w 10973"/>
                <a:gd name="connsiteY16" fmla="*/ 0 h 14630"/>
                <a:gd name="connsiteX17" fmla="*/ 4268 w 10973"/>
                <a:gd name="connsiteY17" fmla="*/ 0 h 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73" h="14630">
                  <a:moveTo>
                    <a:pt x="4268" y="0"/>
                  </a:moveTo>
                  <a:lnTo>
                    <a:pt x="6705" y="3048"/>
                  </a:lnTo>
                  <a:lnTo>
                    <a:pt x="6705" y="3657"/>
                  </a:lnTo>
                  <a:lnTo>
                    <a:pt x="10973" y="6096"/>
                  </a:lnTo>
                  <a:lnTo>
                    <a:pt x="10364" y="7925"/>
                  </a:lnTo>
                  <a:lnTo>
                    <a:pt x="6705" y="12192"/>
                  </a:lnTo>
                  <a:lnTo>
                    <a:pt x="6705" y="14021"/>
                  </a:lnTo>
                  <a:lnTo>
                    <a:pt x="4877" y="14630"/>
                  </a:lnTo>
                  <a:lnTo>
                    <a:pt x="4877" y="12192"/>
                  </a:lnTo>
                  <a:lnTo>
                    <a:pt x="3657" y="12192"/>
                  </a:lnTo>
                  <a:lnTo>
                    <a:pt x="3657" y="9753"/>
                  </a:lnTo>
                  <a:lnTo>
                    <a:pt x="2439" y="7315"/>
                  </a:lnTo>
                  <a:lnTo>
                    <a:pt x="609" y="6096"/>
                  </a:lnTo>
                  <a:lnTo>
                    <a:pt x="0" y="4267"/>
                  </a:lnTo>
                  <a:lnTo>
                    <a:pt x="609" y="2438"/>
                  </a:lnTo>
                  <a:lnTo>
                    <a:pt x="1829" y="1219"/>
                  </a:lnTo>
                  <a:lnTo>
                    <a:pt x="3048" y="0"/>
                  </a:lnTo>
                  <a:lnTo>
                    <a:pt x="426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399" name="Forme libre : forme 397">
              <a:extLst>
                <a:ext uri="{FF2B5EF4-FFF2-40B4-BE49-F238E27FC236}">
                  <a16:creationId xmlns:a16="http://schemas.microsoft.com/office/drawing/2014/main" id="{F84AEF3C-3C34-0CF0-00D2-B15F4D818F80}"/>
                </a:ext>
              </a:extLst>
            </p:cNvPr>
            <p:cNvSpPr/>
            <p:nvPr/>
          </p:nvSpPr>
          <p:spPr>
            <a:xfrm>
              <a:off x="11470233" y="4713426"/>
              <a:ext cx="4877" cy="3048"/>
            </a:xfrm>
            <a:custGeom>
              <a:avLst/>
              <a:gdLst>
                <a:gd name="connsiteX0" fmla="*/ 3048 w 4877"/>
                <a:gd name="connsiteY0" fmla="*/ 609 h 3048"/>
                <a:gd name="connsiteX1" fmla="*/ 4877 w 4877"/>
                <a:gd name="connsiteY1" fmla="*/ 1829 h 3048"/>
                <a:gd name="connsiteX2" fmla="*/ 3657 w 4877"/>
                <a:gd name="connsiteY2" fmla="*/ 2438 h 3048"/>
                <a:gd name="connsiteX3" fmla="*/ 609 w 4877"/>
                <a:gd name="connsiteY3" fmla="*/ 3048 h 3048"/>
                <a:gd name="connsiteX4" fmla="*/ 0 w 4877"/>
                <a:gd name="connsiteY4" fmla="*/ 1219 h 3048"/>
                <a:gd name="connsiteX5" fmla="*/ 1220 w 4877"/>
                <a:gd name="connsiteY5" fmla="*/ 0 h 3048"/>
                <a:gd name="connsiteX6" fmla="*/ 3048 w 4877"/>
                <a:gd name="connsiteY6" fmla="*/ 609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 h="3048">
                  <a:moveTo>
                    <a:pt x="3048" y="609"/>
                  </a:moveTo>
                  <a:lnTo>
                    <a:pt x="4877" y="1829"/>
                  </a:lnTo>
                  <a:lnTo>
                    <a:pt x="3657" y="2438"/>
                  </a:lnTo>
                  <a:lnTo>
                    <a:pt x="609" y="3048"/>
                  </a:lnTo>
                  <a:lnTo>
                    <a:pt x="0" y="1219"/>
                  </a:lnTo>
                  <a:lnTo>
                    <a:pt x="1220" y="0"/>
                  </a:lnTo>
                  <a:lnTo>
                    <a:pt x="3048" y="60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0" name="Forme libre : forme 398">
              <a:extLst>
                <a:ext uri="{FF2B5EF4-FFF2-40B4-BE49-F238E27FC236}">
                  <a16:creationId xmlns:a16="http://schemas.microsoft.com/office/drawing/2014/main" id="{CD9E8483-1655-6FBA-9DF9-F35C2A9ED4C7}"/>
                </a:ext>
              </a:extLst>
            </p:cNvPr>
            <p:cNvSpPr/>
            <p:nvPr/>
          </p:nvSpPr>
          <p:spPr>
            <a:xfrm>
              <a:off x="11474501" y="4712207"/>
              <a:ext cx="45109" cy="40233"/>
            </a:xfrm>
            <a:custGeom>
              <a:avLst/>
              <a:gdLst>
                <a:gd name="connsiteX0" fmla="*/ 4267 w 45109"/>
                <a:gd name="connsiteY0" fmla="*/ 1829 h 40233"/>
                <a:gd name="connsiteX1" fmla="*/ 5486 w 45109"/>
                <a:gd name="connsiteY1" fmla="*/ 1219 h 40233"/>
                <a:gd name="connsiteX2" fmla="*/ 8534 w 45109"/>
                <a:gd name="connsiteY2" fmla="*/ 3048 h 40233"/>
                <a:gd name="connsiteX3" fmla="*/ 10363 w 45109"/>
                <a:gd name="connsiteY3" fmla="*/ 3657 h 40233"/>
                <a:gd name="connsiteX4" fmla="*/ 11582 w 45109"/>
                <a:gd name="connsiteY4" fmla="*/ 4877 h 40233"/>
                <a:gd name="connsiteX5" fmla="*/ 13411 w 45109"/>
                <a:gd name="connsiteY5" fmla="*/ 7925 h 40233"/>
                <a:gd name="connsiteX6" fmla="*/ 15240 w 45109"/>
                <a:gd name="connsiteY6" fmla="*/ 8534 h 40233"/>
                <a:gd name="connsiteX7" fmla="*/ 17068 w 45109"/>
                <a:gd name="connsiteY7" fmla="*/ 10363 h 40233"/>
                <a:gd name="connsiteX8" fmla="*/ 17068 w 45109"/>
                <a:gd name="connsiteY8" fmla="*/ 12192 h 40233"/>
                <a:gd name="connsiteX9" fmla="*/ 20116 w 45109"/>
                <a:gd name="connsiteY9" fmla="*/ 12801 h 40233"/>
                <a:gd name="connsiteX10" fmla="*/ 20116 w 45109"/>
                <a:gd name="connsiteY10" fmla="*/ 14630 h 40233"/>
                <a:gd name="connsiteX11" fmla="*/ 21945 w 45109"/>
                <a:gd name="connsiteY11" fmla="*/ 15240 h 40233"/>
                <a:gd name="connsiteX12" fmla="*/ 23774 w 45109"/>
                <a:gd name="connsiteY12" fmla="*/ 14630 h 40233"/>
                <a:gd name="connsiteX13" fmla="*/ 24384 w 45109"/>
                <a:gd name="connsiteY13" fmla="*/ 15240 h 40233"/>
                <a:gd name="connsiteX14" fmla="*/ 26822 w 45109"/>
                <a:gd name="connsiteY14" fmla="*/ 16459 h 40233"/>
                <a:gd name="connsiteX15" fmla="*/ 27432 w 45109"/>
                <a:gd name="connsiteY15" fmla="*/ 17678 h 40233"/>
                <a:gd name="connsiteX16" fmla="*/ 29260 w 45109"/>
                <a:gd name="connsiteY16" fmla="*/ 17069 h 40233"/>
                <a:gd name="connsiteX17" fmla="*/ 31089 w 45109"/>
                <a:gd name="connsiteY17" fmla="*/ 17678 h 40233"/>
                <a:gd name="connsiteX18" fmla="*/ 31699 w 45109"/>
                <a:gd name="connsiteY18" fmla="*/ 19507 h 40233"/>
                <a:gd name="connsiteX19" fmla="*/ 34137 w 45109"/>
                <a:gd name="connsiteY19" fmla="*/ 21336 h 40233"/>
                <a:gd name="connsiteX20" fmla="*/ 35966 w 45109"/>
                <a:gd name="connsiteY20" fmla="*/ 23165 h 40233"/>
                <a:gd name="connsiteX21" fmla="*/ 38404 w 45109"/>
                <a:gd name="connsiteY21" fmla="*/ 24993 h 40233"/>
                <a:gd name="connsiteX22" fmla="*/ 44500 w 45109"/>
                <a:gd name="connsiteY22" fmla="*/ 31089 h 40233"/>
                <a:gd name="connsiteX23" fmla="*/ 42672 w 45109"/>
                <a:gd name="connsiteY23" fmla="*/ 33528 h 40233"/>
                <a:gd name="connsiteX24" fmla="*/ 44500 w 45109"/>
                <a:gd name="connsiteY24" fmla="*/ 36576 h 40233"/>
                <a:gd name="connsiteX25" fmla="*/ 45110 w 45109"/>
                <a:gd name="connsiteY25" fmla="*/ 40233 h 40233"/>
                <a:gd name="connsiteX26" fmla="*/ 43281 w 45109"/>
                <a:gd name="connsiteY26" fmla="*/ 39624 h 40233"/>
                <a:gd name="connsiteX27" fmla="*/ 41452 w 45109"/>
                <a:gd name="connsiteY27" fmla="*/ 37185 h 40233"/>
                <a:gd name="connsiteX28" fmla="*/ 37185 w 45109"/>
                <a:gd name="connsiteY28" fmla="*/ 32309 h 40233"/>
                <a:gd name="connsiteX29" fmla="*/ 34747 w 45109"/>
                <a:gd name="connsiteY29" fmla="*/ 31699 h 40233"/>
                <a:gd name="connsiteX30" fmla="*/ 31699 w 45109"/>
                <a:gd name="connsiteY30" fmla="*/ 29261 h 40233"/>
                <a:gd name="connsiteX31" fmla="*/ 28041 w 45109"/>
                <a:gd name="connsiteY31" fmla="*/ 28651 h 40233"/>
                <a:gd name="connsiteX32" fmla="*/ 27432 w 45109"/>
                <a:gd name="connsiteY32" fmla="*/ 26822 h 40233"/>
                <a:gd name="connsiteX33" fmla="*/ 23774 w 45109"/>
                <a:gd name="connsiteY33" fmla="*/ 25603 h 40233"/>
                <a:gd name="connsiteX34" fmla="*/ 20726 w 45109"/>
                <a:gd name="connsiteY34" fmla="*/ 22555 h 40233"/>
                <a:gd name="connsiteX35" fmla="*/ 19507 w 45109"/>
                <a:gd name="connsiteY35" fmla="*/ 22555 h 40233"/>
                <a:gd name="connsiteX36" fmla="*/ 14630 w 45109"/>
                <a:gd name="connsiteY36" fmla="*/ 18897 h 40233"/>
                <a:gd name="connsiteX37" fmla="*/ 11582 w 45109"/>
                <a:gd name="connsiteY37" fmla="*/ 17069 h 40233"/>
                <a:gd name="connsiteX38" fmla="*/ 11582 w 45109"/>
                <a:gd name="connsiteY38" fmla="*/ 15849 h 40233"/>
                <a:gd name="connsiteX39" fmla="*/ 9144 w 45109"/>
                <a:gd name="connsiteY39" fmla="*/ 14630 h 40233"/>
                <a:gd name="connsiteX40" fmla="*/ 7924 w 45109"/>
                <a:gd name="connsiteY40" fmla="*/ 13411 h 40233"/>
                <a:gd name="connsiteX41" fmla="*/ 6705 w 45109"/>
                <a:gd name="connsiteY41" fmla="*/ 10973 h 40233"/>
                <a:gd name="connsiteX42" fmla="*/ 4267 w 45109"/>
                <a:gd name="connsiteY42" fmla="*/ 9144 h 40233"/>
                <a:gd name="connsiteX43" fmla="*/ 3657 w 45109"/>
                <a:gd name="connsiteY43" fmla="*/ 7925 h 40233"/>
                <a:gd name="connsiteX44" fmla="*/ 3657 w 45109"/>
                <a:gd name="connsiteY44" fmla="*/ 5486 h 40233"/>
                <a:gd name="connsiteX45" fmla="*/ 1219 w 45109"/>
                <a:gd name="connsiteY45" fmla="*/ 2438 h 40233"/>
                <a:gd name="connsiteX46" fmla="*/ 0 w 45109"/>
                <a:gd name="connsiteY46" fmla="*/ 1829 h 40233"/>
                <a:gd name="connsiteX47" fmla="*/ 0 w 45109"/>
                <a:gd name="connsiteY47" fmla="*/ 0 h 40233"/>
                <a:gd name="connsiteX48" fmla="*/ 4267 w 45109"/>
                <a:gd name="connsiteY48" fmla="*/ 1829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109" h="40233">
                  <a:moveTo>
                    <a:pt x="4267" y="1829"/>
                  </a:moveTo>
                  <a:lnTo>
                    <a:pt x="5486" y="1219"/>
                  </a:lnTo>
                  <a:lnTo>
                    <a:pt x="8534" y="3048"/>
                  </a:lnTo>
                  <a:lnTo>
                    <a:pt x="10363" y="3657"/>
                  </a:lnTo>
                  <a:lnTo>
                    <a:pt x="11582" y="4877"/>
                  </a:lnTo>
                  <a:lnTo>
                    <a:pt x="13411" y="7925"/>
                  </a:lnTo>
                  <a:lnTo>
                    <a:pt x="15240" y="8534"/>
                  </a:lnTo>
                  <a:lnTo>
                    <a:pt x="17068" y="10363"/>
                  </a:lnTo>
                  <a:lnTo>
                    <a:pt x="17068" y="12192"/>
                  </a:lnTo>
                  <a:lnTo>
                    <a:pt x="20116" y="12801"/>
                  </a:lnTo>
                  <a:lnTo>
                    <a:pt x="20116" y="14630"/>
                  </a:lnTo>
                  <a:lnTo>
                    <a:pt x="21945" y="15240"/>
                  </a:lnTo>
                  <a:lnTo>
                    <a:pt x="23774" y="14630"/>
                  </a:lnTo>
                  <a:lnTo>
                    <a:pt x="24384" y="15240"/>
                  </a:lnTo>
                  <a:lnTo>
                    <a:pt x="26822" y="16459"/>
                  </a:lnTo>
                  <a:lnTo>
                    <a:pt x="27432" y="17678"/>
                  </a:lnTo>
                  <a:lnTo>
                    <a:pt x="29260" y="17069"/>
                  </a:lnTo>
                  <a:lnTo>
                    <a:pt x="31089" y="17678"/>
                  </a:lnTo>
                  <a:lnTo>
                    <a:pt x="31699" y="19507"/>
                  </a:lnTo>
                  <a:lnTo>
                    <a:pt x="34137" y="21336"/>
                  </a:lnTo>
                  <a:lnTo>
                    <a:pt x="35966" y="23165"/>
                  </a:lnTo>
                  <a:lnTo>
                    <a:pt x="38404" y="24993"/>
                  </a:lnTo>
                  <a:lnTo>
                    <a:pt x="44500" y="31089"/>
                  </a:lnTo>
                  <a:lnTo>
                    <a:pt x="42672" y="33528"/>
                  </a:lnTo>
                  <a:lnTo>
                    <a:pt x="44500" y="36576"/>
                  </a:lnTo>
                  <a:lnTo>
                    <a:pt x="45110" y="40233"/>
                  </a:lnTo>
                  <a:lnTo>
                    <a:pt x="43281" y="39624"/>
                  </a:lnTo>
                  <a:lnTo>
                    <a:pt x="41452" y="37185"/>
                  </a:lnTo>
                  <a:lnTo>
                    <a:pt x="37185" y="32309"/>
                  </a:lnTo>
                  <a:lnTo>
                    <a:pt x="34747" y="31699"/>
                  </a:lnTo>
                  <a:lnTo>
                    <a:pt x="31699" y="29261"/>
                  </a:lnTo>
                  <a:lnTo>
                    <a:pt x="28041" y="28651"/>
                  </a:lnTo>
                  <a:lnTo>
                    <a:pt x="27432" y="26822"/>
                  </a:lnTo>
                  <a:lnTo>
                    <a:pt x="23774" y="25603"/>
                  </a:lnTo>
                  <a:lnTo>
                    <a:pt x="20726" y="22555"/>
                  </a:lnTo>
                  <a:lnTo>
                    <a:pt x="19507" y="22555"/>
                  </a:lnTo>
                  <a:lnTo>
                    <a:pt x="14630" y="18897"/>
                  </a:lnTo>
                  <a:lnTo>
                    <a:pt x="11582" y="17069"/>
                  </a:lnTo>
                  <a:lnTo>
                    <a:pt x="11582" y="15849"/>
                  </a:lnTo>
                  <a:lnTo>
                    <a:pt x="9144" y="14630"/>
                  </a:lnTo>
                  <a:lnTo>
                    <a:pt x="7924" y="13411"/>
                  </a:lnTo>
                  <a:lnTo>
                    <a:pt x="6705" y="10973"/>
                  </a:lnTo>
                  <a:lnTo>
                    <a:pt x="4267" y="9144"/>
                  </a:lnTo>
                  <a:lnTo>
                    <a:pt x="3657" y="7925"/>
                  </a:lnTo>
                  <a:lnTo>
                    <a:pt x="3657" y="5486"/>
                  </a:lnTo>
                  <a:lnTo>
                    <a:pt x="1219" y="2438"/>
                  </a:lnTo>
                  <a:lnTo>
                    <a:pt x="0" y="1829"/>
                  </a:lnTo>
                  <a:lnTo>
                    <a:pt x="0" y="0"/>
                  </a:lnTo>
                  <a:lnTo>
                    <a:pt x="4267"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1" name="Forme libre : forme 399">
              <a:extLst>
                <a:ext uri="{FF2B5EF4-FFF2-40B4-BE49-F238E27FC236}">
                  <a16:creationId xmlns:a16="http://schemas.microsoft.com/office/drawing/2014/main" id="{9C6F090D-AC28-1FA2-47BD-359F371E6FAF}"/>
                </a:ext>
              </a:extLst>
            </p:cNvPr>
            <p:cNvSpPr/>
            <p:nvPr/>
          </p:nvSpPr>
          <p:spPr>
            <a:xfrm>
              <a:off x="11469624" y="4710378"/>
              <a:ext cx="4266" cy="3048"/>
            </a:xfrm>
            <a:custGeom>
              <a:avLst/>
              <a:gdLst>
                <a:gd name="connsiteX0" fmla="*/ 0 w 4266"/>
                <a:gd name="connsiteY0" fmla="*/ 0 h 3048"/>
                <a:gd name="connsiteX1" fmla="*/ 1219 w 4266"/>
                <a:gd name="connsiteY1" fmla="*/ 1219 h 3048"/>
                <a:gd name="connsiteX2" fmla="*/ 2439 w 4266"/>
                <a:gd name="connsiteY2" fmla="*/ 609 h 3048"/>
                <a:gd name="connsiteX3" fmla="*/ 4267 w 4266"/>
                <a:gd name="connsiteY3" fmla="*/ 1829 h 3048"/>
                <a:gd name="connsiteX4" fmla="*/ 3657 w 4266"/>
                <a:gd name="connsiteY4" fmla="*/ 3048 h 3048"/>
                <a:gd name="connsiteX5" fmla="*/ 1829 w 4266"/>
                <a:gd name="connsiteY5" fmla="*/ 2438 h 3048"/>
                <a:gd name="connsiteX6" fmla="*/ 0 w 4266"/>
                <a:gd name="connsiteY6"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6" h="3048">
                  <a:moveTo>
                    <a:pt x="0" y="0"/>
                  </a:moveTo>
                  <a:lnTo>
                    <a:pt x="1219" y="1219"/>
                  </a:lnTo>
                  <a:lnTo>
                    <a:pt x="2439" y="609"/>
                  </a:lnTo>
                  <a:lnTo>
                    <a:pt x="4267" y="1829"/>
                  </a:lnTo>
                  <a:lnTo>
                    <a:pt x="3657" y="3048"/>
                  </a:lnTo>
                  <a:lnTo>
                    <a:pt x="1829" y="2438"/>
                  </a:lnTo>
                  <a:lnTo>
                    <a:pt x="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2" name="Forme libre : forme 400">
              <a:extLst>
                <a:ext uri="{FF2B5EF4-FFF2-40B4-BE49-F238E27FC236}">
                  <a16:creationId xmlns:a16="http://schemas.microsoft.com/office/drawing/2014/main" id="{D0620677-8E33-FB33-23A1-2FC5127930BC}"/>
                </a:ext>
              </a:extLst>
            </p:cNvPr>
            <p:cNvSpPr/>
            <p:nvPr/>
          </p:nvSpPr>
          <p:spPr>
            <a:xfrm>
              <a:off x="11442192" y="4706720"/>
              <a:ext cx="3048" cy="1219"/>
            </a:xfrm>
            <a:custGeom>
              <a:avLst/>
              <a:gdLst>
                <a:gd name="connsiteX0" fmla="*/ 0 w 3048"/>
                <a:gd name="connsiteY0" fmla="*/ 0 h 1219"/>
                <a:gd name="connsiteX1" fmla="*/ 3048 w 3048"/>
                <a:gd name="connsiteY1" fmla="*/ 0 h 1219"/>
                <a:gd name="connsiteX2" fmla="*/ 1829 w 3048"/>
                <a:gd name="connsiteY2" fmla="*/ 1219 h 1219"/>
                <a:gd name="connsiteX3" fmla="*/ 0 w 3048"/>
                <a:gd name="connsiteY3" fmla="*/ 610 h 1219"/>
                <a:gd name="connsiteX4" fmla="*/ 0 w 3048"/>
                <a:gd name="connsiteY4" fmla="*/ 0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219">
                  <a:moveTo>
                    <a:pt x="0" y="0"/>
                  </a:moveTo>
                  <a:lnTo>
                    <a:pt x="3048" y="0"/>
                  </a:lnTo>
                  <a:lnTo>
                    <a:pt x="1829" y="1219"/>
                  </a:lnTo>
                  <a:lnTo>
                    <a:pt x="0" y="610"/>
                  </a:lnTo>
                  <a:lnTo>
                    <a:pt x="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3" name="Forme libre : forme 401">
              <a:extLst>
                <a:ext uri="{FF2B5EF4-FFF2-40B4-BE49-F238E27FC236}">
                  <a16:creationId xmlns:a16="http://schemas.microsoft.com/office/drawing/2014/main" id="{46DD439E-617E-90DC-B72C-B2CA1F284210}"/>
                </a:ext>
              </a:extLst>
            </p:cNvPr>
            <p:cNvSpPr/>
            <p:nvPr/>
          </p:nvSpPr>
          <p:spPr>
            <a:xfrm>
              <a:off x="11466576" y="4706720"/>
              <a:ext cx="1829" cy="3048"/>
            </a:xfrm>
            <a:custGeom>
              <a:avLst/>
              <a:gdLst>
                <a:gd name="connsiteX0" fmla="*/ 1829 w 1829"/>
                <a:gd name="connsiteY0" fmla="*/ 0 h 3048"/>
                <a:gd name="connsiteX1" fmla="*/ 609 w 1829"/>
                <a:gd name="connsiteY1" fmla="*/ 3048 h 3048"/>
                <a:gd name="connsiteX2" fmla="*/ 0 w 1829"/>
                <a:gd name="connsiteY2" fmla="*/ 1829 h 3048"/>
                <a:gd name="connsiteX3" fmla="*/ 1829 w 1829"/>
                <a:gd name="connsiteY3" fmla="*/ 0 h 3048"/>
              </a:gdLst>
              <a:ahLst/>
              <a:cxnLst>
                <a:cxn ang="0">
                  <a:pos x="connsiteX0" y="connsiteY0"/>
                </a:cxn>
                <a:cxn ang="0">
                  <a:pos x="connsiteX1" y="connsiteY1"/>
                </a:cxn>
                <a:cxn ang="0">
                  <a:pos x="connsiteX2" y="connsiteY2"/>
                </a:cxn>
                <a:cxn ang="0">
                  <a:pos x="connsiteX3" y="connsiteY3"/>
                </a:cxn>
              </a:cxnLst>
              <a:rect l="l" t="t" r="r" b="b"/>
              <a:pathLst>
                <a:path w="1829" h="3048">
                  <a:moveTo>
                    <a:pt x="1829" y="0"/>
                  </a:moveTo>
                  <a:lnTo>
                    <a:pt x="609" y="3048"/>
                  </a:lnTo>
                  <a:lnTo>
                    <a:pt x="0" y="1829"/>
                  </a:lnTo>
                  <a:lnTo>
                    <a:pt x="182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4" name="Forme libre : forme 402">
              <a:extLst>
                <a:ext uri="{FF2B5EF4-FFF2-40B4-BE49-F238E27FC236}">
                  <a16:creationId xmlns:a16="http://schemas.microsoft.com/office/drawing/2014/main" id="{61151C64-878C-1329-15D3-D8C2F0078CD5}"/>
                </a:ext>
              </a:extLst>
            </p:cNvPr>
            <p:cNvSpPr/>
            <p:nvPr/>
          </p:nvSpPr>
          <p:spPr>
            <a:xfrm>
              <a:off x="11447678" y="4706111"/>
              <a:ext cx="4266" cy="3657"/>
            </a:xfrm>
            <a:custGeom>
              <a:avLst/>
              <a:gdLst>
                <a:gd name="connsiteX0" fmla="*/ 4267 w 4266"/>
                <a:gd name="connsiteY0" fmla="*/ 3048 h 3657"/>
                <a:gd name="connsiteX1" fmla="*/ 1219 w 4266"/>
                <a:gd name="connsiteY1" fmla="*/ 3657 h 3657"/>
                <a:gd name="connsiteX2" fmla="*/ 0 w 4266"/>
                <a:gd name="connsiteY2" fmla="*/ 2438 h 3657"/>
                <a:gd name="connsiteX3" fmla="*/ 1828 w 4266"/>
                <a:gd name="connsiteY3" fmla="*/ 0 h 3657"/>
                <a:gd name="connsiteX4" fmla="*/ 3657 w 4266"/>
                <a:gd name="connsiteY4" fmla="*/ 609 h 3657"/>
                <a:gd name="connsiteX5" fmla="*/ 4267 w 4266"/>
                <a:gd name="connsiteY5" fmla="*/ 3048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 h="3657">
                  <a:moveTo>
                    <a:pt x="4267" y="3048"/>
                  </a:moveTo>
                  <a:lnTo>
                    <a:pt x="1219" y="3657"/>
                  </a:lnTo>
                  <a:lnTo>
                    <a:pt x="0" y="2438"/>
                  </a:lnTo>
                  <a:lnTo>
                    <a:pt x="1828" y="0"/>
                  </a:lnTo>
                  <a:lnTo>
                    <a:pt x="3657" y="609"/>
                  </a:lnTo>
                  <a:lnTo>
                    <a:pt x="4267"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5" name="Forme libre : forme 403">
              <a:extLst>
                <a:ext uri="{FF2B5EF4-FFF2-40B4-BE49-F238E27FC236}">
                  <a16:creationId xmlns:a16="http://schemas.microsoft.com/office/drawing/2014/main" id="{89A07B15-A488-B347-2F57-25F2B0CD8C1A}"/>
                </a:ext>
              </a:extLst>
            </p:cNvPr>
            <p:cNvSpPr/>
            <p:nvPr/>
          </p:nvSpPr>
          <p:spPr>
            <a:xfrm>
              <a:off x="11373306" y="4703672"/>
              <a:ext cx="3658" cy="3048"/>
            </a:xfrm>
            <a:custGeom>
              <a:avLst/>
              <a:gdLst>
                <a:gd name="connsiteX0" fmla="*/ 2439 w 3658"/>
                <a:gd name="connsiteY0" fmla="*/ 0 h 3048"/>
                <a:gd name="connsiteX1" fmla="*/ 3658 w 3658"/>
                <a:gd name="connsiteY1" fmla="*/ 1829 h 3048"/>
                <a:gd name="connsiteX2" fmla="*/ 2439 w 3658"/>
                <a:gd name="connsiteY2" fmla="*/ 3048 h 3048"/>
                <a:gd name="connsiteX3" fmla="*/ 610 w 3658"/>
                <a:gd name="connsiteY3" fmla="*/ 2439 h 3048"/>
                <a:gd name="connsiteX4" fmla="*/ 0 w 3658"/>
                <a:gd name="connsiteY4" fmla="*/ 1829 h 3048"/>
                <a:gd name="connsiteX5" fmla="*/ 2439 w 3658"/>
                <a:gd name="connsiteY5"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 h="3048">
                  <a:moveTo>
                    <a:pt x="2439" y="0"/>
                  </a:moveTo>
                  <a:lnTo>
                    <a:pt x="3658" y="1829"/>
                  </a:lnTo>
                  <a:lnTo>
                    <a:pt x="2439" y="3048"/>
                  </a:lnTo>
                  <a:lnTo>
                    <a:pt x="610" y="2439"/>
                  </a:lnTo>
                  <a:lnTo>
                    <a:pt x="0" y="1829"/>
                  </a:lnTo>
                  <a:lnTo>
                    <a:pt x="243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6" name="Forme libre : forme 404">
              <a:extLst>
                <a:ext uri="{FF2B5EF4-FFF2-40B4-BE49-F238E27FC236}">
                  <a16:creationId xmlns:a16="http://schemas.microsoft.com/office/drawing/2014/main" id="{D7C70FB5-445C-6214-9CB1-1639B85C1F95}"/>
                </a:ext>
              </a:extLst>
            </p:cNvPr>
            <p:cNvSpPr/>
            <p:nvPr/>
          </p:nvSpPr>
          <p:spPr>
            <a:xfrm>
              <a:off x="11380013" y="4690261"/>
              <a:ext cx="6705" cy="6096"/>
            </a:xfrm>
            <a:custGeom>
              <a:avLst/>
              <a:gdLst>
                <a:gd name="connsiteX0" fmla="*/ 4876 w 6705"/>
                <a:gd name="connsiteY0" fmla="*/ 1829 h 6096"/>
                <a:gd name="connsiteX1" fmla="*/ 6705 w 6705"/>
                <a:gd name="connsiteY1" fmla="*/ 3048 h 6096"/>
                <a:gd name="connsiteX2" fmla="*/ 6096 w 6705"/>
                <a:gd name="connsiteY2" fmla="*/ 4877 h 6096"/>
                <a:gd name="connsiteX3" fmla="*/ 1828 w 6705"/>
                <a:gd name="connsiteY3" fmla="*/ 6096 h 6096"/>
                <a:gd name="connsiteX4" fmla="*/ 0 w 6705"/>
                <a:gd name="connsiteY4" fmla="*/ 4267 h 6096"/>
                <a:gd name="connsiteX5" fmla="*/ 1828 w 6705"/>
                <a:gd name="connsiteY5" fmla="*/ 610 h 6096"/>
                <a:gd name="connsiteX6" fmla="*/ 3048 w 6705"/>
                <a:gd name="connsiteY6" fmla="*/ 0 h 6096"/>
                <a:gd name="connsiteX7" fmla="*/ 4876 w 6705"/>
                <a:gd name="connsiteY7" fmla="*/ 1829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5" h="6096">
                  <a:moveTo>
                    <a:pt x="4876" y="1829"/>
                  </a:moveTo>
                  <a:lnTo>
                    <a:pt x="6705" y="3048"/>
                  </a:lnTo>
                  <a:lnTo>
                    <a:pt x="6096" y="4877"/>
                  </a:lnTo>
                  <a:lnTo>
                    <a:pt x="1828" y="6096"/>
                  </a:lnTo>
                  <a:lnTo>
                    <a:pt x="0" y="4267"/>
                  </a:lnTo>
                  <a:lnTo>
                    <a:pt x="1828" y="610"/>
                  </a:lnTo>
                  <a:lnTo>
                    <a:pt x="3048" y="0"/>
                  </a:lnTo>
                  <a:lnTo>
                    <a:pt x="4876"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7" name="Forme libre : forme 405">
              <a:extLst>
                <a:ext uri="{FF2B5EF4-FFF2-40B4-BE49-F238E27FC236}">
                  <a16:creationId xmlns:a16="http://schemas.microsoft.com/office/drawing/2014/main" id="{AF2468E1-571A-4CBA-3B92-19BB07F828A3}"/>
                </a:ext>
              </a:extLst>
            </p:cNvPr>
            <p:cNvSpPr/>
            <p:nvPr/>
          </p:nvSpPr>
          <p:spPr>
            <a:xfrm>
              <a:off x="11394033" y="4686604"/>
              <a:ext cx="1219" cy="3048"/>
            </a:xfrm>
            <a:custGeom>
              <a:avLst/>
              <a:gdLst>
                <a:gd name="connsiteX0" fmla="*/ 1220 w 1219"/>
                <a:gd name="connsiteY0" fmla="*/ 0 h 3048"/>
                <a:gd name="connsiteX1" fmla="*/ 1220 w 1219"/>
                <a:gd name="connsiteY1" fmla="*/ 3048 h 3048"/>
                <a:gd name="connsiteX2" fmla="*/ 0 w 1219"/>
                <a:gd name="connsiteY2" fmla="*/ 1829 h 3048"/>
                <a:gd name="connsiteX3" fmla="*/ 0 w 1219"/>
                <a:gd name="connsiteY3" fmla="*/ 609 h 3048"/>
                <a:gd name="connsiteX4" fmla="*/ 1220 w 1219"/>
                <a:gd name="connsiteY4" fmla="*/ 0 h 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3048">
                  <a:moveTo>
                    <a:pt x="1220" y="0"/>
                  </a:moveTo>
                  <a:lnTo>
                    <a:pt x="1220" y="3048"/>
                  </a:lnTo>
                  <a:lnTo>
                    <a:pt x="0" y="1829"/>
                  </a:lnTo>
                  <a:lnTo>
                    <a:pt x="0" y="609"/>
                  </a:lnTo>
                  <a:lnTo>
                    <a:pt x="1220"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8" name="Forme libre : forme 406">
              <a:extLst>
                <a:ext uri="{FF2B5EF4-FFF2-40B4-BE49-F238E27FC236}">
                  <a16:creationId xmlns:a16="http://schemas.microsoft.com/office/drawing/2014/main" id="{B035B167-A5B7-F833-59E7-2CA9818002A5}"/>
                </a:ext>
              </a:extLst>
            </p:cNvPr>
            <p:cNvSpPr/>
            <p:nvPr/>
          </p:nvSpPr>
          <p:spPr>
            <a:xfrm>
              <a:off x="11408054" y="4675631"/>
              <a:ext cx="34746" cy="32308"/>
            </a:xfrm>
            <a:custGeom>
              <a:avLst/>
              <a:gdLst>
                <a:gd name="connsiteX0" fmla="*/ 4876 w 34746"/>
                <a:gd name="connsiteY0" fmla="*/ 1829 h 32308"/>
                <a:gd name="connsiteX1" fmla="*/ 6705 w 34746"/>
                <a:gd name="connsiteY1" fmla="*/ 2438 h 32308"/>
                <a:gd name="connsiteX2" fmla="*/ 9144 w 34746"/>
                <a:gd name="connsiteY2" fmla="*/ 5486 h 32308"/>
                <a:gd name="connsiteX3" fmla="*/ 10972 w 34746"/>
                <a:gd name="connsiteY3" fmla="*/ 6705 h 32308"/>
                <a:gd name="connsiteX4" fmla="*/ 12801 w 34746"/>
                <a:gd name="connsiteY4" fmla="*/ 7315 h 32308"/>
                <a:gd name="connsiteX5" fmla="*/ 14631 w 34746"/>
                <a:gd name="connsiteY5" fmla="*/ 9144 h 32308"/>
                <a:gd name="connsiteX6" fmla="*/ 19507 w 34746"/>
                <a:gd name="connsiteY6" fmla="*/ 11582 h 32308"/>
                <a:gd name="connsiteX7" fmla="*/ 21945 w 34746"/>
                <a:gd name="connsiteY7" fmla="*/ 14630 h 32308"/>
                <a:gd name="connsiteX8" fmla="*/ 21945 w 34746"/>
                <a:gd name="connsiteY8" fmla="*/ 17069 h 32308"/>
                <a:gd name="connsiteX9" fmla="*/ 22555 w 34746"/>
                <a:gd name="connsiteY9" fmla="*/ 20726 h 32308"/>
                <a:gd name="connsiteX10" fmla="*/ 23775 w 34746"/>
                <a:gd name="connsiteY10" fmla="*/ 21945 h 32308"/>
                <a:gd name="connsiteX11" fmla="*/ 25603 w 34746"/>
                <a:gd name="connsiteY11" fmla="*/ 23774 h 32308"/>
                <a:gd name="connsiteX12" fmla="*/ 26823 w 34746"/>
                <a:gd name="connsiteY12" fmla="*/ 23774 h 32308"/>
                <a:gd name="connsiteX13" fmla="*/ 27432 w 34746"/>
                <a:gd name="connsiteY13" fmla="*/ 26213 h 32308"/>
                <a:gd name="connsiteX14" fmla="*/ 31699 w 34746"/>
                <a:gd name="connsiteY14" fmla="*/ 28041 h 32308"/>
                <a:gd name="connsiteX15" fmla="*/ 34137 w 34746"/>
                <a:gd name="connsiteY15" fmla="*/ 27432 h 32308"/>
                <a:gd name="connsiteX16" fmla="*/ 34747 w 34746"/>
                <a:gd name="connsiteY16" fmla="*/ 28041 h 32308"/>
                <a:gd name="connsiteX17" fmla="*/ 34747 w 34746"/>
                <a:gd name="connsiteY17" fmla="*/ 29870 h 32308"/>
                <a:gd name="connsiteX18" fmla="*/ 32919 w 34746"/>
                <a:gd name="connsiteY18" fmla="*/ 30480 h 32308"/>
                <a:gd name="connsiteX19" fmla="*/ 31699 w 34746"/>
                <a:gd name="connsiteY19" fmla="*/ 32309 h 32308"/>
                <a:gd name="connsiteX20" fmla="*/ 28651 w 34746"/>
                <a:gd name="connsiteY20" fmla="*/ 31089 h 32308"/>
                <a:gd name="connsiteX21" fmla="*/ 23775 w 34746"/>
                <a:gd name="connsiteY21" fmla="*/ 28651 h 32308"/>
                <a:gd name="connsiteX22" fmla="*/ 20727 w 34746"/>
                <a:gd name="connsiteY22" fmla="*/ 28651 h 32308"/>
                <a:gd name="connsiteX23" fmla="*/ 18897 w 34746"/>
                <a:gd name="connsiteY23" fmla="*/ 26213 h 32308"/>
                <a:gd name="connsiteX24" fmla="*/ 14631 w 34746"/>
                <a:gd name="connsiteY24" fmla="*/ 23774 h 32308"/>
                <a:gd name="connsiteX25" fmla="*/ 10972 w 34746"/>
                <a:gd name="connsiteY25" fmla="*/ 17678 h 32308"/>
                <a:gd name="connsiteX26" fmla="*/ 7315 w 34746"/>
                <a:gd name="connsiteY26" fmla="*/ 11582 h 32308"/>
                <a:gd name="connsiteX27" fmla="*/ 4267 w 34746"/>
                <a:gd name="connsiteY27" fmla="*/ 9753 h 32308"/>
                <a:gd name="connsiteX28" fmla="*/ 0 w 34746"/>
                <a:gd name="connsiteY28" fmla="*/ 5486 h 32308"/>
                <a:gd name="connsiteX29" fmla="*/ 0 w 34746"/>
                <a:gd name="connsiteY29" fmla="*/ 2438 h 32308"/>
                <a:gd name="connsiteX30" fmla="*/ 0 w 34746"/>
                <a:gd name="connsiteY30" fmla="*/ 1219 h 32308"/>
                <a:gd name="connsiteX31" fmla="*/ 1828 w 34746"/>
                <a:gd name="connsiteY31" fmla="*/ 0 h 32308"/>
                <a:gd name="connsiteX32" fmla="*/ 3657 w 34746"/>
                <a:gd name="connsiteY32" fmla="*/ 609 h 32308"/>
                <a:gd name="connsiteX33" fmla="*/ 4876 w 34746"/>
                <a:gd name="connsiteY33" fmla="*/ 1829 h 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746" h="32308">
                  <a:moveTo>
                    <a:pt x="4876" y="1829"/>
                  </a:moveTo>
                  <a:lnTo>
                    <a:pt x="6705" y="2438"/>
                  </a:lnTo>
                  <a:lnTo>
                    <a:pt x="9144" y="5486"/>
                  </a:lnTo>
                  <a:lnTo>
                    <a:pt x="10972" y="6705"/>
                  </a:lnTo>
                  <a:lnTo>
                    <a:pt x="12801" y="7315"/>
                  </a:lnTo>
                  <a:lnTo>
                    <a:pt x="14631" y="9144"/>
                  </a:lnTo>
                  <a:lnTo>
                    <a:pt x="19507" y="11582"/>
                  </a:lnTo>
                  <a:lnTo>
                    <a:pt x="21945" y="14630"/>
                  </a:lnTo>
                  <a:lnTo>
                    <a:pt x="21945" y="17069"/>
                  </a:lnTo>
                  <a:lnTo>
                    <a:pt x="22555" y="20726"/>
                  </a:lnTo>
                  <a:lnTo>
                    <a:pt x="23775" y="21945"/>
                  </a:lnTo>
                  <a:lnTo>
                    <a:pt x="25603" y="23774"/>
                  </a:lnTo>
                  <a:lnTo>
                    <a:pt x="26823" y="23774"/>
                  </a:lnTo>
                  <a:lnTo>
                    <a:pt x="27432" y="26213"/>
                  </a:lnTo>
                  <a:lnTo>
                    <a:pt x="31699" y="28041"/>
                  </a:lnTo>
                  <a:lnTo>
                    <a:pt x="34137" y="27432"/>
                  </a:lnTo>
                  <a:lnTo>
                    <a:pt x="34747" y="28041"/>
                  </a:lnTo>
                  <a:lnTo>
                    <a:pt x="34747" y="29870"/>
                  </a:lnTo>
                  <a:lnTo>
                    <a:pt x="32919" y="30480"/>
                  </a:lnTo>
                  <a:lnTo>
                    <a:pt x="31699" y="32309"/>
                  </a:lnTo>
                  <a:lnTo>
                    <a:pt x="28651" y="31089"/>
                  </a:lnTo>
                  <a:lnTo>
                    <a:pt x="23775" y="28651"/>
                  </a:lnTo>
                  <a:lnTo>
                    <a:pt x="20727" y="28651"/>
                  </a:lnTo>
                  <a:lnTo>
                    <a:pt x="18897" y="26213"/>
                  </a:lnTo>
                  <a:lnTo>
                    <a:pt x="14631" y="23774"/>
                  </a:lnTo>
                  <a:lnTo>
                    <a:pt x="10972" y="17678"/>
                  </a:lnTo>
                  <a:lnTo>
                    <a:pt x="7315" y="11582"/>
                  </a:lnTo>
                  <a:lnTo>
                    <a:pt x="4267" y="9753"/>
                  </a:lnTo>
                  <a:lnTo>
                    <a:pt x="0" y="5486"/>
                  </a:lnTo>
                  <a:lnTo>
                    <a:pt x="0" y="2438"/>
                  </a:lnTo>
                  <a:lnTo>
                    <a:pt x="0" y="1219"/>
                  </a:lnTo>
                  <a:lnTo>
                    <a:pt x="1828" y="0"/>
                  </a:lnTo>
                  <a:lnTo>
                    <a:pt x="3657" y="609"/>
                  </a:lnTo>
                  <a:lnTo>
                    <a:pt x="4876"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09" name="Forme libre : forme 407">
              <a:extLst>
                <a:ext uri="{FF2B5EF4-FFF2-40B4-BE49-F238E27FC236}">
                  <a16:creationId xmlns:a16="http://schemas.microsoft.com/office/drawing/2014/main" id="{FA3B5581-1B58-A27D-FF64-5D4E9B54D919}"/>
                </a:ext>
              </a:extLst>
            </p:cNvPr>
            <p:cNvSpPr/>
            <p:nvPr/>
          </p:nvSpPr>
          <p:spPr>
            <a:xfrm>
              <a:off x="6236208" y="4401311"/>
              <a:ext cx="10362" cy="14630"/>
            </a:xfrm>
            <a:custGeom>
              <a:avLst/>
              <a:gdLst>
                <a:gd name="connsiteX0" fmla="*/ 5487 w 10362"/>
                <a:gd name="connsiteY0" fmla="*/ 12801 h 14630"/>
                <a:gd name="connsiteX1" fmla="*/ 4267 w 10362"/>
                <a:gd name="connsiteY1" fmla="*/ 12801 h 14630"/>
                <a:gd name="connsiteX2" fmla="*/ 3048 w 10362"/>
                <a:gd name="connsiteY2" fmla="*/ 14630 h 14630"/>
                <a:gd name="connsiteX3" fmla="*/ 1829 w 10362"/>
                <a:gd name="connsiteY3" fmla="*/ 14630 h 14630"/>
                <a:gd name="connsiteX4" fmla="*/ 1219 w 10362"/>
                <a:gd name="connsiteY4" fmla="*/ 12192 h 14630"/>
                <a:gd name="connsiteX5" fmla="*/ 0 w 10362"/>
                <a:gd name="connsiteY5" fmla="*/ 7315 h 14630"/>
                <a:gd name="connsiteX6" fmla="*/ 0 w 10362"/>
                <a:gd name="connsiteY6" fmla="*/ 5486 h 14630"/>
                <a:gd name="connsiteX7" fmla="*/ 2439 w 10362"/>
                <a:gd name="connsiteY7" fmla="*/ 2438 h 14630"/>
                <a:gd name="connsiteX8" fmla="*/ 4267 w 10362"/>
                <a:gd name="connsiteY8" fmla="*/ 1829 h 14630"/>
                <a:gd name="connsiteX9" fmla="*/ 6096 w 10362"/>
                <a:gd name="connsiteY9" fmla="*/ 0 h 14630"/>
                <a:gd name="connsiteX10" fmla="*/ 8535 w 10362"/>
                <a:gd name="connsiteY10" fmla="*/ 609 h 14630"/>
                <a:gd name="connsiteX11" fmla="*/ 9753 w 10362"/>
                <a:gd name="connsiteY11" fmla="*/ 3048 h 14630"/>
                <a:gd name="connsiteX12" fmla="*/ 10363 w 10362"/>
                <a:gd name="connsiteY12" fmla="*/ 4877 h 14630"/>
                <a:gd name="connsiteX13" fmla="*/ 9753 w 10362"/>
                <a:gd name="connsiteY13" fmla="*/ 7315 h 14630"/>
                <a:gd name="connsiteX14" fmla="*/ 8535 w 10362"/>
                <a:gd name="connsiteY14" fmla="*/ 9144 h 14630"/>
                <a:gd name="connsiteX15" fmla="*/ 6705 w 10362"/>
                <a:gd name="connsiteY15" fmla="*/ 11582 h 14630"/>
                <a:gd name="connsiteX16" fmla="*/ 5487 w 10362"/>
                <a:gd name="connsiteY16" fmla="*/ 12801 h 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30">
                  <a:moveTo>
                    <a:pt x="5487" y="12801"/>
                  </a:moveTo>
                  <a:lnTo>
                    <a:pt x="4267" y="12801"/>
                  </a:lnTo>
                  <a:lnTo>
                    <a:pt x="3048" y="14630"/>
                  </a:lnTo>
                  <a:lnTo>
                    <a:pt x="1829" y="14630"/>
                  </a:lnTo>
                  <a:lnTo>
                    <a:pt x="1219" y="12192"/>
                  </a:lnTo>
                  <a:lnTo>
                    <a:pt x="0" y="7315"/>
                  </a:lnTo>
                  <a:lnTo>
                    <a:pt x="0" y="5486"/>
                  </a:lnTo>
                  <a:lnTo>
                    <a:pt x="2439" y="2438"/>
                  </a:lnTo>
                  <a:lnTo>
                    <a:pt x="4267" y="1829"/>
                  </a:lnTo>
                  <a:lnTo>
                    <a:pt x="6096" y="0"/>
                  </a:lnTo>
                  <a:lnTo>
                    <a:pt x="8535" y="609"/>
                  </a:lnTo>
                  <a:lnTo>
                    <a:pt x="9753" y="3048"/>
                  </a:lnTo>
                  <a:lnTo>
                    <a:pt x="10363" y="4877"/>
                  </a:lnTo>
                  <a:lnTo>
                    <a:pt x="9753" y="7315"/>
                  </a:lnTo>
                  <a:lnTo>
                    <a:pt x="8535" y="9144"/>
                  </a:lnTo>
                  <a:lnTo>
                    <a:pt x="6705" y="11582"/>
                  </a:lnTo>
                  <a:lnTo>
                    <a:pt x="5487" y="1280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0" name="Forme libre : forme 408">
              <a:extLst>
                <a:ext uri="{FF2B5EF4-FFF2-40B4-BE49-F238E27FC236}">
                  <a16:creationId xmlns:a16="http://schemas.microsoft.com/office/drawing/2014/main" id="{6B5691AC-3D52-7B3F-DFC2-368BC9A288EC}"/>
                </a:ext>
              </a:extLst>
            </p:cNvPr>
            <p:cNvSpPr/>
            <p:nvPr/>
          </p:nvSpPr>
          <p:spPr>
            <a:xfrm>
              <a:off x="6266078" y="4350714"/>
              <a:ext cx="4266" cy="6096"/>
            </a:xfrm>
            <a:custGeom>
              <a:avLst/>
              <a:gdLst>
                <a:gd name="connsiteX0" fmla="*/ 3657 w 4266"/>
                <a:gd name="connsiteY0" fmla="*/ 3658 h 6096"/>
                <a:gd name="connsiteX1" fmla="*/ 3048 w 4266"/>
                <a:gd name="connsiteY1" fmla="*/ 5486 h 6096"/>
                <a:gd name="connsiteX2" fmla="*/ 1828 w 4266"/>
                <a:gd name="connsiteY2" fmla="*/ 6096 h 6096"/>
                <a:gd name="connsiteX3" fmla="*/ 0 w 4266"/>
                <a:gd name="connsiteY3" fmla="*/ 5486 h 6096"/>
                <a:gd name="connsiteX4" fmla="*/ 0 w 4266"/>
                <a:gd name="connsiteY4" fmla="*/ 3658 h 6096"/>
                <a:gd name="connsiteX5" fmla="*/ 1219 w 4266"/>
                <a:gd name="connsiteY5" fmla="*/ 3048 h 6096"/>
                <a:gd name="connsiteX6" fmla="*/ 1219 w 4266"/>
                <a:gd name="connsiteY6" fmla="*/ 1219 h 6096"/>
                <a:gd name="connsiteX7" fmla="*/ 2439 w 4266"/>
                <a:gd name="connsiteY7" fmla="*/ 0 h 6096"/>
                <a:gd name="connsiteX8" fmla="*/ 4267 w 4266"/>
                <a:gd name="connsiteY8" fmla="*/ 610 h 6096"/>
                <a:gd name="connsiteX9" fmla="*/ 3657 w 4266"/>
                <a:gd name="connsiteY9" fmla="*/ 3658 h 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96">
                  <a:moveTo>
                    <a:pt x="3657" y="3658"/>
                  </a:moveTo>
                  <a:lnTo>
                    <a:pt x="3048" y="5486"/>
                  </a:lnTo>
                  <a:lnTo>
                    <a:pt x="1828" y="6096"/>
                  </a:lnTo>
                  <a:lnTo>
                    <a:pt x="0" y="5486"/>
                  </a:lnTo>
                  <a:lnTo>
                    <a:pt x="0" y="3658"/>
                  </a:lnTo>
                  <a:lnTo>
                    <a:pt x="1219" y="3048"/>
                  </a:lnTo>
                  <a:lnTo>
                    <a:pt x="1219" y="1219"/>
                  </a:lnTo>
                  <a:lnTo>
                    <a:pt x="2439" y="0"/>
                  </a:lnTo>
                  <a:lnTo>
                    <a:pt x="4267" y="610"/>
                  </a:lnTo>
                  <a:lnTo>
                    <a:pt x="3657"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1" name="Forme libre : forme 409">
              <a:extLst>
                <a:ext uri="{FF2B5EF4-FFF2-40B4-BE49-F238E27FC236}">
                  <a16:creationId xmlns:a16="http://schemas.microsoft.com/office/drawing/2014/main" id="{029B007C-297E-E527-0F1F-28CF90CE5B0D}"/>
                </a:ext>
              </a:extLst>
            </p:cNvPr>
            <p:cNvSpPr/>
            <p:nvPr/>
          </p:nvSpPr>
          <p:spPr>
            <a:xfrm>
              <a:off x="3863644" y="3710634"/>
              <a:ext cx="2438" cy="1219"/>
            </a:xfrm>
            <a:custGeom>
              <a:avLst/>
              <a:gdLst>
                <a:gd name="connsiteX0" fmla="*/ 2439 w 2438"/>
                <a:gd name="connsiteY0" fmla="*/ 610 h 1219"/>
                <a:gd name="connsiteX1" fmla="*/ 2439 w 2438"/>
                <a:gd name="connsiteY1" fmla="*/ 1219 h 1219"/>
                <a:gd name="connsiteX2" fmla="*/ 0 w 2438"/>
                <a:gd name="connsiteY2" fmla="*/ 610 h 1219"/>
                <a:gd name="connsiteX3" fmla="*/ 0 w 2438"/>
                <a:gd name="connsiteY3" fmla="*/ 0 h 1219"/>
                <a:gd name="connsiteX4" fmla="*/ 2439 w 2438"/>
                <a:gd name="connsiteY4" fmla="*/ 610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1219">
                  <a:moveTo>
                    <a:pt x="2439" y="610"/>
                  </a:moveTo>
                  <a:lnTo>
                    <a:pt x="2439" y="1219"/>
                  </a:lnTo>
                  <a:lnTo>
                    <a:pt x="0" y="610"/>
                  </a:lnTo>
                  <a:lnTo>
                    <a:pt x="0" y="0"/>
                  </a:lnTo>
                  <a:lnTo>
                    <a:pt x="2439"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2" name="Forme libre : forme 413">
              <a:extLst>
                <a:ext uri="{FF2B5EF4-FFF2-40B4-BE49-F238E27FC236}">
                  <a16:creationId xmlns:a16="http://schemas.microsoft.com/office/drawing/2014/main" id="{2F2880DA-7FED-BA58-B88B-EAB8505C9093}"/>
                </a:ext>
              </a:extLst>
            </p:cNvPr>
            <p:cNvSpPr/>
            <p:nvPr/>
          </p:nvSpPr>
          <p:spPr>
            <a:xfrm>
              <a:off x="3581400" y="3562501"/>
              <a:ext cx="7315" cy="2438"/>
            </a:xfrm>
            <a:custGeom>
              <a:avLst/>
              <a:gdLst>
                <a:gd name="connsiteX0" fmla="*/ 1219 w 7315"/>
                <a:gd name="connsiteY0" fmla="*/ 0 h 2438"/>
                <a:gd name="connsiteX1" fmla="*/ 5487 w 7315"/>
                <a:gd name="connsiteY1" fmla="*/ 0 h 2438"/>
                <a:gd name="connsiteX2" fmla="*/ 7315 w 7315"/>
                <a:gd name="connsiteY2" fmla="*/ 2438 h 2438"/>
                <a:gd name="connsiteX3" fmla="*/ 5487 w 7315"/>
                <a:gd name="connsiteY3" fmla="*/ 2438 h 2438"/>
                <a:gd name="connsiteX4" fmla="*/ 3657 w 7315"/>
                <a:gd name="connsiteY4" fmla="*/ 1829 h 2438"/>
                <a:gd name="connsiteX5" fmla="*/ 609 w 7315"/>
                <a:gd name="connsiteY5" fmla="*/ 2438 h 2438"/>
                <a:gd name="connsiteX6" fmla="*/ 0 w 7315"/>
                <a:gd name="connsiteY6" fmla="*/ 610 h 2438"/>
                <a:gd name="connsiteX7" fmla="*/ 1219 w 7315"/>
                <a:gd name="connsiteY7" fmla="*/ 0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 h="2438">
                  <a:moveTo>
                    <a:pt x="1219" y="0"/>
                  </a:moveTo>
                  <a:lnTo>
                    <a:pt x="5487" y="0"/>
                  </a:lnTo>
                  <a:lnTo>
                    <a:pt x="7315" y="2438"/>
                  </a:lnTo>
                  <a:lnTo>
                    <a:pt x="5487" y="2438"/>
                  </a:lnTo>
                  <a:lnTo>
                    <a:pt x="3657" y="1829"/>
                  </a:lnTo>
                  <a:lnTo>
                    <a:pt x="609" y="2438"/>
                  </a:lnTo>
                  <a:lnTo>
                    <a:pt x="0" y="610"/>
                  </a:lnTo>
                  <a:lnTo>
                    <a:pt x="121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3" name="Forme libre : forme 414">
              <a:extLst>
                <a:ext uri="{FF2B5EF4-FFF2-40B4-BE49-F238E27FC236}">
                  <a16:creationId xmlns:a16="http://schemas.microsoft.com/office/drawing/2014/main" id="{4A4A219A-4A0A-F922-6F3D-D78F210E256F}"/>
                </a:ext>
              </a:extLst>
            </p:cNvPr>
            <p:cNvSpPr/>
            <p:nvPr/>
          </p:nvSpPr>
          <p:spPr>
            <a:xfrm>
              <a:off x="3564331" y="3561892"/>
              <a:ext cx="7315" cy="3048"/>
            </a:xfrm>
            <a:custGeom>
              <a:avLst/>
              <a:gdLst>
                <a:gd name="connsiteX0" fmla="*/ 1829 w 7315"/>
                <a:gd name="connsiteY0" fmla="*/ 0 h 3048"/>
                <a:gd name="connsiteX1" fmla="*/ 3657 w 7315"/>
                <a:gd name="connsiteY1" fmla="*/ 2438 h 3048"/>
                <a:gd name="connsiteX2" fmla="*/ 7315 w 7315"/>
                <a:gd name="connsiteY2" fmla="*/ 1829 h 3048"/>
                <a:gd name="connsiteX3" fmla="*/ 6096 w 7315"/>
                <a:gd name="connsiteY3" fmla="*/ 3048 h 3048"/>
                <a:gd name="connsiteX4" fmla="*/ 2438 w 7315"/>
                <a:gd name="connsiteY4" fmla="*/ 3048 h 3048"/>
                <a:gd name="connsiteX5" fmla="*/ 0 w 7315"/>
                <a:gd name="connsiteY5" fmla="*/ 1829 h 3048"/>
                <a:gd name="connsiteX6" fmla="*/ 1829 w 7315"/>
                <a:gd name="connsiteY6"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 h="3048">
                  <a:moveTo>
                    <a:pt x="1829" y="0"/>
                  </a:moveTo>
                  <a:lnTo>
                    <a:pt x="3657" y="2438"/>
                  </a:lnTo>
                  <a:lnTo>
                    <a:pt x="7315" y="1829"/>
                  </a:lnTo>
                  <a:lnTo>
                    <a:pt x="6096" y="3048"/>
                  </a:lnTo>
                  <a:lnTo>
                    <a:pt x="2438" y="3048"/>
                  </a:lnTo>
                  <a:lnTo>
                    <a:pt x="0" y="1829"/>
                  </a:lnTo>
                  <a:lnTo>
                    <a:pt x="1829"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4" name="Forme libre : forme 415">
              <a:extLst>
                <a:ext uri="{FF2B5EF4-FFF2-40B4-BE49-F238E27FC236}">
                  <a16:creationId xmlns:a16="http://schemas.microsoft.com/office/drawing/2014/main" id="{E653F029-A246-3537-D23A-E269F85EAC59}"/>
                </a:ext>
              </a:extLst>
            </p:cNvPr>
            <p:cNvSpPr/>
            <p:nvPr/>
          </p:nvSpPr>
          <p:spPr>
            <a:xfrm>
              <a:off x="3575913" y="3557624"/>
              <a:ext cx="3657" cy="3657"/>
            </a:xfrm>
            <a:custGeom>
              <a:avLst/>
              <a:gdLst>
                <a:gd name="connsiteX0" fmla="*/ 3658 w 3657"/>
                <a:gd name="connsiteY0" fmla="*/ 610 h 3657"/>
                <a:gd name="connsiteX1" fmla="*/ 3658 w 3657"/>
                <a:gd name="connsiteY1" fmla="*/ 3658 h 3657"/>
                <a:gd name="connsiteX2" fmla="*/ 610 w 3657"/>
                <a:gd name="connsiteY2" fmla="*/ 2439 h 3657"/>
                <a:gd name="connsiteX3" fmla="*/ 0 w 3657"/>
                <a:gd name="connsiteY3" fmla="*/ 610 h 3657"/>
                <a:gd name="connsiteX4" fmla="*/ 610 w 3657"/>
                <a:gd name="connsiteY4" fmla="*/ 0 h 3657"/>
                <a:gd name="connsiteX5" fmla="*/ 3658 w 3657"/>
                <a:gd name="connsiteY5" fmla="*/ 610 h 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3657">
                  <a:moveTo>
                    <a:pt x="3658" y="610"/>
                  </a:moveTo>
                  <a:lnTo>
                    <a:pt x="3658" y="3658"/>
                  </a:lnTo>
                  <a:lnTo>
                    <a:pt x="610" y="2439"/>
                  </a:lnTo>
                  <a:lnTo>
                    <a:pt x="0" y="610"/>
                  </a:lnTo>
                  <a:lnTo>
                    <a:pt x="610" y="0"/>
                  </a:lnTo>
                  <a:lnTo>
                    <a:pt x="3658"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5" name="Forme libre : forme 421">
              <a:extLst>
                <a:ext uri="{FF2B5EF4-FFF2-40B4-BE49-F238E27FC236}">
                  <a16:creationId xmlns:a16="http://schemas.microsoft.com/office/drawing/2014/main" id="{3992B38B-8B73-60EB-41D9-7A66EF2D5FA5}"/>
                </a:ext>
              </a:extLst>
            </p:cNvPr>
            <p:cNvSpPr/>
            <p:nvPr/>
          </p:nvSpPr>
          <p:spPr>
            <a:xfrm>
              <a:off x="3882542" y="3992879"/>
              <a:ext cx="35966" cy="31089"/>
            </a:xfrm>
            <a:custGeom>
              <a:avLst/>
              <a:gdLst>
                <a:gd name="connsiteX0" fmla="*/ 35966 w 35966"/>
                <a:gd name="connsiteY0" fmla="*/ 0 h 31089"/>
                <a:gd name="connsiteX1" fmla="*/ 34747 w 35966"/>
                <a:gd name="connsiteY1" fmla="*/ 3048 h 31089"/>
                <a:gd name="connsiteX2" fmla="*/ 32918 w 35966"/>
                <a:gd name="connsiteY2" fmla="*/ 5486 h 31089"/>
                <a:gd name="connsiteX3" fmla="*/ 31699 w 35966"/>
                <a:gd name="connsiteY3" fmla="*/ 6096 h 31089"/>
                <a:gd name="connsiteX4" fmla="*/ 31089 w 35966"/>
                <a:gd name="connsiteY4" fmla="*/ 8534 h 31089"/>
                <a:gd name="connsiteX5" fmla="*/ 32309 w 35966"/>
                <a:gd name="connsiteY5" fmla="*/ 12192 h 31089"/>
                <a:gd name="connsiteX6" fmla="*/ 31089 w 35966"/>
                <a:gd name="connsiteY6" fmla="*/ 12801 h 31089"/>
                <a:gd name="connsiteX7" fmla="*/ 31089 w 35966"/>
                <a:gd name="connsiteY7" fmla="*/ 17069 h 31089"/>
                <a:gd name="connsiteX8" fmla="*/ 32309 w 35966"/>
                <a:gd name="connsiteY8" fmla="*/ 18897 h 31089"/>
                <a:gd name="connsiteX9" fmla="*/ 33528 w 35966"/>
                <a:gd name="connsiteY9" fmla="*/ 20117 h 31089"/>
                <a:gd name="connsiteX10" fmla="*/ 32309 w 35966"/>
                <a:gd name="connsiteY10" fmla="*/ 21336 h 31089"/>
                <a:gd name="connsiteX11" fmla="*/ 31699 w 35966"/>
                <a:gd name="connsiteY11" fmla="*/ 23165 h 31089"/>
                <a:gd name="connsiteX12" fmla="*/ 31699 w 35966"/>
                <a:gd name="connsiteY12" fmla="*/ 27432 h 31089"/>
                <a:gd name="connsiteX13" fmla="*/ 30480 w 35966"/>
                <a:gd name="connsiteY13" fmla="*/ 28041 h 31089"/>
                <a:gd name="connsiteX14" fmla="*/ 28041 w 35966"/>
                <a:gd name="connsiteY14" fmla="*/ 29261 h 31089"/>
                <a:gd name="connsiteX15" fmla="*/ 24993 w 35966"/>
                <a:gd name="connsiteY15" fmla="*/ 29870 h 31089"/>
                <a:gd name="connsiteX16" fmla="*/ 23165 w 35966"/>
                <a:gd name="connsiteY16" fmla="*/ 29870 h 31089"/>
                <a:gd name="connsiteX17" fmla="*/ 20117 w 35966"/>
                <a:gd name="connsiteY17" fmla="*/ 30480 h 31089"/>
                <a:gd name="connsiteX18" fmla="*/ 17069 w 35966"/>
                <a:gd name="connsiteY18" fmla="*/ 29870 h 31089"/>
                <a:gd name="connsiteX19" fmla="*/ 14630 w 35966"/>
                <a:gd name="connsiteY19" fmla="*/ 30480 h 31089"/>
                <a:gd name="connsiteX20" fmla="*/ 12801 w 35966"/>
                <a:gd name="connsiteY20" fmla="*/ 29870 h 31089"/>
                <a:gd name="connsiteX21" fmla="*/ 9753 w 35966"/>
                <a:gd name="connsiteY21" fmla="*/ 31089 h 31089"/>
                <a:gd name="connsiteX22" fmla="*/ 7315 w 35966"/>
                <a:gd name="connsiteY22" fmla="*/ 29870 h 31089"/>
                <a:gd name="connsiteX23" fmla="*/ 3657 w 35966"/>
                <a:gd name="connsiteY23" fmla="*/ 29870 h 31089"/>
                <a:gd name="connsiteX24" fmla="*/ 1829 w 35966"/>
                <a:gd name="connsiteY24" fmla="*/ 31089 h 31089"/>
                <a:gd name="connsiteX25" fmla="*/ 0 w 35966"/>
                <a:gd name="connsiteY25" fmla="*/ 30480 h 31089"/>
                <a:gd name="connsiteX26" fmla="*/ 3048 w 35966"/>
                <a:gd name="connsiteY26" fmla="*/ 29261 h 31089"/>
                <a:gd name="connsiteX27" fmla="*/ 4877 w 35966"/>
                <a:gd name="connsiteY27" fmla="*/ 27432 h 31089"/>
                <a:gd name="connsiteX28" fmla="*/ 7315 w 35966"/>
                <a:gd name="connsiteY28" fmla="*/ 26822 h 31089"/>
                <a:gd name="connsiteX29" fmla="*/ 9753 w 35966"/>
                <a:gd name="connsiteY29" fmla="*/ 24993 h 31089"/>
                <a:gd name="connsiteX30" fmla="*/ 10973 w 35966"/>
                <a:gd name="connsiteY30" fmla="*/ 23165 h 31089"/>
                <a:gd name="connsiteX31" fmla="*/ 14630 w 35966"/>
                <a:gd name="connsiteY31" fmla="*/ 23774 h 31089"/>
                <a:gd name="connsiteX32" fmla="*/ 16459 w 35966"/>
                <a:gd name="connsiteY32" fmla="*/ 21336 h 31089"/>
                <a:gd name="connsiteX33" fmla="*/ 15240 w 35966"/>
                <a:gd name="connsiteY33" fmla="*/ 16459 h 31089"/>
                <a:gd name="connsiteX34" fmla="*/ 16459 w 35966"/>
                <a:gd name="connsiteY34" fmla="*/ 14021 h 31089"/>
                <a:gd name="connsiteX35" fmla="*/ 16459 w 35966"/>
                <a:gd name="connsiteY35" fmla="*/ 10973 h 31089"/>
                <a:gd name="connsiteX36" fmla="*/ 16459 w 35966"/>
                <a:gd name="connsiteY36" fmla="*/ 9753 h 31089"/>
                <a:gd name="connsiteX37" fmla="*/ 14630 w 35966"/>
                <a:gd name="connsiteY37" fmla="*/ 7315 h 31089"/>
                <a:gd name="connsiteX38" fmla="*/ 12801 w 35966"/>
                <a:gd name="connsiteY38" fmla="*/ 6705 h 31089"/>
                <a:gd name="connsiteX39" fmla="*/ 10363 w 35966"/>
                <a:gd name="connsiteY39" fmla="*/ 6096 h 31089"/>
                <a:gd name="connsiteX40" fmla="*/ 9753 w 35966"/>
                <a:gd name="connsiteY40" fmla="*/ 5486 h 31089"/>
                <a:gd name="connsiteX41" fmla="*/ 12192 w 35966"/>
                <a:gd name="connsiteY41" fmla="*/ 3657 h 31089"/>
                <a:gd name="connsiteX42" fmla="*/ 18897 w 35966"/>
                <a:gd name="connsiteY42" fmla="*/ 3048 h 31089"/>
                <a:gd name="connsiteX43" fmla="*/ 20117 w 35966"/>
                <a:gd name="connsiteY43" fmla="*/ 1829 h 31089"/>
                <a:gd name="connsiteX44" fmla="*/ 26822 w 35966"/>
                <a:gd name="connsiteY44" fmla="*/ 1829 h 31089"/>
                <a:gd name="connsiteX45" fmla="*/ 27432 w 35966"/>
                <a:gd name="connsiteY45" fmla="*/ 1219 h 31089"/>
                <a:gd name="connsiteX46" fmla="*/ 34747 w 35966"/>
                <a:gd name="connsiteY46" fmla="*/ 0 h 31089"/>
                <a:gd name="connsiteX47" fmla="*/ 35966 w 35966"/>
                <a:gd name="connsiteY47" fmla="*/ 0 h 3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966" h="31089">
                  <a:moveTo>
                    <a:pt x="35966" y="0"/>
                  </a:moveTo>
                  <a:lnTo>
                    <a:pt x="34747" y="3048"/>
                  </a:lnTo>
                  <a:lnTo>
                    <a:pt x="32918" y="5486"/>
                  </a:lnTo>
                  <a:lnTo>
                    <a:pt x="31699" y="6096"/>
                  </a:lnTo>
                  <a:lnTo>
                    <a:pt x="31089" y="8534"/>
                  </a:lnTo>
                  <a:lnTo>
                    <a:pt x="32309" y="12192"/>
                  </a:lnTo>
                  <a:lnTo>
                    <a:pt x="31089" y="12801"/>
                  </a:lnTo>
                  <a:lnTo>
                    <a:pt x="31089" y="17069"/>
                  </a:lnTo>
                  <a:lnTo>
                    <a:pt x="32309" y="18897"/>
                  </a:lnTo>
                  <a:lnTo>
                    <a:pt x="33528" y="20117"/>
                  </a:lnTo>
                  <a:lnTo>
                    <a:pt x="32309" y="21336"/>
                  </a:lnTo>
                  <a:lnTo>
                    <a:pt x="31699" y="23165"/>
                  </a:lnTo>
                  <a:lnTo>
                    <a:pt x="31699" y="27432"/>
                  </a:lnTo>
                  <a:lnTo>
                    <a:pt x="30480" y="28041"/>
                  </a:lnTo>
                  <a:lnTo>
                    <a:pt x="28041" y="29261"/>
                  </a:lnTo>
                  <a:lnTo>
                    <a:pt x="24993" y="29870"/>
                  </a:lnTo>
                  <a:lnTo>
                    <a:pt x="23165" y="29870"/>
                  </a:lnTo>
                  <a:lnTo>
                    <a:pt x="20117" y="30480"/>
                  </a:lnTo>
                  <a:lnTo>
                    <a:pt x="17069" y="29870"/>
                  </a:lnTo>
                  <a:lnTo>
                    <a:pt x="14630" y="30480"/>
                  </a:lnTo>
                  <a:lnTo>
                    <a:pt x="12801" y="29870"/>
                  </a:lnTo>
                  <a:lnTo>
                    <a:pt x="9753" y="31089"/>
                  </a:lnTo>
                  <a:lnTo>
                    <a:pt x="7315" y="29870"/>
                  </a:lnTo>
                  <a:lnTo>
                    <a:pt x="3657" y="29870"/>
                  </a:lnTo>
                  <a:lnTo>
                    <a:pt x="1829" y="31089"/>
                  </a:lnTo>
                  <a:lnTo>
                    <a:pt x="0" y="30480"/>
                  </a:lnTo>
                  <a:lnTo>
                    <a:pt x="3048" y="29261"/>
                  </a:lnTo>
                  <a:lnTo>
                    <a:pt x="4877" y="27432"/>
                  </a:lnTo>
                  <a:lnTo>
                    <a:pt x="7315" y="26822"/>
                  </a:lnTo>
                  <a:lnTo>
                    <a:pt x="9753" y="24993"/>
                  </a:lnTo>
                  <a:lnTo>
                    <a:pt x="10973" y="23165"/>
                  </a:lnTo>
                  <a:lnTo>
                    <a:pt x="14630" y="23774"/>
                  </a:lnTo>
                  <a:lnTo>
                    <a:pt x="16459" y="21336"/>
                  </a:lnTo>
                  <a:lnTo>
                    <a:pt x="15240" y="16459"/>
                  </a:lnTo>
                  <a:lnTo>
                    <a:pt x="16459" y="14021"/>
                  </a:lnTo>
                  <a:lnTo>
                    <a:pt x="16459" y="10973"/>
                  </a:lnTo>
                  <a:lnTo>
                    <a:pt x="16459" y="9753"/>
                  </a:lnTo>
                  <a:lnTo>
                    <a:pt x="14630" y="7315"/>
                  </a:lnTo>
                  <a:lnTo>
                    <a:pt x="12801" y="6705"/>
                  </a:lnTo>
                  <a:lnTo>
                    <a:pt x="10363" y="6096"/>
                  </a:lnTo>
                  <a:lnTo>
                    <a:pt x="9753" y="5486"/>
                  </a:lnTo>
                  <a:lnTo>
                    <a:pt x="12192" y="3657"/>
                  </a:lnTo>
                  <a:lnTo>
                    <a:pt x="18897" y="3048"/>
                  </a:lnTo>
                  <a:lnTo>
                    <a:pt x="20117" y="1829"/>
                  </a:lnTo>
                  <a:lnTo>
                    <a:pt x="26822" y="1829"/>
                  </a:lnTo>
                  <a:lnTo>
                    <a:pt x="27432" y="1219"/>
                  </a:lnTo>
                  <a:lnTo>
                    <a:pt x="34747" y="0"/>
                  </a:lnTo>
                  <a:lnTo>
                    <a:pt x="35966"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6" name="Forme libre : forme 422">
              <a:extLst>
                <a:ext uri="{FF2B5EF4-FFF2-40B4-BE49-F238E27FC236}">
                  <a16:creationId xmlns:a16="http://schemas.microsoft.com/office/drawing/2014/main" id="{30387D3D-F3B4-46AD-BDCE-582DDEA4E10E}"/>
                </a:ext>
              </a:extLst>
            </p:cNvPr>
            <p:cNvSpPr/>
            <p:nvPr/>
          </p:nvSpPr>
          <p:spPr>
            <a:xfrm>
              <a:off x="3921556" y="3973372"/>
              <a:ext cx="11582" cy="7924"/>
            </a:xfrm>
            <a:custGeom>
              <a:avLst/>
              <a:gdLst>
                <a:gd name="connsiteX0" fmla="*/ 11583 w 11582"/>
                <a:gd name="connsiteY0" fmla="*/ 0 h 7924"/>
                <a:gd name="connsiteX1" fmla="*/ 10973 w 11582"/>
                <a:gd name="connsiteY1" fmla="*/ 3048 h 7924"/>
                <a:gd name="connsiteX2" fmla="*/ 9144 w 11582"/>
                <a:gd name="connsiteY2" fmla="*/ 3658 h 7924"/>
                <a:gd name="connsiteX3" fmla="*/ 6706 w 11582"/>
                <a:gd name="connsiteY3" fmla="*/ 5486 h 7924"/>
                <a:gd name="connsiteX4" fmla="*/ 5487 w 11582"/>
                <a:gd name="connsiteY4" fmla="*/ 5486 h 7924"/>
                <a:gd name="connsiteX5" fmla="*/ 1219 w 11582"/>
                <a:gd name="connsiteY5" fmla="*/ 7925 h 7924"/>
                <a:gd name="connsiteX6" fmla="*/ 0 w 11582"/>
                <a:gd name="connsiteY6" fmla="*/ 6706 h 7924"/>
                <a:gd name="connsiteX7" fmla="*/ 1829 w 11582"/>
                <a:gd name="connsiteY7" fmla="*/ 4877 h 7924"/>
                <a:gd name="connsiteX8" fmla="*/ 6096 w 11582"/>
                <a:gd name="connsiteY8" fmla="*/ 1829 h 7924"/>
                <a:gd name="connsiteX9" fmla="*/ 11583 w 11582"/>
                <a:gd name="connsiteY9" fmla="*/ 0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2" h="7924">
                  <a:moveTo>
                    <a:pt x="11583" y="0"/>
                  </a:moveTo>
                  <a:lnTo>
                    <a:pt x="10973" y="3048"/>
                  </a:lnTo>
                  <a:lnTo>
                    <a:pt x="9144" y="3658"/>
                  </a:lnTo>
                  <a:lnTo>
                    <a:pt x="6706" y="5486"/>
                  </a:lnTo>
                  <a:lnTo>
                    <a:pt x="5487" y="5486"/>
                  </a:lnTo>
                  <a:lnTo>
                    <a:pt x="1219" y="7925"/>
                  </a:lnTo>
                  <a:lnTo>
                    <a:pt x="0" y="6706"/>
                  </a:lnTo>
                  <a:lnTo>
                    <a:pt x="1829" y="4877"/>
                  </a:lnTo>
                  <a:lnTo>
                    <a:pt x="6096" y="1829"/>
                  </a:lnTo>
                  <a:lnTo>
                    <a:pt x="11583"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7" name="Forme libre : forme 424">
              <a:extLst>
                <a:ext uri="{FF2B5EF4-FFF2-40B4-BE49-F238E27FC236}">
                  <a16:creationId xmlns:a16="http://schemas.microsoft.com/office/drawing/2014/main" id="{70941506-1D62-59DF-FEE8-B0559AD0D738}"/>
                </a:ext>
              </a:extLst>
            </p:cNvPr>
            <p:cNvSpPr/>
            <p:nvPr/>
          </p:nvSpPr>
          <p:spPr>
            <a:xfrm>
              <a:off x="3911193" y="3894124"/>
              <a:ext cx="5486" cy="9144"/>
            </a:xfrm>
            <a:custGeom>
              <a:avLst/>
              <a:gdLst>
                <a:gd name="connsiteX0" fmla="*/ 3658 w 5486"/>
                <a:gd name="connsiteY0" fmla="*/ 8534 h 9144"/>
                <a:gd name="connsiteX1" fmla="*/ 3048 w 5486"/>
                <a:gd name="connsiteY1" fmla="*/ 9144 h 9144"/>
                <a:gd name="connsiteX2" fmla="*/ 0 w 5486"/>
                <a:gd name="connsiteY2" fmla="*/ 7315 h 9144"/>
                <a:gd name="connsiteX3" fmla="*/ 0 w 5486"/>
                <a:gd name="connsiteY3" fmla="*/ 4877 h 9144"/>
                <a:gd name="connsiteX4" fmla="*/ 1219 w 5486"/>
                <a:gd name="connsiteY4" fmla="*/ 3048 h 9144"/>
                <a:gd name="connsiteX5" fmla="*/ 2439 w 5486"/>
                <a:gd name="connsiteY5" fmla="*/ 0 h 9144"/>
                <a:gd name="connsiteX6" fmla="*/ 4877 w 5486"/>
                <a:gd name="connsiteY6" fmla="*/ 0 h 9144"/>
                <a:gd name="connsiteX7" fmla="*/ 5487 w 5486"/>
                <a:gd name="connsiteY7" fmla="*/ 2438 h 9144"/>
                <a:gd name="connsiteX8" fmla="*/ 4877 w 5486"/>
                <a:gd name="connsiteY8" fmla="*/ 7315 h 9144"/>
                <a:gd name="connsiteX9" fmla="*/ 3658 w 5486"/>
                <a:gd name="connsiteY9" fmla="*/ 8534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 h="9144">
                  <a:moveTo>
                    <a:pt x="3658" y="8534"/>
                  </a:moveTo>
                  <a:lnTo>
                    <a:pt x="3048" y="9144"/>
                  </a:lnTo>
                  <a:lnTo>
                    <a:pt x="0" y="7315"/>
                  </a:lnTo>
                  <a:lnTo>
                    <a:pt x="0" y="4877"/>
                  </a:lnTo>
                  <a:lnTo>
                    <a:pt x="1219" y="3048"/>
                  </a:lnTo>
                  <a:lnTo>
                    <a:pt x="2439" y="0"/>
                  </a:lnTo>
                  <a:lnTo>
                    <a:pt x="4877" y="0"/>
                  </a:lnTo>
                  <a:lnTo>
                    <a:pt x="5487" y="2438"/>
                  </a:lnTo>
                  <a:lnTo>
                    <a:pt x="4877" y="7315"/>
                  </a:lnTo>
                  <a:lnTo>
                    <a:pt x="3658" y="853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8" name="Forme libre : forme 425">
              <a:extLst>
                <a:ext uri="{FF2B5EF4-FFF2-40B4-BE49-F238E27FC236}">
                  <a16:creationId xmlns:a16="http://schemas.microsoft.com/office/drawing/2014/main" id="{3C200613-C565-E686-B345-3B4ABF2D7671}"/>
                </a:ext>
              </a:extLst>
            </p:cNvPr>
            <p:cNvSpPr/>
            <p:nvPr/>
          </p:nvSpPr>
          <p:spPr>
            <a:xfrm>
              <a:off x="3811219" y="3694784"/>
              <a:ext cx="5486" cy="3048"/>
            </a:xfrm>
            <a:custGeom>
              <a:avLst/>
              <a:gdLst>
                <a:gd name="connsiteX0" fmla="*/ 5486 w 5486"/>
                <a:gd name="connsiteY0" fmla="*/ 610 h 3048"/>
                <a:gd name="connsiteX1" fmla="*/ 3048 w 5486"/>
                <a:gd name="connsiteY1" fmla="*/ 1829 h 3048"/>
                <a:gd name="connsiteX2" fmla="*/ 2438 w 5486"/>
                <a:gd name="connsiteY2" fmla="*/ 1829 h 3048"/>
                <a:gd name="connsiteX3" fmla="*/ 609 w 5486"/>
                <a:gd name="connsiteY3" fmla="*/ 3048 h 3048"/>
                <a:gd name="connsiteX4" fmla="*/ 0 w 5486"/>
                <a:gd name="connsiteY4" fmla="*/ 2439 h 3048"/>
                <a:gd name="connsiteX5" fmla="*/ 609 w 5486"/>
                <a:gd name="connsiteY5" fmla="*/ 610 h 3048"/>
                <a:gd name="connsiteX6" fmla="*/ 4267 w 5486"/>
                <a:gd name="connsiteY6" fmla="*/ 0 h 3048"/>
                <a:gd name="connsiteX7" fmla="*/ 5486 w 5486"/>
                <a:gd name="connsiteY7" fmla="*/ 61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 h="3048">
                  <a:moveTo>
                    <a:pt x="5486" y="610"/>
                  </a:moveTo>
                  <a:lnTo>
                    <a:pt x="3048" y="1829"/>
                  </a:lnTo>
                  <a:lnTo>
                    <a:pt x="2438" y="1829"/>
                  </a:lnTo>
                  <a:lnTo>
                    <a:pt x="609" y="3048"/>
                  </a:lnTo>
                  <a:lnTo>
                    <a:pt x="0" y="2439"/>
                  </a:lnTo>
                  <a:lnTo>
                    <a:pt x="609" y="610"/>
                  </a:lnTo>
                  <a:lnTo>
                    <a:pt x="4267" y="0"/>
                  </a:lnTo>
                  <a:lnTo>
                    <a:pt x="5486"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19" name="Forme libre : forme 426">
              <a:extLst>
                <a:ext uri="{FF2B5EF4-FFF2-40B4-BE49-F238E27FC236}">
                  <a16:creationId xmlns:a16="http://schemas.microsoft.com/office/drawing/2014/main" id="{CA8699CF-65D2-C0EC-8024-E668D81AC2AE}"/>
                </a:ext>
              </a:extLst>
            </p:cNvPr>
            <p:cNvSpPr/>
            <p:nvPr/>
          </p:nvSpPr>
          <p:spPr>
            <a:xfrm>
              <a:off x="3801465" y="3720997"/>
              <a:ext cx="7315" cy="4267"/>
            </a:xfrm>
            <a:custGeom>
              <a:avLst/>
              <a:gdLst>
                <a:gd name="connsiteX0" fmla="*/ 5487 w 7315"/>
                <a:gd name="connsiteY0" fmla="*/ 1219 h 4267"/>
                <a:gd name="connsiteX1" fmla="*/ 7315 w 7315"/>
                <a:gd name="connsiteY1" fmla="*/ 3048 h 4267"/>
                <a:gd name="connsiteX2" fmla="*/ 610 w 7315"/>
                <a:gd name="connsiteY2" fmla="*/ 4267 h 4267"/>
                <a:gd name="connsiteX3" fmla="*/ 0 w 7315"/>
                <a:gd name="connsiteY3" fmla="*/ 1219 h 4267"/>
                <a:gd name="connsiteX4" fmla="*/ 4267 w 7315"/>
                <a:gd name="connsiteY4" fmla="*/ 0 h 4267"/>
                <a:gd name="connsiteX5" fmla="*/ 5487 w 7315"/>
                <a:gd name="connsiteY5" fmla="*/ 1219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5" h="4267">
                  <a:moveTo>
                    <a:pt x="5487" y="1219"/>
                  </a:moveTo>
                  <a:lnTo>
                    <a:pt x="7315" y="3048"/>
                  </a:lnTo>
                  <a:lnTo>
                    <a:pt x="610" y="4267"/>
                  </a:lnTo>
                  <a:lnTo>
                    <a:pt x="0" y="1219"/>
                  </a:lnTo>
                  <a:lnTo>
                    <a:pt x="4267" y="0"/>
                  </a:lnTo>
                  <a:lnTo>
                    <a:pt x="5487"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0" name="Forme libre : forme 427">
              <a:extLst>
                <a:ext uri="{FF2B5EF4-FFF2-40B4-BE49-F238E27FC236}">
                  <a16:creationId xmlns:a16="http://schemas.microsoft.com/office/drawing/2014/main" id="{EEAFDA91-C337-F909-6299-1806DD568EEB}"/>
                </a:ext>
              </a:extLst>
            </p:cNvPr>
            <p:cNvSpPr/>
            <p:nvPr/>
          </p:nvSpPr>
          <p:spPr>
            <a:xfrm>
              <a:off x="3806952" y="3698442"/>
              <a:ext cx="4267" cy="1828"/>
            </a:xfrm>
            <a:custGeom>
              <a:avLst/>
              <a:gdLst>
                <a:gd name="connsiteX0" fmla="*/ 4267 w 4267"/>
                <a:gd name="connsiteY0" fmla="*/ 610 h 1828"/>
                <a:gd name="connsiteX1" fmla="*/ 3048 w 4267"/>
                <a:gd name="connsiteY1" fmla="*/ 1829 h 1828"/>
                <a:gd name="connsiteX2" fmla="*/ 0 w 4267"/>
                <a:gd name="connsiteY2" fmla="*/ 1829 h 1828"/>
                <a:gd name="connsiteX3" fmla="*/ 0 w 4267"/>
                <a:gd name="connsiteY3" fmla="*/ 610 h 1828"/>
                <a:gd name="connsiteX4" fmla="*/ 1829 w 4267"/>
                <a:gd name="connsiteY4" fmla="*/ 0 h 1828"/>
                <a:gd name="connsiteX5" fmla="*/ 4267 w 4267"/>
                <a:gd name="connsiteY5" fmla="*/ 610 h 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 h="1828">
                  <a:moveTo>
                    <a:pt x="4267" y="610"/>
                  </a:moveTo>
                  <a:lnTo>
                    <a:pt x="3048" y="1829"/>
                  </a:lnTo>
                  <a:lnTo>
                    <a:pt x="0" y="1829"/>
                  </a:lnTo>
                  <a:lnTo>
                    <a:pt x="0" y="610"/>
                  </a:lnTo>
                  <a:lnTo>
                    <a:pt x="1829" y="0"/>
                  </a:lnTo>
                  <a:lnTo>
                    <a:pt x="426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1" name="Forme libre : forme 428">
              <a:extLst>
                <a:ext uri="{FF2B5EF4-FFF2-40B4-BE49-F238E27FC236}">
                  <a16:creationId xmlns:a16="http://schemas.microsoft.com/office/drawing/2014/main" id="{74307C06-A00B-669B-DE8E-65F679960B19}"/>
                </a:ext>
              </a:extLst>
            </p:cNvPr>
            <p:cNvSpPr/>
            <p:nvPr/>
          </p:nvSpPr>
          <p:spPr>
            <a:xfrm>
              <a:off x="3799027" y="3697832"/>
              <a:ext cx="6096" cy="3048"/>
            </a:xfrm>
            <a:custGeom>
              <a:avLst/>
              <a:gdLst>
                <a:gd name="connsiteX0" fmla="*/ 3657 w 6096"/>
                <a:gd name="connsiteY0" fmla="*/ 0 h 3048"/>
                <a:gd name="connsiteX1" fmla="*/ 6096 w 6096"/>
                <a:gd name="connsiteY1" fmla="*/ 1829 h 3048"/>
                <a:gd name="connsiteX2" fmla="*/ 4877 w 6096"/>
                <a:gd name="connsiteY2" fmla="*/ 3048 h 3048"/>
                <a:gd name="connsiteX3" fmla="*/ 3048 w 6096"/>
                <a:gd name="connsiteY3" fmla="*/ 1829 h 3048"/>
                <a:gd name="connsiteX4" fmla="*/ 0 w 6096"/>
                <a:gd name="connsiteY4" fmla="*/ 1829 h 3048"/>
                <a:gd name="connsiteX5" fmla="*/ 1219 w 6096"/>
                <a:gd name="connsiteY5" fmla="*/ 610 h 3048"/>
                <a:gd name="connsiteX6" fmla="*/ 3657 w 6096"/>
                <a:gd name="connsiteY6" fmla="*/ 0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 h="3048">
                  <a:moveTo>
                    <a:pt x="3657" y="0"/>
                  </a:moveTo>
                  <a:lnTo>
                    <a:pt x="6096" y="1829"/>
                  </a:lnTo>
                  <a:lnTo>
                    <a:pt x="4877" y="3048"/>
                  </a:lnTo>
                  <a:lnTo>
                    <a:pt x="3048" y="1829"/>
                  </a:lnTo>
                  <a:lnTo>
                    <a:pt x="0" y="1829"/>
                  </a:lnTo>
                  <a:lnTo>
                    <a:pt x="1219" y="610"/>
                  </a:lnTo>
                  <a:lnTo>
                    <a:pt x="365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2" name="Forme libre : forme 429">
              <a:extLst>
                <a:ext uri="{FF2B5EF4-FFF2-40B4-BE49-F238E27FC236}">
                  <a16:creationId xmlns:a16="http://schemas.microsoft.com/office/drawing/2014/main" id="{835BEF08-BBC9-661D-1EB1-8DBD8D6A8083}"/>
                </a:ext>
              </a:extLst>
            </p:cNvPr>
            <p:cNvSpPr/>
            <p:nvPr/>
          </p:nvSpPr>
          <p:spPr>
            <a:xfrm>
              <a:off x="11773205" y="5205373"/>
              <a:ext cx="5485" cy="4267"/>
            </a:xfrm>
            <a:custGeom>
              <a:avLst/>
              <a:gdLst>
                <a:gd name="connsiteX0" fmla="*/ 3048 w 5485"/>
                <a:gd name="connsiteY0" fmla="*/ 4267 h 4267"/>
                <a:gd name="connsiteX1" fmla="*/ 0 w 5485"/>
                <a:gd name="connsiteY1" fmla="*/ 3048 h 4267"/>
                <a:gd name="connsiteX2" fmla="*/ 1219 w 5485"/>
                <a:gd name="connsiteY2" fmla="*/ 610 h 4267"/>
                <a:gd name="connsiteX3" fmla="*/ 4267 w 5485"/>
                <a:gd name="connsiteY3" fmla="*/ 0 h 4267"/>
                <a:gd name="connsiteX4" fmla="*/ 5486 w 5485"/>
                <a:gd name="connsiteY4" fmla="*/ 2439 h 4267"/>
                <a:gd name="connsiteX5" fmla="*/ 4876 w 5485"/>
                <a:gd name="connsiteY5" fmla="*/ 3658 h 4267"/>
                <a:gd name="connsiteX6" fmla="*/ 3048 w 5485"/>
                <a:gd name="connsiteY6" fmla="*/ 4267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5" h="4267">
                  <a:moveTo>
                    <a:pt x="3048" y="4267"/>
                  </a:moveTo>
                  <a:lnTo>
                    <a:pt x="0" y="3048"/>
                  </a:lnTo>
                  <a:lnTo>
                    <a:pt x="1219" y="610"/>
                  </a:lnTo>
                  <a:lnTo>
                    <a:pt x="4267" y="0"/>
                  </a:lnTo>
                  <a:lnTo>
                    <a:pt x="5486" y="2439"/>
                  </a:lnTo>
                  <a:lnTo>
                    <a:pt x="4876" y="3658"/>
                  </a:lnTo>
                  <a:lnTo>
                    <a:pt x="3048"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3" name="Forme libre : forme 430">
              <a:extLst>
                <a:ext uri="{FF2B5EF4-FFF2-40B4-BE49-F238E27FC236}">
                  <a16:creationId xmlns:a16="http://schemas.microsoft.com/office/drawing/2014/main" id="{F09435FA-71E7-0371-A3FA-2D90F1D99DB2}"/>
                </a:ext>
              </a:extLst>
            </p:cNvPr>
            <p:cNvSpPr/>
            <p:nvPr/>
          </p:nvSpPr>
          <p:spPr>
            <a:xfrm>
              <a:off x="11762841" y="5173674"/>
              <a:ext cx="9144" cy="12801"/>
            </a:xfrm>
            <a:custGeom>
              <a:avLst/>
              <a:gdLst>
                <a:gd name="connsiteX0" fmla="*/ 6096 w 9144"/>
                <a:gd name="connsiteY0" fmla="*/ 12801 h 12801"/>
                <a:gd name="connsiteX1" fmla="*/ 4877 w 9144"/>
                <a:gd name="connsiteY1" fmla="*/ 12801 h 12801"/>
                <a:gd name="connsiteX2" fmla="*/ 3048 w 9144"/>
                <a:gd name="connsiteY2" fmla="*/ 12192 h 12801"/>
                <a:gd name="connsiteX3" fmla="*/ 609 w 9144"/>
                <a:gd name="connsiteY3" fmla="*/ 9144 h 12801"/>
                <a:gd name="connsiteX4" fmla="*/ 0 w 9144"/>
                <a:gd name="connsiteY4" fmla="*/ 6705 h 12801"/>
                <a:gd name="connsiteX5" fmla="*/ 0 w 9144"/>
                <a:gd name="connsiteY5" fmla="*/ 4267 h 12801"/>
                <a:gd name="connsiteX6" fmla="*/ 1220 w 9144"/>
                <a:gd name="connsiteY6" fmla="*/ 3048 h 12801"/>
                <a:gd name="connsiteX7" fmla="*/ 1829 w 9144"/>
                <a:gd name="connsiteY7" fmla="*/ 609 h 12801"/>
                <a:gd name="connsiteX8" fmla="*/ 3657 w 9144"/>
                <a:gd name="connsiteY8" fmla="*/ 0 h 12801"/>
                <a:gd name="connsiteX9" fmla="*/ 6096 w 9144"/>
                <a:gd name="connsiteY9" fmla="*/ 0 h 12801"/>
                <a:gd name="connsiteX10" fmla="*/ 4877 w 9144"/>
                <a:gd name="connsiteY10" fmla="*/ 1829 h 12801"/>
                <a:gd name="connsiteX11" fmla="*/ 4877 w 9144"/>
                <a:gd name="connsiteY11" fmla="*/ 4877 h 12801"/>
                <a:gd name="connsiteX12" fmla="*/ 9144 w 9144"/>
                <a:gd name="connsiteY12" fmla="*/ 7925 h 12801"/>
                <a:gd name="connsiteX13" fmla="*/ 7316 w 9144"/>
                <a:gd name="connsiteY13" fmla="*/ 9753 h 12801"/>
                <a:gd name="connsiteX14" fmla="*/ 6096 w 9144"/>
                <a:gd name="connsiteY14" fmla="*/ 12801 h 1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2801">
                  <a:moveTo>
                    <a:pt x="6096" y="12801"/>
                  </a:moveTo>
                  <a:lnTo>
                    <a:pt x="4877" y="12801"/>
                  </a:lnTo>
                  <a:lnTo>
                    <a:pt x="3048" y="12192"/>
                  </a:lnTo>
                  <a:lnTo>
                    <a:pt x="609" y="9144"/>
                  </a:lnTo>
                  <a:lnTo>
                    <a:pt x="0" y="6705"/>
                  </a:lnTo>
                  <a:lnTo>
                    <a:pt x="0" y="4267"/>
                  </a:lnTo>
                  <a:lnTo>
                    <a:pt x="1220" y="3048"/>
                  </a:lnTo>
                  <a:lnTo>
                    <a:pt x="1829" y="609"/>
                  </a:lnTo>
                  <a:lnTo>
                    <a:pt x="3657" y="0"/>
                  </a:lnTo>
                  <a:lnTo>
                    <a:pt x="6096" y="0"/>
                  </a:lnTo>
                  <a:lnTo>
                    <a:pt x="4877" y="1829"/>
                  </a:lnTo>
                  <a:lnTo>
                    <a:pt x="4877" y="4877"/>
                  </a:lnTo>
                  <a:lnTo>
                    <a:pt x="9144" y="7925"/>
                  </a:lnTo>
                  <a:lnTo>
                    <a:pt x="7316" y="9753"/>
                  </a:lnTo>
                  <a:lnTo>
                    <a:pt x="6096" y="12801"/>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4" name="Forme libre : forme 431">
              <a:extLst>
                <a:ext uri="{FF2B5EF4-FFF2-40B4-BE49-F238E27FC236}">
                  <a16:creationId xmlns:a16="http://schemas.microsoft.com/office/drawing/2014/main" id="{CA7F4372-CED5-57E3-3126-01D91290508F}"/>
                </a:ext>
              </a:extLst>
            </p:cNvPr>
            <p:cNvSpPr/>
            <p:nvPr/>
          </p:nvSpPr>
          <p:spPr>
            <a:xfrm>
              <a:off x="11761013" y="5146242"/>
              <a:ext cx="10972" cy="14020"/>
            </a:xfrm>
            <a:custGeom>
              <a:avLst/>
              <a:gdLst>
                <a:gd name="connsiteX0" fmla="*/ 7924 w 10972"/>
                <a:gd name="connsiteY0" fmla="*/ 4267 h 14020"/>
                <a:gd name="connsiteX1" fmla="*/ 9753 w 10972"/>
                <a:gd name="connsiteY1" fmla="*/ 4267 h 14020"/>
                <a:gd name="connsiteX2" fmla="*/ 10363 w 10972"/>
                <a:gd name="connsiteY2" fmla="*/ 5486 h 14020"/>
                <a:gd name="connsiteX3" fmla="*/ 7315 w 10972"/>
                <a:gd name="connsiteY3" fmla="*/ 6096 h 14020"/>
                <a:gd name="connsiteX4" fmla="*/ 7924 w 10972"/>
                <a:gd name="connsiteY4" fmla="*/ 7925 h 14020"/>
                <a:gd name="connsiteX5" fmla="*/ 10363 w 10972"/>
                <a:gd name="connsiteY5" fmla="*/ 9144 h 14020"/>
                <a:gd name="connsiteX6" fmla="*/ 10972 w 10972"/>
                <a:gd name="connsiteY6" fmla="*/ 10973 h 14020"/>
                <a:gd name="connsiteX7" fmla="*/ 10363 w 10972"/>
                <a:gd name="connsiteY7" fmla="*/ 13411 h 14020"/>
                <a:gd name="connsiteX8" fmla="*/ 7924 w 10972"/>
                <a:gd name="connsiteY8" fmla="*/ 14021 h 14020"/>
                <a:gd name="connsiteX9" fmla="*/ 5486 w 10972"/>
                <a:gd name="connsiteY9" fmla="*/ 12192 h 14020"/>
                <a:gd name="connsiteX10" fmla="*/ 3048 w 10972"/>
                <a:gd name="connsiteY10" fmla="*/ 12192 h 14020"/>
                <a:gd name="connsiteX11" fmla="*/ 1828 w 10972"/>
                <a:gd name="connsiteY11" fmla="*/ 10973 h 14020"/>
                <a:gd name="connsiteX12" fmla="*/ 0 w 10972"/>
                <a:gd name="connsiteY12" fmla="*/ 9753 h 14020"/>
                <a:gd name="connsiteX13" fmla="*/ 609 w 10972"/>
                <a:gd name="connsiteY13" fmla="*/ 7315 h 14020"/>
                <a:gd name="connsiteX14" fmla="*/ 609 w 10972"/>
                <a:gd name="connsiteY14" fmla="*/ 5486 h 14020"/>
                <a:gd name="connsiteX15" fmla="*/ 1828 w 10972"/>
                <a:gd name="connsiteY15" fmla="*/ 2438 h 14020"/>
                <a:gd name="connsiteX16" fmla="*/ 3657 w 10972"/>
                <a:gd name="connsiteY16" fmla="*/ 0 h 14020"/>
                <a:gd name="connsiteX17" fmla="*/ 6705 w 10972"/>
                <a:gd name="connsiteY17" fmla="*/ 0 h 14020"/>
                <a:gd name="connsiteX18" fmla="*/ 7924 w 10972"/>
                <a:gd name="connsiteY18" fmla="*/ 609 h 14020"/>
                <a:gd name="connsiteX19" fmla="*/ 7315 w 10972"/>
                <a:gd name="connsiteY19" fmla="*/ 3048 h 14020"/>
                <a:gd name="connsiteX20" fmla="*/ 7924 w 10972"/>
                <a:gd name="connsiteY20" fmla="*/ 4267 h 1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 h="14020">
                  <a:moveTo>
                    <a:pt x="7924" y="4267"/>
                  </a:moveTo>
                  <a:lnTo>
                    <a:pt x="9753" y="4267"/>
                  </a:lnTo>
                  <a:lnTo>
                    <a:pt x="10363" y="5486"/>
                  </a:lnTo>
                  <a:lnTo>
                    <a:pt x="7315" y="6096"/>
                  </a:lnTo>
                  <a:lnTo>
                    <a:pt x="7924" y="7925"/>
                  </a:lnTo>
                  <a:lnTo>
                    <a:pt x="10363" y="9144"/>
                  </a:lnTo>
                  <a:lnTo>
                    <a:pt x="10972" y="10973"/>
                  </a:lnTo>
                  <a:lnTo>
                    <a:pt x="10363" y="13411"/>
                  </a:lnTo>
                  <a:lnTo>
                    <a:pt x="7924" y="14021"/>
                  </a:lnTo>
                  <a:lnTo>
                    <a:pt x="5486" y="12192"/>
                  </a:lnTo>
                  <a:lnTo>
                    <a:pt x="3048" y="12192"/>
                  </a:lnTo>
                  <a:lnTo>
                    <a:pt x="1828" y="10973"/>
                  </a:lnTo>
                  <a:lnTo>
                    <a:pt x="0" y="9753"/>
                  </a:lnTo>
                  <a:lnTo>
                    <a:pt x="609" y="7315"/>
                  </a:lnTo>
                  <a:lnTo>
                    <a:pt x="609" y="5486"/>
                  </a:lnTo>
                  <a:lnTo>
                    <a:pt x="1828" y="2438"/>
                  </a:lnTo>
                  <a:lnTo>
                    <a:pt x="3657" y="0"/>
                  </a:lnTo>
                  <a:lnTo>
                    <a:pt x="6705" y="0"/>
                  </a:lnTo>
                  <a:lnTo>
                    <a:pt x="7924" y="609"/>
                  </a:lnTo>
                  <a:lnTo>
                    <a:pt x="7315" y="3048"/>
                  </a:lnTo>
                  <a:lnTo>
                    <a:pt x="7924"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5" name="Forme libre : forme 432">
              <a:extLst>
                <a:ext uri="{FF2B5EF4-FFF2-40B4-BE49-F238E27FC236}">
                  <a16:creationId xmlns:a16="http://schemas.microsoft.com/office/drawing/2014/main" id="{7C8220FC-9AFE-3A51-5452-17A251DB0948}"/>
                </a:ext>
              </a:extLst>
            </p:cNvPr>
            <p:cNvSpPr/>
            <p:nvPr/>
          </p:nvSpPr>
          <p:spPr>
            <a:xfrm>
              <a:off x="11743334" y="5103570"/>
              <a:ext cx="14630" cy="11582"/>
            </a:xfrm>
            <a:custGeom>
              <a:avLst/>
              <a:gdLst>
                <a:gd name="connsiteX0" fmla="*/ 7315 w 14630"/>
                <a:gd name="connsiteY0" fmla="*/ 609 h 11582"/>
                <a:gd name="connsiteX1" fmla="*/ 10972 w 14630"/>
                <a:gd name="connsiteY1" fmla="*/ 0 h 11582"/>
                <a:gd name="connsiteX2" fmla="*/ 11583 w 14630"/>
                <a:gd name="connsiteY2" fmla="*/ 609 h 11582"/>
                <a:gd name="connsiteX3" fmla="*/ 12801 w 14630"/>
                <a:gd name="connsiteY3" fmla="*/ 4267 h 11582"/>
                <a:gd name="connsiteX4" fmla="*/ 14020 w 14630"/>
                <a:gd name="connsiteY4" fmla="*/ 6096 h 11582"/>
                <a:gd name="connsiteX5" fmla="*/ 14631 w 14630"/>
                <a:gd name="connsiteY5" fmla="*/ 6705 h 11582"/>
                <a:gd name="connsiteX6" fmla="*/ 12192 w 14630"/>
                <a:gd name="connsiteY6" fmla="*/ 10363 h 11582"/>
                <a:gd name="connsiteX7" fmla="*/ 7315 w 14630"/>
                <a:gd name="connsiteY7" fmla="*/ 11582 h 11582"/>
                <a:gd name="connsiteX8" fmla="*/ 5487 w 14630"/>
                <a:gd name="connsiteY8" fmla="*/ 9753 h 11582"/>
                <a:gd name="connsiteX9" fmla="*/ 4876 w 14630"/>
                <a:gd name="connsiteY9" fmla="*/ 6705 h 11582"/>
                <a:gd name="connsiteX10" fmla="*/ 3048 w 14630"/>
                <a:gd name="connsiteY10" fmla="*/ 6096 h 11582"/>
                <a:gd name="connsiteX11" fmla="*/ 609 w 14630"/>
                <a:gd name="connsiteY11" fmla="*/ 7925 h 11582"/>
                <a:gd name="connsiteX12" fmla="*/ 0 w 14630"/>
                <a:gd name="connsiteY12" fmla="*/ 7315 h 11582"/>
                <a:gd name="connsiteX13" fmla="*/ 1219 w 14630"/>
                <a:gd name="connsiteY13" fmla="*/ 4877 h 11582"/>
                <a:gd name="connsiteX14" fmla="*/ 3657 w 14630"/>
                <a:gd name="connsiteY14" fmla="*/ 3048 h 11582"/>
                <a:gd name="connsiteX15" fmla="*/ 6096 w 14630"/>
                <a:gd name="connsiteY15" fmla="*/ 0 h 11582"/>
                <a:gd name="connsiteX16" fmla="*/ 7315 w 14630"/>
                <a:gd name="connsiteY16" fmla="*/ 609 h 1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30" h="11582">
                  <a:moveTo>
                    <a:pt x="7315" y="609"/>
                  </a:moveTo>
                  <a:lnTo>
                    <a:pt x="10972" y="0"/>
                  </a:lnTo>
                  <a:lnTo>
                    <a:pt x="11583" y="609"/>
                  </a:lnTo>
                  <a:lnTo>
                    <a:pt x="12801" y="4267"/>
                  </a:lnTo>
                  <a:lnTo>
                    <a:pt x="14020" y="6096"/>
                  </a:lnTo>
                  <a:lnTo>
                    <a:pt x="14631" y="6705"/>
                  </a:lnTo>
                  <a:lnTo>
                    <a:pt x="12192" y="10363"/>
                  </a:lnTo>
                  <a:lnTo>
                    <a:pt x="7315" y="11582"/>
                  </a:lnTo>
                  <a:lnTo>
                    <a:pt x="5487" y="9753"/>
                  </a:lnTo>
                  <a:lnTo>
                    <a:pt x="4876" y="6705"/>
                  </a:lnTo>
                  <a:lnTo>
                    <a:pt x="3048" y="6096"/>
                  </a:lnTo>
                  <a:lnTo>
                    <a:pt x="609" y="7925"/>
                  </a:lnTo>
                  <a:lnTo>
                    <a:pt x="0" y="7315"/>
                  </a:lnTo>
                  <a:lnTo>
                    <a:pt x="1219" y="4877"/>
                  </a:lnTo>
                  <a:lnTo>
                    <a:pt x="3657" y="3048"/>
                  </a:lnTo>
                  <a:lnTo>
                    <a:pt x="6096" y="0"/>
                  </a:lnTo>
                  <a:lnTo>
                    <a:pt x="7315" y="60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6" name="Forme libre : forme 433">
              <a:extLst>
                <a:ext uri="{FF2B5EF4-FFF2-40B4-BE49-F238E27FC236}">
                  <a16:creationId xmlns:a16="http://schemas.microsoft.com/office/drawing/2014/main" id="{488BF7AC-1692-1D41-35CC-29DBDF56BB1C}"/>
                </a:ext>
              </a:extLst>
            </p:cNvPr>
            <p:cNvSpPr/>
            <p:nvPr/>
          </p:nvSpPr>
          <p:spPr>
            <a:xfrm>
              <a:off x="11764061" y="5078576"/>
              <a:ext cx="1828" cy="1828"/>
            </a:xfrm>
            <a:custGeom>
              <a:avLst/>
              <a:gdLst>
                <a:gd name="connsiteX0" fmla="*/ 609 w 1828"/>
                <a:gd name="connsiteY0" fmla="*/ 1829 h 1828"/>
                <a:gd name="connsiteX1" fmla="*/ 0 w 1828"/>
                <a:gd name="connsiteY1" fmla="*/ 0 h 1828"/>
                <a:gd name="connsiteX2" fmla="*/ 1828 w 1828"/>
                <a:gd name="connsiteY2" fmla="*/ 0 h 1828"/>
                <a:gd name="connsiteX3" fmla="*/ 609 w 1828"/>
                <a:gd name="connsiteY3" fmla="*/ 1829 h 1828"/>
              </a:gdLst>
              <a:ahLst/>
              <a:cxnLst>
                <a:cxn ang="0">
                  <a:pos x="connsiteX0" y="connsiteY0"/>
                </a:cxn>
                <a:cxn ang="0">
                  <a:pos x="connsiteX1" y="connsiteY1"/>
                </a:cxn>
                <a:cxn ang="0">
                  <a:pos x="connsiteX2" y="connsiteY2"/>
                </a:cxn>
                <a:cxn ang="0">
                  <a:pos x="connsiteX3" y="connsiteY3"/>
                </a:cxn>
              </a:cxnLst>
              <a:rect l="l" t="t" r="r" b="b"/>
              <a:pathLst>
                <a:path w="1828" h="1828">
                  <a:moveTo>
                    <a:pt x="609" y="1829"/>
                  </a:moveTo>
                  <a:lnTo>
                    <a:pt x="0" y="0"/>
                  </a:lnTo>
                  <a:lnTo>
                    <a:pt x="1828" y="0"/>
                  </a:lnTo>
                  <a:lnTo>
                    <a:pt x="609"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7" name="Forme libre : forme 434">
              <a:extLst>
                <a:ext uri="{FF2B5EF4-FFF2-40B4-BE49-F238E27FC236}">
                  <a16:creationId xmlns:a16="http://schemas.microsoft.com/office/drawing/2014/main" id="{3540C79C-289D-6116-AAA4-B23B906BAF22}"/>
                </a:ext>
              </a:extLst>
            </p:cNvPr>
            <p:cNvSpPr/>
            <p:nvPr/>
          </p:nvSpPr>
          <p:spPr>
            <a:xfrm>
              <a:off x="11751258" y="5065775"/>
              <a:ext cx="10973" cy="10972"/>
            </a:xfrm>
            <a:custGeom>
              <a:avLst/>
              <a:gdLst>
                <a:gd name="connsiteX0" fmla="*/ 3658 w 10973"/>
                <a:gd name="connsiteY0" fmla="*/ 0 h 10972"/>
                <a:gd name="connsiteX1" fmla="*/ 4268 w 10973"/>
                <a:gd name="connsiteY1" fmla="*/ 3048 h 10972"/>
                <a:gd name="connsiteX2" fmla="*/ 4268 w 10973"/>
                <a:gd name="connsiteY2" fmla="*/ 4267 h 10972"/>
                <a:gd name="connsiteX3" fmla="*/ 6706 w 10973"/>
                <a:gd name="connsiteY3" fmla="*/ 4877 h 10972"/>
                <a:gd name="connsiteX4" fmla="*/ 7925 w 10973"/>
                <a:gd name="connsiteY4" fmla="*/ 7925 h 10972"/>
                <a:gd name="connsiteX5" fmla="*/ 10973 w 10973"/>
                <a:gd name="connsiteY5" fmla="*/ 7925 h 10972"/>
                <a:gd name="connsiteX6" fmla="*/ 10973 w 10973"/>
                <a:gd name="connsiteY6" fmla="*/ 10363 h 10972"/>
                <a:gd name="connsiteX7" fmla="*/ 10364 w 10973"/>
                <a:gd name="connsiteY7" fmla="*/ 10973 h 10972"/>
                <a:gd name="connsiteX8" fmla="*/ 8535 w 10973"/>
                <a:gd name="connsiteY8" fmla="*/ 9144 h 10972"/>
                <a:gd name="connsiteX9" fmla="*/ 6706 w 10973"/>
                <a:gd name="connsiteY9" fmla="*/ 8534 h 10972"/>
                <a:gd name="connsiteX10" fmla="*/ 3048 w 10973"/>
                <a:gd name="connsiteY10" fmla="*/ 9753 h 10972"/>
                <a:gd name="connsiteX11" fmla="*/ 1220 w 10973"/>
                <a:gd name="connsiteY11" fmla="*/ 9144 h 10972"/>
                <a:gd name="connsiteX12" fmla="*/ 610 w 10973"/>
                <a:gd name="connsiteY12" fmla="*/ 7925 h 10972"/>
                <a:gd name="connsiteX13" fmla="*/ 0 w 10973"/>
                <a:gd name="connsiteY13" fmla="*/ 5486 h 10972"/>
                <a:gd name="connsiteX14" fmla="*/ 1220 w 10973"/>
                <a:gd name="connsiteY14" fmla="*/ 2438 h 10972"/>
                <a:gd name="connsiteX15" fmla="*/ 2439 w 10973"/>
                <a:gd name="connsiteY15" fmla="*/ 609 h 10972"/>
                <a:gd name="connsiteX16" fmla="*/ 3658 w 10973"/>
                <a:gd name="connsiteY16" fmla="*/ 0 h 1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3" h="10972">
                  <a:moveTo>
                    <a:pt x="3658" y="0"/>
                  </a:moveTo>
                  <a:lnTo>
                    <a:pt x="4268" y="3048"/>
                  </a:lnTo>
                  <a:lnTo>
                    <a:pt x="4268" y="4267"/>
                  </a:lnTo>
                  <a:lnTo>
                    <a:pt x="6706" y="4877"/>
                  </a:lnTo>
                  <a:lnTo>
                    <a:pt x="7925" y="7925"/>
                  </a:lnTo>
                  <a:lnTo>
                    <a:pt x="10973" y="7925"/>
                  </a:lnTo>
                  <a:lnTo>
                    <a:pt x="10973" y="10363"/>
                  </a:lnTo>
                  <a:lnTo>
                    <a:pt x="10364" y="10973"/>
                  </a:lnTo>
                  <a:lnTo>
                    <a:pt x="8535" y="9144"/>
                  </a:lnTo>
                  <a:lnTo>
                    <a:pt x="6706" y="8534"/>
                  </a:lnTo>
                  <a:lnTo>
                    <a:pt x="3048" y="9753"/>
                  </a:lnTo>
                  <a:lnTo>
                    <a:pt x="1220" y="9144"/>
                  </a:lnTo>
                  <a:lnTo>
                    <a:pt x="610" y="7925"/>
                  </a:lnTo>
                  <a:lnTo>
                    <a:pt x="0" y="5486"/>
                  </a:lnTo>
                  <a:lnTo>
                    <a:pt x="1220" y="2438"/>
                  </a:lnTo>
                  <a:lnTo>
                    <a:pt x="2439" y="609"/>
                  </a:lnTo>
                  <a:lnTo>
                    <a:pt x="365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8" name="Forme libre : forme 435">
              <a:extLst>
                <a:ext uri="{FF2B5EF4-FFF2-40B4-BE49-F238E27FC236}">
                  <a16:creationId xmlns:a16="http://schemas.microsoft.com/office/drawing/2014/main" id="{A2B3EA32-A4AD-09B4-D79E-CD009529B63D}"/>
                </a:ext>
              </a:extLst>
            </p:cNvPr>
            <p:cNvSpPr/>
            <p:nvPr/>
          </p:nvSpPr>
          <p:spPr>
            <a:xfrm>
              <a:off x="11759184" y="5062727"/>
              <a:ext cx="1218" cy="1828"/>
            </a:xfrm>
            <a:custGeom>
              <a:avLst/>
              <a:gdLst>
                <a:gd name="connsiteX0" fmla="*/ 1219 w 1218"/>
                <a:gd name="connsiteY0" fmla="*/ 1829 h 1828"/>
                <a:gd name="connsiteX1" fmla="*/ 609 w 1218"/>
                <a:gd name="connsiteY1" fmla="*/ 1829 h 1828"/>
                <a:gd name="connsiteX2" fmla="*/ 0 w 1218"/>
                <a:gd name="connsiteY2" fmla="*/ 0 h 1828"/>
                <a:gd name="connsiteX3" fmla="*/ 1219 w 1218"/>
                <a:gd name="connsiteY3" fmla="*/ 0 h 1828"/>
                <a:gd name="connsiteX4" fmla="*/ 1219 w 12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 h="1828">
                  <a:moveTo>
                    <a:pt x="1219" y="1829"/>
                  </a:moveTo>
                  <a:lnTo>
                    <a:pt x="609" y="1829"/>
                  </a:lnTo>
                  <a:lnTo>
                    <a:pt x="0" y="0"/>
                  </a:lnTo>
                  <a:lnTo>
                    <a:pt x="1219" y="0"/>
                  </a:lnTo>
                  <a:lnTo>
                    <a:pt x="1219"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29" name="Forme libre : forme 436">
              <a:extLst>
                <a:ext uri="{FF2B5EF4-FFF2-40B4-BE49-F238E27FC236}">
                  <a16:creationId xmlns:a16="http://schemas.microsoft.com/office/drawing/2014/main" id="{8895528B-6660-94A0-903D-3D09295E6B83}"/>
                </a:ext>
              </a:extLst>
            </p:cNvPr>
            <p:cNvSpPr/>
            <p:nvPr/>
          </p:nvSpPr>
          <p:spPr>
            <a:xfrm>
              <a:off x="11748210" y="5046877"/>
              <a:ext cx="14021" cy="10973"/>
            </a:xfrm>
            <a:custGeom>
              <a:avLst/>
              <a:gdLst>
                <a:gd name="connsiteX0" fmla="*/ 13412 w 14021"/>
                <a:gd name="connsiteY0" fmla="*/ 9144 h 10973"/>
                <a:gd name="connsiteX1" fmla="*/ 12192 w 14021"/>
                <a:gd name="connsiteY1" fmla="*/ 10363 h 10973"/>
                <a:gd name="connsiteX2" fmla="*/ 8535 w 14021"/>
                <a:gd name="connsiteY2" fmla="*/ 10363 h 10973"/>
                <a:gd name="connsiteX3" fmla="*/ 6706 w 14021"/>
                <a:gd name="connsiteY3" fmla="*/ 10973 h 10973"/>
                <a:gd name="connsiteX4" fmla="*/ 5487 w 14021"/>
                <a:gd name="connsiteY4" fmla="*/ 9754 h 10973"/>
                <a:gd name="connsiteX5" fmla="*/ 3048 w 14021"/>
                <a:gd name="connsiteY5" fmla="*/ 9144 h 10973"/>
                <a:gd name="connsiteX6" fmla="*/ 0 w 14021"/>
                <a:gd name="connsiteY6" fmla="*/ 6706 h 10973"/>
                <a:gd name="connsiteX7" fmla="*/ 610 w 14021"/>
                <a:gd name="connsiteY7" fmla="*/ 5487 h 10973"/>
                <a:gd name="connsiteX8" fmla="*/ 3658 w 14021"/>
                <a:gd name="connsiteY8" fmla="*/ 4267 h 10973"/>
                <a:gd name="connsiteX9" fmla="*/ 6096 w 14021"/>
                <a:gd name="connsiteY9" fmla="*/ 3658 h 10973"/>
                <a:gd name="connsiteX10" fmla="*/ 8535 w 14021"/>
                <a:gd name="connsiteY10" fmla="*/ 1829 h 10973"/>
                <a:gd name="connsiteX11" fmla="*/ 9144 w 14021"/>
                <a:gd name="connsiteY11" fmla="*/ 0 h 10973"/>
                <a:gd name="connsiteX12" fmla="*/ 10364 w 14021"/>
                <a:gd name="connsiteY12" fmla="*/ 0 h 10973"/>
                <a:gd name="connsiteX13" fmla="*/ 10973 w 14021"/>
                <a:gd name="connsiteY13" fmla="*/ 1829 h 10973"/>
                <a:gd name="connsiteX14" fmla="*/ 10973 w 14021"/>
                <a:gd name="connsiteY14" fmla="*/ 5487 h 10973"/>
                <a:gd name="connsiteX15" fmla="*/ 14021 w 14021"/>
                <a:gd name="connsiteY15" fmla="*/ 7925 h 10973"/>
                <a:gd name="connsiteX16" fmla="*/ 13412 w 14021"/>
                <a:gd name="connsiteY16" fmla="*/ 9144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21" h="10973">
                  <a:moveTo>
                    <a:pt x="13412" y="9144"/>
                  </a:moveTo>
                  <a:lnTo>
                    <a:pt x="12192" y="10363"/>
                  </a:lnTo>
                  <a:lnTo>
                    <a:pt x="8535" y="10363"/>
                  </a:lnTo>
                  <a:lnTo>
                    <a:pt x="6706" y="10973"/>
                  </a:lnTo>
                  <a:lnTo>
                    <a:pt x="5487" y="9754"/>
                  </a:lnTo>
                  <a:lnTo>
                    <a:pt x="3048" y="9144"/>
                  </a:lnTo>
                  <a:lnTo>
                    <a:pt x="0" y="6706"/>
                  </a:lnTo>
                  <a:lnTo>
                    <a:pt x="610" y="5487"/>
                  </a:lnTo>
                  <a:lnTo>
                    <a:pt x="3658" y="4267"/>
                  </a:lnTo>
                  <a:lnTo>
                    <a:pt x="6096" y="3658"/>
                  </a:lnTo>
                  <a:lnTo>
                    <a:pt x="8535" y="1829"/>
                  </a:lnTo>
                  <a:lnTo>
                    <a:pt x="9144" y="0"/>
                  </a:lnTo>
                  <a:lnTo>
                    <a:pt x="10364" y="0"/>
                  </a:lnTo>
                  <a:lnTo>
                    <a:pt x="10973" y="1829"/>
                  </a:lnTo>
                  <a:lnTo>
                    <a:pt x="10973" y="5487"/>
                  </a:lnTo>
                  <a:lnTo>
                    <a:pt x="14021" y="7925"/>
                  </a:lnTo>
                  <a:lnTo>
                    <a:pt x="13412" y="914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0" name="Forme libre : forme 437">
              <a:extLst>
                <a:ext uri="{FF2B5EF4-FFF2-40B4-BE49-F238E27FC236}">
                  <a16:creationId xmlns:a16="http://schemas.microsoft.com/office/drawing/2014/main" id="{64B34AD0-8CAF-AFA9-56C1-C791DC9FC382}"/>
                </a:ext>
              </a:extLst>
            </p:cNvPr>
            <p:cNvSpPr/>
            <p:nvPr/>
          </p:nvSpPr>
          <p:spPr>
            <a:xfrm>
              <a:off x="11723826" y="5038343"/>
              <a:ext cx="20117" cy="28041"/>
            </a:xfrm>
            <a:custGeom>
              <a:avLst/>
              <a:gdLst>
                <a:gd name="connsiteX0" fmla="*/ 9144 w 20117"/>
                <a:gd name="connsiteY0" fmla="*/ 9753 h 28041"/>
                <a:gd name="connsiteX1" fmla="*/ 10364 w 20117"/>
                <a:gd name="connsiteY1" fmla="*/ 11582 h 28041"/>
                <a:gd name="connsiteX2" fmla="*/ 14021 w 20117"/>
                <a:gd name="connsiteY2" fmla="*/ 14021 h 28041"/>
                <a:gd name="connsiteX3" fmla="*/ 18288 w 20117"/>
                <a:gd name="connsiteY3" fmla="*/ 18288 h 28041"/>
                <a:gd name="connsiteX4" fmla="*/ 18898 w 20117"/>
                <a:gd name="connsiteY4" fmla="*/ 18897 h 28041"/>
                <a:gd name="connsiteX5" fmla="*/ 18898 w 20117"/>
                <a:gd name="connsiteY5" fmla="*/ 21336 h 28041"/>
                <a:gd name="connsiteX6" fmla="*/ 20117 w 20117"/>
                <a:gd name="connsiteY6" fmla="*/ 23165 h 28041"/>
                <a:gd name="connsiteX7" fmla="*/ 18288 w 20117"/>
                <a:gd name="connsiteY7" fmla="*/ 24384 h 28041"/>
                <a:gd name="connsiteX8" fmla="*/ 15850 w 20117"/>
                <a:gd name="connsiteY8" fmla="*/ 26822 h 28041"/>
                <a:gd name="connsiteX9" fmla="*/ 15850 w 20117"/>
                <a:gd name="connsiteY9" fmla="*/ 25603 h 28041"/>
                <a:gd name="connsiteX10" fmla="*/ 14021 w 20117"/>
                <a:gd name="connsiteY10" fmla="*/ 24993 h 28041"/>
                <a:gd name="connsiteX11" fmla="*/ 11583 w 20117"/>
                <a:gd name="connsiteY11" fmla="*/ 24993 h 28041"/>
                <a:gd name="connsiteX12" fmla="*/ 10364 w 20117"/>
                <a:gd name="connsiteY12" fmla="*/ 25603 h 28041"/>
                <a:gd name="connsiteX13" fmla="*/ 10364 w 20117"/>
                <a:gd name="connsiteY13" fmla="*/ 26822 h 28041"/>
                <a:gd name="connsiteX14" fmla="*/ 7925 w 20117"/>
                <a:gd name="connsiteY14" fmla="*/ 28041 h 28041"/>
                <a:gd name="connsiteX15" fmla="*/ 6096 w 20117"/>
                <a:gd name="connsiteY15" fmla="*/ 27432 h 28041"/>
                <a:gd name="connsiteX16" fmla="*/ 6096 w 20117"/>
                <a:gd name="connsiteY16" fmla="*/ 23165 h 28041"/>
                <a:gd name="connsiteX17" fmla="*/ 5487 w 20117"/>
                <a:gd name="connsiteY17" fmla="*/ 19507 h 28041"/>
                <a:gd name="connsiteX18" fmla="*/ 6096 w 20117"/>
                <a:gd name="connsiteY18" fmla="*/ 15849 h 28041"/>
                <a:gd name="connsiteX19" fmla="*/ 6706 w 20117"/>
                <a:gd name="connsiteY19" fmla="*/ 12801 h 28041"/>
                <a:gd name="connsiteX20" fmla="*/ 5487 w 20117"/>
                <a:gd name="connsiteY20" fmla="*/ 9753 h 28041"/>
                <a:gd name="connsiteX21" fmla="*/ 1829 w 20117"/>
                <a:gd name="connsiteY21" fmla="*/ 11582 h 28041"/>
                <a:gd name="connsiteX22" fmla="*/ 610 w 20117"/>
                <a:gd name="connsiteY22" fmla="*/ 10363 h 28041"/>
                <a:gd name="connsiteX23" fmla="*/ 0 w 20117"/>
                <a:gd name="connsiteY23" fmla="*/ 8534 h 28041"/>
                <a:gd name="connsiteX24" fmla="*/ 0 w 20117"/>
                <a:gd name="connsiteY24" fmla="*/ 6705 h 28041"/>
                <a:gd name="connsiteX25" fmla="*/ 1829 w 20117"/>
                <a:gd name="connsiteY25" fmla="*/ 4877 h 28041"/>
                <a:gd name="connsiteX26" fmla="*/ 1829 w 20117"/>
                <a:gd name="connsiteY26" fmla="*/ 2438 h 28041"/>
                <a:gd name="connsiteX27" fmla="*/ 2439 w 20117"/>
                <a:gd name="connsiteY27" fmla="*/ 609 h 28041"/>
                <a:gd name="connsiteX28" fmla="*/ 4268 w 20117"/>
                <a:gd name="connsiteY28" fmla="*/ 0 h 28041"/>
                <a:gd name="connsiteX29" fmla="*/ 7925 w 20117"/>
                <a:gd name="connsiteY29" fmla="*/ 1829 h 28041"/>
                <a:gd name="connsiteX30" fmla="*/ 7316 w 20117"/>
                <a:gd name="connsiteY30" fmla="*/ 3048 h 28041"/>
                <a:gd name="connsiteX31" fmla="*/ 8535 w 20117"/>
                <a:gd name="connsiteY31" fmla="*/ 6096 h 28041"/>
                <a:gd name="connsiteX32" fmla="*/ 7925 w 20117"/>
                <a:gd name="connsiteY32" fmla="*/ 7315 h 28041"/>
                <a:gd name="connsiteX33" fmla="*/ 9144 w 20117"/>
                <a:gd name="connsiteY33" fmla="*/ 9753 h 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17" h="28041">
                  <a:moveTo>
                    <a:pt x="9144" y="9753"/>
                  </a:moveTo>
                  <a:lnTo>
                    <a:pt x="10364" y="11582"/>
                  </a:lnTo>
                  <a:lnTo>
                    <a:pt x="14021" y="14021"/>
                  </a:lnTo>
                  <a:lnTo>
                    <a:pt x="18288" y="18288"/>
                  </a:lnTo>
                  <a:lnTo>
                    <a:pt x="18898" y="18897"/>
                  </a:lnTo>
                  <a:lnTo>
                    <a:pt x="18898" y="21336"/>
                  </a:lnTo>
                  <a:lnTo>
                    <a:pt x="20117" y="23165"/>
                  </a:lnTo>
                  <a:lnTo>
                    <a:pt x="18288" y="24384"/>
                  </a:lnTo>
                  <a:lnTo>
                    <a:pt x="15850" y="26822"/>
                  </a:lnTo>
                  <a:lnTo>
                    <a:pt x="15850" y="25603"/>
                  </a:lnTo>
                  <a:lnTo>
                    <a:pt x="14021" y="24993"/>
                  </a:lnTo>
                  <a:lnTo>
                    <a:pt x="11583" y="24993"/>
                  </a:lnTo>
                  <a:lnTo>
                    <a:pt x="10364" y="25603"/>
                  </a:lnTo>
                  <a:lnTo>
                    <a:pt x="10364" y="26822"/>
                  </a:lnTo>
                  <a:lnTo>
                    <a:pt x="7925" y="28041"/>
                  </a:lnTo>
                  <a:lnTo>
                    <a:pt x="6096" y="27432"/>
                  </a:lnTo>
                  <a:lnTo>
                    <a:pt x="6096" y="23165"/>
                  </a:lnTo>
                  <a:lnTo>
                    <a:pt x="5487" y="19507"/>
                  </a:lnTo>
                  <a:lnTo>
                    <a:pt x="6096" y="15849"/>
                  </a:lnTo>
                  <a:lnTo>
                    <a:pt x="6706" y="12801"/>
                  </a:lnTo>
                  <a:lnTo>
                    <a:pt x="5487" y="9753"/>
                  </a:lnTo>
                  <a:lnTo>
                    <a:pt x="1829" y="11582"/>
                  </a:lnTo>
                  <a:lnTo>
                    <a:pt x="610" y="10363"/>
                  </a:lnTo>
                  <a:lnTo>
                    <a:pt x="0" y="8534"/>
                  </a:lnTo>
                  <a:lnTo>
                    <a:pt x="0" y="6705"/>
                  </a:lnTo>
                  <a:lnTo>
                    <a:pt x="1829" y="4877"/>
                  </a:lnTo>
                  <a:lnTo>
                    <a:pt x="1829" y="2438"/>
                  </a:lnTo>
                  <a:lnTo>
                    <a:pt x="2439" y="609"/>
                  </a:lnTo>
                  <a:lnTo>
                    <a:pt x="4268" y="0"/>
                  </a:lnTo>
                  <a:lnTo>
                    <a:pt x="7925" y="1829"/>
                  </a:lnTo>
                  <a:lnTo>
                    <a:pt x="7316" y="3048"/>
                  </a:lnTo>
                  <a:lnTo>
                    <a:pt x="8535" y="6096"/>
                  </a:lnTo>
                  <a:lnTo>
                    <a:pt x="7925" y="7315"/>
                  </a:lnTo>
                  <a:lnTo>
                    <a:pt x="9144" y="975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1" name="Forme libre : forme 438">
              <a:extLst>
                <a:ext uri="{FF2B5EF4-FFF2-40B4-BE49-F238E27FC236}">
                  <a16:creationId xmlns:a16="http://schemas.microsoft.com/office/drawing/2014/main" id="{33DAD84A-CB2F-73CE-E591-A0881CE762DD}"/>
                </a:ext>
              </a:extLst>
            </p:cNvPr>
            <p:cNvSpPr/>
            <p:nvPr/>
          </p:nvSpPr>
          <p:spPr>
            <a:xfrm>
              <a:off x="11724437" y="5028589"/>
              <a:ext cx="5485" cy="4877"/>
            </a:xfrm>
            <a:custGeom>
              <a:avLst/>
              <a:gdLst>
                <a:gd name="connsiteX0" fmla="*/ 4876 w 5485"/>
                <a:gd name="connsiteY0" fmla="*/ 4877 h 4877"/>
                <a:gd name="connsiteX1" fmla="*/ 3048 w 5485"/>
                <a:gd name="connsiteY1" fmla="*/ 4877 h 4877"/>
                <a:gd name="connsiteX2" fmla="*/ 0 w 5485"/>
                <a:gd name="connsiteY2" fmla="*/ 3048 h 4877"/>
                <a:gd name="connsiteX3" fmla="*/ 0 w 5485"/>
                <a:gd name="connsiteY3" fmla="*/ 2439 h 4877"/>
                <a:gd name="connsiteX4" fmla="*/ 1219 w 5485"/>
                <a:gd name="connsiteY4" fmla="*/ 610 h 4877"/>
                <a:gd name="connsiteX5" fmla="*/ 2438 w 5485"/>
                <a:gd name="connsiteY5" fmla="*/ 0 h 4877"/>
                <a:gd name="connsiteX6" fmla="*/ 5486 w 5485"/>
                <a:gd name="connsiteY6" fmla="*/ 610 h 4877"/>
                <a:gd name="connsiteX7" fmla="*/ 4876 w 5485"/>
                <a:gd name="connsiteY7" fmla="*/ 3048 h 4877"/>
                <a:gd name="connsiteX8" fmla="*/ 4876 w 5485"/>
                <a:gd name="connsiteY8" fmla="*/ 4877 h 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 h="4877">
                  <a:moveTo>
                    <a:pt x="4876" y="4877"/>
                  </a:moveTo>
                  <a:lnTo>
                    <a:pt x="3048" y="4877"/>
                  </a:lnTo>
                  <a:lnTo>
                    <a:pt x="0" y="3048"/>
                  </a:lnTo>
                  <a:lnTo>
                    <a:pt x="0" y="2439"/>
                  </a:lnTo>
                  <a:lnTo>
                    <a:pt x="1219" y="610"/>
                  </a:lnTo>
                  <a:lnTo>
                    <a:pt x="2438" y="0"/>
                  </a:lnTo>
                  <a:lnTo>
                    <a:pt x="5486" y="610"/>
                  </a:lnTo>
                  <a:lnTo>
                    <a:pt x="4876" y="3048"/>
                  </a:lnTo>
                  <a:lnTo>
                    <a:pt x="4876"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2" name="Forme libre : forme 439">
              <a:extLst>
                <a:ext uri="{FF2B5EF4-FFF2-40B4-BE49-F238E27FC236}">
                  <a16:creationId xmlns:a16="http://schemas.microsoft.com/office/drawing/2014/main" id="{D77AAC95-D4CD-7548-8996-2327F10B4141}"/>
                </a:ext>
              </a:extLst>
            </p:cNvPr>
            <p:cNvSpPr/>
            <p:nvPr/>
          </p:nvSpPr>
          <p:spPr>
            <a:xfrm>
              <a:off x="11726265" y="5025541"/>
              <a:ext cx="3657" cy="2438"/>
            </a:xfrm>
            <a:custGeom>
              <a:avLst/>
              <a:gdLst>
                <a:gd name="connsiteX0" fmla="*/ 0 w 3657"/>
                <a:gd name="connsiteY0" fmla="*/ 1829 h 2438"/>
                <a:gd name="connsiteX1" fmla="*/ 2439 w 3657"/>
                <a:gd name="connsiteY1" fmla="*/ 0 h 2438"/>
                <a:gd name="connsiteX2" fmla="*/ 3048 w 3657"/>
                <a:gd name="connsiteY2" fmla="*/ 610 h 2438"/>
                <a:gd name="connsiteX3" fmla="*/ 3657 w 3657"/>
                <a:gd name="connsiteY3" fmla="*/ 2439 h 2438"/>
                <a:gd name="connsiteX4" fmla="*/ 609 w 3657"/>
                <a:gd name="connsiteY4" fmla="*/ 2439 h 2438"/>
                <a:gd name="connsiteX5" fmla="*/ 0 w 3657"/>
                <a:gd name="connsiteY5" fmla="*/ 1829 h 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 h="2438">
                  <a:moveTo>
                    <a:pt x="0" y="1829"/>
                  </a:moveTo>
                  <a:lnTo>
                    <a:pt x="2439" y="0"/>
                  </a:lnTo>
                  <a:lnTo>
                    <a:pt x="3048" y="610"/>
                  </a:lnTo>
                  <a:lnTo>
                    <a:pt x="3657" y="2439"/>
                  </a:lnTo>
                  <a:lnTo>
                    <a:pt x="609" y="2439"/>
                  </a:lnTo>
                  <a:lnTo>
                    <a:pt x="0"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3" name="Forme libre : forme 440">
              <a:extLst>
                <a:ext uri="{FF2B5EF4-FFF2-40B4-BE49-F238E27FC236}">
                  <a16:creationId xmlns:a16="http://schemas.microsoft.com/office/drawing/2014/main" id="{7F131AD0-71CC-BB62-470A-5EFD35883B0E}"/>
                </a:ext>
              </a:extLst>
            </p:cNvPr>
            <p:cNvSpPr/>
            <p:nvPr/>
          </p:nvSpPr>
          <p:spPr>
            <a:xfrm>
              <a:off x="11759793" y="5022493"/>
              <a:ext cx="4267" cy="20726"/>
            </a:xfrm>
            <a:custGeom>
              <a:avLst/>
              <a:gdLst>
                <a:gd name="connsiteX0" fmla="*/ 1220 w 4267"/>
                <a:gd name="connsiteY0" fmla="*/ 20727 h 20726"/>
                <a:gd name="connsiteX1" fmla="*/ 0 w 4267"/>
                <a:gd name="connsiteY1" fmla="*/ 20117 h 20726"/>
                <a:gd name="connsiteX2" fmla="*/ 609 w 4267"/>
                <a:gd name="connsiteY2" fmla="*/ 12802 h 20726"/>
                <a:gd name="connsiteX3" fmla="*/ 0 w 4267"/>
                <a:gd name="connsiteY3" fmla="*/ 10973 h 20726"/>
                <a:gd name="connsiteX4" fmla="*/ 609 w 4267"/>
                <a:gd name="connsiteY4" fmla="*/ 7925 h 20726"/>
                <a:gd name="connsiteX5" fmla="*/ 2439 w 4267"/>
                <a:gd name="connsiteY5" fmla="*/ 3048 h 20726"/>
                <a:gd name="connsiteX6" fmla="*/ 3048 w 4267"/>
                <a:gd name="connsiteY6" fmla="*/ 0 h 20726"/>
                <a:gd name="connsiteX7" fmla="*/ 4268 w 4267"/>
                <a:gd name="connsiteY7" fmla="*/ 3658 h 20726"/>
                <a:gd name="connsiteX8" fmla="*/ 3657 w 4267"/>
                <a:gd name="connsiteY8" fmla="*/ 5487 h 20726"/>
                <a:gd name="connsiteX9" fmla="*/ 3657 w 4267"/>
                <a:gd name="connsiteY9" fmla="*/ 9144 h 20726"/>
                <a:gd name="connsiteX10" fmla="*/ 3657 w 4267"/>
                <a:gd name="connsiteY10" fmla="*/ 15240 h 20726"/>
                <a:gd name="connsiteX11" fmla="*/ 3048 w 4267"/>
                <a:gd name="connsiteY11" fmla="*/ 18898 h 20726"/>
                <a:gd name="connsiteX12" fmla="*/ 1220 w 4267"/>
                <a:gd name="connsiteY12" fmla="*/ 20727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 h="20726">
                  <a:moveTo>
                    <a:pt x="1220" y="20727"/>
                  </a:moveTo>
                  <a:lnTo>
                    <a:pt x="0" y="20117"/>
                  </a:lnTo>
                  <a:lnTo>
                    <a:pt x="609" y="12802"/>
                  </a:lnTo>
                  <a:lnTo>
                    <a:pt x="0" y="10973"/>
                  </a:lnTo>
                  <a:lnTo>
                    <a:pt x="609" y="7925"/>
                  </a:lnTo>
                  <a:lnTo>
                    <a:pt x="2439" y="3048"/>
                  </a:lnTo>
                  <a:lnTo>
                    <a:pt x="3048" y="0"/>
                  </a:lnTo>
                  <a:lnTo>
                    <a:pt x="4268" y="3658"/>
                  </a:lnTo>
                  <a:lnTo>
                    <a:pt x="3657" y="5487"/>
                  </a:lnTo>
                  <a:lnTo>
                    <a:pt x="3657" y="9144"/>
                  </a:lnTo>
                  <a:lnTo>
                    <a:pt x="3657" y="15240"/>
                  </a:lnTo>
                  <a:lnTo>
                    <a:pt x="3048" y="18898"/>
                  </a:lnTo>
                  <a:lnTo>
                    <a:pt x="1220" y="2072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4" name="Forme libre : forme 441">
              <a:extLst>
                <a:ext uri="{FF2B5EF4-FFF2-40B4-BE49-F238E27FC236}">
                  <a16:creationId xmlns:a16="http://schemas.microsoft.com/office/drawing/2014/main" id="{C7E4E613-C9BD-8769-8EE8-329363200E6C}"/>
                </a:ext>
              </a:extLst>
            </p:cNvPr>
            <p:cNvSpPr/>
            <p:nvPr/>
          </p:nvSpPr>
          <p:spPr>
            <a:xfrm>
              <a:off x="11746992" y="5015178"/>
              <a:ext cx="11582" cy="7924"/>
            </a:xfrm>
            <a:custGeom>
              <a:avLst/>
              <a:gdLst>
                <a:gd name="connsiteX0" fmla="*/ 6096 w 11582"/>
                <a:gd name="connsiteY0" fmla="*/ 7925 h 7924"/>
                <a:gd name="connsiteX1" fmla="*/ 1829 w 11582"/>
                <a:gd name="connsiteY1" fmla="*/ 7925 h 7924"/>
                <a:gd name="connsiteX2" fmla="*/ 0 w 11582"/>
                <a:gd name="connsiteY2" fmla="*/ 7315 h 7924"/>
                <a:gd name="connsiteX3" fmla="*/ 0 w 11582"/>
                <a:gd name="connsiteY3" fmla="*/ 6096 h 7924"/>
                <a:gd name="connsiteX4" fmla="*/ 5487 w 11582"/>
                <a:gd name="connsiteY4" fmla="*/ 1829 h 7924"/>
                <a:gd name="connsiteX5" fmla="*/ 8535 w 11582"/>
                <a:gd name="connsiteY5" fmla="*/ 609 h 7924"/>
                <a:gd name="connsiteX6" fmla="*/ 11583 w 11582"/>
                <a:gd name="connsiteY6" fmla="*/ 0 h 7924"/>
                <a:gd name="connsiteX7" fmla="*/ 11583 w 11582"/>
                <a:gd name="connsiteY7" fmla="*/ 1219 h 7924"/>
                <a:gd name="connsiteX8" fmla="*/ 9753 w 11582"/>
                <a:gd name="connsiteY8" fmla="*/ 3657 h 7924"/>
                <a:gd name="connsiteX9" fmla="*/ 8535 w 11582"/>
                <a:gd name="connsiteY9" fmla="*/ 5486 h 7924"/>
                <a:gd name="connsiteX10" fmla="*/ 6096 w 11582"/>
                <a:gd name="connsiteY10" fmla="*/ 7925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82" h="7924">
                  <a:moveTo>
                    <a:pt x="6096" y="7925"/>
                  </a:moveTo>
                  <a:lnTo>
                    <a:pt x="1829" y="7925"/>
                  </a:lnTo>
                  <a:lnTo>
                    <a:pt x="0" y="7315"/>
                  </a:lnTo>
                  <a:lnTo>
                    <a:pt x="0" y="6096"/>
                  </a:lnTo>
                  <a:lnTo>
                    <a:pt x="5487" y="1829"/>
                  </a:lnTo>
                  <a:lnTo>
                    <a:pt x="8535" y="609"/>
                  </a:lnTo>
                  <a:lnTo>
                    <a:pt x="11583" y="0"/>
                  </a:lnTo>
                  <a:lnTo>
                    <a:pt x="11583" y="1219"/>
                  </a:lnTo>
                  <a:lnTo>
                    <a:pt x="9753" y="3657"/>
                  </a:lnTo>
                  <a:lnTo>
                    <a:pt x="8535" y="5486"/>
                  </a:lnTo>
                  <a:lnTo>
                    <a:pt x="6096" y="792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5" name="Forme libre : forme 442">
              <a:extLst>
                <a:ext uri="{FF2B5EF4-FFF2-40B4-BE49-F238E27FC236}">
                  <a16:creationId xmlns:a16="http://schemas.microsoft.com/office/drawing/2014/main" id="{A3998630-C09E-619B-2A8C-E3BC720C4AFC}"/>
                </a:ext>
              </a:extLst>
            </p:cNvPr>
            <p:cNvSpPr/>
            <p:nvPr/>
          </p:nvSpPr>
          <p:spPr>
            <a:xfrm>
              <a:off x="11762841" y="5002376"/>
              <a:ext cx="3657" cy="17678"/>
            </a:xfrm>
            <a:custGeom>
              <a:avLst/>
              <a:gdLst>
                <a:gd name="connsiteX0" fmla="*/ 1829 w 3657"/>
                <a:gd name="connsiteY0" fmla="*/ 16459 h 17678"/>
                <a:gd name="connsiteX1" fmla="*/ 1829 w 3657"/>
                <a:gd name="connsiteY1" fmla="*/ 17679 h 17678"/>
                <a:gd name="connsiteX2" fmla="*/ 0 w 3657"/>
                <a:gd name="connsiteY2" fmla="*/ 17679 h 17678"/>
                <a:gd name="connsiteX3" fmla="*/ 609 w 3657"/>
                <a:gd name="connsiteY3" fmla="*/ 15850 h 17678"/>
                <a:gd name="connsiteX4" fmla="*/ 1829 w 3657"/>
                <a:gd name="connsiteY4" fmla="*/ 7925 h 17678"/>
                <a:gd name="connsiteX5" fmla="*/ 1829 w 3657"/>
                <a:gd name="connsiteY5" fmla="*/ 7315 h 17678"/>
                <a:gd name="connsiteX6" fmla="*/ 2439 w 3657"/>
                <a:gd name="connsiteY6" fmla="*/ 0 h 17678"/>
                <a:gd name="connsiteX7" fmla="*/ 3657 w 3657"/>
                <a:gd name="connsiteY7" fmla="*/ 610 h 17678"/>
                <a:gd name="connsiteX8" fmla="*/ 3048 w 3657"/>
                <a:gd name="connsiteY8" fmla="*/ 8535 h 17678"/>
                <a:gd name="connsiteX9" fmla="*/ 3657 w 3657"/>
                <a:gd name="connsiteY9" fmla="*/ 10363 h 17678"/>
                <a:gd name="connsiteX10" fmla="*/ 3048 w 3657"/>
                <a:gd name="connsiteY10" fmla="*/ 13411 h 17678"/>
                <a:gd name="connsiteX11" fmla="*/ 1829 w 3657"/>
                <a:gd name="connsiteY11" fmla="*/ 16459 h 1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 h="17678">
                  <a:moveTo>
                    <a:pt x="1829" y="16459"/>
                  </a:moveTo>
                  <a:lnTo>
                    <a:pt x="1829" y="17679"/>
                  </a:lnTo>
                  <a:lnTo>
                    <a:pt x="0" y="17679"/>
                  </a:lnTo>
                  <a:lnTo>
                    <a:pt x="609" y="15850"/>
                  </a:lnTo>
                  <a:lnTo>
                    <a:pt x="1829" y="7925"/>
                  </a:lnTo>
                  <a:lnTo>
                    <a:pt x="1829" y="7315"/>
                  </a:lnTo>
                  <a:lnTo>
                    <a:pt x="2439" y="0"/>
                  </a:lnTo>
                  <a:lnTo>
                    <a:pt x="3657" y="610"/>
                  </a:lnTo>
                  <a:lnTo>
                    <a:pt x="3048" y="8535"/>
                  </a:lnTo>
                  <a:lnTo>
                    <a:pt x="3657" y="10363"/>
                  </a:lnTo>
                  <a:lnTo>
                    <a:pt x="3048" y="13411"/>
                  </a:lnTo>
                  <a:lnTo>
                    <a:pt x="1829" y="1645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6" name="Forme libre : forme 443">
              <a:extLst>
                <a:ext uri="{FF2B5EF4-FFF2-40B4-BE49-F238E27FC236}">
                  <a16:creationId xmlns:a16="http://schemas.microsoft.com/office/drawing/2014/main" id="{310FD3AC-6073-4920-C896-F90ED8ED3EA2}"/>
                </a:ext>
              </a:extLst>
            </p:cNvPr>
            <p:cNvSpPr/>
            <p:nvPr/>
          </p:nvSpPr>
          <p:spPr>
            <a:xfrm>
              <a:off x="11711025" y="4990184"/>
              <a:ext cx="20726" cy="39624"/>
            </a:xfrm>
            <a:custGeom>
              <a:avLst/>
              <a:gdLst>
                <a:gd name="connsiteX0" fmla="*/ 15240 w 20726"/>
                <a:gd name="connsiteY0" fmla="*/ 37186 h 39624"/>
                <a:gd name="connsiteX1" fmla="*/ 9753 w 20726"/>
                <a:gd name="connsiteY1" fmla="*/ 36576 h 39624"/>
                <a:gd name="connsiteX2" fmla="*/ 6096 w 20726"/>
                <a:gd name="connsiteY2" fmla="*/ 38405 h 39624"/>
                <a:gd name="connsiteX3" fmla="*/ 5487 w 20726"/>
                <a:gd name="connsiteY3" fmla="*/ 39624 h 39624"/>
                <a:gd name="connsiteX4" fmla="*/ 4268 w 20726"/>
                <a:gd name="connsiteY4" fmla="*/ 39624 h 39624"/>
                <a:gd name="connsiteX5" fmla="*/ 3657 w 20726"/>
                <a:gd name="connsiteY5" fmla="*/ 35967 h 39624"/>
                <a:gd name="connsiteX6" fmla="*/ 2439 w 20726"/>
                <a:gd name="connsiteY6" fmla="*/ 35357 h 39624"/>
                <a:gd name="connsiteX7" fmla="*/ 0 w 20726"/>
                <a:gd name="connsiteY7" fmla="*/ 29261 h 39624"/>
                <a:gd name="connsiteX8" fmla="*/ 2439 w 20726"/>
                <a:gd name="connsiteY8" fmla="*/ 24384 h 39624"/>
                <a:gd name="connsiteX9" fmla="*/ 2439 w 20726"/>
                <a:gd name="connsiteY9" fmla="*/ 21946 h 39624"/>
                <a:gd name="connsiteX10" fmla="*/ 1829 w 20726"/>
                <a:gd name="connsiteY10" fmla="*/ 20727 h 39624"/>
                <a:gd name="connsiteX11" fmla="*/ 1829 w 20726"/>
                <a:gd name="connsiteY11" fmla="*/ 12192 h 39624"/>
                <a:gd name="connsiteX12" fmla="*/ 1220 w 20726"/>
                <a:gd name="connsiteY12" fmla="*/ 10363 h 39624"/>
                <a:gd name="connsiteX13" fmla="*/ 1220 w 20726"/>
                <a:gd name="connsiteY13" fmla="*/ 7315 h 39624"/>
                <a:gd name="connsiteX14" fmla="*/ 2439 w 20726"/>
                <a:gd name="connsiteY14" fmla="*/ 5487 h 39624"/>
                <a:gd name="connsiteX15" fmla="*/ 2439 w 20726"/>
                <a:gd name="connsiteY15" fmla="*/ 3658 h 39624"/>
                <a:gd name="connsiteX16" fmla="*/ 3657 w 20726"/>
                <a:gd name="connsiteY16" fmla="*/ 1829 h 39624"/>
                <a:gd name="connsiteX17" fmla="*/ 3657 w 20726"/>
                <a:gd name="connsiteY17" fmla="*/ 610 h 39624"/>
                <a:gd name="connsiteX18" fmla="*/ 5487 w 20726"/>
                <a:gd name="connsiteY18" fmla="*/ 0 h 39624"/>
                <a:gd name="connsiteX19" fmla="*/ 6096 w 20726"/>
                <a:gd name="connsiteY19" fmla="*/ 3048 h 39624"/>
                <a:gd name="connsiteX20" fmla="*/ 7316 w 20726"/>
                <a:gd name="connsiteY20" fmla="*/ 5487 h 39624"/>
                <a:gd name="connsiteX21" fmla="*/ 8535 w 20726"/>
                <a:gd name="connsiteY21" fmla="*/ 7315 h 39624"/>
                <a:gd name="connsiteX22" fmla="*/ 9144 w 20726"/>
                <a:gd name="connsiteY22" fmla="*/ 15240 h 39624"/>
                <a:gd name="connsiteX23" fmla="*/ 8535 w 20726"/>
                <a:gd name="connsiteY23" fmla="*/ 20117 h 39624"/>
                <a:gd name="connsiteX24" fmla="*/ 8535 w 20726"/>
                <a:gd name="connsiteY24" fmla="*/ 20727 h 39624"/>
                <a:gd name="connsiteX25" fmla="*/ 12192 w 20726"/>
                <a:gd name="connsiteY25" fmla="*/ 20117 h 39624"/>
                <a:gd name="connsiteX26" fmla="*/ 14021 w 20726"/>
                <a:gd name="connsiteY26" fmla="*/ 18288 h 39624"/>
                <a:gd name="connsiteX27" fmla="*/ 15240 w 20726"/>
                <a:gd name="connsiteY27" fmla="*/ 13411 h 39624"/>
                <a:gd name="connsiteX28" fmla="*/ 15240 w 20726"/>
                <a:gd name="connsiteY28" fmla="*/ 12192 h 39624"/>
                <a:gd name="connsiteX29" fmla="*/ 17069 w 20726"/>
                <a:gd name="connsiteY29" fmla="*/ 10973 h 39624"/>
                <a:gd name="connsiteX30" fmla="*/ 18897 w 20726"/>
                <a:gd name="connsiteY30" fmla="*/ 11583 h 39624"/>
                <a:gd name="connsiteX31" fmla="*/ 18288 w 20726"/>
                <a:gd name="connsiteY31" fmla="*/ 14021 h 39624"/>
                <a:gd name="connsiteX32" fmla="*/ 18288 w 20726"/>
                <a:gd name="connsiteY32" fmla="*/ 19507 h 39624"/>
                <a:gd name="connsiteX33" fmla="*/ 20117 w 20726"/>
                <a:gd name="connsiteY33" fmla="*/ 20117 h 39624"/>
                <a:gd name="connsiteX34" fmla="*/ 20117 w 20726"/>
                <a:gd name="connsiteY34" fmla="*/ 23165 h 39624"/>
                <a:gd name="connsiteX35" fmla="*/ 18897 w 20726"/>
                <a:gd name="connsiteY35" fmla="*/ 23775 h 39624"/>
                <a:gd name="connsiteX36" fmla="*/ 20727 w 20726"/>
                <a:gd name="connsiteY36" fmla="*/ 26213 h 39624"/>
                <a:gd name="connsiteX37" fmla="*/ 19508 w 20726"/>
                <a:gd name="connsiteY37" fmla="*/ 27432 h 39624"/>
                <a:gd name="connsiteX38" fmla="*/ 19508 w 20726"/>
                <a:gd name="connsiteY38" fmla="*/ 30480 h 39624"/>
                <a:gd name="connsiteX39" fmla="*/ 20727 w 20726"/>
                <a:gd name="connsiteY39" fmla="*/ 33528 h 39624"/>
                <a:gd name="connsiteX40" fmla="*/ 20117 w 20726"/>
                <a:gd name="connsiteY40" fmla="*/ 34747 h 39624"/>
                <a:gd name="connsiteX41" fmla="*/ 18288 w 20726"/>
                <a:gd name="connsiteY41" fmla="*/ 34747 h 39624"/>
                <a:gd name="connsiteX42" fmla="*/ 15240 w 20726"/>
                <a:gd name="connsiteY42" fmla="*/ 37186 h 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726" h="39624">
                  <a:moveTo>
                    <a:pt x="15240" y="37186"/>
                  </a:moveTo>
                  <a:lnTo>
                    <a:pt x="9753" y="36576"/>
                  </a:lnTo>
                  <a:lnTo>
                    <a:pt x="6096" y="38405"/>
                  </a:lnTo>
                  <a:lnTo>
                    <a:pt x="5487" y="39624"/>
                  </a:lnTo>
                  <a:lnTo>
                    <a:pt x="4268" y="39624"/>
                  </a:lnTo>
                  <a:lnTo>
                    <a:pt x="3657" y="35967"/>
                  </a:lnTo>
                  <a:lnTo>
                    <a:pt x="2439" y="35357"/>
                  </a:lnTo>
                  <a:lnTo>
                    <a:pt x="0" y="29261"/>
                  </a:lnTo>
                  <a:lnTo>
                    <a:pt x="2439" y="24384"/>
                  </a:lnTo>
                  <a:lnTo>
                    <a:pt x="2439" y="21946"/>
                  </a:lnTo>
                  <a:lnTo>
                    <a:pt x="1829" y="20727"/>
                  </a:lnTo>
                  <a:lnTo>
                    <a:pt x="1829" y="12192"/>
                  </a:lnTo>
                  <a:lnTo>
                    <a:pt x="1220" y="10363"/>
                  </a:lnTo>
                  <a:lnTo>
                    <a:pt x="1220" y="7315"/>
                  </a:lnTo>
                  <a:lnTo>
                    <a:pt x="2439" y="5487"/>
                  </a:lnTo>
                  <a:lnTo>
                    <a:pt x="2439" y="3658"/>
                  </a:lnTo>
                  <a:lnTo>
                    <a:pt x="3657" y="1829"/>
                  </a:lnTo>
                  <a:lnTo>
                    <a:pt x="3657" y="610"/>
                  </a:lnTo>
                  <a:lnTo>
                    <a:pt x="5487" y="0"/>
                  </a:lnTo>
                  <a:lnTo>
                    <a:pt x="6096" y="3048"/>
                  </a:lnTo>
                  <a:lnTo>
                    <a:pt x="7316" y="5487"/>
                  </a:lnTo>
                  <a:lnTo>
                    <a:pt x="8535" y="7315"/>
                  </a:lnTo>
                  <a:lnTo>
                    <a:pt x="9144" y="15240"/>
                  </a:lnTo>
                  <a:lnTo>
                    <a:pt x="8535" y="20117"/>
                  </a:lnTo>
                  <a:lnTo>
                    <a:pt x="8535" y="20727"/>
                  </a:lnTo>
                  <a:lnTo>
                    <a:pt x="12192" y="20117"/>
                  </a:lnTo>
                  <a:lnTo>
                    <a:pt x="14021" y="18288"/>
                  </a:lnTo>
                  <a:lnTo>
                    <a:pt x="15240" y="13411"/>
                  </a:lnTo>
                  <a:lnTo>
                    <a:pt x="15240" y="12192"/>
                  </a:lnTo>
                  <a:lnTo>
                    <a:pt x="17069" y="10973"/>
                  </a:lnTo>
                  <a:lnTo>
                    <a:pt x="18897" y="11583"/>
                  </a:lnTo>
                  <a:lnTo>
                    <a:pt x="18288" y="14021"/>
                  </a:lnTo>
                  <a:lnTo>
                    <a:pt x="18288" y="19507"/>
                  </a:lnTo>
                  <a:lnTo>
                    <a:pt x="20117" y="20117"/>
                  </a:lnTo>
                  <a:lnTo>
                    <a:pt x="20117" y="23165"/>
                  </a:lnTo>
                  <a:lnTo>
                    <a:pt x="18897" y="23775"/>
                  </a:lnTo>
                  <a:lnTo>
                    <a:pt x="20727" y="26213"/>
                  </a:lnTo>
                  <a:lnTo>
                    <a:pt x="19508" y="27432"/>
                  </a:lnTo>
                  <a:lnTo>
                    <a:pt x="19508" y="30480"/>
                  </a:lnTo>
                  <a:lnTo>
                    <a:pt x="20727" y="33528"/>
                  </a:lnTo>
                  <a:lnTo>
                    <a:pt x="20117" y="34747"/>
                  </a:lnTo>
                  <a:lnTo>
                    <a:pt x="18288" y="34747"/>
                  </a:lnTo>
                  <a:lnTo>
                    <a:pt x="15240" y="371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7" name="Forme libre : forme 444">
              <a:extLst>
                <a:ext uri="{FF2B5EF4-FFF2-40B4-BE49-F238E27FC236}">
                  <a16:creationId xmlns:a16="http://schemas.microsoft.com/office/drawing/2014/main" id="{49B58DAC-DE87-F220-E162-FCB567A1FD0C}"/>
                </a:ext>
              </a:extLst>
            </p:cNvPr>
            <p:cNvSpPr/>
            <p:nvPr/>
          </p:nvSpPr>
          <p:spPr>
            <a:xfrm>
              <a:off x="11746992" y="4970677"/>
              <a:ext cx="7314" cy="7315"/>
            </a:xfrm>
            <a:custGeom>
              <a:avLst/>
              <a:gdLst>
                <a:gd name="connsiteX0" fmla="*/ 4877 w 7314"/>
                <a:gd name="connsiteY0" fmla="*/ 0 h 7315"/>
                <a:gd name="connsiteX1" fmla="*/ 7315 w 7314"/>
                <a:gd name="connsiteY1" fmla="*/ 1829 h 7315"/>
                <a:gd name="connsiteX2" fmla="*/ 6705 w 7314"/>
                <a:gd name="connsiteY2" fmla="*/ 4267 h 7315"/>
                <a:gd name="connsiteX3" fmla="*/ 4877 w 7314"/>
                <a:gd name="connsiteY3" fmla="*/ 6096 h 7315"/>
                <a:gd name="connsiteX4" fmla="*/ 3657 w 7314"/>
                <a:gd name="connsiteY4" fmla="*/ 7315 h 7315"/>
                <a:gd name="connsiteX5" fmla="*/ 0 w 7314"/>
                <a:gd name="connsiteY5" fmla="*/ 7315 h 7315"/>
                <a:gd name="connsiteX6" fmla="*/ 0 w 7314"/>
                <a:gd name="connsiteY6" fmla="*/ 4877 h 7315"/>
                <a:gd name="connsiteX7" fmla="*/ 609 w 7314"/>
                <a:gd name="connsiteY7" fmla="*/ 2439 h 7315"/>
                <a:gd name="connsiteX8" fmla="*/ 1829 w 7314"/>
                <a:gd name="connsiteY8" fmla="*/ 610 h 7315"/>
                <a:gd name="connsiteX9" fmla="*/ 4877 w 7314"/>
                <a:gd name="connsiteY9" fmla="*/ 0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4" h="7315">
                  <a:moveTo>
                    <a:pt x="4877" y="0"/>
                  </a:moveTo>
                  <a:lnTo>
                    <a:pt x="7315" y="1829"/>
                  </a:lnTo>
                  <a:lnTo>
                    <a:pt x="6705" y="4267"/>
                  </a:lnTo>
                  <a:lnTo>
                    <a:pt x="4877" y="6096"/>
                  </a:lnTo>
                  <a:lnTo>
                    <a:pt x="3657" y="7315"/>
                  </a:lnTo>
                  <a:lnTo>
                    <a:pt x="0" y="7315"/>
                  </a:lnTo>
                  <a:lnTo>
                    <a:pt x="0" y="4877"/>
                  </a:lnTo>
                  <a:lnTo>
                    <a:pt x="609" y="2439"/>
                  </a:lnTo>
                  <a:lnTo>
                    <a:pt x="1829" y="610"/>
                  </a:lnTo>
                  <a:lnTo>
                    <a:pt x="4877"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8" name="Forme libre : forme 445">
              <a:extLst>
                <a:ext uri="{FF2B5EF4-FFF2-40B4-BE49-F238E27FC236}">
                  <a16:creationId xmlns:a16="http://schemas.microsoft.com/office/drawing/2014/main" id="{1CAC60E4-ED24-AF51-CC06-E971A1CD00A2}"/>
                </a:ext>
              </a:extLst>
            </p:cNvPr>
            <p:cNvSpPr/>
            <p:nvPr/>
          </p:nvSpPr>
          <p:spPr>
            <a:xfrm>
              <a:off x="11749430" y="4953608"/>
              <a:ext cx="6096" cy="9144"/>
            </a:xfrm>
            <a:custGeom>
              <a:avLst/>
              <a:gdLst>
                <a:gd name="connsiteX0" fmla="*/ 6096 w 6096"/>
                <a:gd name="connsiteY0" fmla="*/ 5487 h 9144"/>
                <a:gd name="connsiteX1" fmla="*/ 4267 w 6096"/>
                <a:gd name="connsiteY1" fmla="*/ 6706 h 9144"/>
                <a:gd name="connsiteX2" fmla="*/ 3048 w 6096"/>
                <a:gd name="connsiteY2" fmla="*/ 7315 h 9144"/>
                <a:gd name="connsiteX3" fmla="*/ 3048 w 6096"/>
                <a:gd name="connsiteY3" fmla="*/ 8535 h 9144"/>
                <a:gd name="connsiteX4" fmla="*/ 1828 w 6096"/>
                <a:gd name="connsiteY4" fmla="*/ 9144 h 9144"/>
                <a:gd name="connsiteX5" fmla="*/ 1828 w 6096"/>
                <a:gd name="connsiteY5" fmla="*/ 7315 h 9144"/>
                <a:gd name="connsiteX6" fmla="*/ 609 w 6096"/>
                <a:gd name="connsiteY6" fmla="*/ 6096 h 9144"/>
                <a:gd name="connsiteX7" fmla="*/ 0 w 6096"/>
                <a:gd name="connsiteY7" fmla="*/ 4267 h 9144"/>
                <a:gd name="connsiteX8" fmla="*/ 609 w 6096"/>
                <a:gd name="connsiteY8" fmla="*/ 1829 h 9144"/>
                <a:gd name="connsiteX9" fmla="*/ 1828 w 6096"/>
                <a:gd name="connsiteY9" fmla="*/ 1219 h 9144"/>
                <a:gd name="connsiteX10" fmla="*/ 4267 w 6096"/>
                <a:gd name="connsiteY10" fmla="*/ 0 h 9144"/>
                <a:gd name="connsiteX11" fmla="*/ 4876 w 6096"/>
                <a:gd name="connsiteY11" fmla="*/ 1219 h 9144"/>
                <a:gd name="connsiteX12" fmla="*/ 5487 w 6096"/>
                <a:gd name="connsiteY12" fmla="*/ 3658 h 9144"/>
                <a:gd name="connsiteX13" fmla="*/ 5487 w 6096"/>
                <a:gd name="connsiteY13" fmla="*/ 4267 h 9144"/>
                <a:gd name="connsiteX14" fmla="*/ 6096 w 6096"/>
                <a:gd name="connsiteY14" fmla="*/ 5487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 h="9144">
                  <a:moveTo>
                    <a:pt x="6096" y="5487"/>
                  </a:moveTo>
                  <a:lnTo>
                    <a:pt x="4267" y="6706"/>
                  </a:lnTo>
                  <a:lnTo>
                    <a:pt x="3048" y="7315"/>
                  </a:lnTo>
                  <a:lnTo>
                    <a:pt x="3048" y="8535"/>
                  </a:lnTo>
                  <a:lnTo>
                    <a:pt x="1828" y="9144"/>
                  </a:lnTo>
                  <a:lnTo>
                    <a:pt x="1828" y="7315"/>
                  </a:lnTo>
                  <a:lnTo>
                    <a:pt x="609" y="6096"/>
                  </a:lnTo>
                  <a:lnTo>
                    <a:pt x="0" y="4267"/>
                  </a:lnTo>
                  <a:lnTo>
                    <a:pt x="609" y="1829"/>
                  </a:lnTo>
                  <a:lnTo>
                    <a:pt x="1828" y="1219"/>
                  </a:lnTo>
                  <a:lnTo>
                    <a:pt x="4267" y="0"/>
                  </a:lnTo>
                  <a:lnTo>
                    <a:pt x="4876" y="1219"/>
                  </a:lnTo>
                  <a:lnTo>
                    <a:pt x="5487" y="3658"/>
                  </a:lnTo>
                  <a:lnTo>
                    <a:pt x="5487" y="4267"/>
                  </a:lnTo>
                  <a:lnTo>
                    <a:pt x="6096" y="548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39" name="Forme libre : forme 446">
              <a:extLst>
                <a:ext uri="{FF2B5EF4-FFF2-40B4-BE49-F238E27FC236}">
                  <a16:creationId xmlns:a16="http://schemas.microsoft.com/office/drawing/2014/main" id="{D84718BA-2DCA-0058-C5E5-D903FF0665CE}"/>
                </a:ext>
              </a:extLst>
            </p:cNvPr>
            <p:cNvSpPr/>
            <p:nvPr/>
          </p:nvSpPr>
          <p:spPr>
            <a:xfrm>
              <a:off x="11724437" y="4929834"/>
              <a:ext cx="1828" cy="3657"/>
            </a:xfrm>
            <a:custGeom>
              <a:avLst/>
              <a:gdLst>
                <a:gd name="connsiteX0" fmla="*/ 609 w 1828"/>
                <a:gd name="connsiteY0" fmla="*/ 3657 h 3657"/>
                <a:gd name="connsiteX1" fmla="*/ 0 w 1828"/>
                <a:gd name="connsiteY1" fmla="*/ 3048 h 3657"/>
                <a:gd name="connsiteX2" fmla="*/ 609 w 1828"/>
                <a:gd name="connsiteY2" fmla="*/ 0 h 3657"/>
                <a:gd name="connsiteX3" fmla="*/ 1828 w 1828"/>
                <a:gd name="connsiteY3" fmla="*/ 1219 h 3657"/>
                <a:gd name="connsiteX4" fmla="*/ 609 w 1828"/>
                <a:gd name="connsiteY4" fmla="*/ 3657 h 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 h="3657">
                  <a:moveTo>
                    <a:pt x="609" y="3657"/>
                  </a:moveTo>
                  <a:lnTo>
                    <a:pt x="0" y="3048"/>
                  </a:lnTo>
                  <a:lnTo>
                    <a:pt x="609" y="0"/>
                  </a:lnTo>
                  <a:lnTo>
                    <a:pt x="1828" y="1219"/>
                  </a:lnTo>
                  <a:lnTo>
                    <a:pt x="609" y="365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0" name="Forme libre : forme 449">
              <a:extLst>
                <a:ext uri="{FF2B5EF4-FFF2-40B4-BE49-F238E27FC236}">
                  <a16:creationId xmlns:a16="http://schemas.microsoft.com/office/drawing/2014/main" id="{F9C15AC4-8802-C63D-195F-14A88A01B189}"/>
                </a:ext>
              </a:extLst>
            </p:cNvPr>
            <p:cNvSpPr/>
            <p:nvPr/>
          </p:nvSpPr>
          <p:spPr>
            <a:xfrm>
              <a:off x="3663696" y="3935576"/>
              <a:ext cx="7924" cy="10972"/>
            </a:xfrm>
            <a:custGeom>
              <a:avLst/>
              <a:gdLst>
                <a:gd name="connsiteX0" fmla="*/ 6096 w 7924"/>
                <a:gd name="connsiteY0" fmla="*/ 10973 h 10972"/>
                <a:gd name="connsiteX1" fmla="*/ 4877 w 7924"/>
                <a:gd name="connsiteY1" fmla="*/ 10973 h 10972"/>
                <a:gd name="connsiteX2" fmla="*/ 4267 w 7924"/>
                <a:gd name="connsiteY2" fmla="*/ 7925 h 10972"/>
                <a:gd name="connsiteX3" fmla="*/ 4877 w 7924"/>
                <a:gd name="connsiteY3" fmla="*/ 6096 h 10972"/>
                <a:gd name="connsiteX4" fmla="*/ 4267 w 7924"/>
                <a:gd name="connsiteY4" fmla="*/ 4267 h 10972"/>
                <a:gd name="connsiteX5" fmla="*/ 1829 w 7924"/>
                <a:gd name="connsiteY5" fmla="*/ 3658 h 10972"/>
                <a:gd name="connsiteX6" fmla="*/ 0 w 7924"/>
                <a:gd name="connsiteY6" fmla="*/ 1829 h 10972"/>
                <a:gd name="connsiteX7" fmla="*/ 609 w 7924"/>
                <a:gd name="connsiteY7" fmla="*/ 0 h 10972"/>
                <a:gd name="connsiteX8" fmla="*/ 7925 w 7924"/>
                <a:gd name="connsiteY8" fmla="*/ 3658 h 10972"/>
                <a:gd name="connsiteX9" fmla="*/ 7315 w 7924"/>
                <a:gd name="connsiteY9" fmla="*/ 4877 h 10972"/>
                <a:gd name="connsiteX10" fmla="*/ 7315 w 7924"/>
                <a:gd name="connsiteY10" fmla="*/ 7315 h 10972"/>
                <a:gd name="connsiteX11" fmla="*/ 6096 w 7924"/>
                <a:gd name="connsiteY11" fmla="*/ 8535 h 10972"/>
                <a:gd name="connsiteX12" fmla="*/ 6096 w 7924"/>
                <a:gd name="connsiteY12" fmla="*/ 10973 h 1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4" h="10972">
                  <a:moveTo>
                    <a:pt x="6096" y="10973"/>
                  </a:moveTo>
                  <a:lnTo>
                    <a:pt x="4877" y="10973"/>
                  </a:lnTo>
                  <a:lnTo>
                    <a:pt x="4267" y="7925"/>
                  </a:lnTo>
                  <a:lnTo>
                    <a:pt x="4877" y="6096"/>
                  </a:lnTo>
                  <a:lnTo>
                    <a:pt x="4267" y="4267"/>
                  </a:lnTo>
                  <a:lnTo>
                    <a:pt x="1829" y="3658"/>
                  </a:lnTo>
                  <a:lnTo>
                    <a:pt x="0" y="1829"/>
                  </a:lnTo>
                  <a:lnTo>
                    <a:pt x="609" y="0"/>
                  </a:lnTo>
                  <a:lnTo>
                    <a:pt x="7925" y="3658"/>
                  </a:lnTo>
                  <a:lnTo>
                    <a:pt x="7315" y="4877"/>
                  </a:lnTo>
                  <a:lnTo>
                    <a:pt x="7315" y="7315"/>
                  </a:lnTo>
                  <a:lnTo>
                    <a:pt x="6096" y="8535"/>
                  </a:lnTo>
                  <a:lnTo>
                    <a:pt x="6096" y="10973"/>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1" name="Forme libre : forme 450">
              <a:extLst>
                <a:ext uri="{FF2B5EF4-FFF2-40B4-BE49-F238E27FC236}">
                  <a16:creationId xmlns:a16="http://schemas.microsoft.com/office/drawing/2014/main" id="{7DB78C85-77D8-5127-1119-C6516A0242FC}"/>
                </a:ext>
              </a:extLst>
            </p:cNvPr>
            <p:cNvSpPr/>
            <p:nvPr/>
          </p:nvSpPr>
          <p:spPr>
            <a:xfrm>
              <a:off x="3865473" y="3731970"/>
              <a:ext cx="1219" cy="1828"/>
            </a:xfrm>
            <a:custGeom>
              <a:avLst/>
              <a:gdLst>
                <a:gd name="connsiteX0" fmla="*/ 1219 w 1219"/>
                <a:gd name="connsiteY0" fmla="*/ 1219 h 1828"/>
                <a:gd name="connsiteX1" fmla="*/ 0 w 1219"/>
                <a:gd name="connsiteY1" fmla="*/ 1829 h 1828"/>
                <a:gd name="connsiteX2" fmla="*/ 0 w 1219"/>
                <a:gd name="connsiteY2" fmla="*/ 610 h 1828"/>
                <a:gd name="connsiteX3" fmla="*/ 610 w 1219"/>
                <a:gd name="connsiteY3" fmla="*/ 0 h 1828"/>
                <a:gd name="connsiteX4" fmla="*/ 1219 w 1219"/>
                <a:gd name="connsiteY4" fmla="*/ 121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828">
                  <a:moveTo>
                    <a:pt x="1219" y="1219"/>
                  </a:moveTo>
                  <a:lnTo>
                    <a:pt x="0" y="1829"/>
                  </a:lnTo>
                  <a:lnTo>
                    <a:pt x="0" y="610"/>
                  </a:lnTo>
                  <a:lnTo>
                    <a:pt x="610" y="0"/>
                  </a:lnTo>
                  <a:lnTo>
                    <a:pt x="1219"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2" name="Forme libre : forme 451">
              <a:extLst>
                <a:ext uri="{FF2B5EF4-FFF2-40B4-BE49-F238E27FC236}">
                  <a16:creationId xmlns:a16="http://schemas.microsoft.com/office/drawing/2014/main" id="{7EE07EAC-DC13-10A0-C003-D01EE81373D3}"/>
                </a:ext>
              </a:extLst>
            </p:cNvPr>
            <p:cNvSpPr/>
            <p:nvPr/>
          </p:nvSpPr>
          <p:spPr>
            <a:xfrm>
              <a:off x="3856939" y="3726484"/>
              <a:ext cx="1219" cy="1219"/>
            </a:xfrm>
            <a:custGeom>
              <a:avLst/>
              <a:gdLst>
                <a:gd name="connsiteX0" fmla="*/ 609 w 1219"/>
                <a:gd name="connsiteY0" fmla="*/ 1219 h 1219"/>
                <a:gd name="connsiteX1" fmla="*/ 0 w 1219"/>
                <a:gd name="connsiteY1" fmla="*/ 1219 h 1219"/>
                <a:gd name="connsiteX2" fmla="*/ 609 w 1219"/>
                <a:gd name="connsiteY2" fmla="*/ 0 h 1219"/>
                <a:gd name="connsiteX3" fmla="*/ 1219 w 1219"/>
                <a:gd name="connsiteY3" fmla="*/ 610 h 1219"/>
                <a:gd name="connsiteX4" fmla="*/ 609 w 1219"/>
                <a:gd name="connsiteY4" fmla="*/ 1219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219">
                  <a:moveTo>
                    <a:pt x="609" y="1219"/>
                  </a:moveTo>
                  <a:lnTo>
                    <a:pt x="0" y="1219"/>
                  </a:lnTo>
                  <a:lnTo>
                    <a:pt x="609" y="0"/>
                  </a:lnTo>
                  <a:lnTo>
                    <a:pt x="1219" y="610"/>
                  </a:lnTo>
                  <a:lnTo>
                    <a:pt x="609"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3" name="Forme libre : forme 452">
              <a:extLst>
                <a:ext uri="{FF2B5EF4-FFF2-40B4-BE49-F238E27FC236}">
                  <a16:creationId xmlns:a16="http://schemas.microsoft.com/office/drawing/2014/main" id="{EE888567-4935-CB22-47E7-B9C236993C6C}"/>
                </a:ext>
              </a:extLst>
            </p:cNvPr>
            <p:cNvSpPr/>
            <p:nvPr/>
          </p:nvSpPr>
          <p:spPr>
            <a:xfrm>
              <a:off x="3917289" y="3834992"/>
              <a:ext cx="13411" cy="18288"/>
            </a:xfrm>
            <a:custGeom>
              <a:avLst/>
              <a:gdLst>
                <a:gd name="connsiteX0" fmla="*/ 8535 w 13411"/>
                <a:gd name="connsiteY0" fmla="*/ 3658 h 18288"/>
                <a:gd name="connsiteX1" fmla="*/ 8535 w 13411"/>
                <a:gd name="connsiteY1" fmla="*/ 4877 h 18288"/>
                <a:gd name="connsiteX2" fmla="*/ 10973 w 13411"/>
                <a:gd name="connsiteY2" fmla="*/ 4267 h 18288"/>
                <a:gd name="connsiteX3" fmla="*/ 9754 w 13411"/>
                <a:gd name="connsiteY3" fmla="*/ 7315 h 18288"/>
                <a:gd name="connsiteX4" fmla="*/ 10973 w 13411"/>
                <a:gd name="connsiteY4" fmla="*/ 8535 h 18288"/>
                <a:gd name="connsiteX5" fmla="*/ 10973 w 13411"/>
                <a:gd name="connsiteY5" fmla="*/ 9754 h 18288"/>
                <a:gd name="connsiteX6" fmla="*/ 12192 w 13411"/>
                <a:gd name="connsiteY6" fmla="*/ 10973 h 18288"/>
                <a:gd name="connsiteX7" fmla="*/ 13411 w 13411"/>
                <a:gd name="connsiteY7" fmla="*/ 16459 h 18288"/>
                <a:gd name="connsiteX8" fmla="*/ 11583 w 13411"/>
                <a:gd name="connsiteY8" fmla="*/ 18288 h 18288"/>
                <a:gd name="connsiteX9" fmla="*/ 10973 w 13411"/>
                <a:gd name="connsiteY9" fmla="*/ 15850 h 18288"/>
                <a:gd name="connsiteX10" fmla="*/ 10363 w 13411"/>
                <a:gd name="connsiteY10" fmla="*/ 16459 h 18288"/>
                <a:gd name="connsiteX11" fmla="*/ 6706 w 13411"/>
                <a:gd name="connsiteY11" fmla="*/ 15850 h 18288"/>
                <a:gd name="connsiteX12" fmla="*/ 4267 w 13411"/>
                <a:gd name="connsiteY12" fmla="*/ 15850 h 18288"/>
                <a:gd name="connsiteX13" fmla="*/ 3048 w 13411"/>
                <a:gd name="connsiteY13" fmla="*/ 14021 h 18288"/>
                <a:gd name="connsiteX14" fmla="*/ 6706 w 13411"/>
                <a:gd name="connsiteY14" fmla="*/ 10973 h 18288"/>
                <a:gd name="connsiteX15" fmla="*/ 4267 w 13411"/>
                <a:gd name="connsiteY15" fmla="*/ 10973 h 18288"/>
                <a:gd name="connsiteX16" fmla="*/ 1829 w 13411"/>
                <a:gd name="connsiteY16" fmla="*/ 8535 h 18288"/>
                <a:gd name="connsiteX17" fmla="*/ 1219 w 13411"/>
                <a:gd name="connsiteY17" fmla="*/ 5487 h 18288"/>
                <a:gd name="connsiteX18" fmla="*/ 0 w 13411"/>
                <a:gd name="connsiteY18" fmla="*/ 2439 h 18288"/>
                <a:gd name="connsiteX19" fmla="*/ 1829 w 13411"/>
                <a:gd name="connsiteY19" fmla="*/ 0 h 18288"/>
                <a:gd name="connsiteX20" fmla="*/ 4267 w 13411"/>
                <a:gd name="connsiteY20" fmla="*/ 610 h 18288"/>
                <a:gd name="connsiteX21" fmla="*/ 7315 w 13411"/>
                <a:gd name="connsiteY21" fmla="*/ 2439 h 18288"/>
                <a:gd name="connsiteX22" fmla="*/ 8535 w 13411"/>
                <a:gd name="connsiteY22" fmla="*/ 365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11" h="18288">
                  <a:moveTo>
                    <a:pt x="8535" y="3658"/>
                  </a:moveTo>
                  <a:lnTo>
                    <a:pt x="8535" y="4877"/>
                  </a:lnTo>
                  <a:lnTo>
                    <a:pt x="10973" y="4267"/>
                  </a:lnTo>
                  <a:lnTo>
                    <a:pt x="9754" y="7315"/>
                  </a:lnTo>
                  <a:lnTo>
                    <a:pt x="10973" y="8535"/>
                  </a:lnTo>
                  <a:lnTo>
                    <a:pt x="10973" y="9754"/>
                  </a:lnTo>
                  <a:lnTo>
                    <a:pt x="12192" y="10973"/>
                  </a:lnTo>
                  <a:lnTo>
                    <a:pt x="13411" y="16459"/>
                  </a:lnTo>
                  <a:lnTo>
                    <a:pt x="11583" y="18288"/>
                  </a:lnTo>
                  <a:lnTo>
                    <a:pt x="10973" y="15850"/>
                  </a:lnTo>
                  <a:lnTo>
                    <a:pt x="10363" y="16459"/>
                  </a:lnTo>
                  <a:lnTo>
                    <a:pt x="6706" y="15850"/>
                  </a:lnTo>
                  <a:lnTo>
                    <a:pt x="4267" y="15850"/>
                  </a:lnTo>
                  <a:lnTo>
                    <a:pt x="3048" y="14021"/>
                  </a:lnTo>
                  <a:lnTo>
                    <a:pt x="6706" y="10973"/>
                  </a:lnTo>
                  <a:lnTo>
                    <a:pt x="4267" y="10973"/>
                  </a:lnTo>
                  <a:lnTo>
                    <a:pt x="1829" y="8535"/>
                  </a:lnTo>
                  <a:lnTo>
                    <a:pt x="1219" y="5487"/>
                  </a:lnTo>
                  <a:lnTo>
                    <a:pt x="0" y="2439"/>
                  </a:lnTo>
                  <a:lnTo>
                    <a:pt x="1829" y="0"/>
                  </a:lnTo>
                  <a:lnTo>
                    <a:pt x="4267" y="610"/>
                  </a:lnTo>
                  <a:lnTo>
                    <a:pt x="7315" y="2439"/>
                  </a:lnTo>
                  <a:lnTo>
                    <a:pt x="8535"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4" name="Forme libre : forme 453">
              <a:extLst>
                <a:ext uri="{FF2B5EF4-FFF2-40B4-BE49-F238E27FC236}">
                  <a16:creationId xmlns:a16="http://schemas.microsoft.com/office/drawing/2014/main" id="{756225F5-AD87-DD0B-50B3-F0CBBD0C1F25}"/>
                </a:ext>
              </a:extLst>
            </p:cNvPr>
            <p:cNvSpPr/>
            <p:nvPr/>
          </p:nvSpPr>
          <p:spPr>
            <a:xfrm>
              <a:off x="5405932" y="3327196"/>
              <a:ext cx="9753" cy="8534"/>
            </a:xfrm>
            <a:custGeom>
              <a:avLst/>
              <a:gdLst>
                <a:gd name="connsiteX0" fmla="*/ 9754 w 9753"/>
                <a:gd name="connsiteY0" fmla="*/ 2438 h 8534"/>
                <a:gd name="connsiteX1" fmla="*/ 7925 w 9753"/>
                <a:gd name="connsiteY1" fmla="*/ 5486 h 8534"/>
                <a:gd name="connsiteX2" fmla="*/ 5487 w 9753"/>
                <a:gd name="connsiteY2" fmla="*/ 8534 h 8534"/>
                <a:gd name="connsiteX3" fmla="*/ 3658 w 9753"/>
                <a:gd name="connsiteY3" fmla="*/ 6096 h 8534"/>
                <a:gd name="connsiteX4" fmla="*/ 1219 w 9753"/>
                <a:gd name="connsiteY4" fmla="*/ 6096 h 8534"/>
                <a:gd name="connsiteX5" fmla="*/ 0 w 9753"/>
                <a:gd name="connsiteY5" fmla="*/ 4877 h 8534"/>
                <a:gd name="connsiteX6" fmla="*/ 1219 w 9753"/>
                <a:gd name="connsiteY6" fmla="*/ 3048 h 8534"/>
                <a:gd name="connsiteX7" fmla="*/ 3658 w 9753"/>
                <a:gd name="connsiteY7" fmla="*/ 3658 h 8534"/>
                <a:gd name="connsiteX8" fmla="*/ 6096 w 9753"/>
                <a:gd name="connsiteY8" fmla="*/ 1219 h 8534"/>
                <a:gd name="connsiteX9" fmla="*/ 7925 w 9753"/>
                <a:gd name="connsiteY9" fmla="*/ 0 h 8534"/>
                <a:gd name="connsiteX10" fmla="*/ 9144 w 9753"/>
                <a:gd name="connsiteY10" fmla="*/ 610 h 8534"/>
                <a:gd name="connsiteX11" fmla="*/ 9754 w 9753"/>
                <a:gd name="connsiteY11" fmla="*/ 2438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3" h="8534">
                  <a:moveTo>
                    <a:pt x="9754" y="2438"/>
                  </a:moveTo>
                  <a:lnTo>
                    <a:pt x="7925" y="5486"/>
                  </a:lnTo>
                  <a:lnTo>
                    <a:pt x="5487" y="8534"/>
                  </a:lnTo>
                  <a:lnTo>
                    <a:pt x="3658" y="6096"/>
                  </a:lnTo>
                  <a:lnTo>
                    <a:pt x="1219" y="6096"/>
                  </a:lnTo>
                  <a:lnTo>
                    <a:pt x="0" y="4877"/>
                  </a:lnTo>
                  <a:lnTo>
                    <a:pt x="1219" y="3048"/>
                  </a:lnTo>
                  <a:lnTo>
                    <a:pt x="3658" y="3658"/>
                  </a:lnTo>
                  <a:lnTo>
                    <a:pt x="6096" y="1219"/>
                  </a:lnTo>
                  <a:lnTo>
                    <a:pt x="7925" y="0"/>
                  </a:lnTo>
                  <a:lnTo>
                    <a:pt x="9144" y="610"/>
                  </a:lnTo>
                  <a:lnTo>
                    <a:pt x="9754" y="243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5" name="Forme libre : forme 454">
              <a:extLst>
                <a:ext uri="{FF2B5EF4-FFF2-40B4-BE49-F238E27FC236}">
                  <a16:creationId xmlns:a16="http://schemas.microsoft.com/office/drawing/2014/main" id="{6B0AA00F-8494-DAAA-1D48-96D035DC58C2}"/>
                </a:ext>
              </a:extLst>
            </p:cNvPr>
            <p:cNvSpPr/>
            <p:nvPr/>
          </p:nvSpPr>
          <p:spPr>
            <a:xfrm>
              <a:off x="5484571" y="3315004"/>
              <a:ext cx="15240" cy="17068"/>
            </a:xfrm>
            <a:custGeom>
              <a:avLst/>
              <a:gdLst>
                <a:gd name="connsiteX0" fmla="*/ 14021 w 15240"/>
                <a:gd name="connsiteY0" fmla="*/ 610 h 17068"/>
                <a:gd name="connsiteX1" fmla="*/ 14021 w 15240"/>
                <a:gd name="connsiteY1" fmla="*/ 3658 h 17068"/>
                <a:gd name="connsiteX2" fmla="*/ 15240 w 15240"/>
                <a:gd name="connsiteY2" fmla="*/ 6096 h 17068"/>
                <a:gd name="connsiteX3" fmla="*/ 14021 w 15240"/>
                <a:gd name="connsiteY3" fmla="*/ 10363 h 17068"/>
                <a:gd name="connsiteX4" fmla="*/ 14630 w 15240"/>
                <a:gd name="connsiteY4" fmla="*/ 12192 h 17068"/>
                <a:gd name="connsiteX5" fmla="*/ 12192 w 15240"/>
                <a:gd name="connsiteY5" fmla="*/ 14630 h 17068"/>
                <a:gd name="connsiteX6" fmla="*/ 9144 w 15240"/>
                <a:gd name="connsiteY6" fmla="*/ 15850 h 17068"/>
                <a:gd name="connsiteX7" fmla="*/ 7925 w 15240"/>
                <a:gd name="connsiteY7" fmla="*/ 17069 h 17068"/>
                <a:gd name="connsiteX8" fmla="*/ 4267 w 15240"/>
                <a:gd name="connsiteY8" fmla="*/ 15850 h 17068"/>
                <a:gd name="connsiteX9" fmla="*/ 1219 w 15240"/>
                <a:gd name="connsiteY9" fmla="*/ 12802 h 17068"/>
                <a:gd name="connsiteX10" fmla="*/ 0 w 15240"/>
                <a:gd name="connsiteY10" fmla="*/ 10363 h 17068"/>
                <a:gd name="connsiteX11" fmla="*/ 0 w 15240"/>
                <a:gd name="connsiteY11" fmla="*/ 6706 h 17068"/>
                <a:gd name="connsiteX12" fmla="*/ 3657 w 15240"/>
                <a:gd name="connsiteY12" fmla="*/ 4267 h 17068"/>
                <a:gd name="connsiteX13" fmla="*/ 4267 w 15240"/>
                <a:gd name="connsiteY13" fmla="*/ 1219 h 17068"/>
                <a:gd name="connsiteX14" fmla="*/ 4267 w 15240"/>
                <a:gd name="connsiteY14" fmla="*/ 0 h 17068"/>
                <a:gd name="connsiteX15" fmla="*/ 7925 w 15240"/>
                <a:gd name="connsiteY15" fmla="*/ 610 h 17068"/>
                <a:gd name="connsiteX16" fmla="*/ 10363 w 15240"/>
                <a:gd name="connsiteY16" fmla="*/ 610 h 17068"/>
                <a:gd name="connsiteX17" fmla="*/ 12192 w 15240"/>
                <a:gd name="connsiteY17" fmla="*/ 1219 h 17068"/>
                <a:gd name="connsiteX18" fmla="*/ 14021 w 15240"/>
                <a:gd name="connsiteY18" fmla="*/ 610 h 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 h="17068">
                  <a:moveTo>
                    <a:pt x="14021" y="610"/>
                  </a:moveTo>
                  <a:lnTo>
                    <a:pt x="14021" y="3658"/>
                  </a:lnTo>
                  <a:lnTo>
                    <a:pt x="15240" y="6096"/>
                  </a:lnTo>
                  <a:lnTo>
                    <a:pt x="14021" y="10363"/>
                  </a:lnTo>
                  <a:lnTo>
                    <a:pt x="14630" y="12192"/>
                  </a:lnTo>
                  <a:lnTo>
                    <a:pt x="12192" y="14630"/>
                  </a:lnTo>
                  <a:lnTo>
                    <a:pt x="9144" y="15850"/>
                  </a:lnTo>
                  <a:lnTo>
                    <a:pt x="7925" y="17069"/>
                  </a:lnTo>
                  <a:lnTo>
                    <a:pt x="4267" y="15850"/>
                  </a:lnTo>
                  <a:lnTo>
                    <a:pt x="1219" y="12802"/>
                  </a:lnTo>
                  <a:lnTo>
                    <a:pt x="0" y="10363"/>
                  </a:lnTo>
                  <a:lnTo>
                    <a:pt x="0" y="6706"/>
                  </a:lnTo>
                  <a:lnTo>
                    <a:pt x="3657" y="4267"/>
                  </a:lnTo>
                  <a:lnTo>
                    <a:pt x="4267" y="1219"/>
                  </a:lnTo>
                  <a:lnTo>
                    <a:pt x="4267" y="0"/>
                  </a:lnTo>
                  <a:lnTo>
                    <a:pt x="7925" y="610"/>
                  </a:lnTo>
                  <a:lnTo>
                    <a:pt x="10363" y="610"/>
                  </a:lnTo>
                  <a:lnTo>
                    <a:pt x="12192" y="1219"/>
                  </a:lnTo>
                  <a:lnTo>
                    <a:pt x="14021"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6" name="Forme libre : forme 455">
              <a:extLst>
                <a:ext uri="{FF2B5EF4-FFF2-40B4-BE49-F238E27FC236}">
                  <a16:creationId xmlns:a16="http://schemas.microsoft.com/office/drawing/2014/main" id="{DBA52762-8E93-F315-7273-3CC5150011E1}"/>
                </a:ext>
              </a:extLst>
            </p:cNvPr>
            <p:cNvSpPr/>
            <p:nvPr/>
          </p:nvSpPr>
          <p:spPr>
            <a:xfrm>
              <a:off x="5433974" y="3313175"/>
              <a:ext cx="8534" cy="7315"/>
            </a:xfrm>
            <a:custGeom>
              <a:avLst/>
              <a:gdLst>
                <a:gd name="connsiteX0" fmla="*/ 4267 w 8534"/>
                <a:gd name="connsiteY0" fmla="*/ 7315 h 7315"/>
                <a:gd name="connsiteX1" fmla="*/ 3048 w 8534"/>
                <a:gd name="connsiteY1" fmla="*/ 7315 h 7315"/>
                <a:gd name="connsiteX2" fmla="*/ 1219 w 8534"/>
                <a:gd name="connsiteY2" fmla="*/ 6096 h 7315"/>
                <a:gd name="connsiteX3" fmla="*/ 0 w 8534"/>
                <a:gd name="connsiteY3" fmla="*/ 4267 h 7315"/>
                <a:gd name="connsiteX4" fmla="*/ 609 w 8534"/>
                <a:gd name="connsiteY4" fmla="*/ 1829 h 7315"/>
                <a:gd name="connsiteX5" fmla="*/ 1219 w 8534"/>
                <a:gd name="connsiteY5" fmla="*/ 0 h 7315"/>
                <a:gd name="connsiteX6" fmla="*/ 3048 w 8534"/>
                <a:gd name="connsiteY6" fmla="*/ 0 h 7315"/>
                <a:gd name="connsiteX7" fmla="*/ 4877 w 8534"/>
                <a:gd name="connsiteY7" fmla="*/ 0 h 7315"/>
                <a:gd name="connsiteX8" fmla="*/ 7925 w 8534"/>
                <a:gd name="connsiteY8" fmla="*/ 2438 h 7315"/>
                <a:gd name="connsiteX9" fmla="*/ 8534 w 8534"/>
                <a:gd name="connsiteY9" fmla="*/ 4267 h 7315"/>
                <a:gd name="connsiteX10" fmla="*/ 5486 w 8534"/>
                <a:gd name="connsiteY10" fmla="*/ 7315 h 7315"/>
                <a:gd name="connsiteX11" fmla="*/ 4267 w 8534"/>
                <a:gd name="connsiteY11" fmla="*/ 7315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 h="7315">
                  <a:moveTo>
                    <a:pt x="4267" y="7315"/>
                  </a:moveTo>
                  <a:lnTo>
                    <a:pt x="3048" y="7315"/>
                  </a:lnTo>
                  <a:lnTo>
                    <a:pt x="1219" y="6096"/>
                  </a:lnTo>
                  <a:lnTo>
                    <a:pt x="0" y="4267"/>
                  </a:lnTo>
                  <a:lnTo>
                    <a:pt x="609" y="1829"/>
                  </a:lnTo>
                  <a:lnTo>
                    <a:pt x="1219" y="0"/>
                  </a:lnTo>
                  <a:lnTo>
                    <a:pt x="3048" y="0"/>
                  </a:lnTo>
                  <a:lnTo>
                    <a:pt x="4877" y="0"/>
                  </a:lnTo>
                  <a:lnTo>
                    <a:pt x="7925" y="2438"/>
                  </a:lnTo>
                  <a:lnTo>
                    <a:pt x="8534" y="4267"/>
                  </a:lnTo>
                  <a:lnTo>
                    <a:pt x="5486" y="7315"/>
                  </a:lnTo>
                  <a:lnTo>
                    <a:pt x="4267" y="731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7" name="Forme libre : forme 456">
              <a:extLst>
                <a:ext uri="{FF2B5EF4-FFF2-40B4-BE49-F238E27FC236}">
                  <a16:creationId xmlns:a16="http://schemas.microsoft.com/office/drawing/2014/main" id="{86FBAD89-1F35-F56F-CAE1-9C28984E7519}"/>
                </a:ext>
              </a:extLst>
            </p:cNvPr>
            <p:cNvSpPr/>
            <p:nvPr/>
          </p:nvSpPr>
          <p:spPr>
            <a:xfrm>
              <a:off x="5448604" y="3298544"/>
              <a:ext cx="26822" cy="23164"/>
            </a:xfrm>
            <a:custGeom>
              <a:avLst/>
              <a:gdLst>
                <a:gd name="connsiteX0" fmla="*/ 26823 w 26822"/>
                <a:gd name="connsiteY0" fmla="*/ 610 h 23164"/>
                <a:gd name="connsiteX1" fmla="*/ 26823 w 26822"/>
                <a:gd name="connsiteY1" fmla="*/ 1829 h 23164"/>
                <a:gd name="connsiteX2" fmla="*/ 23165 w 26822"/>
                <a:gd name="connsiteY2" fmla="*/ 3658 h 23164"/>
                <a:gd name="connsiteX3" fmla="*/ 20727 w 26822"/>
                <a:gd name="connsiteY3" fmla="*/ 6706 h 23164"/>
                <a:gd name="connsiteX4" fmla="*/ 18898 w 26822"/>
                <a:gd name="connsiteY4" fmla="*/ 7925 h 23164"/>
                <a:gd name="connsiteX5" fmla="*/ 18898 w 26822"/>
                <a:gd name="connsiteY5" fmla="*/ 10363 h 23164"/>
                <a:gd name="connsiteX6" fmla="*/ 16459 w 26822"/>
                <a:gd name="connsiteY6" fmla="*/ 14631 h 23164"/>
                <a:gd name="connsiteX7" fmla="*/ 15850 w 26822"/>
                <a:gd name="connsiteY7" fmla="*/ 17069 h 23164"/>
                <a:gd name="connsiteX8" fmla="*/ 12802 w 26822"/>
                <a:gd name="connsiteY8" fmla="*/ 20727 h 23164"/>
                <a:gd name="connsiteX9" fmla="*/ 12192 w 26822"/>
                <a:gd name="connsiteY9" fmla="*/ 21946 h 23164"/>
                <a:gd name="connsiteX10" fmla="*/ 10973 w 26822"/>
                <a:gd name="connsiteY10" fmla="*/ 21946 h 23164"/>
                <a:gd name="connsiteX11" fmla="*/ 7315 w 26822"/>
                <a:gd name="connsiteY11" fmla="*/ 23165 h 23164"/>
                <a:gd name="connsiteX12" fmla="*/ 6706 w 26822"/>
                <a:gd name="connsiteY12" fmla="*/ 22555 h 23164"/>
                <a:gd name="connsiteX13" fmla="*/ 6096 w 26822"/>
                <a:gd name="connsiteY13" fmla="*/ 20117 h 23164"/>
                <a:gd name="connsiteX14" fmla="*/ 4267 w 26822"/>
                <a:gd name="connsiteY14" fmla="*/ 17679 h 23164"/>
                <a:gd name="connsiteX15" fmla="*/ 3658 w 26822"/>
                <a:gd name="connsiteY15" fmla="*/ 16459 h 23164"/>
                <a:gd name="connsiteX16" fmla="*/ 2439 w 26822"/>
                <a:gd name="connsiteY16" fmla="*/ 14631 h 23164"/>
                <a:gd name="connsiteX17" fmla="*/ 2439 w 26822"/>
                <a:gd name="connsiteY17" fmla="*/ 12802 h 23164"/>
                <a:gd name="connsiteX18" fmla="*/ 0 w 26822"/>
                <a:gd name="connsiteY18" fmla="*/ 9144 h 23164"/>
                <a:gd name="connsiteX19" fmla="*/ 3048 w 26822"/>
                <a:gd name="connsiteY19" fmla="*/ 7315 h 23164"/>
                <a:gd name="connsiteX20" fmla="*/ 4877 w 26822"/>
                <a:gd name="connsiteY20" fmla="*/ 8535 h 23164"/>
                <a:gd name="connsiteX21" fmla="*/ 8535 w 26822"/>
                <a:gd name="connsiteY21" fmla="*/ 7315 h 23164"/>
                <a:gd name="connsiteX22" fmla="*/ 10973 w 26822"/>
                <a:gd name="connsiteY22" fmla="*/ 7315 h 23164"/>
                <a:gd name="connsiteX23" fmla="*/ 14021 w 26822"/>
                <a:gd name="connsiteY23" fmla="*/ 6096 h 23164"/>
                <a:gd name="connsiteX24" fmla="*/ 17069 w 26822"/>
                <a:gd name="connsiteY24" fmla="*/ 3658 h 23164"/>
                <a:gd name="connsiteX25" fmla="*/ 17069 w 26822"/>
                <a:gd name="connsiteY25" fmla="*/ 2439 h 23164"/>
                <a:gd name="connsiteX26" fmla="*/ 20727 w 26822"/>
                <a:gd name="connsiteY26" fmla="*/ 610 h 23164"/>
                <a:gd name="connsiteX27" fmla="*/ 24384 w 26822"/>
                <a:gd name="connsiteY27" fmla="*/ 610 h 23164"/>
                <a:gd name="connsiteX28" fmla="*/ 26213 w 26822"/>
                <a:gd name="connsiteY28" fmla="*/ 0 h 23164"/>
                <a:gd name="connsiteX29" fmla="*/ 26823 w 26822"/>
                <a:gd name="connsiteY29" fmla="*/ 610 h 2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22" h="23164">
                  <a:moveTo>
                    <a:pt x="26823" y="610"/>
                  </a:moveTo>
                  <a:lnTo>
                    <a:pt x="26823" y="1829"/>
                  </a:lnTo>
                  <a:lnTo>
                    <a:pt x="23165" y="3658"/>
                  </a:lnTo>
                  <a:lnTo>
                    <a:pt x="20727" y="6706"/>
                  </a:lnTo>
                  <a:lnTo>
                    <a:pt x="18898" y="7925"/>
                  </a:lnTo>
                  <a:lnTo>
                    <a:pt x="18898" y="10363"/>
                  </a:lnTo>
                  <a:lnTo>
                    <a:pt x="16459" y="14631"/>
                  </a:lnTo>
                  <a:lnTo>
                    <a:pt x="15850" y="17069"/>
                  </a:lnTo>
                  <a:lnTo>
                    <a:pt x="12802" y="20727"/>
                  </a:lnTo>
                  <a:lnTo>
                    <a:pt x="12192" y="21946"/>
                  </a:lnTo>
                  <a:lnTo>
                    <a:pt x="10973" y="21946"/>
                  </a:lnTo>
                  <a:lnTo>
                    <a:pt x="7315" y="23165"/>
                  </a:lnTo>
                  <a:lnTo>
                    <a:pt x="6706" y="22555"/>
                  </a:lnTo>
                  <a:lnTo>
                    <a:pt x="6096" y="20117"/>
                  </a:lnTo>
                  <a:lnTo>
                    <a:pt x="4267" y="17679"/>
                  </a:lnTo>
                  <a:lnTo>
                    <a:pt x="3658" y="16459"/>
                  </a:lnTo>
                  <a:lnTo>
                    <a:pt x="2439" y="14631"/>
                  </a:lnTo>
                  <a:lnTo>
                    <a:pt x="2439" y="12802"/>
                  </a:lnTo>
                  <a:lnTo>
                    <a:pt x="0" y="9144"/>
                  </a:lnTo>
                  <a:lnTo>
                    <a:pt x="3048" y="7315"/>
                  </a:lnTo>
                  <a:lnTo>
                    <a:pt x="4877" y="8535"/>
                  </a:lnTo>
                  <a:lnTo>
                    <a:pt x="8535" y="7315"/>
                  </a:lnTo>
                  <a:lnTo>
                    <a:pt x="10973" y="7315"/>
                  </a:lnTo>
                  <a:lnTo>
                    <a:pt x="14021" y="6096"/>
                  </a:lnTo>
                  <a:lnTo>
                    <a:pt x="17069" y="3658"/>
                  </a:lnTo>
                  <a:lnTo>
                    <a:pt x="17069" y="2439"/>
                  </a:lnTo>
                  <a:lnTo>
                    <a:pt x="20727" y="610"/>
                  </a:lnTo>
                  <a:lnTo>
                    <a:pt x="24384" y="610"/>
                  </a:lnTo>
                  <a:lnTo>
                    <a:pt x="26213" y="0"/>
                  </a:lnTo>
                  <a:lnTo>
                    <a:pt x="26823"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8" name="Forme libre : forme 457">
              <a:extLst>
                <a:ext uri="{FF2B5EF4-FFF2-40B4-BE49-F238E27FC236}">
                  <a16:creationId xmlns:a16="http://schemas.microsoft.com/office/drawing/2014/main" id="{1E2960FA-A9A2-8046-553C-C6FD4360655E}"/>
                </a:ext>
              </a:extLst>
            </p:cNvPr>
            <p:cNvSpPr/>
            <p:nvPr/>
          </p:nvSpPr>
          <p:spPr>
            <a:xfrm>
              <a:off x="5529072" y="3291839"/>
              <a:ext cx="23164" cy="27432"/>
            </a:xfrm>
            <a:custGeom>
              <a:avLst/>
              <a:gdLst>
                <a:gd name="connsiteX0" fmla="*/ 8535 w 23164"/>
                <a:gd name="connsiteY0" fmla="*/ 24384 h 27432"/>
                <a:gd name="connsiteX1" fmla="*/ 6705 w 23164"/>
                <a:gd name="connsiteY1" fmla="*/ 26822 h 27432"/>
                <a:gd name="connsiteX2" fmla="*/ 4267 w 23164"/>
                <a:gd name="connsiteY2" fmla="*/ 27432 h 27432"/>
                <a:gd name="connsiteX3" fmla="*/ 2439 w 23164"/>
                <a:gd name="connsiteY3" fmla="*/ 26822 h 27432"/>
                <a:gd name="connsiteX4" fmla="*/ 0 w 23164"/>
                <a:gd name="connsiteY4" fmla="*/ 26822 h 27432"/>
                <a:gd name="connsiteX5" fmla="*/ 0 w 23164"/>
                <a:gd name="connsiteY5" fmla="*/ 25603 h 27432"/>
                <a:gd name="connsiteX6" fmla="*/ 1829 w 23164"/>
                <a:gd name="connsiteY6" fmla="*/ 25603 h 27432"/>
                <a:gd name="connsiteX7" fmla="*/ 5487 w 23164"/>
                <a:gd name="connsiteY7" fmla="*/ 24384 h 27432"/>
                <a:gd name="connsiteX8" fmla="*/ 7925 w 23164"/>
                <a:gd name="connsiteY8" fmla="*/ 22555 h 27432"/>
                <a:gd name="connsiteX9" fmla="*/ 9753 w 23164"/>
                <a:gd name="connsiteY9" fmla="*/ 20726 h 27432"/>
                <a:gd name="connsiteX10" fmla="*/ 10363 w 23164"/>
                <a:gd name="connsiteY10" fmla="*/ 17678 h 27432"/>
                <a:gd name="connsiteX11" fmla="*/ 10973 w 23164"/>
                <a:gd name="connsiteY11" fmla="*/ 15849 h 27432"/>
                <a:gd name="connsiteX12" fmla="*/ 12192 w 23164"/>
                <a:gd name="connsiteY12" fmla="*/ 12801 h 27432"/>
                <a:gd name="connsiteX13" fmla="*/ 14021 w 23164"/>
                <a:gd name="connsiteY13" fmla="*/ 10363 h 27432"/>
                <a:gd name="connsiteX14" fmla="*/ 15849 w 23164"/>
                <a:gd name="connsiteY14" fmla="*/ 6705 h 27432"/>
                <a:gd name="connsiteX15" fmla="*/ 17069 w 23164"/>
                <a:gd name="connsiteY15" fmla="*/ 1829 h 27432"/>
                <a:gd name="connsiteX16" fmla="*/ 18288 w 23164"/>
                <a:gd name="connsiteY16" fmla="*/ 609 h 27432"/>
                <a:gd name="connsiteX17" fmla="*/ 20727 w 23164"/>
                <a:gd name="connsiteY17" fmla="*/ 0 h 27432"/>
                <a:gd name="connsiteX18" fmla="*/ 22555 w 23164"/>
                <a:gd name="connsiteY18" fmla="*/ 1829 h 27432"/>
                <a:gd name="connsiteX19" fmla="*/ 23165 w 23164"/>
                <a:gd name="connsiteY19" fmla="*/ 4877 h 27432"/>
                <a:gd name="connsiteX20" fmla="*/ 22555 w 23164"/>
                <a:gd name="connsiteY20" fmla="*/ 7925 h 27432"/>
                <a:gd name="connsiteX21" fmla="*/ 21945 w 23164"/>
                <a:gd name="connsiteY21" fmla="*/ 10973 h 27432"/>
                <a:gd name="connsiteX22" fmla="*/ 21945 w 23164"/>
                <a:gd name="connsiteY22" fmla="*/ 14021 h 27432"/>
                <a:gd name="connsiteX23" fmla="*/ 21336 w 23164"/>
                <a:gd name="connsiteY23" fmla="*/ 14630 h 27432"/>
                <a:gd name="connsiteX24" fmla="*/ 19507 w 23164"/>
                <a:gd name="connsiteY24" fmla="*/ 18897 h 27432"/>
                <a:gd name="connsiteX25" fmla="*/ 17679 w 23164"/>
                <a:gd name="connsiteY25" fmla="*/ 20726 h 27432"/>
                <a:gd name="connsiteX26" fmla="*/ 14021 w 23164"/>
                <a:gd name="connsiteY26" fmla="*/ 21336 h 27432"/>
                <a:gd name="connsiteX27" fmla="*/ 9753 w 23164"/>
                <a:gd name="connsiteY27" fmla="*/ 23165 h 27432"/>
                <a:gd name="connsiteX28" fmla="*/ 8535 w 23164"/>
                <a:gd name="connsiteY28" fmla="*/ 24384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164" h="27432">
                  <a:moveTo>
                    <a:pt x="8535" y="24384"/>
                  </a:moveTo>
                  <a:lnTo>
                    <a:pt x="6705" y="26822"/>
                  </a:lnTo>
                  <a:lnTo>
                    <a:pt x="4267" y="27432"/>
                  </a:lnTo>
                  <a:lnTo>
                    <a:pt x="2439" y="26822"/>
                  </a:lnTo>
                  <a:lnTo>
                    <a:pt x="0" y="26822"/>
                  </a:lnTo>
                  <a:lnTo>
                    <a:pt x="0" y="25603"/>
                  </a:lnTo>
                  <a:lnTo>
                    <a:pt x="1829" y="25603"/>
                  </a:lnTo>
                  <a:lnTo>
                    <a:pt x="5487" y="24384"/>
                  </a:lnTo>
                  <a:lnTo>
                    <a:pt x="7925" y="22555"/>
                  </a:lnTo>
                  <a:lnTo>
                    <a:pt x="9753" y="20726"/>
                  </a:lnTo>
                  <a:lnTo>
                    <a:pt x="10363" y="17678"/>
                  </a:lnTo>
                  <a:lnTo>
                    <a:pt x="10973" y="15849"/>
                  </a:lnTo>
                  <a:lnTo>
                    <a:pt x="12192" y="12801"/>
                  </a:lnTo>
                  <a:lnTo>
                    <a:pt x="14021" y="10363"/>
                  </a:lnTo>
                  <a:lnTo>
                    <a:pt x="15849" y="6705"/>
                  </a:lnTo>
                  <a:lnTo>
                    <a:pt x="17069" y="1829"/>
                  </a:lnTo>
                  <a:lnTo>
                    <a:pt x="18288" y="609"/>
                  </a:lnTo>
                  <a:lnTo>
                    <a:pt x="20727" y="0"/>
                  </a:lnTo>
                  <a:lnTo>
                    <a:pt x="22555" y="1829"/>
                  </a:lnTo>
                  <a:lnTo>
                    <a:pt x="23165" y="4877"/>
                  </a:lnTo>
                  <a:lnTo>
                    <a:pt x="22555" y="7925"/>
                  </a:lnTo>
                  <a:lnTo>
                    <a:pt x="21945" y="10973"/>
                  </a:lnTo>
                  <a:lnTo>
                    <a:pt x="21945" y="14021"/>
                  </a:lnTo>
                  <a:lnTo>
                    <a:pt x="21336" y="14630"/>
                  </a:lnTo>
                  <a:lnTo>
                    <a:pt x="19507" y="18897"/>
                  </a:lnTo>
                  <a:lnTo>
                    <a:pt x="17679" y="20726"/>
                  </a:lnTo>
                  <a:lnTo>
                    <a:pt x="14021" y="21336"/>
                  </a:lnTo>
                  <a:lnTo>
                    <a:pt x="9753" y="23165"/>
                  </a:lnTo>
                  <a:lnTo>
                    <a:pt x="8535" y="24384"/>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49" name="Forme libre : forme 458">
              <a:extLst>
                <a:ext uri="{FF2B5EF4-FFF2-40B4-BE49-F238E27FC236}">
                  <a16:creationId xmlns:a16="http://schemas.microsoft.com/office/drawing/2014/main" id="{005C077E-8DC6-5789-4863-CA5BCA4EC206}"/>
                </a:ext>
              </a:extLst>
            </p:cNvPr>
            <p:cNvSpPr/>
            <p:nvPr/>
          </p:nvSpPr>
          <p:spPr>
            <a:xfrm>
              <a:off x="5413248" y="3288181"/>
              <a:ext cx="9144" cy="15240"/>
            </a:xfrm>
            <a:custGeom>
              <a:avLst/>
              <a:gdLst>
                <a:gd name="connsiteX0" fmla="*/ 4877 w 9144"/>
                <a:gd name="connsiteY0" fmla="*/ 610 h 15240"/>
                <a:gd name="connsiteX1" fmla="*/ 6705 w 9144"/>
                <a:gd name="connsiteY1" fmla="*/ 0 h 15240"/>
                <a:gd name="connsiteX2" fmla="*/ 7925 w 9144"/>
                <a:gd name="connsiteY2" fmla="*/ 1829 h 15240"/>
                <a:gd name="connsiteX3" fmla="*/ 9144 w 9144"/>
                <a:gd name="connsiteY3" fmla="*/ 4877 h 15240"/>
                <a:gd name="connsiteX4" fmla="*/ 7925 w 9144"/>
                <a:gd name="connsiteY4" fmla="*/ 6706 h 15240"/>
                <a:gd name="connsiteX5" fmla="*/ 8535 w 9144"/>
                <a:gd name="connsiteY5" fmla="*/ 9144 h 15240"/>
                <a:gd name="connsiteX6" fmla="*/ 4877 w 9144"/>
                <a:gd name="connsiteY6" fmla="*/ 15240 h 15240"/>
                <a:gd name="connsiteX7" fmla="*/ 4267 w 9144"/>
                <a:gd name="connsiteY7" fmla="*/ 14630 h 15240"/>
                <a:gd name="connsiteX8" fmla="*/ 3657 w 9144"/>
                <a:gd name="connsiteY8" fmla="*/ 12192 h 15240"/>
                <a:gd name="connsiteX9" fmla="*/ 1219 w 9144"/>
                <a:gd name="connsiteY9" fmla="*/ 6706 h 15240"/>
                <a:gd name="connsiteX10" fmla="*/ 609 w 9144"/>
                <a:gd name="connsiteY10" fmla="*/ 4877 h 15240"/>
                <a:gd name="connsiteX11" fmla="*/ 0 w 9144"/>
                <a:gd name="connsiteY11" fmla="*/ 3658 h 15240"/>
                <a:gd name="connsiteX12" fmla="*/ 1219 w 9144"/>
                <a:gd name="connsiteY12" fmla="*/ 1219 h 15240"/>
                <a:gd name="connsiteX13" fmla="*/ 3048 w 9144"/>
                <a:gd name="connsiteY13" fmla="*/ 0 h 15240"/>
                <a:gd name="connsiteX14" fmla="*/ 4877 w 9144"/>
                <a:gd name="connsiteY14" fmla="*/ 61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5240">
                  <a:moveTo>
                    <a:pt x="4877" y="610"/>
                  </a:moveTo>
                  <a:lnTo>
                    <a:pt x="6705" y="0"/>
                  </a:lnTo>
                  <a:lnTo>
                    <a:pt x="7925" y="1829"/>
                  </a:lnTo>
                  <a:lnTo>
                    <a:pt x="9144" y="4877"/>
                  </a:lnTo>
                  <a:lnTo>
                    <a:pt x="7925" y="6706"/>
                  </a:lnTo>
                  <a:lnTo>
                    <a:pt x="8535" y="9144"/>
                  </a:lnTo>
                  <a:lnTo>
                    <a:pt x="4877" y="15240"/>
                  </a:lnTo>
                  <a:lnTo>
                    <a:pt x="4267" y="14630"/>
                  </a:lnTo>
                  <a:lnTo>
                    <a:pt x="3657" y="12192"/>
                  </a:lnTo>
                  <a:lnTo>
                    <a:pt x="1219" y="6706"/>
                  </a:lnTo>
                  <a:lnTo>
                    <a:pt x="609" y="4877"/>
                  </a:lnTo>
                  <a:lnTo>
                    <a:pt x="0" y="3658"/>
                  </a:lnTo>
                  <a:lnTo>
                    <a:pt x="1219" y="1219"/>
                  </a:lnTo>
                  <a:lnTo>
                    <a:pt x="3048" y="0"/>
                  </a:lnTo>
                  <a:lnTo>
                    <a:pt x="487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0" name="Forme libre : forme 459">
              <a:extLst>
                <a:ext uri="{FF2B5EF4-FFF2-40B4-BE49-F238E27FC236}">
                  <a16:creationId xmlns:a16="http://schemas.microsoft.com/office/drawing/2014/main" id="{40D0038A-3CE3-D8A1-5343-338FCC589932}"/>
                </a:ext>
              </a:extLst>
            </p:cNvPr>
            <p:cNvSpPr/>
            <p:nvPr/>
          </p:nvSpPr>
          <p:spPr>
            <a:xfrm>
              <a:off x="5551017" y="3272941"/>
              <a:ext cx="15240" cy="15849"/>
            </a:xfrm>
            <a:custGeom>
              <a:avLst/>
              <a:gdLst>
                <a:gd name="connsiteX0" fmla="*/ 14021 w 15240"/>
                <a:gd name="connsiteY0" fmla="*/ 3658 h 15849"/>
                <a:gd name="connsiteX1" fmla="*/ 14021 w 15240"/>
                <a:gd name="connsiteY1" fmla="*/ 6096 h 15849"/>
                <a:gd name="connsiteX2" fmla="*/ 12802 w 15240"/>
                <a:gd name="connsiteY2" fmla="*/ 9144 h 15849"/>
                <a:gd name="connsiteX3" fmla="*/ 8535 w 15240"/>
                <a:gd name="connsiteY3" fmla="*/ 12192 h 15849"/>
                <a:gd name="connsiteX4" fmla="*/ 5487 w 15240"/>
                <a:gd name="connsiteY4" fmla="*/ 12802 h 15849"/>
                <a:gd name="connsiteX5" fmla="*/ 3048 w 15240"/>
                <a:gd name="connsiteY5" fmla="*/ 15850 h 15849"/>
                <a:gd name="connsiteX6" fmla="*/ 0 w 15240"/>
                <a:gd name="connsiteY6" fmla="*/ 14630 h 15849"/>
                <a:gd name="connsiteX7" fmla="*/ 0 w 15240"/>
                <a:gd name="connsiteY7" fmla="*/ 14021 h 15849"/>
                <a:gd name="connsiteX8" fmla="*/ 1219 w 15240"/>
                <a:gd name="connsiteY8" fmla="*/ 11582 h 15849"/>
                <a:gd name="connsiteX9" fmla="*/ 1219 w 15240"/>
                <a:gd name="connsiteY9" fmla="*/ 9144 h 15849"/>
                <a:gd name="connsiteX10" fmla="*/ 2439 w 15240"/>
                <a:gd name="connsiteY10" fmla="*/ 7315 h 15849"/>
                <a:gd name="connsiteX11" fmla="*/ 4267 w 15240"/>
                <a:gd name="connsiteY11" fmla="*/ 6096 h 15849"/>
                <a:gd name="connsiteX12" fmla="*/ 6096 w 15240"/>
                <a:gd name="connsiteY12" fmla="*/ 6096 h 15849"/>
                <a:gd name="connsiteX13" fmla="*/ 7925 w 15240"/>
                <a:gd name="connsiteY13" fmla="*/ 4267 h 15849"/>
                <a:gd name="connsiteX14" fmla="*/ 10973 w 15240"/>
                <a:gd name="connsiteY14" fmla="*/ 4267 h 15849"/>
                <a:gd name="connsiteX15" fmla="*/ 11583 w 15240"/>
                <a:gd name="connsiteY15" fmla="*/ 3658 h 15849"/>
                <a:gd name="connsiteX16" fmla="*/ 12802 w 15240"/>
                <a:gd name="connsiteY16" fmla="*/ 610 h 15849"/>
                <a:gd name="connsiteX17" fmla="*/ 14021 w 15240"/>
                <a:gd name="connsiteY17" fmla="*/ 0 h 15849"/>
                <a:gd name="connsiteX18" fmla="*/ 15240 w 15240"/>
                <a:gd name="connsiteY18" fmla="*/ 1219 h 15849"/>
                <a:gd name="connsiteX19" fmla="*/ 14021 w 15240"/>
                <a:gd name="connsiteY19" fmla="*/ 3658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 h="15849">
                  <a:moveTo>
                    <a:pt x="14021" y="3658"/>
                  </a:moveTo>
                  <a:lnTo>
                    <a:pt x="14021" y="6096"/>
                  </a:lnTo>
                  <a:lnTo>
                    <a:pt x="12802" y="9144"/>
                  </a:lnTo>
                  <a:lnTo>
                    <a:pt x="8535" y="12192"/>
                  </a:lnTo>
                  <a:lnTo>
                    <a:pt x="5487" y="12802"/>
                  </a:lnTo>
                  <a:lnTo>
                    <a:pt x="3048" y="15850"/>
                  </a:lnTo>
                  <a:lnTo>
                    <a:pt x="0" y="14630"/>
                  </a:lnTo>
                  <a:lnTo>
                    <a:pt x="0" y="14021"/>
                  </a:lnTo>
                  <a:lnTo>
                    <a:pt x="1219" y="11582"/>
                  </a:lnTo>
                  <a:lnTo>
                    <a:pt x="1219" y="9144"/>
                  </a:lnTo>
                  <a:lnTo>
                    <a:pt x="2439" y="7315"/>
                  </a:lnTo>
                  <a:lnTo>
                    <a:pt x="4267" y="6096"/>
                  </a:lnTo>
                  <a:lnTo>
                    <a:pt x="6096" y="6096"/>
                  </a:lnTo>
                  <a:lnTo>
                    <a:pt x="7925" y="4267"/>
                  </a:lnTo>
                  <a:lnTo>
                    <a:pt x="10973" y="4267"/>
                  </a:lnTo>
                  <a:lnTo>
                    <a:pt x="11583" y="3658"/>
                  </a:lnTo>
                  <a:lnTo>
                    <a:pt x="12802" y="610"/>
                  </a:lnTo>
                  <a:lnTo>
                    <a:pt x="14021" y="0"/>
                  </a:lnTo>
                  <a:lnTo>
                    <a:pt x="15240" y="1219"/>
                  </a:lnTo>
                  <a:lnTo>
                    <a:pt x="14021" y="365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1" name="Forme libre : forme 461">
              <a:extLst>
                <a:ext uri="{FF2B5EF4-FFF2-40B4-BE49-F238E27FC236}">
                  <a16:creationId xmlns:a16="http://schemas.microsoft.com/office/drawing/2014/main" id="{D1A9F60F-4031-2C14-ABC8-79181B6F9B17}"/>
                </a:ext>
              </a:extLst>
            </p:cNvPr>
            <p:cNvSpPr/>
            <p:nvPr/>
          </p:nvSpPr>
          <p:spPr>
            <a:xfrm>
              <a:off x="7884566" y="5234024"/>
              <a:ext cx="20726" cy="19507"/>
            </a:xfrm>
            <a:custGeom>
              <a:avLst/>
              <a:gdLst>
                <a:gd name="connsiteX0" fmla="*/ 9753 w 20726"/>
                <a:gd name="connsiteY0" fmla="*/ 0 h 19507"/>
                <a:gd name="connsiteX1" fmla="*/ 12192 w 20726"/>
                <a:gd name="connsiteY1" fmla="*/ 0 h 19507"/>
                <a:gd name="connsiteX2" fmla="*/ 14631 w 20726"/>
                <a:gd name="connsiteY2" fmla="*/ 1219 h 19507"/>
                <a:gd name="connsiteX3" fmla="*/ 16459 w 20726"/>
                <a:gd name="connsiteY3" fmla="*/ 3048 h 19507"/>
                <a:gd name="connsiteX4" fmla="*/ 16459 w 20726"/>
                <a:gd name="connsiteY4" fmla="*/ 4877 h 19507"/>
                <a:gd name="connsiteX5" fmla="*/ 17068 w 20726"/>
                <a:gd name="connsiteY5" fmla="*/ 7925 h 19507"/>
                <a:gd name="connsiteX6" fmla="*/ 18897 w 20726"/>
                <a:gd name="connsiteY6" fmla="*/ 9144 h 19507"/>
                <a:gd name="connsiteX7" fmla="*/ 20116 w 20726"/>
                <a:gd name="connsiteY7" fmla="*/ 10363 h 19507"/>
                <a:gd name="connsiteX8" fmla="*/ 20727 w 20726"/>
                <a:gd name="connsiteY8" fmla="*/ 11583 h 19507"/>
                <a:gd name="connsiteX9" fmla="*/ 19507 w 20726"/>
                <a:gd name="connsiteY9" fmla="*/ 15240 h 19507"/>
                <a:gd name="connsiteX10" fmla="*/ 18897 w 20726"/>
                <a:gd name="connsiteY10" fmla="*/ 17679 h 19507"/>
                <a:gd name="connsiteX11" fmla="*/ 17679 w 20726"/>
                <a:gd name="connsiteY11" fmla="*/ 18898 h 19507"/>
                <a:gd name="connsiteX12" fmla="*/ 15240 w 20726"/>
                <a:gd name="connsiteY12" fmla="*/ 19507 h 19507"/>
                <a:gd name="connsiteX13" fmla="*/ 9753 w 20726"/>
                <a:gd name="connsiteY13" fmla="*/ 19507 h 19507"/>
                <a:gd name="connsiteX14" fmla="*/ 8535 w 20726"/>
                <a:gd name="connsiteY14" fmla="*/ 18288 h 19507"/>
                <a:gd name="connsiteX15" fmla="*/ 3657 w 20726"/>
                <a:gd name="connsiteY15" fmla="*/ 15850 h 19507"/>
                <a:gd name="connsiteX16" fmla="*/ 1828 w 20726"/>
                <a:gd name="connsiteY16" fmla="*/ 12802 h 19507"/>
                <a:gd name="connsiteX17" fmla="*/ 1828 w 20726"/>
                <a:gd name="connsiteY17" fmla="*/ 10973 h 19507"/>
                <a:gd name="connsiteX18" fmla="*/ 0 w 20726"/>
                <a:gd name="connsiteY18" fmla="*/ 7315 h 19507"/>
                <a:gd name="connsiteX19" fmla="*/ 609 w 20726"/>
                <a:gd name="connsiteY19" fmla="*/ 4877 h 19507"/>
                <a:gd name="connsiteX20" fmla="*/ 1828 w 20726"/>
                <a:gd name="connsiteY20" fmla="*/ 3658 h 19507"/>
                <a:gd name="connsiteX21" fmla="*/ 3048 w 20726"/>
                <a:gd name="connsiteY21" fmla="*/ 1219 h 19507"/>
                <a:gd name="connsiteX22" fmla="*/ 3657 w 20726"/>
                <a:gd name="connsiteY22" fmla="*/ 1219 h 19507"/>
                <a:gd name="connsiteX23" fmla="*/ 6705 w 20726"/>
                <a:gd name="connsiteY23" fmla="*/ 0 h 19507"/>
                <a:gd name="connsiteX24" fmla="*/ 9753 w 20726"/>
                <a:gd name="connsiteY24" fmla="*/ 0 h 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26" h="19507">
                  <a:moveTo>
                    <a:pt x="9753" y="0"/>
                  </a:moveTo>
                  <a:lnTo>
                    <a:pt x="12192" y="0"/>
                  </a:lnTo>
                  <a:lnTo>
                    <a:pt x="14631" y="1219"/>
                  </a:lnTo>
                  <a:lnTo>
                    <a:pt x="16459" y="3048"/>
                  </a:lnTo>
                  <a:lnTo>
                    <a:pt x="16459" y="4877"/>
                  </a:lnTo>
                  <a:lnTo>
                    <a:pt x="17068" y="7925"/>
                  </a:lnTo>
                  <a:lnTo>
                    <a:pt x="18897" y="9144"/>
                  </a:lnTo>
                  <a:lnTo>
                    <a:pt x="20116" y="10363"/>
                  </a:lnTo>
                  <a:lnTo>
                    <a:pt x="20727" y="11583"/>
                  </a:lnTo>
                  <a:lnTo>
                    <a:pt x="19507" y="15240"/>
                  </a:lnTo>
                  <a:lnTo>
                    <a:pt x="18897" y="17679"/>
                  </a:lnTo>
                  <a:lnTo>
                    <a:pt x="17679" y="18898"/>
                  </a:lnTo>
                  <a:lnTo>
                    <a:pt x="15240" y="19507"/>
                  </a:lnTo>
                  <a:lnTo>
                    <a:pt x="9753" y="19507"/>
                  </a:lnTo>
                  <a:lnTo>
                    <a:pt x="8535" y="18288"/>
                  </a:lnTo>
                  <a:lnTo>
                    <a:pt x="3657" y="15850"/>
                  </a:lnTo>
                  <a:lnTo>
                    <a:pt x="1828" y="12802"/>
                  </a:lnTo>
                  <a:lnTo>
                    <a:pt x="1828" y="10973"/>
                  </a:lnTo>
                  <a:lnTo>
                    <a:pt x="0" y="7315"/>
                  </a:lnTo>
                  <a:lnTo>
                    <a:pt x="609" y="4877"/>
                  </a:lnTo>
                  <a:lnTo>
                    <a:pt x="1828" y="3658"/>
                  </a:lnTo>
                  <a:lnTo>
                    <a:pt x="3048" y="1219"/>
                  </a:lnTo>
                  <a:lnTo>
                    <a:pt x="3657" y="1219"/>
                  </a:lnTo>
                  <a:lnTo>
                    <a:pt x="6705" y="0"/>
                  </a:lnTo>
                  <a:lnTo>
                    <a:pt x="9753"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2" name="Forme libre : forme 462">
              <a:extLst>
                <a:ext uri="{FF2B5EF4-FFF2-40B4-BE49-F238E27FC236}">
                  <a16:creationId xmlns:a16="http://schemas.microsoft.com/office/drawing/2014/main" id="{0FCE8C1C-E13F-0EA2-F72F-6C769ED3C976}"/>
                </a:ext>
              </a:extLst>
            </p:cNvPr>
            <p:cNvSpPr/>
            <p:nvPr/>
          </p:nvSpPr>
          <p:spPr>
            <a:xfrm>
              <a:off x="3916680" y="3790492"/>
              <a:ext cx="4876" cy="5486"/>
            </a:xfrm>
            <a:custGeom>
              <a:avLst/>
              <a:gdLst>
                <a:gd name="connsiteX0" fmla="*/ 3048 w 4876"/>
                <a:gd name="connsiteY0" fmla="*/ 5486 h 5486"/>
                <a:gd name="connsiteX1" fmla="*/ 1219 w 4876"/>
                <a:gd name="connsiteY1" fmla="*/ 5486 h 5486"/>
                <a:gd name="connsiteX2" fmla="*/ 0 w 4876"/>
                <a:gd name="connsiteY2" fmla="*/ 3048 h 5486"/>
                <a:gd name="connsiteX3" fmla="*/ 609 w 4876"/>
                <a:gd name="connsiteY3" fmla="*/ 1829 h 5486"/>
                <a:gd name="connsiteX4" fmla="*/ 2439 w 4876"/>
                <a:gd name="connsiteY4" fmla="*/ 0 h 5486"/>
                <a:gd name="connsiteX5" fmla="*/ 4267 w 4876"/>
                <a:gd name="connsiteY5" fmla="*/ 1219 h 5486"/>
                <a:gd name="connsiteX6" fmla="*/ 4877 w 4876"/>
                <a:gd name="connsiteY6" fmla="*/ 3048 h 5486"/>
                <a:gd name="connsiteX7" fmla="*/ 4877 w 4876"/>
                <a:gd name="connsiteY7" fmla="*/ 4267 h 5486"/>
                <a:gd name="connsiteX8" fmla="*/ 3048 w 4876"/>
                <a:gd name="connsiteY8" fmla="*/ 5486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 h="5486">
                  <a:moveTo>
                    <a:pt x="3048" y="5486"/>
                  </a:moveTo>
                  <a:lnTo>
                    <a:pt x="1219" y="5486"/>
                  </a:lnTo>
                  <a:lnTo>
                    <a:pt x="0" y="3048"/>
                  </a:lnTo>
                  <a:lnTo>
                    <a:pt x="609" y="1829"/>
                  </a:lnTo>
                  <a:lnTo>
                    <a:pt x="2439" y="0"/>
                  </a:lnTo>
                  <a:lnTo>
                    <a:pt x="4267" y="1219"/>
                  </a:lnTo>
                  <a:lnTo>
                    <a:pt x="4877" y="3048"/>
                  </a:lnTo>
                  <a:lnTo>
                    <a:pt x="4877" y="4267"/>
                  </a:lnTo>
                  <a:lnTo>
                    <a:pt x="3048" y="548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3" name="Forme libre : forme 463">
              <a:extLst>
                <a:ext uri="{FF2B5EF4-FFF2-40B4-BE49-F238E27FC236}">
                  <a16:creationId xmlns:a16="http://schemas.microsoft.com/office/drawing/2014/main" id="{AB5716A3-0E91-0A1E-862F-EBA46D37B1C1}"/>
                </a:ext>
              </a:extLst>
            </p:cNvPr>
            <p:cNvSpPr/>
            <p:nvPr/>
          </p:nvSpPr>
          <p:spPr>
            <a:xfrm>
              <a:off x="3902049" y="3777080"/>
              <a:ext cx="8534" cy="15849"/>
            </a:xfrm>
            <a:custGeom>
              <a:avLst/>
              <a:gdLst>
                <a:gd name="connsiteX0" fmla="*/ 6706 w 8534"/>
                <a:gd name="connsiteY0" fmla="*/ 3048 h 15849"/>
                <a:gd name="connsiteX1" fmla="*/ 8535 w 8534"/>
                <a:gd name="connsiteY1" fmla="*/ 3048 h 15849"/>
                <a:gd name="connsiteX2" fmla="*/ 8535 w 8534"/>
                <a:gd name="connsiteY2" fmla="*/ 4267 h 15849"/>
                <a:gd name="connsiteX3" fmla="*/ 8535 w 8534"/>
                <a:gd name="connsiteY3" fmla="*/ 4877 h 15849"/>
                <a:gd name="connsiteX4" fmla="*/ 7315 w 8534"/>
                <a:gd name="connsiteY4" fmla="*/ 5487 h 15849"/>
                <a:gd name="connsiteX5" fmla="*/ 7315 w 8534"/>
                <a:gd name="connsiteY5" fmla="*/ 10363 h 15849"/>
                <a:gd name="connsiteX6" fmla="*/ 7315 w 8534"/>
                <a:gd name="connsiteY6" fmla="*/ 12802 h 15849"/>
                <a:gd name="connsiteX7" fmla="*/ 6096 w 8534"/>
                <a:gd name="connsiteY7" fmla="*/ 14021 h 15849"/>
                <a:gd name="connsiteX8" fmla="*/ 2439 w 8534"/>
                <a:gd name="connsiteY8" fmla="*/ 15850 h 15849"/>
                <a:gd name="connsiteX9" fmla="*/ 2439 w 8534"/>
                <a:gd name="connsiteY9" fmla="*/ 14631 h 15849"/>
                <a:gd name="connsiteX10" fmla="*/ 1219 w 8534"/>
                <a:gd name="connsiteY10" fmla="*/ 13411 h 15849"/>
                <a:gd name="connsiteX11" fmla="*/ 610 w 8534"/>
                <a:gd name="connsiteY11" fmla="*/ 10363 h 15849"/>
                <a:gd name="connsiteX12" fmla="*/ 610 w 8534"/>
                <a:gd name="connsiteY12" fmla="*/ 7315 h 15849"/>
                <a:gd name="connsiteX13" fmla="*/ 0 w 8534"/>
                <a:gd name="connsiteY13" fmla="*/ 4267 h 15849"/>
                <a:gd name="connsiteX14" fmla="*/ 0 w 8534"/>
                <a:gd name="connsiteY14" fmla="*/ 2439 h 15849"/>
                <a:gd name="connsiteX15" fmla="*/ 1219 w 8534"/>
                <a:gd name="connsiteY15" fmla="*/ 610 h 15849"/>
                <a:gd name="connsiteX16" fmla="*/ 3048 w 8534"/>
                <a:gd name="connsiteY16" fmla="*/ 0 h 15849"/>
                <a:gd name="connsiteX17" fmla="*/ 6096 w 8534"/>
                <a:gd name="connsiteY17" fmla="*/ 1829 h 15849"/>
                <a:gd name="connsiteX18" fmla="*/ 6706 w 8534"/>
                <a:gd name="connsiteY18" fmla="*/ 3048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34" h="15849">
                  <a:moveTo>
                    <a:pt x="6706" y="3048"/>
                  </a:moveTo>
                  <a:lnTo>
                    <a:pt x="8535" y="3048"/>
                  </a:lnTo>
                  <a:lnTo>
                    <a:pt x="8535" y="4267"/>
                  </a:lnTo>
                  <a:lnTo>
                    <a:pt x="8535" y="4877"/>
                  </a:lnTo>
                  <a:lnTo>
                    <a:pt x="7315" y="5487"/>
                  </a:lnTo>
                  <a:lnTo>
                    <a:pt x="7315" y="10363"/>
                  </a:lnTo>
                  <a:lnTo>
                    <a:pt x="7315" y="12802"/>
                  </a:lnTo>
                  <a:lnTo>
                    <a:pt x="6096" y="14021"/>
                  </a:lnTo>
                  <a:lnTo>
                    <a:pt x="2439" y="15850"/>
                  </a:lnTo>
                  <a:lnTo>
                    <a:pt x="2439" y="14631"/>
                  </a:lnTo>
                  <a:lnTo>
                    <a:pt x="1219" y="13411"/>
                  </a:lnTo>
                  <a:lnTo>
                    <a:pt x="610" y="10363"/>
                  </a:lnTo>
                  <a:lnTo>
                    <a:pt x="610" y="7315"/>
                  </a:lnTo>
                  <a:lnTo>
                    <a:pt x="0" y="4267"/>
                  </a:lnTo>
                  <a:lnTo>
                    <a:pt x="0" y="2439"/>
                  </a:lnTo>
                  <a:lnTo>
                    <a:pt x="1219" y="610"/>
                  </a:lnTo>
                  <a:lnTo>
                    <a:pt x="3048" y="0"/>
                  </a:lnTo>
                  <a:lnTo>
                    <a:pt x="6096" y="1829"/>
                  </a:lnTo>
                  <a:lnTo>
                    <a:pt x="6706"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4" name="Forme libre : forme 464">
              <a:extLst>
                <a:ext uri="{FF2B5EF4-FFF2-40B4-BE49-F238E27FC236}">
                  <a16:creationId xmlns:a16="http://schemas.microsoft.com/office/drawing/2014/main" id="{AF019E17-2F38-E807-5234-429996CE8D5F}"/>
                </a:ext>
              </a:extLst>
            </p:cNvPr>
            <p:cNvSpPr/>
            <p:nvPr/>
          </p:nvSpPr>
          <p:spPr>
            <a:xfrm>
              <a:off x="3910584" y="3770984"/>
              <a:ext cx="12192" cy="12192"/>
            </a:xfrm>
            <a:custGeom>
              <a:avLst/>
              <a:gdLst>
                <a:gd name="connsiteX0" fmla="*/ 6705 w 12192"/>
                <a:gd name="connsiteY0" fmla="*/ 6706 h 12192"/>
                <a:gd name="connsiteX1" fmla="*/ 9144 w 12192"/>
                <a:gd name="connsiteY1" fmla="*/ 7315 h 12192"/>
                <a:gd name="connsiteX2" fmla="*/ 12192 w 12192"/>
                <a:gd name="connsiteY2" fmla="*/ 9754 h 12192"/>
                <a:gd name="connsiteX3" fmla="*/ 4267 w 12192"/>
                <a:gd name="connsiteY3" fmla="*/ 11583 h 12192"/>
                <a:gd name="connsiteX4" fmla="*/ 2439 w 12192"/>
                <a:gd name="connsiteY4" fmla="*/ 12192 h 12192"/>
                <a:gd name="connsiteX5" fmla="*/ 0 w 12192"/>
                <a:gd name="connsiteY5" fmla="*/ 10363 h 12192"/>
                <a:gd name="connsiteX6" fmla="*/ 609 w 12192"/>
                <a:gd name="connsiteY6" fmla="*/ 6706 h 12192"/>
                <a:gd name="connsiteX7" fmla="*/ 1829 w 12192"/>
                <a:gd name="connsiteY7" fmla="*/ 6096 h 12192"/>
                <a:gd name="connsiteX8" fmla="*/ 1219 w 12192"/>
                <a:gd name="connsiteY8" fmla="*/ 2439 h 12192"/>
                <a:gd name="connsiteX9" fmla="*/ 1829 w 12192"/>
                <a:gd name="connsiteY9" fmla="*/ 1219 h 12192"/>
                <a:gd name="connsiteX10" fmla="*/ 3657 w 12192"/>
                <a:gd name="connsiteY10" fmla="*/ 0 h 12192"/>
                <a:gd name="connsiteX11" fmla="*/ 5487 w 12192"/>
                <a:gd name="connsiteY11" fmla="*/ 2439 h 12192"/>
                <a:gd name="connsiteX12" fmla="*/ 5487 w 12192"/>
                <a:gd name="connsiteY12" fmla="*/ 4877 h 12192"/>
                <a:gd name="connsiteX13" fmla="*/ 6705 w 12192"/>
                <a:gd name="connsiteY13" fmla="*/ 6706 h 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 h="12192">
                  <a:moveTo>
                    <a:pt x="6705" y="6706"/>
                  </a:moveTo>
                  <a:lnTo>
                    <a:pt x="9144" y="7315"/>
                  </a:lnTo>
                  <a:lnTo>
                    <a:pt x="12192" y="9754"/>
                  </a:lnTo>
                  <a:lnTo>
                    <a:pt x="4267" y="11583"/>
                  </a:lnTo>
                  <a:lnTo>
                    <a:pt x="2439" y="12192"/>
                  </a:lnTo>
                  <a:lnTo>
                    <a:pt x="0" y="10363"/>
                  </a:lnTo>
                  <a:lnTo>
                    <a:pt x="609" y="6706"/>
                  </a:lnTo>
                  <a:lnTo>
                    <a:pt x="1829" y="6096"/>
                  </a:lnTo>
                  <a:lnTo>
                    <a:pt x="1219" y="2439"/>
                  </a:lnTo>
                  <a:lnTo>
                    <a:pt x="1829" y="1219"/>
                  </a:lnTo>
                  <a:lnTo>
                    <a:pt x="3657" y="0"/>
                  </a:lnTo>
                  <a:lnTo>
                    <a:pt x="5487" y="2439"/>
                  </a:lnTo>
                  <a:lnTo>
                    <a:pt x="5487" y="4877"/>
                  </a:lnTo>
                  <a:lnTo>
                    <a:pt x="6705" y="6706"/>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5" name="Forme libre : forme 465">
              <a:extLst>
                <a:ext uri="{FF2B5EF4-FFF2-40B4-BE49-F238E27FC236}">
                  <a16:creationId xmlns:a16="http://schemas.microsoft.com/office/drawing/2014/main" id="{DB80EB3D-E5B1-2314-A70C-381A7FB247E1}"/>
                </a:ext>
              </a:extLst>
            </p:cNvPr>
            <p:cNvSpPr/>
            <p:nvPr/>
          </p:nvSpPr>
          <p:spPr>
            <a:xfrm>
              <a:off x="12123725" y="5165749"/>
              <a:ext cx="1828" cy="2438"/>
            </a:xfrm>
            <a:custGeom>
              <a:avLst/>
              <a:gdLst>
                <a:gd name="connsiteX0" fmla="*/ 1828 w 1828"/>
                <a:gd name="connsiteY0" fmla="*/ 1829 h 2438"/>
                <a:gd name="connsiteX1" fmla="*/ 0 w 1828"/>
                <a:gd name="connsiteY1" fmla="*/ 2439 h 2438"/>
                <a:gd name="connsiteX2" fmla="*/ 609 w 1828"/>
                <a:gd name="connsiteY2" fmla="*/ 0 h 2438"/>
                <a:gd name="connsiteX3" fmla="*/ 1828 w 1828"/>
                <a:gd name="connsiteY3" fmla="*/ 1829 h 2438"/>
              </a:gdLst>
              <a:ahLst/>
              <a:cxnLst>
                <a:cxn ang="0">
                  <a:pos x="connsiteX0" y="connsiteY0"/>
                </a:cxn>
                <a:cxn ang="0">
                  <a:pos x="connsiteX1" y="connsiteY1"/>
                </a:cxn>
                <a:cxn ang="0">
                  <a:pos x="connsiteX2" y="connsiteY2"/>
                </a:cxn>
                <a:cxn ang="0">
                  <a:pos x="connsiteX3" y="connsiteY3"/>
                </a:cxn>
              </a:cxnLst>
              <a:rect l="l" t="t" r="r" b="b"/>
              <a:pathLst>
                <a:path w="1828" h="2438">
                  <a:moveTo>
                    <a:pt x="1828" y="1829"/>
                  </a:moveTo>
                  <a:lnTo>
                    <a:pt x="0" y="2439"/>
                  </a:lnTo>
                  <a:lnTo>
                    <a:pt x="609" y="0"/>
                  </a:lnTo>
                  <a:lnTo>
                    <a:pt x="1828"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6" name="Forme libre : forme 466">
              <a:extLst>
                <a:ext uri="{FF2B5EF4-FFF2-40B4-BE49-F238E27FC236}">
                  <a16:creationId xmlns:a16="http://schemas.microsoft.com/office/drawing/2014/main" id="{D9E1D09C-928C-783E-5F52-E8C0CA7923B4}"/>
                </a:ext>
              </a:extLst>
            </p:cNvPr>
            <p:cNvSpPr/>
            <p:nvPr/>
          </p:nvSpPr>
          <p:spPr>
            <a:xfrm>
              <a:off x="12062765" y="5157824"/>
              <a:ext cx="20116" cy="9144"/>
            </a:xfrm>
            <a:custGeom>
              <a:avLst/>
              <a:gdLst>
                <a:gd name="connsiteX0" fmla="*/ 17068 w 20116"/>
                <a:gd name="connsiteY0" fmla="*/ 0 h 9144"/>
                <a:gd name="connsiteX1" fmla="*/ 18288 w 20116"/>
                <a:gd name="connsiteY1" fmla="*/ 1219 h 9144"/>
                <a:gd name="connsiteX2" fmla="*/ 20116 w 20116"/>
                <a:gd name="connsiteY2" fmla="*/ 1829 h 9144"/>
                <a:gd name="connsiteX3" fmla="*/ 20116 w 20116"/>
                <a:gd name="connsiteY3" fmla="*/ 3658 h 9144"/>
                <a:gd name="connsiteX4" fmla="*/ 17068 w 20116"/>
                <a:gd name="connsiteY4" fmla="*/ 4877 h 9144"/>
                <a:gd name="connsiteX5" fmla="*/ 14020 w 20116"/>
                <a:gd name="connsiteY5" fmla="*/ 3048 h 9144"/>
                <a:gd name="connsiteX6" fmla="*/ 10972 w 20116"/>
                <a:gd name="connsiteY6" fmla="*/ 4877 h 9144"/>
                <a:gd name="connsiteX7" fmla="*/ 9144 w 20116"/>
                <a:gd name="connsiteY7" fmla="*/ 4877 h 9144"/>
                <a:gd name="connsiteX8" fmla="*/ 7924 w 20116"/>
                <a:gd name="connsiteY8" fmla="*/ 6706 h 9144"/>
                <a:gd name="connsiteX9" fmla="*/ 8534 w 20116"/>
                <a:gd name="connsiteY9" fmla="*/ 8535 h 9144"/>
                <a:gd name="connsiteX10" fmla="*/ 6096 w 20116"/>
                <a:gd name="connsiteY10" fmla="*/ 7925 h 9144"/>
                <a:gd name="connsiteX11" fmla="*/ 5486 w 20116"/>
                <a:gd name="connsiteY11" fmla="*/ 9144 h 9144"/>
                <a:gd name="connsiteX12" fmla="*/ 3048 w 20116"/>
                <a:gd name="connsiteY12" fmla="*/ 8535 h 9144"/>
                <a:gd name="connsiteX13" fmla="*/ 2438 w 20116"/>
                <a:gd name="connsiteY13" fmla="*/ 9144 h 9144"/>
                <a:gd name="connsiteX14" fmla="*/ 0 w 20116"/>
                <a:gd name="connsiteY14" fmla="*/ 7925 h 9144"/>
                <a:gd name="connsiteX15" fmla="*/ 1828 w 20116"/>
                <a:gd name="connsiteY15" fmla="*/ 7315 h 9144"/>
                <a:gd name="connsiteX16" fmla="*/ 3048 w 20116"/>
                <a:gd name="connsiteY16" fmla="*/ 6706 h 9144"/>
                <a:gd name="connsiteX17" fmla="*/ 4267 w 20116"/>
                <a:gd name="connsiteY17" fmla="*/ 5487 h 9144"/>
                <a:gd name="connsiteX18" fmla="*/ 6705 w 20116"/>
                <a:gd name="connsiteY18" fmla="*/ 6096 h 9144"/>
                <a:gd name="connsiteX19" fmla="*/ 8534 w 20116"/>
                <a:gd name="connsiteY19" fmla="*/ 4267 h 9144"/>
                <a:gd name="connsiteX20" fmla="*/ 9753 w 20116"/>
                <a:gd name="connsiteY20" fmla="*/ 2439 h 9144"/>
                <a:gd name="connsiteX21" fmla="*/ 12801 w 20116"/>
                <a:gd name="connsiteY21" fmla="*/ 1829 h 9144"/>
                <a:gd name="connsiteX22" fmla="*/ 15849 w 20116"/>
                <a:gd name="connsiteY22" fmla="*/ 0 h 9144"/>
                <a:gd name="connsiteX23" fmla="*/ 17068 w 20116"/>
                <a:gd name="connsiteY23" fmla="*/ 0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116" h="9144">
                  <a:moveTo>
                    <a:pt x="17068" y="0"/>
                  </a:moveTo>
                  <a:lnTo>
                    <a:pt x="18288" y="1219"/>
                  </a:lnTo>
                  <a:lnTo>
                    <a:pt x="20116" y="1829"/>
                  </a:lnTo>
                  <a:lnTo>
                    <a:pt x="20116" y="3658"/>
                  </a:lnTo>
                  <a:lnTo>
                    <a:pt x="17068" y="4877"/>
                  </a:lnTo>
                  <a:lnTo>
                    <a:pt x="14020" y="3048"/>
                  </a:lnTo>
                  <a:lnTo>
                    <a:pt x="10972" y="4877"/>
                  </a:lnTo>
                  <a:lnTo>
                    <a:pt x="9144" y="4877"/>
                  </a:lnTo>
                  <a:lnTo>
                    <a:pt x="7924" y="6706"/>
                  </a:lnTo>
                  <a:lnTo>
                    <a:pt x="8534" y="8535"/>
                  </a:lnTo>
                  <a:lnTo>
                    <a:pt x="6096" y="7925"/>
                  </a:lnTo>
                  <a:lnTo>
                    <a:pt x="5486" y="9144"/>
                  </a:lnTo>
                  <a:lnTo>
                    <a:pt x="3048" y="8535"/>
                  </a:lnTo>
                  <a:lnTo>
                    <a:pt x="2438" y="9144"/>
                  </a:lnTo>
                  <a:lnTo>
                    <a:pt x="0" y="7925"/>
                  </a:lnTo>
                  <a:lnTo>
                    <a:pt x="1828" y="7315"/>
                  </a:lnTo>
                  <a:lnTo>
                    <a:pt x="3048" y="6706"/>
                  </a:lnTo>
                  <a:lnTo>
                    <a:pt x="4267" y="5487"/>
                  </a:lnTo>
                  <a:lnTo>
                    <a:pt x="6705" y="6096"/>
                  </a:lnTo>
                  <a:lnTo>
                    <a:pt x="8534" y="4267"/>
                  </a:lnTo>
                  <a:lnTo>
                    <a:pt x="9753" y="2439"/>
                  </a:lnTo>
                  <a:lnTo>
                    <a:pt x="12801" y="1829"/>
                  </a:lnTo>
                  <a:lnTo>
                    <a:pt x="15849" y="0"/>
                  </a:lnTo>
                  <a:lnTo>
                    <a:pt x="17068" y="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7" name="Forme libre : forme 467">
              <a:extLst>
                <a:ext uri="{FF2B5EF4-FFF2-40B4-BE49-F238E27FC236}">
                  <a16:creationId xmlns:a16="http://schemas.microsoft.com/office/drawing/2014/main" id="{FA4EDFC4-EB6C-A9D9-EAF9-A5290511079C}"/>
                </a:ext>
              </a:extLst>
            </p:cNvPr>
            <p:cNvSpPr/>
            <p:nvPr/>
          </p:nvSpPr>
          <p:spPr>
            <a:xfrm>
              <a:off x="12082881" y="5155996"/>
              <a:ext cx="2438" cy="1828"/>
            </a:xfrm>
            <a:custGeom>
              <a:avLst/>
              <a:gdLst>
                <a:gd name="connsiteX0" fmla="*/ 2439 w 2438"/>
                <a:gd name="connsiteY0" fmla="*/ 1219 h 1828"/>
                <a:gd name="connsiteX1" fmla="*/ 1220 w 2438"/>
                <a:gd name="connsiteY1" fmla="*/ 1829 h 1828"/>
                <a:gd name="connsiteX2" fmla="*/ 0 w 2438"/>
                <a:gd name="connsiteY2" fmla="*/ 1219 h 1828"/>
                <a:gd name="connsiteX3" fmla="*/ 1220 w 2438"/>
                <a:gd name="connsiteY3" fmla="*/ 0 h 1828"/>
                <a:gd name="connsiteX4" fmla="*/ 2439 w 2438"/>
                <a:gd name="connsiteY4" fmla="*/ 121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 h="1828">
                  <a:moveTo>
                    <a:pt x="2439" y="1219"/>
                  </a:moveTo>
                  <a:lnTo>
                    <a:pt x="1220" y="1829"/>
                  </a:lnTo>
                  <a:lnTo>
                    <a:pt x="0" y="1219"/>
                  </a:lnTo>
                  <a:lnTo>
                    <a:pt x="1220" y="0"/>
                  </a:lnTo>
                  <a:lnTo>
                    <a:pt x="2439" y="121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8" name="Forme libre : forme 468">
              <a:extLst>
                <a:ext uri="{FF2B5EF4-FFF2-40B4-BE49-F238E27FC236}">
                  <a16:creationId xmlns:a16="http://schemas.microsoft.com/office/drawing/2014/main" id="{9DC3EA10-616B-3F0B-47E6-497DF5EEF4FD}"/>
                </a:ext>
              </a:extLst>
            </p:cNvPr>
            <p:cNvSpPr/>
            <p:nvPr/>
          </p:nvSpPr>
          <p:spPr>
            <a:xfrm>
              <a:off x="12118238" y="5119420"/>
              <a:ext cx="3657" cy="7315"/>
            </a:xfrm>
            <a:custGeom>
              <a:avLst/>
              <a:gdLst>
                <a:gd name="connsiteX0" fmla="*/ 3048 w 3657"/>
                <a:gd name="connsiteY0" fmla="*/ 609 h 7315"/>
                <a:gd name="connsiteX1" fmla="*/ 3657 w 3657"/>
                <a:gd name="connsiteY1" fmla="*/ 3657 h 7315"/>
                <a:gd name="connsiteX2" fmla="*/ 2439 w 3657"/>
                <a:gd name="connsiteY2" fmla="*/ 7315 h 7315"/>
                <a:gd name="connsiteX3" fmla="*/ 1828 w 3657"/>
                <a:gd name="connsiteY3" fmla="*/ 6096 h 7315"/>
                <a:gd name="connsiteX4" fmla="*/ 1219 w 3657"/>
                <a:gd name="connsiteY4" fmla="*/ 3657 h 7315"/>
                <a:gd name="connsiteX5" fmla="*/ 0 w 3657"/>
                <a:gd name="connsiteY5" fmla="*/ 3657 h 7315"/>
                <a:gd name="connsiteX6" fmla="*/ 609 w 3657"/>
                <a:gd name="connsiteY6" fmla="*/ 609 h 7315"/>
                <a:gd name="connsiteX7" fmla="*/ 1828 w 3657"/>
                <a:gd name="connsiteY7" fmla="*/ 0 h 7315"/>
                <a:gd name="connsiteX8" fmla="*/ 3048 w 3657"/>
                <a:gd name="connsiteY8" fmla="*/ 609 h 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 h="7315">
                  <a:moveTo>
                    <a:pt x="3048" y="609"/>
                  </a:moveTo>
                  <a:lnTo>
                    <a:pt x="3657" y="3657"/>
                  </a:lnTo>
                  <a:lnTo>
                    <a:pt x="2439" y="7315"/>
                  </a:lnTo>
                  <a:lnTo>
                    <a:pt x="1828" y="6096"/>
                  </a:lnTo>
                  <a:lnTo>
                    <a:pt x="1219" y="3657"/>
                  </a:lnTo>
                  <a:lnTo>
                    <a:pt x="0" y="3657"/>
                  </a:lnTo>
                  <a:lnTo>
                    <a:pt x="609" y="609"/>
                  </a:lnTo>
                  <a:lnTo>
                    <a:pt x="1828" y="0"/>
                  </a:lnTo>
                  <a:lnTo>
                    <a:pt x="3048" y="60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59" name="Forme libre : forme 469">
              <a:extLst>
                <a:ext uri="{FF2B5EF4-FFF2-40B4-BE49-F238E27FC236}">
                  <a16:creationId xmlns:a16="http://schemas.microsoft.com/office/drawing/2014/main" id="{E8C42730-AAB1-BFA9-E7FF-D9D6667E13D7}"/>
                </a:ext>
              </a:extLst>
            </p:cNvPr>
            <p:cNvSpPr/>
            <p:nvPr/>
          </p:nvSpPr>
          <p:spPr>
            <a:xfrm>
              <a:off x="12104217" y="5107228"/>
              <a:ext cx="3657" cy="4267"/>
            </a:xfrm>
            <a:custGeom>
              <a:avLst/>
              <a:gdLst>
                <a:gd name="connsiteX0" fmla="*/ 1220 w 3657"/>
                <a:gd name="connsiteY0" fmla="*/ 4267 h 4267"/>
                <a:gd name="connsiteX1" fmla="*/ 609 w 3657"/>
                <a:gd name="connsiteY1" fmla="*/ 4267 h 4267"/>
                <a:gd name="connsiteX2" fmla="*/ 0 w 3657"/>
                <a:gd name="connsiteY2" fmla="*/ 1829 h 4267"/>
                <a:gd name="connsiteX3" fmla="*/ 1220 w 3657"/>
                <a:gd name="connsiteY3" fmla="*/ 609 h 4267"/>
                <a:gd name="connsiteX4" fmla="*/ 3657 w 3657"/>
                <a:gd name="connsiteY4" fmla="*/ 0 h 4267"/>
                <a:gd name="connsiteX5" fmla="*/ 3657 w 3657"/>
                <a:gd name="connsiteY5" fmla="*/ 2439 h 4267"/>
                <a:gd name="connsiteX6" fmla="*/ 2439 w 3657"/>
                <a:gd name="connsiteY6" fmla="*/ 3657 h 4267"/>
                <a:gd name="connsiteX7" fmla="*/ 1220 w 3657"/>
                <a:gd name="connsiteY7" fmla="*/ 4267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 h="4267">
                  <a:moveTo>
                    <a:pt x="1220" y="4267"/>
                  </a:moveTo>
                  <a:lnTo>
                    <a:pt x="609" y="4267"/>
                  </a:lnTo>
                  <a:lnTo>
                    <a:pt x="0" y="1829"/>
                  </a:lnTo>
                  <a:lnTo>
                    <a:pt x="1220" y="609"/>
                  </a:lnTo>
                  <a:lnTo>
                    <a:pt x="3657" y="0"/>
                  </a:lnTo>
                  <a:lnTo>
                    <a:pt x="3657" y="2439"/>
                  </a:lnTo>
                  <a:lnTo>
                    <a:pt x="2439" y="3657"/>
                  </a:lnTo>
                  <a:lnTo>
                    <a:pt x="1220" y="426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0" name="Forme libre : forme 470">
              <a:extLst>
                <a:ext uri="{FF2B5EF4-FFF2-40B4-BE49-F238E27FC236}">
                  <a16:creationId xmlns:a16="http://schemas.microsoft.com/office/drawing/2014/main" id="{875730AA-0689-4D05-A344-CDA36298F0DD}"/>
                </a:ext>
              </a:extLst>
            </p:cNvPr>
            <p:cNvSpPr/>
            <p:nvPr/>
          </p:nvSpPr>
          <p:spPr>
            <a:xfrm>
              <a:off x="12051182" y="5094426"/>
              <a:ext cx="48768" cy="37794"/>
            </a:xfrm>
            <a:custGeom>
              <a:avLst/>
              <a:gdLst>
                <a:gd name="connsiteX0" fmla="*/ 40843 w 48768"/>
                <a:gd name="connsiteY0" fmla="*/ 1829 h 37794"/>
                <a:gd name="connsiteX1" fmla="*/ 40233 w 48768"/>
                <a:gd name="connsiteY1" fmla="*/ 4267 h 37794"/>
                <a:gd name="connsiteX2" fmla="*/ 42063 w 48768"/>
                <a:gd name="connsiteY2" fmla="*/ 5486 h 37794"/>
                <a:gd name="connsiteX3" fmla="*/ 42672 w 48768"/>
                <a:gd name="connsiteY3" fmla="*/ 7315 h 37794"/>
                <a:gd name="connsiteX4" fmla="*/ 44500 w 48768"/>
                <a:gd name="connsiteY4" fmla="*/ 9753 h 37794"/>
                <a:gd name="connsiteX5" fmla="*/ 46329 w 48768"/>
                <a:gd name="connsiteY5" fmla="*/ 10363 h 37794"/>
                <a:gd name="connsiteX6" fmla="*/ 46939 w 48768"/>
                <a:gd name="connsiteY6" fmla="*/ 12192 h 37794"/>
                <a:gd name="connsiteX7" fmla="*/ 48159 w 48768"/>
                <a:gd name="connsiteY7" fmla="*/ 12192 h 37794"/>
                <a:gd name="connsiteX8" fmla="*/ 48768 w 48768"/>
                <a:gd name="connsiteY8" fmla="*/ 14630 h 37794"/>
                <a:gd name="connsiteX9" fmla="*/ 46939 w 48768"/>
                <a:gd name="connsiteY9" fmla="*/ 17678 h 37794"/>
                <a:gd name="connsiteX10" fmla="*/ 47548 w 48768"/>
                <a:gd name="connsiteY10" fmla="*/ 18897 h 37794"/>
                <a:gd name="connsiteX11" fmla="*/ 48159 w 48768"/>
                <a:gd name="connsiteY11" fmla="*/ 21945 h 37794"/>
                <a:gd name="connsiteX12" fmla="*/ 46329 w 48768"/>
                <a:gd name="connsiteY12" fmla="*/ 23165 h 37794"/>
                <a:gd name="connsiteX13" fmla="*/ 46329 w 48768"/>
                <a:gd name="connsiteY13" fmla="*/ 26213 h 37794"/>
                <a:gd name="connsiteX14" fmla="*/ 47548 w 48768"/>
                <a:gd name="connsiteY14" fmla="*/ 26213 h 37794"/>
                <a:gd name="connsiteX15" fmla="*/ 48159 w 48768"/>
                <a:gd name="connsiteY15" fmla="*/ 29261 h 37794"/>
                <a:gd name="connsiteX16" fmla="*/ 46329 w 48768"/>
                <a:gd name="connsiteY16" fmla="*/ 31089 h 37794"/>
                <a:gd name="connsiteX17" fmla="*/ 42672 w 48768"/>
                <a:gd name="connsiteY17" fmla="*/ 32309 h 37794"/>
                <a:gd name="connsiteX18" fmla="*/ 42063 w 48768"/>
                <a:gd name="connsiteY18" fmla="*/ 31089 h 37794"/>
                <a:gd name="connsiteX19" fmla="*/ 40233 w 48768"/>
                <a:gd name="connsiteY19" fmla="*/ 31699 h 37794"/>
                <a:gd name="connsiteX20" fmla="*/ 39624 w 48768"/>
                <a:gd name="connsiteY20" fmla="*/ 32918 h 37794"/>
                <a:gd name="connsiteX21" fmla="*/ 37795 w 48768"/>
                <a:gd name="connsiteY21" fmla="*/ 31089 h 37794"/>
                <a:gd name="connsiteX22" fmla="*/ 32919 w 48768"/>
                <a:gd name="connsiteY22" fmla="*/ 32918 h 37794"/>
                <a:gd name="connsiteX23" fmla="*/ 28041 w 48768"/>
                <a:gd name="connsiteY23" fmla="*/ 37185 h 37794"/>
                <a:gd name="connsiteX24" fmla="*/ 26212 w 48768"/>
                <a:gd name="connsiteY24" fmla="*/ 36576 h 37794"/>
                <a:gd name="connsiteX25" fmla="*/ 23775 w 48768"/>
                <a:gd name="connsiteY25" fmla="*/ 37795 h 37794"/>
                <a:gd name="connsiteX26" fmla="*/ 21945 w 48768"/>
                <a:gd name="connsiteY26" fmla="*/ 37185 h 37794"/>
                <a:gd name="connsiteX27" fmla="*/ 18288 w 48768"/>
                <a:gd name="connsiteY27" fmla="*/ 37795 h 37794"/>
                <a:gd name="connsiteX28" fmla="*/ 16459 w 48768"/>
                <a:gd name="connsiteY28" fmla="*/ 36576 h 37794"/>
                <a:gd name="connsiteX29" fmla="*/ 10972 w 48768"/>
                <a:gd name="connsiteY29" fmla="*/ 34747 h 37794"/>
                <a:gd name="connsiteX30" fmla="*/ 9144 w 48768"/>
                <a:gd name="connsiteY30" fmla="*/ 34137 h 37794"/>
                <a:gd name="connsiteX31" fmla="*/ 5487 w 48768"/>
                <a:gd name="connsiteY31" fmla="*/ 33528 h 37794"/>
                <a:gd name="connsiteX32" fmla="*/ 4267 w 48768"/>
                <a:gd name="connsiteY32" fmla="*/ 32918 h 37794"/>
                <a:gd name="connsiteX33" fmla="*/ 1219 w 48768"/>
                <a:gd name="connsiteY33" fmla="*/ 31699 h 37794"/>
                <a:gd name="connsiteX34" fmla="*/ 0 w 48768"/>
                <a:gd name="connsiteY34" fmla="*/ 25603 h 37794"/>
                <a:gd name="connsiteX35" fmla="*/ 1828 w 48768"/>
                <a:gd name="connsiteY35" fmla="*/ 21336 h 37794"/>
                <a:gd name="connsiteX36" fmla="*/ 3657 w 48768"/>
                <a:gd name="connsiteY36" fmla="*/ 21336 h 37794"/>
                <a:gd name="connsiteX37" fmla="*/ 5487 w 48768"/>
                <a:gd name="connsiteY37" fmla="*/ 20726 h 37794"/>
                <a:gd name="connsiteX38" fmla="*/ 6096 w 48768"/>
                <a:gd name="connsiteY38" fmla="*/ 17678 h 37794"/>
                <a:gd name="connsiteX39" fmla="*/ 7924 w 48768"/>
                <a:gd name="connsiteY39" fmla="*/ 17069 h 37794"/>
                <a:gd name="connsiteX40" fmla="*/ 8535 w 48768"/>
                <a:gd name="connsiteY40" fmla="*/ 14630 h 37794"/>
                <a:gd name="connsiteX41" fmla="*/ 7315 w 48768"/>
                <a:gd name="connsiteY41" fmla="*/ 13411 h 37794"/>
                <a:gd name="connsiteX42" fmla="*/ 10972 w 48768"/>
                <a:gd name="connsiteY42" fmla="*/ 10973 h 37794"/>
                <a:gd name="connsiteX43" fmla="*/ 13411 w 48768"/>
                <a:gd name="connsiteY43" fmla="*/ 7925 h 37794"/>
                <a:gd name="connsiteX44" fmla="*/ 14020 w 48768"/>
                <a:gd name="connsiteY44" fmla="*/ 8534 h 37794"/>
                <a:gd name="connsiteX45" fmla="*/ 17679 w 48768"/>
                <a:gd name="connsiteY45" fmla="*/ 5486 h 37794"/>
                <a:gd name="connsiteX46" fmla="*/ 18897 w 48768"/>
                <a:gd name="connsiteY46" fmla="*/ 5486 h 37794"/>
                <a:gd name="connsiteX47" fmla="*/ 24384 w 48768"/>
                <a:gd name="connsiteY47" fmla="*/ 3048 h 37794"/>
                <a:gd name="connsiteX48" fmla="*/ 28041 w 48768"/>
                <a:gd name="connsiteY48" fmla="*/ 4267 h 37794"/>
                <a:gd name="connsiteX49" fmla="*/ 29871 w 48768"/>
                <a:gd name="connsiteY49" fmla="*/ 3657 h 37794"/>
                <a:gd name="connsiteX50" fmla="*/ 32919 w 48768"/>
                <a:gd name="connsiteY50" fmla="*/ 2438 h 37794"/>
                <a:gd name="connsiteX51" fmla="*/ 36576 w 48768"/>
                <a:gd name="connsiteY51" fmla="*/ 1829 h 37794"/>
                <a:gd name="connsiteX52" fmla="*/ 38404 w 48768"/>
                <a:gd name="connsiteY52" fmla="*/ 0 h 37794"/>
                <a:gd name="connsiteX53" fmla="*/ 40843 w 48768"/>
                <a:gd name="connsiteY53" fmla="*/ 1829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768" h="37794">
                  <a:moveTo>
                    <a:pt x="40843" y="1829"/>
                  </a:moveTo>
                  <a:lnTo>
                    <a:pt x="40233" y="4267"/>
                  </a:lnTo>
                  <a:lnTo>
                    <a:pt x="42063" y="5486"/>
                  </a:lnTo>
                  <a:lnTo>
                    <a:pt x="42672" y="7315"/>
                  </a:lnTo>
                  <a:lnTo>
                    <a:pt x="44500" y="9753"/>
                  </a:lnTo>
                  <a:lnTo>
                    <a:pt x="46329" y="10363"/>
                  </a:lnTo>
                  <a:lnTo>
                    <a:pt x="46939" y="12192"/>
                  </a:lnTo>
                  <a:lnTo>
                    <a:pt x="48159" y="12192"/>
                  </a:lnTo>
                  <a:lnTo>
                    <a:pt x="48768" y="14630"/>
                  </a:lnTo>
                  <a:lnTo>
                    <a:pt x="46939" y="17678"/>
                  </a:lnTo>
                  <a:lnTo>
                    <a:pt x="47548" y="18897"/>
                  </a:lnTo>
                  <a:lnTo>
                    <a:pt x="48159" y="21945"/>
                  </a:lnTo>
                  <a:lnTo>
                    <a:pt x="46329" y="23165"/>
                  </a:lnTo>
                  <a:lnTo>
                    <a:pt x="46329" y="26213"/>
                  </a:lnTo>
                  <a:lnTo>
                    <a:pt x="47548" y="26213"/>
                  </a:lnTo>
                  <a:lnTo>
                    <a:pt x="48159" y="29261"/>
                  </a:lnTo>
                  <a:lnTo>
                    <a:pt x="46329" y="31089"/>
                  </a:lnTo>
                  <a:lnTo>
                    <a:pt x="42672" y="32309"/>
                  </a:lnTo>
                  <a:lnTo>
                    <a:pt x="42063" y="31089"/>
                  </a:lnTo>
                  <a:lnTo>
                    <a:pt x="40233" y="31699"/>
                  </a:lnTo>
                  <a:lnTo>
                    <a:pt x="39624" y="32918"/>
                  </a:lnTo>
                  <a:lnTo>
                    <a:pt x="37795" y="31089"/>
                  </a:lnTo>
                  <a:lnTo>
                    <a:pt x="32919" y="32918"/>
                  </a:lnTo>
                  <a:lnTo>
                    <a:pt x="28041" y="37185"/>
                  </a:lnTo>
                  <a:lnTo>
                    <a:pt x="26212" y="36576"/>
                  </a:lnTo>
                  <a:lnTo>
                    <a:pt x="23775" y="37795"/>
                  </a:lnTo>
                  <a:lnTo>
                    <a:pt x="21945" y="37185"/>
                  </a:lnTo>
                  <a:lnTo>
                    <a:pt x="18288" y="37795"/>
                  </a:lnTo>
                  <a:lnTo>
                    <a:pt x="16459" y="36576"/>
                  </a:lnTo>
                  <a:lnTo>
                    <a:pt x="10972" y="34747"/>
                  </a:lnTo>
                  <a:lnTo>
                    <a:pt x="9144" y="34137"/>
                  </a:lnTo>
                  <a:lnTo>
                    <a:pt x="5487" y="33528"/>
                  </a:lnTo>
                  <a:lnTo>
                    <a:pt x="4267" y="32918"/>
                  </a:lnTo>
                  <a:lnTo>
                    <a:pt x="1219" y="31699"/>
                  </a:lnTo>
                  <a:lnTo>
                    <a:pt x="0" y="25603"/>
                  </a:lnTo>
                  <a:lnTo>
                    <a:pt x="1828" y="21336"/>
                  </a:lnTo>
                  <a:lnTo>
                    <a:pt x="3657" y="21336"/>
                  </a:lnTo>
                  <a:lnTo>
                    <a:pt x="5487" y="20726"/>
                  </a:lnTo>
                  <a:lnTo>
                    <a:pt x="6096" y="17678"/>
                  </a:lnTo>
                  <a:lnTo>
                    <a:pt x="7924" y="17069"/>
                  </a:lnTo>
                  <a:lnTo>
                    <a:pt x="8535" y="14630"/>
                  </a:lnTo>
                  <a:lnTo>
                    <a:pt x="7315" y="13411"/>
                  </a:lnTo>
                  <a:lnTo>
                    <a:pt x="10972" y="10973"/>
                  </a:lnTo>
                  <a:lnTo>
                    <a:pt x="13411" y="7925"/>
                  </a:lnTo>
                  <a:lnTo>
                    <a:pt x="14020" y="8534"/>
                  </a:lnTo>
                  <a:lnTo>
                    <a:pt x="17679" y="5486"/>
                  </a:lnTo>
                  <a:lnTo>
                    <a:pt x="18897" y="5486"/>
                  </a:lnTo>
                  <a:lnTo>
                    <a:pt x="24384" y="3048"/>
                  </a:lnTo>
                  <a:lnTo>
                    <a:pt x="28041" y="4267"/>
                  </a:lnTo>
                  <a:lnTo>
                    <a:pt x="29871" y="3657"/>
                  </a:lnTo>
                  <a:lnTo>
                    <a:pt x="32919" y="2438"/>
                  </a:lnTo>
                  <a:lnTo>
                    <a:pt x="36576" y="1829"/>
                  </a:lnTo>
                  <a:lnTo>
                    <a:pt x="38404" y="0"/>
                  </a:lnTo>
                  <a:lnTo>
                    <a:pt x="40843" y="1829"/>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1" name="Forme libre : forme 471">
              <a:extLst>
                <a:ext uri="{FF2B5EF4-FFF2-40B4-BE49-F238E27FC236}">
                  <a16:creationId xmlns:a16="http://schemas.microsoft.com/office/drawing/2014/main" id="{FB2C54DE-4829-B082-7FFB-AD85D48C12AD}"/>
                </a:ext>
              </a:extLst>
            </p:cNvPr>
            <p:cNvSpPr/>
            <p:nvPr/>
          </p:nvSpPr>
          <p:spPr>
            <a:xfrm>
              <a:off x="12129210" y="5092597"/>
              <a:ext cx="3658" cy="5486"/>
            </a:xfrm>
            <a:custGeom>
              <a:avLst/>
              <a:gdLst>
                <a:gd name="connsiteX0" fmla="*/ 1220 w 3658"/>
                <a:gd name="connsiteY0" fmla="*/ 4877 h 5486"/>
                <a:gd name="connsiteX1" fmla="*/ 0 w 3658"/>
                <a:gd name="connsiteY1" fmla="*/ 5487 h 5486"/>
                <a:gd name="connsiteX2" fmla="*/ 1220 w 3658"/>
                <a:gd name="connsiteY2" fmla="*/ 0 h 5486"/>
                <a:gd name="connsiteX3" fmla="*/ 3658 w 3658"/>
                <a:gd name="connsiteY3" fmla="*/ 0 h 5486"/>
                <a:gd name="connsiteX4" fmla="*/ 3048 w 3658"/>
                <a:gd name="connsiteY4" fmla="*/ 2439 h 5486"/>
                <a:gd name="connsiteX5" fmla="*/ 1220 w 3658"/>
                <a:gd name="connsiteY5" fmla="*/ 4877 h 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 h="5486">
                  <a:moveTo>
                    <a:pt x="1220" y="4877"/>
                  </a:moveTo>
                  <a:lnTo>
                    <a:pt x="0" y="5487"/>
                  </a:lnTo>
                  <a:lnTo>
                    <a:pt x="1220" y="0"/>
                  </a:lnTo>
                  <a:lnTo>
                    <a:pt x="3658" y="0"/>
                  </a:lnTo>
                  <a:lnTo>
                    <a:pt x="3048" y="2439"/>
                  </a:lnTo>
                  <a:lnTo>
                    <a:pt x="1220" y="4877"/>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2" name="Forme libre : forme 472">
              <a:extLst>
                <a:ext uri="{FF2B5EF4-FFF2-40B4-BE49-F238E27FC236}">
                  <a16:creationId xmlns:a16="http://schemas.microsoft.com/office/drawing/2014/main" id="{F5D91459-FA1F-C6F7-E5E2-879D1C02AC72}"/>
                </a:ext>
              </a:extLst>
            </p:cNvPr>
            <p:cNvSpPr/>
            <p:nvPr/>
          </p:nvSpPr>
          <p:spPr>
            <a:xfrm>
              <a:off x="12056669" y="5084672"/>
              <a:ext cx="4266" cy="4267"/>
            </a:xfrm>
            <a:custGeom>
              <a:avLst/>
              <a:gdLst>
                <a:gd name="connsiteX0" fmla="*/ 4267 w 4266"/>
                <a:gd name="connsiteY0" fmla="*/ 610 h 4267"/>
                <a:gd name="connsiteX1" fmla="*/ 3048 w 4266"/>
                <a:gd name="connsiteY1" fmla="*/ 2439 h 4267"/>
                <a:gd name="connsiteX2" fmla="*/ 0 w 4266"/>
                <a:gd name="connsiteY2" fmla="*/ 4267 h 4267"/>
                <a:gd name="connsiteX3" fmla="*/ 0 w 4266"/>
                <a:gd name="connsiteY3" fmla="*/ 2439 h 4267"/>
                <a:gd name="connsiteX4" fmla="*/ 2438 w 4266"/>
                <a:gd name="connsiteY4" fmla="*/ 0 h 4267"/>
                <a:gd name="connsiteX5" fmla="*/ 4267 w 4266"/>
                <a:gd name="connsiteY5" fmla="*/ 610 h 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 h="4267">
                  <a:moveTo>
                    <a:pt x="4267" y="610"/>
                  </a:moveTo>
                  <a:lnTo>
                    <a:pt x="3048" y="2439"/>
                  </a:lnTo>
                  <a:lnTo>
                    <a:pt x="0" y="4267"/>
                  </a:lnTo>
                  <a:lnTo>
                    <a:pt x="0" y="2439"/>
                  </a:lnTo>
                  <a:lnTo>
                    <a:pt x="2438" y="0"/>
                  </a:lnTo>
                  <a:lnTo>
                    <a:pt x="4267" y="610"/>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3" name="Forme libre : forme 473">
              <a:extLst>
                <a:ext uri="{FF2B5EF4-FFF2-40B4-BE49-F238E27FC236}">
                  <a16:creationId xmlns:a16="http://schemas.microsoft.com/office/drawing/2014/main" id="{6865FA4C-1BB4-C1EB-6D82-CF034C6400E3}"/>
                </a:ext>
              </a:extLst>
            </p:cNvPr>
            <p:cNvSpPr/>
            <p:nvPr/>
          </p:nvSpPr>
          <p:spPr>
            <a:xfrm>
              <a:off x="12150546" y="5074309"/>
              <a:ext cx="5486" cy="8534"/>
            </a:xfrm>
            <a:custGeom>
              <a:avLst/>
              <a:gdLst>
                <a:gd name="connsiteX0" fmla="*/ 1220 w 5486"/>
                <a:gd name="connsiteY0" fmla="*/ 8535 h 8534"/>
                <a:gd name="connsiteX1" fmla="*/ 0 w 5486"/>
                <a:gd name="connsiteY1" fmla="*/ 7315 h 8534"/>
                <a:gd name="connsiteX2" fmla="*/ 610 w 5486"/>
                <a:gd name="connsiteY2" fmla="*/ 6096 h 8534"/>
                <a:gd name="connsiteX3" fmla="*/ 3658 w 5486"/>
                <a:gd name="connsiteY3" fmla="*/ 3048 h 8534"/>
                <a:gd name="connsiteX4" fmla="*/ 5487 w 5486"/>
                <a:gd name="connsiteY4" fmla="*/ 0 h 8534"/>
                <a:gd name="connsiteX5" fmla="*/ 3658 w 5486"/>
                <a:gd name="connsiteY5" fmla="*/ 6706 h 8534"/>
                <a:gd name="connsiteX6" fmla="*/ 1220 w 5486"/>
                <a:gd name="connsiteY6" fmla="*/ 8535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8534">
                  <a:moveTo>
                    <a:pt x="1220" y="8535"/>
                  </a:moveTo>
                  <a:lnTo>
                    <a:pt x="0" y="7315"/>
                  </a:lnTo>
                  <a:lnTo>
                    <a:pt x="610" y="6096"/>
                  </a:lnTo>
                  <a:lnTo>
                    <a:pt x="3658" y="3048"/>
                  </a:lnTo>
                  <a:lnTo>
                    <a:pt x="5487" y="0"/>
                  </a:lnTo>
                  <a:lnTo>
                    <a:pt x="3658" y="6706"/>
                  </a:lnTo>
                  <a:lnTo>
                    <a:pt x="1220" y="8535"/>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4" name="Forme libre : forme 474">
              <a:extLst>
                <a:ext uri="{FF2B5EF4-FFF2-40B4-BE49-F238E27FC236}">
                  <a16:creationId xmlns:a16="http://schemas.microsoft.com/office/drawing/2014/main" id="{FC7840CB-DAB0-D17D-4EEA-C9BCA00624C2}"/>
                </a:ext>
              </a:extLst>
            </p:cNvPr>
            <p:cNvSpPr/>
            <p:nvPr/>
          </p:nvSpPr>
          <p:spPr>
            <a:xfrm>
              <a:off x="12104826" y="5049316"/>
              <a:ext cx="57302" cy="33528"/>
            </a:xfrm>
            <a:custGeom>
              <a:avLst/>
              <a:gdLst>
                <a:gd name="connsiteX0" fmla="*/ 53036 w 57302"/>
                <a:gd name="connsiteY0" fmla="*/ 3048 h 33528"/>
                <a:gd name="connsiteX1" fmla="*/ 50597 w 57302"/>
                <a:gd name="connsiteY1" fmla="*/ 5487 h 33528"/>
                <a:gd name="connsiteX2" fmla="*/ 45720 w 57302"/>
                <a:gd name="connsiteY2" fmla="*/ 12192 h 33528"/>
                <a:gd name="connsiteX3" fmla="*/ 43892 w 57302"/>
                <a:gd name="connsiteY3" fmla="*/ 12801 h 33528"/>
                <a:gd name="connsiteX4" fmla="*/ 39624 w 57302"/>
                <a:gd name="connsiteY4" fmla="*/ 15240 h 33528"/>
                <a:gd name="connsiteX5" fmla="*/ 38405 w 57302"/>
                <a:gd name="connsiteY5" fmla="*/ 18897 h 33528"/>
                <a:gd name="connsiteX6" fmla="*/ 35967 w 57302"/>
                <a:gd name="connsiteY6" fmla="*/ 20117 h 33528"/>
                <a:gd name="connsiteX7" fmla="*/ 34748 w 57302"/>
                <a:gd name="connsiteY7" fmla="*/ 21945 h 33528"/>
                <a:gd name="connsiteX8" fmla="*/ 34138 w 57302"/>
                <a:gd name="connsiteY8" fmla="*/ 23165 h 33528"/>
                <a:gd name="connsiteX9" fmla="*/ 35967 w 57302"/>
                <a:gd name="connsiteY9" fmla="*/ 23775 h 33528"/>
                <a:gd name="connsiteX10" fmla="*/ 39624 w 57302"/>
                <a:gd name="connsiteY10" fmla="*/ 21945 h 33528"/>
                <a:gd name="connsiteX11" fmla="*/ 40234 w 57302"/>
                <a:gd name="connsiteY11" fmla="*/ 21336 h 33528"/>
                <a:gd name="connsiteX12" fmla="*/ 42063 w 57302"/>
                <a:gd name="connsiteY12" fmla="*/ 19507 h 33528"/>
                <a:gd name="connsiteX13" fmla="*/ 43282 w 57302"/>
                <a:gd name="connsiteY13" fmla="*/ 17679 h 33528"/>
                <a:gd name="connsiteX14" fmla="*/ 46940 w 57302"/>
                <a:gd name="connsiteY14" fmla="*/ 15849 h 33528"/>
                <a:gd name="connsiteX15" fmla="*/ 48768 w 57302"/>
                <a:gd name="connsiteY15" fmla="*/ 14021 h 33528"/>
                <a:gd name="connsiteX16" fmla="*/ 52426 w 57302"/>
                <a:gd name="connsiteY16" fmla="*/ 12192 h 33528"/>
                <a:gd name="connsiteX17" fmla="*/ 52426 w 57302"/>
                <a:gd name="connsiteY17" fmla="*/ 14021 h 33528"/>
                <a:gd name="connsiteX18" fmla="*/ 49378 w 57302"/>
                <a:gd name="connsiteY18" fmla="*/ 18288 h 33528"/>
                <a:gd name="connsiteX19" fmla="*/ 48159 w 57302"/>
                <a:gd name="connsiteY19" fmla="*/ 18897 h 33528"/>
                <a:gd name="connsiteX20" fmla="*/ 48768 w 57302"/>
                <a:gd name="connsiteY20" fmla="*/ 22555 h 33528"/>
                <a:gd name="connsiteX21" fmla="*/ 46940 w 57302"/>
                <a:gd name="connsiteY21" fmla="*/ 24384 h 33528"/>
                <a:gd name="connsiteX22" fmla="*/ 45111 w 57302"/>
                <a:gd name="connsiteY22" fmla="*/ 22555 h 33528"/>
                <a:gd name="connsiteX23" fmla="*/ 42672 w 57302"/>
                <a:gd name="connsiteY23" fmla="*/ 22555 h 33528"/>
                <a:gd name="connsiteX24" fmla="*/ 39624 w 57302"/>
                <a:gd name="connsiteY24" fmla="*/ 23165 h 33528"/>
                <a:gd name="connsiteX25" fmla="*/ 37186 w 57302"/>
                <a:gd name="connsiteY25" fmla="*/ 24993 h 33528"/>
                <a:gd name="connsiteX26" fmla="*/ 32919 w 57302"/>
                <a:gd name="connsiteY26" fmla="*/ 25603 h 33528"/>
                <a:gd name="connsiteX27" fmla="*/ 26823 w 57302"/>
                <a:gd name="connsiteY27" fmla="*/ 25603 h 33528"/>
                <a:gd name="connsiteX28" fmla="*/ 29871 w 57302"/>
                <a:gd name="connsiteY28" fmla="*/ 22555 h 33528"/>
                <a:gd name="connsiteX29" fmla="*/ 27432 w 57302"/>
                <a:gd name="connsiteY29" fmla="*/ 21336 h 33528"/>
                <a:gd name="connsiteX30" fmla="*/ 23775 w 57302"/>
                <a:gd name="connsiteY30" fmla="*/ 22555 h 33528"/>
                <a:gd name="connsiteX31" fmla="*/ 21336 w 57302"/>
                <a:gd name="connsiteY31" fmla="*/ 23775 h 33528"/>
                <a:gd name="connsiteX32" fmla="*/ 21336 w 57302"/>
                <a:gd name="connsiteY32" fmla="*/ 24993 h 33528"/>
                <a:gd name="connsiteX33" fmla="*/ 19508 w 57302"/>
                <a:gd name="connsiteY33" fmla="*/ 25603 h 33528"/>
                <a:gd name="connsiteX34" fmla="*/ 18288 w 57302"/>
                <a:gd name="connsiteY34" fmla="*/ 26213 h 33528"/>
                <a:gd name="connsiteX35" fmla="*/ 17679 w 57302"/>
                <a:gd name="connsiteY35" fmla="*/ 28651 h 33528"/>
                <a:gd name="connsiteX36" fmla="*/ 16460 w 57302"/>
                <a:gd name="connsiteY36" fmla="*/ 30480 h 33528"/>
                <a:gd name="connsiteX37" fmla="*/ 14631 w 57302"/>
                <a:gd name="connsiteY37" fmla="*/ 29871 h 33528"/>
                <a:gd name="connsiteX38" fmla="*/ 14631 w 57302"/>
                <a:gd name="connsiteY38" fmla="*/ 28651 h 33528"/>
                <a:gd name="connsiteX39" fmla="*/ 12192 w 57302"/>
                <a:gd name="connsiteY39" fmla="*/ 28041 h 33528"/>
                <a:gd name="connsiteX40" fmla="*/ 9754 w 57302"/>
                <a:gd name="connsiteY40" fmla="*/ 29261 h 33528"/>
                <a:gd name="connsiteX41" fmla="*/ 8535 w 57302"/>
                <a:gd name="connsiteY41" fmla="*/ 32309 h 33528"/>
                <a:gd name="connsiteX42" fmla="*/ 6706 w 57302"/>
                <a:gd name="connsiteY42" fmla="*/ 33528 h 33528"/>
                <a:gd name="connsiteX43" fmla="*/ 4877 w 57302"/>
                <a:gd name="connsiteY43" fmla="*/ 33528 h 33528"/>
                <a:gd name="connsiteX44" fmla="*/ 4877 w 57302"/>
                <a:gd name="connsiteY44" fmla="*/ 31699 h 33528"/>
                <a:gd name="connsiteX45" fmla="*/ 4877 w 57302"/>
                <a:gd name="connsiteY45" fmla="*/ 29261 h 33528"/>
                <a:gd name="connsiteX46" fmla="*/ 3658 w 57302"/>
                <a:gd name="connsiteY46" fmla="*/ 26823 h 33528"/>
                <a:gd name="connsiteX47" fmla="*/ 4268 w 57302"/>
                <a:gd name="connsiteY47" fmla="*/ 25603 h 33528"/>
                <a:gd name="connsiteX48" fmla="*/ 3658 w 57302"/>
                <a:gd name="connsiteY48" fmla="*/ 24993 h 33528"/>
                <a:gd name="connsiteX49" fmla="*/ 0 w 57302"/>
                <a:gd name="connsiteY49" fmla="*/ 26213 h 33528"/>
                <a:gd name="connsiteX50" fmla="*/ 0 w 57302"/>
                <a:gd name="connsiteY50" fmla="*/ 23775 h 33528"/>
                <a:gd name="connsiteX51" fmla="*/ 2439 w 57302"/>
                <a:gd name="connsiteY51" fmla="*/ 21945 h 33528"/>
                <a:gd name="connsiteX52" fmla="*/ 3048 w 57302"/>
                <a:gd name="connsiteY52" fmla="*/ 21945 h 33528"/>
                <a:gd name="connsiteX53" fmla="*/ 2439 w 57302"/>
                <a:gd name="connsiteY53" fmla="*/ 18897 h 33528"/>
                <a:gd name="connsiteX54" fmla="*/ 4268 w 57302"/>
                <a:gd name="connsiteY54" fmla="*/ 18288 h 33528"/>
                <a:gd name="connsiteX55" fmla="*/ 7316 w 57302"/>
                <a:gd name="connsiteY55" fmla="*/ 20117 h 33528"/>
                <a:gd name="connsiteX56" fmla="*/ 10973 w 57302"/>
                <a:gd name="connsiteY56" fmla="*/ 17679 h 33528"/>
                <a:gd name="connsiteX57" fmla="*/ 12192 w 57302"/>
                <a:gd name="connsiteY57" fmla="*/ 17679 h 33528"/>
                <a:gd name="connsiteX58" fmla="*/ 14021 w 57302"/>
                <a:gd name="connsiteY58" fmla="*/ 15849 h 33528"/>
                <a:gd name="connsiteX59" fmla="*/ 15240 w 57302"/>
                <a:gd name="connsiteY59" fmla="*/ 15849 h 33528"/>
                <a:gd name="connsiteX60" fmla="*/ 17069 w 57302"/>
                <a:gd name="connsiteY60" fmla="*/ 14021 h 33528"/>
                <a:gd name="connsiteX61" fmla="*/ 17069 w 57302"/>
                <a:gd name="connsiteY61" fmla="*/ 12801 h 33528"/>
                <a:gd name="connsiteX62" fmla="*/ 21946 w 57302"/>
                <a:gd name="connsiteY62" fmla="*/ 12192 h 33528"/>
                <a:gd name="connsiteX63" fmla="*/ 27432 w 57302"/>
                <a:gd name="connsiteY63" fmla="*/ 10363 h 33528"/>
                <a:gd name="connsiteX64" fmla="*/ 29261 w 57302"/>
                <a:gd name="connsiteY64" fmla="*/ 9753 h 33528"/>
                <a:gd name="connsiteX65" fmla="*/ 31700 w 57302"/>
                <a:gd name="connsiteY65" fmla="*/ 10363 h 33528"/>
                <a:gd name="connsiteX66" fmla="*/ 34748 w 57302"/>
                <a:gd name="connsiteY66" fmla="*/ 9144 h 33528"/>
                <a:gd name="connsiteX67" fmla="*/ 35967 w 57302"/>
                <a:gd name="connsiteY67" fmla="*/ 6705 h 33528"/>
                <a:gd name="connsiteX68" fmla="*/ 37186 w 57302"/>
                <a:gd name="connsiteY68" fmla="*/ 6705 h 33528"/>
                <a:gd name="connsiteX69" fmla="*/ 38405 w 57302"/>
                <a:gd name="connsiteY69" fmla="*/ 4267 h 33528"/>
                <a:gd name="connsiteX70" fmla="*/ 40844 w 57302"/>
                <a:gd name="connsiteY70" fmla="*/ 4877 h 33528"/>
                <a:gd name="connsiteX71" fmla="*/ 41453 w 57302"/>
                <a:gd name="connsiteY71" fmla="*/ 3657 h 33528"/>
                <a:gd name="connsiteX72" fmla="*/ 42672 w 57302"/>
                <a:gd name="connsiteY72" fmla="*/ 4267 h 33528"/>
                <a:gd name="connsiteX73" fmla="*/ 48768 w 57302"/>
                <a:gd name="connsiteY73" fmla="*/ 1219 h 33528"/>
                <a:gd name="connsiteX74" fmla="*/ 49378 w 57302"/>
                <a:gd name="connsiteY74" fmla="*/ 3048 h 33528"/>
                <a:gd name="connsiteX75" fmla="*/ 50597 w 57302"/>
                <a:gd name="connsiteY75" fmla="*/ 2439 h 33528"/>
                <a:gd name="connsiteX76" fmla="*/ 51816 w 57302"/>
                <a:gd name="connsiteY76" fmla="*/ 3048 h 33528"/>
                <a:gd name="connsiteX77" fmla="*/ 53645 w 57302"/>
                <a:gd name="connsiteY77" fmla="*/ 1219 h 33528"/>
                <a:gd name="connsiteX78" fmla="*/ 56693 w 57302"/>
                <a:gd name="connsiteY78" fmla="*/ 0 h 33528"/>
                <a:gd name="connsiteX79" fmla="*/ 57303 w 57302"/>
                <a:gd name="connsiteY79" fmla="*/ 609 h 33528"/>
                <a:gd name="connsiteX80" fmla="*/ 54255 w 57302"/>
                <a:gd name="connsiteY80" fmla="*/ 3048 h 33528"/>
                <a:gd name="connsiteX81" fmla="*/ 53036 w 57302"/>
                <a:gd name="connsiteY81" fmla="*/ 3048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7302" h="33528">
                  <a:moveTo>
                    <a:pt x="53036" y="3048"/>
                  </a:moveTo>
                  <a:lnTo>
                    <a:pt x="50597" y="5487"/>
                  </a:lnTo>
                  <a:lnTo>
                    <a:pt x="45720" y="12192"/>
                  </a:lnTo>
                  <a:lnTo>
                    <a:pt x="43892" y="12801"/>
                  </a:lnTo>
                  <a:lnTo>
                    <a:pt x="39624" y="15240"/>
                  </a:lnTo>
                  <a:lnTo>
                    <a:pt x="38405" y="18897"/>
                  </a:lnTo>
                  <a:lnTo>
                    <a:pt x="35967" y="20117"/>
                  </a:lnTo>
                  <a:lnTo>
                    <a:pt x="34748" y="21945"/>
                  </a:lnTo>
                  <a:lnTo>
                    <a:pt x="34138" y="23165"/>
                  </a:lnTo>
                  <a:lnTo>
                    <a:pt x="35967" y="23775"/>
                  </a:lnTo>
                  <a:lnTo>
                    <a:pt x="39624" y="21945"/>
                  </a:lnTo>
                  <a:lnTo>
                    <a:pt x="40234" y="21336"/>
                  </a:lnTo>
                  <a:lnTo>
                    <a:pt x="42063" y="19507"/>
                  </a:lnTo>
                  <a:lnTo>
                    <a:pt x="43282" y="17679"/>
                  </a:lnTo>
                  <a:lnTo>
                    <a:pt x="46940" y="15849"/>
                  </a:lnTo>
                  <a:lnTo>
                    <a:pt x="48768" y="14021"/>
                  </a:lnTo>
                  <a:lnTo>
                    <a:pt x="52426" y="12192"/>
                  </a:lnTo>
                  <a:lnTo>
                    <a:pt x="52426" y="14021"/>
                  </a:lnTo>
                  <a:lnTo>
                    <a:pt x="49378" y="18288"/>
                  </a:lnTo>
                  <a:lnTo>
                    <a:pt x="48159" y="18897"/>
                  </a:lnTo>
                  <a:lnTo>
                    <a:pt x="48768" y="22555"/>
                  </a:lnTo>
                  <a:lnTo>
                    <a:pt x="46940" y="24384"/>
                  </a:lnTo>
                  <a:lnTo>
                    <a:pt x="45111" y="22555"/>
                  </a:lnTo>
                  <a:lnTo>
                    <a:pt x="42672" y="22555"/>
                  </a:lnTo>
                  <a:lnTo>
                    <a:pt x="39624" y="23165"/>
                  </a:lnTo>
                  <a:lnTo>
                    <a:pt x="37186" y="24993"/>
                  </a:lnTo>
                  <a:lnTo>
                    <a:pt x="32919" y="25603"/>
                  </a:lnTo>
                  <a:lnTo>
                    <a:pt x="26823" y="25603"/>
                  </a:lnTo>
                  <a:lnTo>
                    <a:pt x="29871" y="22555"/>
                  </a:lnTo>
                  <a:lnTo>
                    <a:pt x="27432" y="21336"/>
                  </a:lnTo>
                  <a:lnTo>
                    <a:pt x="23775" y="22555"/>
                  </a:lnTo>
                  <a:lnTo>
                    <a:pt x="21336" y="23775"/>
                  </a:lnTo>
                  <a:lnTo>
                    <a:pt x="21336" y="24993"/>
                  </a:lnTo>
                  <a:lnTo>
                    <a:pt x="19508" y="25603"/>
                  </a:lnTo>
                  <a:lnTo>
                    <a:pt x="18288" y="26213"/>
                  </a:lnTo>
                  <a:lnTo>
                    <a:pt x="17679" y="28651"/>
                  </a:lnTo>
                  <a:lnTo>
                    <a:pt x="16460" y="30480"/>
                  </a:lnTo>
                  <a:lnTo>
                    <a:pt x="14631" y="29871"/>
                  </a:lnTo>
                  <a:lnTo>
                    <a:pt x="14631" y="28651"/>
                  </a:lnTo>
                  <a:lnTo>
                    <a:pt x="12192" y="28041"/>
                  </a:lnTo>
                  <a:lnTo>
                    <a:pt x="9754" y="29261"/>
                  </a:lnTo>
                  <a:lnTo>
                    <a:pt x="8535" y="32309"/>
                  </a:lnTo>
                  <a:lnTo>
                    <a:pt x="6706" y="33528"/>
                  </a:lnTo>
                  <a:lnTo>
                    <a:pt x="4877" y="33528"/>
                  </a:lnTo>
                  <a:lnTo>
                    <a:pt x="4877" y="31699"/>
                  </a:lnTo>
                  <a:lnTo>
                    <a:pt x="4877" y="29261"/>
                  </a:lnTo>
                  <a:lnTo>
                    <a:pt x="3658" y="26823"/>
                  </a:lnTo>
                  <a:lnTo>
                    <a:pt x="4268" y="25603"/>
                  </a:lnTo>
                  <a:lnTo>
                    <a:pt x="3658" y="24993"/>
                  </a:lnTo>
                  <a:lnTo>
                    <a:pt x="0" y="26213"/>
                  </a:lnTo>
                  <a:lnTo>
                    <a:pt x="0" y="23775"/>
                  </a:lnTo>
                  <a:lnTo>
                    <a:pt x="2439" y="21945"/>
                  </a:lnTo>
                  <a:lnTo>
                    <a:pt x="3048" y="21945"/>
                  </a:lnTo>
                  <a:lnTo>
                    <a:pt x="2439" y="18897"/>
                  </a:lnTo>
                  <a:lnTo>
                    <a:pt x="4268" y="18288"/>
                  </a:lnTo>
                  <a:lnTo>
                    <a:pt x="7316" y="20117"/>
                  </a:lnTo>
                  <a:lnTo>
                    <a:pt x="10973" y="17679"/>
                  </a:lnTo>
                  <a:lnTo>
                    <a:pt x="12192" y="17679"/>
                  </a:lnTo>
                  <a:lnTo>
                    <a:pt x="14021" y="15849"/>
                  </a:lnTo>
                  <a:lnTo>
                    <a:pt x="15240" y="15849"/>
                  </a:lnTo>
                  <a:lnTo>
                    <a:pt x="17069" y="14021"/>
                  </a:lnTo>
                  <a:lnTo>
                    <a:pt x="17069" y="12801"/>
                  </a:lnTo>
                  <a:lnTo>
                    <a:pt x="21946" y="12192"/>
                  </a:lnTo>
                  <a:lnTo>
                    <a:pt x="27432" y="10363"/>
                  </a:lnTo>
                  <a:lnTo>
                    <a:pt x="29261" y="9753"/>
                  </a:lnTo>
                  <a:lnTo>
                    <a:pt x="31700" y="10363"/>
                  </a:lnTo>
                  <a:lnTo>
                    <a:pt x="34748" y="9144"/>
                  </a:lnTo>
                  <a:lnTo>
                    <a:pt x="35967" y="6705"/>
                  </a:lnTo>
                  <a:lnTo>
                    <a:pt x="37186" y="6705"/>
                  </a:lnTo>
                  <a:lnTo>
                    <a:pt x="38405" y="4267"/>
                  </a:lnTo>
                  <a:lnTo>
                    <a:pt x="40844" y="4877"/>
                  </a:lnTo>
                  <a:lnTo>
                    <a:pt x="41453" y="3657"/>
                  </a:lnTo>
                  <a:lnTo>
                    <a:pt x="42672" y="4267"/>
                  </a:lnTo>
                  <a:lnTo>
                    <a:pt x="48768" y="1219"/>
                  </a:lnTo>
                  <a:lnTo>
                    <a:pt x="49378" y="3048"/>
                  </a:lnTo>
                  <a:lnTo>
                    <a:pt x="50597" y="2439"/>
                  </a:lnTo>
                  <a:lnTo>
                    <a:pt x="51816" y="3048"/>
                  </a:lnTo>
                  <a:lnTo>
                    <a:pt x="53645" y="1219"/>
                  </a:lnTo>
                  <a:lnTo>
                    <a:pt x="56693" y="0"/>
                  </a:lnTo>
                  <a:lnTo>
                    <a:pt x="57303" y="609"/>
                  </a:lnTo>
                  <a:lnTo>
                    <a:pt x="54255" y="3048"/>
                  </a:lnTo>
                  <a:lnTo>
                    <a:pt x="53036" y="3048"/>
                  </a:ln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5" name="Forme libre : forme 476">
              <a:extLst>
                <a:ext uri="{FF2B5EF4-FFF2-40B4-BE49-F238E27FC236}">
                  <a16:creationId xmlns:a16="http://schemas.microsoft.com/office/drawing/2014/main" id="{E566A293-164E-269D-5839-C1075E64D953}"/>
                </a:ext>
              </a:extLst>
            </p:cNvPr>
            <p:cNvSpPr/>
            <p:nvPr/>
          </p:nvSpPr>
          <p:spPr>
            <a:xfrm>
              <a:off x="4099560" y="5766205"/>
              <a:ext cx="12192" cy="12192"/>
            </a:xfrm>
            <a:custGeom>
              <a:avLst/>
              <a:gdLst>
                <a:gd name="connsiteX0" fmla="*/ 12192 w 12192"/>
                <a:gd name="connsiteY0" fmla="*/ 6096 h 12192"/>
                <a:gd name="connsiteX1" fmla="*/ 6096 w 12192"/>
                <a:gd name="connsiteY1" fmla="*/ 12192 h 12192"/>
                <a:gd name="connsiteX2" fmla="*/ 0 w 12192"/>
                <a:gd name="connsiteY2" fmla="*/ 6096 h 12192"/>
                <a:gd name="connsiteX3" fmla="*/ 6096 w 12192"/>
                <a:gd name="connsiteY3" fmla="*/ 0 h 12192"/>
                <a:gd name="connsiteX4" fmla="*/ 12192 w 12192"/>
                <a:gd name="connsiteY4" fmla="*/ 6096 h 12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92">
                  <a:moveTo>
                    <a:pt x="12192" y="6096"/>
                  </a:moveTo>
                  <a:cubicBezTo>
                    <a:pt x="12192" y="9463"/>
                    <a:pt x="9463" y="12192"/>
                    <a:pt x="6096" y="12192"/>
                  </a:cubicBezTo>
                  <a:cubicBezTo>
                    <a:pt x="2729" y="12192"/>
                    <a:pt x="0" y="9463"/>
                    <a:pt x="0" y="6096"/>
                  </a:cubicBezTo>
                  <a:cubicBezTo>
                    <a:pt x="0" y="2729"/>
                    <a:pt x="2729" y="0"/>
                    <a:pt x="6096" y="0"/>
                  </a:cubicBezTo>
                  <a:cubicBezTo>
                    <a:pt x="9463" y="0"/>
                    <a:pt x="12192" y="2729"/>
                    <a:pt x="12192" y="6096"/>
                  </a:cubicBez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sp>
          <p:nvSpPr>
            <p:cNvPr id="466" name="Forme libre : forme 477">
              <a:extLst>
                <a:ext uri="{FF2B5EF4-FFF2-40B4-BE49-F238E27FC236}">
                  <a16:creationId xmlns:a16="http://schemas.microsoft.com/office/drawing/2014/main" id="{7BAEAA05-3403-1356-F9A5-0F5358504833}"/>
                </a:ext>
              </a:extLst>
            </p:cNvPr>
            <p:cNvSpPr/>
            <p:nvPr/>
          </p:nvSpPr>
          <p:spPr>
            <a:xfrm>
              <a:off x="10955731" y="5736944"/>
              <a:ext cx="12192" cy="12192"/>
            </a:xfrm>
            <a:custGeom>
              <a:avLst/>
              <a:gdLst>
                <a:gd name="connsiteX0" fmla="*/ 12192 w 12192"/>
                <a:gd name="connsiteY0" fmla="*/ 6096 h 12192"/>
                <a:gd name="connsiteX1" fmla="*/ 6096 w 12192"/>
                <a:gd name="connsiteY1" fmla="*/ 12192 h 12192"/>
                <a:gd name="connsiteX2" fmla="*/ 0 w 12192"/>
                <a:gd name="connsiteY2" fmla="*/ 6096 h 12192"/>
                <a:gd name="connsiteX3" fmla="*/ 6096 w 12192"/>
                <a:gd name="connsiteY3" fmla="*/ 0 h 12192"/>
                <a:gd name="connsiteX4" fmla="*/ 12192 w 12192"/>
                <a:gd name="connsiteY4" fmla="*/ 6096 h 12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92">
                  <a:moveTo>
                    <a:pt x="12192" y="6096"/>
                  </a:moveTo>
                  <a:cubicBezTo>
                    <a:pt x="12192" y="9463"/>
                    <a:pt x="9462" y="12192"/>
                    <a:pt x="6096" y="12192"/>
                  </a:cubicBezTo>
                  <a:cubicBezTo>
                    <a:pt x="2729" y="12192"/>
                    <a:pt x="0" y="9463"/>
                    <a:pt x="0" y="6096"/>
                  </a:cubicBezTo>
                  <a:cubicBezTo>
                    <a:pt x="0" y="2729"/>
                    <a:pt x="2729" y="0"/>
                    <a:pt x="6096" y="0"/>
                  </a:cubicBezTo>
                  <a:cubicBezTo>
                    <a:pt x="9462" y="0"/>
                    <a:pt x="12192" y="2729"/>
                    <a:pt x="12192" y="6096"/>
                  </a:cubicBezTo>
                  <a:close/>
                </a:path>
              </a:pathLst>
            </a:custGeom>
            <a:solidFill>
              <a:srgbClr val="00716B"/>
            </a:solidFill>
            <a:ln w="6350">
              <a:solidFill>
                <a:srgbClr val="00716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lt1"/>
                </a:solidFill>
              </a:endParaRPr>
            </a:p>
          </p:txBody>
        </p:sp>
      </p:grpSp>
      <p:sp>
        <p:nvSpPr>
          <p:cNvPr id="9" name="Text Placeholder 40">
            <a:extLst>
              <a:ext uri="{FF2B5EF4-FFF2-40B4-BE49-F238E27FC236}">
                <a16:creationId xmlns:a16="http://schemas.microsoft.com/office/drawing/2014/main" id="{E6341B78-80D0-FF29-2DC7-6EBB9DEEC229}"/>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10" name="Text Placeholder 40">
            <a:extLst>
              <a:ext uri="{FF2B5EF4-FFF2-40B4-BE49-F238E27FC236}">
                <a16:creationId xmlns:a16="http://schemas.microsoft.com/office/drawing/2014/main" id="{803ACBCA-FBC2-12BA-5540-6AF81A1AB3C4}"/>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4CD014BB-92BB-C38E-DDC7-5EE5E5F84328}"/>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91E175BD-0DC2-7266-1174-F69BCC29C405}"/>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3" name="Text Placeholder 40">
            <a:extLst>
              <a:ext uri="{FF2B5EF4-FFF2-40B4-BE49-F238E27FC236}">
                <a16:creationId xmlns:a16="http://schemas.microsoft.com/office/drawing/2014/main" id="{F37310F3-02D8-A013-ED3D-ADDF8B04AA39}"/>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4" name="Text Placeholder 40">
            <a:extLst>
              <a:ext uri="{FF2B5EF4-FFF2-40B4-BE49-F238E27FC236}">
                <a16:creationId xmlns:a16="http://schemas.microsoft.com/office/drawing/2014/main" id="{51B1D6E0-1CC6-C688-2C2A-E8B4E08497E1}"/>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31" name="Text Placeholder 40">
            <a:extLst>
              <a:ext uri="{FF2B5EF4-FFF2-40B4-BE49-F238E27FC236}">
                <a16:creationId xmlns:a16="http://schemas.microsoft.com/office/drawing/2014/main" id="{291F5D68-8211-38CF-128A-32D5C45BA1DA}"/>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28983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UROPE - Vert">
    <p:bg>
      <p:bgPr>
        <a:solidFill>
          <a:srgbClr val="1E4842"/>
        </a:solidFill>
        <a:effectLst/>
      </p:bgPr>
    </p:bg>
    <p:spTree>
      <p:nvGrpSpPr>
        <p:cNvPr id="1" name=""/>
        <p:cNvGrpSpPr/>
        <p:nvPr/>
      </p:nvGrpSpPr>
      <p:grpSpPr>
        <a:xfrm>
          <a:off x="0" y="0"/>
          <a:ext cx="0" cy="0"/>
          <a:chOff x="0" y="0"/>
          <a:chExt cx="0" cy="0"/>
        </a:xfrm>
      </p:grpSpPr>
      <p:sp>
        <p:nvSpPr>
          <p:cNvPr id="643" name="Isosceles Triangle 642">
            <a:extLst>
              <a:ext uri="{FF2B5EF4-FFF2-40B4-BE49-F238E27FC236}">
                <a16:creationId xmlns:a16="http://schemas.microsoft.com/office/drawing/2014/main" id="{B9240309-D80C-8403-DF99-0C9A5DB91854}"/>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8" name="Text Placeholder 40">
            <a:extLst>
              <a:ext uri="{FF2B5EF4-FFF2-40B4-BE49-F238E27FC236}">
                <a16:creationId xmlns:a16="http://schemas.microsoft.com/office/drawing/2014/main" id="{A8C571AC-5AAF-BBD9-DAA6-801BFED4DB6D}"/>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798" name="Graphic 797">
            <a:extLst>
              <a:ext uri="{FF2B5EF4-FFF2-40B4-BE49-F238E27FC236}">
                <a16:creationId xmlns:a16="http://schemas.microsoft.com/office/drawing/2014/main" id="{FF6C46C6-9D99-9C51-78DC-446FCB69F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2188" y="1461645"/>
            <a:ext cx="5523715" cy="4690300"/>
          </a:xfrm>
          <a:prstGeom prst="rect">
            <a:avLst/>
          </a:prstGeom>
        </p:spPr>
      </p:pic>
      <p:sp>
        <p:nvSpPr>
          <p:cNvPr id="9" name="Text Placeholder 40">
            <a:extLst>
              <a:ext uri="{FF2B5EF4-FFF2-40B4-BE49-F238E27FC236}">
                <a16:creationId xmlns:a16="http://schemas.microsoft.com/office/drawing/2014/main" id="{EF9C2543-8A13-6724-AD0D-582EBDFE4C98}"/>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10" name="Text Placeholder 40">
            <a:extLst>
              <a:ext uri="{FF2B5EF4-FFF2-40B4-BE49-F238E27FC236}">
                <a16:creationId xmlns:a16="http://schemas.microsoft.com/office/drawing/2014/main" id="{39CB807F-10DE-AB70-EFC7-8ED0C98B2848}"/>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32F3CF27-D51D-17F2-895B-3CEB90B6C357}"/>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DF7D127E-3264-45B0-00DB-039F7B6AA296}"/>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3" name="Text Placeholder 40">
            <a:extLst>
              <a:ext uri="{FF2B5EF4-FFF2-40B4-BE49-F238E27FC236}">
                <a16:creationId xmlns:a16="http://schemas.microsoft.com/office/drawing/2014/main" id="{FF1C1C98-CDE1-A896-281F-ABF0E813B794}"/>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4" name="Text Placeholder 40">
            <a:extLst>
              <a:ext uri="{FF2B5EF4-FFF2-40B4-BE49-F238E27FC236}">
                <a16:creationId xmlns:a16="http://schemas.microsoft.com/office/drawing/2014/main" id="{81CD1110-DA2B-4363-CC93-6145D2C28B5D}"/>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1" name="Text Placeholder 40">
            <a:extLst>
              <a:ext uri="{FF2B5EF4-FFF2-40B4-BE49-F238E27FC236}">
                <a16:creationId xmlns:a16="http://schemas.microsoft.com/office/drawing/2014/main" id="{B177FBCA-046C-32FA-2361-32188388C6D6}"/>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106276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p France - Vert">
    <p:bg>
      <p:bgPr>
        <a:solidFill>
          <a:srgbClr val="1E484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14" name="Graphic 13">
            <a:extLst>
              <a:ext uri="{FF2B5EF4-FFF2-40B4-BE49-F238E27FC236}">
                <a16:creationId xmlns:a16="http://schemas.microsoft.com/office/drawing/2014/main" id="{6D1EA3DE-B87F-8682-A077-5D69684A44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8577" y="1783528"/>
            <a:ext cx="4190963" cy="4574868"/>
          </a:xfrm>
          <a:prstGeom prst="rect">
            <a:avLst/>
          </a:prstGeom>
        </p:spPr>
      </p:pic>
      <p:sp>
        <p:nvSpPr>
          <p:cNvPr id="7" name="Text Placeholder 40">
            <a:extLst>
              <a:ext uri="{FF2B5EF4-FFF2-40B4-BE49-F238E27FC236}">
                <a16:creationId xmlns:a16="http://schemas.microsoft.com/office/drawing/2014/main" id="{7D9C8A64-5C60-CF5E-DFCF-BBF515E31F57}"/>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13701824-FF78-9587-9785-8D1CFB8F29A1}"/>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EA0FBC52-4613-C80A-B4CC-D29D8060EBD5}"/>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BF66CD87-0424-1C0C-EFE2-1F0FCC009CFB}"/>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816F3EC5-E735-D20F-D199-0E770F6202C9}"/>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9DDAF59A-BD5D-804D-1829-DEBAFF113DD0}"/>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2EDA56FF-4ABB-BE2A-9F14-9555769A989D}"/>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394947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p Asie - Vert">
    <p:bg>
      <p:bgPr>
        <a:solidFill>
          <a:srgbClr val="1E484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14" name="Graphic 13">
            <a:extLst>
              <a:ext uri="{FF2B5EF4-FFF2-40B4-BE49-F238E27FC236}">
                <a16:creationId xmlns:a16="http://schemas.microsoft.com/office/drawing/2014/main" id="{1630F69F-F3E7-557D-CAD3-C3B8A2CF8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4525" y="1730578"/>
            <a:ext cx="4881230" cy="4555815"/>
          </a:xfrm>
          <a:prstGeom prst="rect">
            <a:avLst/>
          </a:prstGeom>
        </p:spPr>
      </p:pic>
      <p:sp>
        <p:nvSpPr>
          <p:cNvPr id="7" name="Text Placeholder 40">
            <a:extLst>
              <a:ext uri="{FF2B5EF4-FFF2-40B4-BE49-F238E27FC236}">
                <a16:creationId xmlns:a16="http://schemas.microsoft.com/office/drawing/2014/main" id="{63B0B1B5-0F94-2B2C-86BD-B2CD18A76CFF}"/>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6D75CDF1-0D09-0E72-56A1-B195CEE374FF}"/>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8B2FA90A-9FD7-1AC6-6A86-243BB77C4012}"/>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877004BD-800B-C87A-497A-CAE902B5F9FB}"/>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F2DF355F-6318-E9A7-1592-989E560473EF}"/>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73D7DBFE-1D7C-843A-A51E-11655031F081}"/>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54659B43-4EA2-47B6-8869-F28D738ED1B2}"/>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401015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p Ameriques - Vert">
    <p:bg>
      <p:bgPr>
        <a:solidFill>
          <a:srgbClr val="1E484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21" name="Graphic 20">
            <a:extLst>
              <a:ext uri="{FF2B5EF4-FFF2-40B4-BE49-F238E27FC236}">
                <a16:creationId xmlns:a16="http://schemas.microsoft.com/office/drawing/2014/main" id="{37AE80D0-7048-66E5-D371-8CDCE350B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60501">
            <a:off x="2730644" y="1734820"/>
            <a:ext cx="3779575" cy="4463046"/>
          </a:xfrm>
          <a:prstGeom prst="rect">
            <a:avLst/>
          </a:prstGeom>
        </p:spPr>
      </p:pic>
      <p:sp>
        <p:nvSpPr>
          <p:cNvPr id="7" name="Text Placeholder 40">
            <a:extLst>
              <a:ext uri="{FF2B5EF4-FFF2-40B4-BE49-F238E27FC236}">
                <a16:creationId xmlns:a16="http://schemas.microsoft.com/office/drawing/2014/main" id="{FBBFF51C-ED57-091E-2742-1CAB06D687A2}"/>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7C8CFFBF-E434-529C-5DAB-D25C88D5679D}"/>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8FD34463-CE56-C5D7-3A9E-B4F8F939255E}"/>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BC07B4CD-3209-342B-3EBC-C0616589E78F}"/>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79DB07CB-9983-7ACB-BEDD-5D7E2D18DCFF}"/>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DD7C30F3-E6A4-0A5B-5B7A-CED820FF8E45}"/>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3E171BF1-E7CD-2B3B-2F32-21561CC87CB1}"/>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14678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p Afrique - Vert">
    <p:bg>
      <p:bgPr>
        <a:solidFill>
          <a:srgbClr val="1E484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14" name="Graphic 13">
            <a:extLst>
              <a:ext uri="{FF2B5EF4-FFF2-40B4-BE49-F238E27FC236}">
                <a16:creationId xmlns:a16="http://schemas.microsoft.com/office/drawing/2014/main" id="{EE6D779E-117B-60BB-5448-FFDAE29354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66224" y="1916395"/>
            <a:ext cx="3975670" cy="4236426"/>
          </a:xfrm>
          <a:prstGeom prst="rect">
            <a:avLst/>
          </a:prstGeom>
        </p:spPr>
      </p:pic>
      <p:sp>
        <p:nvSpPr>
          <p:cNvPr id="7" name="Text Placeholder 40">
            <a:extLst>
              <a:ext uri="{FF2B5EF4-FFF2-40B4-BE49-F238E27FC236}">
                <a16:creationId xmlns:a16="http://schemas.microsoft.com/office/drawing/2014/main" id="{7912FD45-9100-7DD4-5716-96FCA3A56DBA}"/>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AD742CF6-D962-9231-B27F-EC7C307A4B0C}"/>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BEDBDFE7-F814-E3D7-ACB2-B120DC648258}"/>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840D3D76-DC56-5686-8A5D-38C215901037}"/>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173FB911-9BFE-D430-9DD9-9ACA906ECC57}"/>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0F9614F5-BD3C-DD6E-37BC-511C897D76E3}"/>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E22D0C2F-7FE6-D2C0-35FB-D13A56B91DF9}"/>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41594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p Afrique 2 - Vert">
    <p:bg>
      <p:bgPr>
        <a:solidFill>
          <a:srgbClr val="1E484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25" name="Graphic 24">
            <a:extLst>
              <a:ext uri="{FF2B5EF4-FFF2-40B4-BE49-F238E27FC236}">
                <a16:creationId xmlns:a16="http://schemas.microsoft.com/office/drawing/2014/main" id="{E0D7ECE1-F0F6-522E-5A99-5A5C6290C0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4822" y="1675356"/>
            <a:ext cx="4220701" cy="4476588"/>
          </a:xfrm>
          <a:prstGeom prst="rect">
            <a:avLst/>
          </a:prstGeom>
        </p:spPr>
      </p:pic>
      <p:sp>
        <p:nvSpPr>
          <p:cNvPr id="7" name="Text Placeholder 40">
            <a:extLst>
              <a:ext uri="{FF2B5EF4-FFF2-40B4-BE49-F238E27FC236}">
                <a16:creationId xmlns:a16="http://schemas.microsoft.com/office/drawing/2014/main" id="{0977BF75-F470-A0E7-4651-B0F7EECBF160}"/>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A4843C66-1698-450E-47AA-E1FF4A170D85}"/>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9CFBAB2D-5AD6-164E-B4D5-162ED31C2AE9}"/>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FEEA9154-C76F-0636-9276-0BDB0DA5B493}"/>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54344DC4-3C2D-2925-5392-87774A48D392}"/>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59AF35B7-35A8-8233-CDB6-3EBCF6A5A9AF}"/>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6" name="Text Placeholder 40">
            <a:extLst>
              <a:ext uri="{FF2B5EF4-FFF2-40B4-BE49-F238E27FC236}">
                <a16:creationId xmlns:a16="http://schemas.microsoft.com/office/drawing/2014/main" id="{5FA7CF51-4D35-2132-294E-9DE7C0AC592C}"/>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6335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p Afrique du Nord - Vert">
    <p:bg>
      <p:bgPr>
        <a:solidFill>
          <a:srgbClr val="1E4842"/>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E9BAF8DC-FF89-256A-BE0A-83894CE7BA26}"/>
              </a:ext>
            </a:extLst>
          </p:cNvPr>
          <p:cNvSpPr/>
          <p:nvPr userDrawn="1"/>
        </p:nvSpPr>
        <p:spPr>
          <a:xfrm rot="16200000" flipH="1" flipV="1">
            <a:off x="76022" y="5589749"/>
            <a:ext cx="1216234" cy="12162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A34AC8C4-3B62-751C-9540-0207421671FE}"/>
              </a:ext>
            </a:extLst>
          </p:cNvPr>
          <p:cNvSpPr/>
          <p:nvPr userDrawn="1"/>
        </p:nvSpPr>
        <p:spPr>
          <a:xfrm>
            <a:off x="8902694" y="0"/>
            <a:ext cx="328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4DAE640A-AD69-AE22-07CF-80F3AFE8F0C4}"/>
              </a:ext>
            </a:extLst>
          </p:cNvPr>
          <p:cNvSpPr>
            <a:spLocks noGrp="1"/>
          </p:cNvSpPr>
          <p:nvPr>
            <p:ph type="body" sz="quarter" idx="23" hasCustomPrompt="1"/>
          </p:nvPr>
        </p:nvSpPr>
        <p:spPr>
          <a:xfrm>
            <a:off x="764245" y="798030"/>
            <a:ext cx="7379629"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5" name="Text Placeholder 40">
            <a:extLst>
              <a:ext uri="{FF2B5EF4-FFF2-40B4-BE49-F238E27FC236}">
                <a16:creationId xmlns:a16="http://schemas.microsoft.com/office/drawing/2014/main" id="{CA7E6F2F-572F-9712-59B2-EFB06196C6EE}"/>
              </a:ext>
            </a:extLst>
          </p:cNvPr>
          <p:cNvSpPr>
            <a:spLocks noGrp="1"/>
          </p:cNvSpPr>
          <p:nvPr>
            <p:ph type="body" sz="quarter" idx="20" hasCustomPrompt="1"/>
          </p:nvPr>
        </p:nvSpPr>
        <p:spPr>
          <a:xfrm>
            <a:off x="9451046" y="474865"/>
            <a:ext cx="2196000" cy="738664"/>
          </a:xfrm>
          <a:prstGeom prst="rect">
            <a:avLst/>
          </a:prstGeom>
        </p:spPr>
        <p:txBody>
          <a:bodyPr wrap="square" lIns="0" tIns="0" rIns="0" bIns="0" anchor="t" anchorCtr="0">
            <a:spAutoFit/>
          </a:bodyPr>
          <a:lstStyle>
            <a:lvl1pPr marL="0" indent="0">
              <a:spcBef>
                <a:spcPts val="0"/>
              </a:spcBef>
              <a:buFontTx/>
              <a:buNone/>
              <a:defRPr sz="2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Légendes ou infos sur la </a:t>
            </a:r>
            <a:r>
              <a:rPr lang="fr-FR" dirty="0" err="1"/>
              <a:t>map</a:t>
            </a:r>
            <a:endParaRPr lang="fr-FR" dirty="0"/>
          </a:p>
        </p:txBody>
      </p:sp>
      <p:pic>
        <p:nvPicPr>
          <p:cNvPr id="84" name="Graphic 83">
            <a:extLst>
              <a:ext uri="{FF2B5EF4-FFF2-40B4-BE49-F238E27FC236}">
                <a16:creationId xmlns:a16="http://schemas.microsoft.com/office/drawing/2014/main" id="{CB9AB6AC-20BA-A3C0-8E30-8E9015837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4018" y="2453833"/>
            <a:ext cx="6499424" cy="4404167"/>
          </a:xfrm>
          <a:prstGeom prst="rect">
            <a:avLst/>
          </a:prstGeom>
        </p:spPr>
      </p:pic>
      <p:sp>
        <p:nvSpPr>
          <p:cNvPr id="7" name="Text Placeholder 40">
            <a:extLst>
              <a:ext uri="{FF2B5EF4-FFF2-40B4-BE49-F238E27FC236}">
                <a16:creationId xmlns:a16="http://schemas.microsoft.com/office/drawing/2014/main" id="{E0D34BD6-7BE7-54A7-B630-19AB71B53F15}"/>
              </a:ext>
            </a:extLst>
          </p:cNvPr>
          <p:cNvSpPr>
            <a:spLocks noGrp="1"/>
          </p:cNvSpPr>
          <p:nvPr>
            <p:ph type="body" sz="quarter" idx="24" hasCustomPrompt="1"/>
          </p:nvPr>
        </p:nvSpPr>
        <p:spPr>
          <a:xfrm>
            <a:off x="764246" y="484216"/>
            <a:ext cx="7379629"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E7698F1B-166A-5F05-6DC7-D927285C225F}"/>
              </a:ext>
            </a:extLst>
          </p:cNvPr>
          <p:cNvSpPr>
            <a:spLocks noGrp="1"/>
          </p:cNvSpPr>
          <p:nvPr>
            <p:ph type="body" sz="quarter" idx="25" hasCustomPrompt="1"/>
          </p:nvPr>
        </p:nvSpPr>
        <p:spPr>
          <a:xfrm>
            <a:off x="9449347" y="2124306"/>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9" name="Text Placeholder 40">
            <a:extLst>
              <a:ext uri="{FF2B5EF4-FFF2-40B4-BE49-F238E27FC236}">
                <a16:creationId xmlns:a16="http://schemas.microsoft.com/office/drawing/2014/main" id="{1E2A19E0-982A-4C15-8F89-1080A5800FAF}"/>
              </a:ext>
            </a:extLst>
          </p:cNvPr>
          <p:cNvSpPr>
            <a:spLocks noGrp="1"/>
          </p:cNvSpPr>
          <p:nvPr>
            <p:ph type="body" sz="quarter" idx="26" hasCustomPrompt="1"/>
          </p:nvPr>
        </p:nvSpPr>
        <p:spPr>
          <a:xfrm>
            <a:off x="9449347" y="1829031"/>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0" name="Text Placeholder 40">
            <a:extLst>
              <a:ext uri="{FF2B5EF4-FFF2-40B4-BE49-F238E27FC236}">
                <a16:creationId xmlns:a16="http://schemas.microsoft.com/office/drawing/2014/main" id="{333CB9E3-B1DF-0586-6DC0-CF0EDB57D806}"/>
              </a:ext>
            </a:extLst>
          </p:cNvPr>
          <p:cNvSpPr>
            <a:spLocks noGrp="1"/>
          </p:cNvSpPr>
          <p:nvPr>
            <p:ph type="body" sz="quarter" idx="27" hasCustomPrompt="1"/>
          </p:nvPr>
        </p:nvSpPr>
        <p:spPr>
          <a:xfrm>
            <a:off x="9449347" y="3549573"/>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11" name="Text Placeholder 40">
            <a:extLst>
              <a:ext uri="{FF2B5EF4-FFF2-40B4-BE49-F238E27FC236}">
                <a16:creationId xmlns:a16="http://schemas.microsoft.com/office/drawing/2014/main" id="{C4BF509B-1B9F-4C29-00C3-D9BF4114DAF8}"/>
              </a:ext>
            </a:extLst>
          </p:cNvPr>
          <p:cNvSpPr>
            <a:spLocks noGrp="1"/>
          </p:cNvSpPr>
          <p:nvPr>
            <p:ph type="body" sz="quarter" idx="28" hasCustomPrompt="1"/>
          </p:nvPr>
        </p:nvSpPr>
        <p:spPr>
          <a:xfrm>
            <a:off x="9449347" y="3254298"/>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
        <p:nvSpPr>
          <p:cNvPr id="12" name="Text Placeholder 40">
            <a:extLst>
              <a:ext uri="{FF2B5EF4-FFF2-40B4-BE49-F238E27FC236}">
                <a16:creationId xmlns:a16="http://schemas.microsoft.com/office/drawing/2014/main" id="{A833D3C1-14A9-4AF2-BA90-C1933E8E59CC}"/>
              </a:ext>
            </a:extLst>
          </p:cNvPr>
          <p:cNvSpPr>
            <a:spLocks noGrp="1"/>
          </p:cNvSpPr>
          <p:nvPr>
            <p:ph type="body" sz="quarter" idx="29" hasCustomPrompt="1"/>
          </p:nvPr>
        </p:nvSpPr>
        <p:spPr>
          <a:xfrm>
            <a:off x="9449347" y="4940560"/>
            <a:ext cx="2196000" cy="792000"/>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100">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Bloc texte</a:t>
            </a:r>
          </a:p>
        </p:txBody>
      </p:sp>
      <p:sp>
        <p:nvSpPr>
          <p:cNvPr id="25" name="Text Placeholder 40">
            <a:extLst>
              <a:ext uri="{FF2B5EF4-FFF2-40B4-BE49-F238E27FC236}">
                <a16:creationId xmlns:a16="http://schemas.microsoft.com/office/drawing/2014/main" id="{72F87BC8-6C59-0414-C436-401D4BBFFE80}"/>
              </a:ext>
            </a:extLst>
          </p:cNvPr>
          <p:cNvSpPr>
            <a:spLocks noGrp="1"/>
          </p:cNvSpPr>
          <p:nvPr>
            <p:ph type="body" sz="quarter" idx="30" hasCustomPrompt="1"/>
          </p:nvPr>
        </p:nvSpPr>
        <p:spPr>
          <a:xfrm>
            <a:off x="9449347" y="4645285"/>
            <a:ext cx="2196000" cy="190565"/>
          </a:xfrm>
          <a:prstGeom prst="rect">
            <a:avLst/>
          </a:prstGeom>
        </p:spPr>
        <p:txBody>
          <a:bodyPr lIns="0" tIns="0" rIns="0" bIns="0" anchor="t" anchorCtr="0">
            <a:spAutoFit/>
          </a:bodyPr>
          <a:lstStyle>
            <a:lvl1pPr marL="0" indent="0">
              <a:lnSpc>
                <a:spcPct val="110000"/>
              </a:lnSpc>
              <a:spcBef>
                <a:spcPts val="0"/>
              </a:spcBef>
              <a:spcAft>
                <a:spcPts val="600"/>
              </a:spcAft>
              <a:buFontTx/>
              <a:buNone/>
              <a:defRPr sz="1200" b="1">
                <a:solidFill>
                  <a:schemeClr val="tx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bloc texte</a:t>
            </a:r>
          </a:p>
        </p:txBody>
      </p:sp>
    </p:spTree>
    <p:extLst>
      <p:ext uri="{BB962C8B-B14F-4D97-AF65-F5344CB8AC3E}">
        <p14:creationId xmlns:p14="http://schemas.microsoft.com/office/powerpoint/2010/main" val="36892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p Timelin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561A32-7DCF-4F5B-8C25-0EBCAEEE4873}"/>
              </a:ext>
            </a:extLst>
          </p:cNvPr>
          <p:cNvGrpSpPr/>
          <p:nvPr userDrawn="1"/>
        </p:nvGrpSpPr>
        <p:grpSpPr>
          <a:xfrm>
            <a:off x="86519" y="5580272"/>
            <a:ext cx="12021611" cy="1209068"/>
            <a:chOff x="341533" y="5605920"/>
            <a:chExt cx="11766597" cy="1183420"/>
          </a:xfrm>
        </p:grpSpPr>
        <p:grpSp>
          <p:nvGrpSpPr>
            <p:cNvPr id="2" name="Group 1">
              <a:extLst>
                <a:ext uri="{FF2B5EF4-FFF2-40B4-BE49-F238E27FC236}">
                  <a16:creationId xmlns:a16="http://schemas.microsoft.com/office/drawing/2014/main" id="{7963CD23-4557-267C-BCE3-0E7F5B2FAF7F}"/>
                </a:ext>
              </a:extLst>
            </p:cNvPr>
            <p:cNvGrpSpPr/>
            <p:nvPr userDrawn="1"/>
          </p:nvGrpSpPr>
          <p:grpSpPr>
            <a:xfrm>
              <a:off x="1512605" y="5605920"/>
              <a:ext cx="10595525" cy="1183420"/>
              <a:chOff x="86519" y="5429547"/>
              <a:chExt cx="12021612" cy="1342701"/>
            </a:xfrm>
          </p:grpSpPr>
          <p:sp>
            <p:nvSpPr>
              <p:cNvPr id="58" name="Free-form: Shape 57">
                <a:extLst>
                  <a:ext uri="{FF2B5EF4-FFF2-40B4-BE49-F238E27FC236}">
                    <a16:creationId xmlns:a16="http://schemas.microsoft.com/office/drawing/2014/main" id="{90E938CD-599F-B636-06EC-6A81655DA2B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ree-form: Shape 58">
                <a:extLst>
                  <a:ext uri="{FF2B5EF4-FFF2-40B4-BE49-F238E27FC236}">
                    <a16:creationId xmlns:a16="http://schemas.microsoft.com/office/drawing/2014/main" id="{B368A90F-EA84-F186-BC41-FBC7927F0D0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Isosceles Triangle 62">
                <a:extLst>
                  <a:ext uri="{FF2B5EF4-FFF2-40B4-BE49-F238E27FC236}">
                    <a16:creationId xmlns:a16="http://schemas.microsoft.com/office/drawing/2014/main" id="{55237873-653E-40CA-B8CF-60B09CD20AEE}"/>
                  </a:ext>
                </a:extLst>
              </p:cNvPr>
              <p:cNvSpPr/>
              <p:nvPr userDrawn="1"/>
            </p:nvSpPr>
            <p:spPr>
              <a:xfrm>
                <a:off x="10769626"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67" name="Isosceles Triangle 66">
                <a:extLst>
                  <a:ext uri="{FF2B5EF4-FFF2-40B4-BE49-F238E27FC236}">
                    <a16:creationId xmlns:a16="http://schemas.microsoft.com/office/drawing/2014/main" id="{A6039D7A-9FD7-94A0-5763-E9E3B72D947B}"/>
                  </a:ext>
                </a:extLst>
              </p:cNvPr>
              <p:cNvSpPr/>
              <p:nvPr userDrawn="1"/>
            </p:nvSpPr>
            <p:spPr>
              <a:xfrm flipH="1" flipV="1">
                <a:off x="10774925"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Free-form: Shape 68">
                <a:extLst>
                  <a:ext uri="{FF2B5EF4-FFF2-40B4-BE49-F238E27FC236}">
                    <a16:creationId xmlns:a16="http://schemas.microsoft.com/office/drawing/2014/main" id="{08D78BA3-F01D-1499-52BB-C05F858E555A}"/>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Free-form: Shape 69">
                <a:extLst>
                  <a:ext uri="{FF2B5EF4-FFF2-40B4-BE49-F238E27FC236}">
                    <a16:creationId xmlns:a16="http://schemas.microsoft.com/office/drawing/2014/main" id="{C2D3B53C-E8C5-23EF-0BE9-505871AE7DF0}"/>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0" name="Isosceles Triangle 59">
                <a:extLst>
                  <a:ext uri="{FF2B5EF4-FFF2-40B4-BE49-F238E27FC236}">
                    <a16:creationId xmlns:a16="http://schemas.microsoft.com/office/drawing/2014/main" id="{DD50E5A1-A57D-C8FC-F155-8758BA3C7E99}"/>
                  </a:ext>
                </a:extLst>
              </p:cNvPr>
              <p:cNvSpPr/>
              <p:nvPr userDrawn="1"/>
            </p:nvSpPr>
            <p:spPr>
              <a:xfrm flipH="1">
                <a:off x="8097916"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Isosceles Triangle 67">
                <a:extLst>
                  <a:ext uri="{FF2B5EF4-FFF2-40B4-BE49-F238E27FC236}">
                    <a16:creationId xmlns:a16="http://schemas.microsoft.com/office/drawing/2014/main" id="{2409F044-753A-48A6-52DD-E7110CBB501B}"/>
                  </a:ext>
                </a:extLst>
              </p:cNvPr>
              <p:cNvSpPr/>
              <p:nvPr userDrawn="1"/>
            </p:nvSpPr>
            <p:spPr>
              <a:xfrm flipV="1">
                <a:off x="5423556"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3" name="Free-form: Shape 82">
                <a:extLst>
                  <a:ext uri="{FF2B5EF4-FFF2-40B4-BE49-F238E27FC236}">
                    <a16:creationId xmlns:a16="http://schemas.microsoft.com/office/drawing/2014/main" id="{0B82B9C3-1B82-D97E-1DAD-247B0382A3D8}"/>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Free-form: Shape 83">
                <a:extLst>
                  <a:ext uri="{FF2B5EF4-FFF2-40B4-BE49-F238E27FC236}">
                    <a16:creationId xmlns:a16="http://schemas.microsoft.com/office/drawing/2014/main" id="{A9B5A514-0BD6-FEE6-0AA3-B8FE3B393727}"/>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1" name="Isosceles Triangle 80">
                <a:extLst>
                  <a:ext uri="{FF2B5EF4-FFF2-40B4-BE49-F238E27FC236}">
                    <a16:creationId xmlns:a16="http://schemas.microsoft.com/office/drawing/2014/main" id="{FCDF5DB9-E143-AABB-B538-A4B6473B652B}"/>
                  </a:ext>
                </a:extLst>
              </p:cNvPr>
              <p:cNvSpPr/>
              <p:nvPr userDrawn="1"/>
            </p:nvSpPr>
            <p:spPr>
              <a:xfrm flipH="1">
                <a:off x="5435238" y="5429547"/>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Isosceles Triangle 81">
                <a:extLst>
                  <a:ext uri="{FF2B5EF4-FFF2-40B4-BE49-F238E27FC236}">
                    <a16:creationId xmlns:a16="http://schemas.microsoft.com/office/drawing/2014/main" id="{21A11C80-E2DB-7862-B4F3-FF7E75CBD3C9}"/>
                  </a:ext>
                </a:extLst>
              </p:cNvPr>
              <p:cNvSpPr/>
              <p:nvPr userDrawn="1"/>
            </p:nvSpPr>
            <p:spPr>
              <a:xfrm>
                <a:off x="2758229"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8" name="Free-form: Shape 77">
                <a:extLst>
                  <a:ext uri="{FF2B5EF4-FFF2-40B4-BE49-F238E27FC236}">
                    <a16:creationId xmlns:a16="http://schemas.microsoft.com/office/drawing/2014/main" id="{0943717D-673D-0C59-9D62-E18CDB705076}"/>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9" name="Free-form: Shape 78">
                <a:extLst>
                  <a:ext uri="{FF2B5EF4-FFF2-40B4-BE49-F238E27FC236}">
                    <a16:creationId xmlns:a16="http://schemas.microsoft.com/office/drawing/2014/main" id="{FA21B0BD-8A4F-7775-2018-DD5EE3FA12B4}"/>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6" name="Isosceles Triangle 75">
                <a:extLst>
                  <a:ext uri="{FF2B5EF4-FFF2-40B4-BE49-F238E27FC236}">
                    <a16:creationId xmlns:a16="http://schemas.microsoft.com/office/drawing/2014/main" id="{265B9DD2-9B69-FC78-35AB-05D09909A7D4}"/>
                  </a:ext>
                </a:extLst>
              </p:cNvPr>
              <p:cNvSpPr/>
              <p:nvPr userDrawn="1"/>
            </p:nvSpPr>
            <p:spPr>
              <a:xfrm flipH="1" flipV="1">
                <a:off x="2763528"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7" name="Isosceles Triangle 76">
                <a:extLst>
                  <a:ext uri="{FF2B5EF4-FFF2-40B4-BE49-F238E27FC236}">
                    <a16:creationId xmlns:a16="http://schemas.microsoft.com/office/drawing/2014/main" id="{324C3E7B-CF08-81F9-0BA9-C3C2BC038200}"/>
                  </a:ext>
                </a:extLst>
              </p:cNvPr>
              <p:cNvSpPr/>
              <p:nvPr userDrawn="1"/>
            </p:nvSpPr>
            <p:spPr>
              <a:xfrm flipV="1">
                <a:off x="86519"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3" name="Free-form: Shape 2">
              <a:extLst>
                <a:ext uri="{FF2B5EF4-FFF2-40B4-BE49-F238E27FC236}">
                  <a16:creationId xmlns:a16="http://schemas.microsoft.com/office/drawing/2014/main" id="{A7F6DA43-48DA-A686-6881-9319BB46A1D8}"/>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ree-form: Shape 3">
              <a:extLst>
                <a:ext uri="{FF2B5EF4-FFF2-40B4-BE49-F238E27FC236}">
                  <a16:creationId xmlns:a16="http://schemas.microsoft.com/office/drawing/2014/main" id="{A6BBC256-3FD1-EE64-7E41-D4E3B6F55500}"/>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6" name="Text Placeholder 40">
            <a:extLst>
              <a:ext uri="{FF2B5EF4-FFF2-40B4-BE49-F238E27FC236}">
                <a16:creationId xmlns:a16="http://schemas.microsoft.com/office/drawing/2014/main" id="{8B8B4239-1ACA-C989-0F40-140537CAF7DE}"/>
              </a:ext>
            </a:extLst>
          </p:cNvPr>
          <p:cNvSpPr>
            <a:spLocks noGrp="1"/>
          </p:cNvSpPr>
          <p:nvPr>
            <p:ph type="body" sz="quarter" idx="25" hasCustomPrompt="1"/>
          </p:nvPr>
        </p:nvSpPr>
        <p:spPr>
          <a:xfrm>
            <a:off x="764247"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8" name="Text Placeholder 40">
            <a:extLst>
              <a:ext uri="{FF2B5EF4-FFF2-40B4-BE49-F238E27FC236}">
                <a16:creationId xmlns:a16="http://schemas.microsoft.com/office/drawing/2014/main" id="{74AF3E09-F52A-7236-4FC2-DB4D0B0764AD}"/>
              </a:ext>
            </a:extLst>
          </p:cNvPr>
          <p:cNvSpPr>
            <a:spLocks noGrp="1"/>
          </p:cNvSpPr>
          <p:nvPr>
            <p:ph type="body" sz="quarter" idx="26" hasCustomPrompt="1"/>
          </p:nvPr>
        </p:nvSpPr>
        <p:spPr>
          <a:xfrm>
            <a:off x="3034175"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0" name="Text Placeholder 40">
            <a:extLst>
              <a:ext uri="{FF2B5EF4-FFF2-40B4-BE49-F238E27FC236}">
                <a16:creationId xmlns:a16="http://schemas.microsoft.com/office/drawing/2014/main" id="{BDEF7971-D117-7152-4901-49CF80A74A03}"/>
              </a:ext>
            </a:extLst>
          </p:cNvPr>
          <p:cNvSpPr>
            <a:spLocks noGrp="1"/>
          </p:cNvSpPr>
          <p:nvPr>
            <p:ph type="body" sz="quarter" idx="27" hasCustomPrompt="1"/>
          </p:nvPr>
        </p:nvSpPr>
        <p:spPr>
          <a:xfrm>
            <a:off x="5304103"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1" name="Text Placeholder 40">
            <a:extLst>
              <a:ext uri="{FF2B5EF4-FFF2-40B4-BE49-F238E27FC236}">
                <a16:creationId xmlns:a16="http://schemas.microsoft.com/office/drawing/2014/main" id="{318DAE50-D7D8-57BC-7137-D70EBA927068}"/>
              </a:ext>
            </a:extLst>
          </p:cNvPr>
          <p:cNvSpPr>
            <a:spLocks noGrp="1"/>
          </p:cNvSpPr>
          <p:nvPr>
            <p:ph type="body" sz="quarter" idx="28" hasCustomPrompt="1"/>
          </p:nvPr>
        </p:nvSpPr>
        <p:spPr>
          <a:xfrm>
            <a:off x="7574031"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2" name="Text Placeholder 40">
            <a:extLst>
              <a:ext uri="{FF2B5EF4-FFF2-40B4-BE49-F238E27FC236}">
                <a16:creationId xmlns:a16="http://schemas.microsoft.com/office/drawing/2014/main" id="{A135A564-ABEC-71A0-F661-D50AE1D9173E}"/>
              </a:ext>
            </a:extLst>
          </p:cNvPr>
          <p:cNvSpPr>
            <a:spLocks noGrp="1"/>
          </p:cNvSpPr>
          <p:nvPr>
            <p:ph type="body" sz="quarter" idx="29" hasCustomPrompt="1"/>
          </p:nvPr>
        </p:nvSpPr>
        <p:spPr>
          <a:xfrm>
            <a:off x="9843958"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5" name="Text Placeholder 40">
            <a:extLst>
              <a:ext uri="{FF2B5EF4-FFF2-40B4-BE49-F238E27FC236}">
                <a16:creationId xmlns:a16="http://schemas.microsoft.com/office/drawing/2014/main" id="{600DB494-6A94-496B-A0AD-BE65391E756D}"/>
              </a:ext>
            </a:extLst>
          </p:cNvPr>
          <p:cNvSpPr>
            <a:spLocks noGrp="1"/>
          </p:cNvSpPr>
          <p:nvPr>
            <p:ph type="body" sz="quarter" idx="30" hasCustomPrompt="1"/>
          </p:nvPr>
        </p:nvSpPr>
        <p:spPr>
          <a:xfrm>
            <a:off x="764247"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6" name="Text Placeholder 40">
            <a:extLst>
              <a:ext uri="{FF2B5EF4-FFF2-40B4-BE49-F238E27FC236}">
                <a16:creationId xmlns:a16="http://schemas.microsoft.com/office/drawing/2014/main" id="{FD07345A-D94B-6A1A-119D-8EACA61DBC1A}"/>
              </a:ext>
            </a:extLst>
          </p:cNvPr>
          <p:cNvSpPr>
            <a:spLocks noGrp="1"/>
          </p:cNvSpPr>
          <p:nvPr>
            <p:ph type="body" sz="quarter" idx="31" hasCustomPrompt="1"/>
          </p:nvPr>
        </p:nvSpPr>
        <p:spPr>
          <a:xfrm>
            <a:off x="3034175"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7" name="Text Placeholder 40">
            <a:extLst>
              <a:ext uri="{FF2B5EF4-FFF2-40B4-BE49-F238E27FC236}">
                <a16:creationId xmlns:a16="http://schemas.microsoft.com/office/drawing/2014/main" id="{4D468C98-197F-B247-9D20-94B129B9415B}"/>
              </a:ext>
            </a:extLst>
          </p:cNvPr>
          <p:cNvSpPr>
            <a:spLocks noGrp="1"/>
          </p:cNvSpPr>
          <p:nvPr>
            <p:ph type="body" sz="quarter" idx="32" hasCustomPrompt="1"/>
          </p:nvPr>
        </p:nvSpPr>
        <p:spPr>
          <a:xfrm>
            <a:off x="5304103"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8" name="Text Placeholder 40">
            <a:extLst>
              <a:ext uri="{FF2B5EF4-FFF2-40B4-BE49-F238E27FC236}">
                <a16:creationId xmlns:a16="http://schemas.microsoft.com/office/drawing/2014/main" id="{1DA8A32F-307E-1562-E571-B1C0329996D7}"/>
              </a:ext>
            </a:extLst>
          </p:cNvPr>
          <p:cNvSpPr>
            <a:spLocks noGrp="1"/>
          </p:cNvSpPr>
          <p:nvPr>
            <p:ph type="body" sz="quarter" idx="33" hasCustomPrompt="1"/>
          </p:nvPr>
        </p:nvSpPr>
        <p:spPr>
          <a:xfrm>
            <a:off x="7574031"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9" name="Text Placeholder 40">
            <a:extLst>
              <a:ext uri="{FF2B5EF4-FFF2-40B4-BE49-F238E27FC236}">
                <a16:creationId xmlns:a16="http://schemas.microsoft.com/office/drawing/2014/main" id="{AC2707A0-1D17-3684-D2FB-A877095169A0}"/>
              </a:ext>
            </a:extLst>
          </p:cNvPr>
          <p:cNvSpPr>
            <a:spLocks noGrp="1"/>
          </p:cNvSpPr>
          <p:nvPr>
            <p:ph type="body" sz="quarter" idx="34" hasCustomPrompt="1"/>
          </p:nvPr>
        </p:nvSpPr>
        <p:spPr>
          <a:xfrm>
            <a:off x="9843958"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7" name="Text Placeholder 40">
            <a:extLst>
              <a:ext uri="{FF2B5EF4-FFF2-40B4-BE49-F238E27FC236}">
                <a16:creationId xmlns:a16="http://schemas.microsoft.com/office/drawing/2014/main" id="{51A852DF-438D-4902-79B0-90D808B07D35}"/>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1393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Cover">
    <p:bg>
      <p:bgPr>
        <a:solidFill>
          <a:srgbClr val="0079BC"/>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CEA2771-AB51-17F3-126E-CF2E0E8B6FA8}"/>
              </a:ext>
            </a:extLst>
          </p:cNvPr>
          <p:cNvGrpSpPr/>
          <p:nvPr userDrawn="1"/>
        </p:nvGrpSpPr>
        <p:grpSpPr>
          <a:xfrm>
            <a:off x="0" y="0"/>
            <a:ext cx="12192000" cy="6858000"/>
            <a:chOff x="0" y="0"/>
            <a:chExt cx="12192000" cy="6858000"/>
          </a:xfrm>
        </p:grpSpPr>
        <p:sp>
          <p:nvSpPr>
            <p:cNvPr id="27" name="Free-form: Shape 26">
              <a:extLst>
                <a:ext uri="{FF2B5EF4-FFF2-40B4-BE49-F238E27FC236}">
                  <a16:creationId xmlns:a16="http://schemas.microsoft.com/office/drawing/2014/main" id="{5C2B68A2-6395-3D30-4D2F-0BC7CCD7DA72}"/>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28" name="Group 27">
              <a:extLst>
                <a:ext uri="{FF2B5EF4-FFF2-40B4-BE49-F238E27FC236}">
                  <a16:creationId xmlns:a16="http://schemas.microsoft.com/office/drawing/2014/main" id="{3E027901-D6BC-ACBB-B968-7B5B9374DF7E}"/>
                </a:ext>
              </a:extLst>
            </p:cNvPr>
            <p:cNvGrpSpPr/>
            <p:nvPr/>
          </p:nvGrpSpPr>
          <p:grpSpPr>
            <a:xfrm flipH="1">
              <a:off x="86519" y="80963"/>
              <a:ext cx="12018962" cy="6696075"/>
              <a:chOff x="86519" y="80963"/>
              <a:chExt cx="12018962" cy="6696075"/>
            </a:xfrm>
          </p:grpSpPr>
          <p:sp>
            <p:nvSpPr>
              <p:cNvPr id="29" name="Free-form: Shape 28">
                <a:extLst>
                  <a:ext uri="{FF2B5EF4-FFF2-40B4-BE49-F238E27FC236}">
                    <a16:creationId xmlns:a16="http://schemas.microsoft.com/office/drawing/2014/main" id="{B0181EA3-6EC3-DBD4-C4A5-430649548759}"/>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0" name="Free-form: Shape 29">
                <a:extLst>
                  <a:ext uri="{FF2B5EF4-FFF2-40B4-BE49-F238E27FC236}">
                    <a16:creationId xmlns:a16="http://schemas.microsoft.com/office/drawing/2014/main" id="{89A2C754-0DBC-FB1A-2665-7156FBBFDF54}"/>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pic>
        <p:nvPicPr>
          <p:cNvPr id="32" name="Picture 31" descr="A logo with white squares on a black background&#10;&#10;Description automatically generated">
            <a:extLst>
              <a:ext uri="{FF2B5EF4-FFF2-40B4-BE49-F238E27FC236}">
                <a16:creationId xmlns:a16="http://schemas.microsoft.com/office/drawing/2014/main" id="{849BD0F9-CCBC-9AC8-C9A3-BAEB4528544C}"/>
              </a:ext>
            </a:extLst>
          </p:cNvPr>
          <p:cNvPicPr>
            <a:picLocks noChangeAspect="1"/>
          </p:cNvPicPr>
          <p:nvPr userDrawn="1"/>
        </p:nvPicPr>
        <p:blipFill>
          <a:blip r:embed="rId2"/>
          <a:stretch>
            <a:fillRect/>
          </a:stretch>
        </p:blipFill>
        <p:spPr>
          <a:xfrm>
            <a:off x="1730809" y="746475"/>
            <a:ext cx="942973" cy="978618"/>
          </a:xfrm>
          <a:prstGeom prst="rect">
            <a:avLst/>
          </a:prstGeom>
        </p:spPr>
      </p:pic>
      <p:grpSp>
        <p:nvGrpSpPr>
          <p:cNvPr id="33" name="Group 32">
            <a:extLst>
              <a:ext uri="{FF2B5EF4-FFF2-40B4-BE49-F238E27FC236}">
                <a16:creationId xmlns:a16="http://schemas.microsoft.com/office/drawing/2014/main" id="{A88167F4-8E95-B48C-04FC-AC6142415402}"/>
              </a:ext>
            </a:extLst>
          </p:cNvPr>
          <p:cNvGrpSpPr/>
          <p:nvPr userDrawn="1"/>
        </p:nvGrpSpPr>
        <p:grpSpPr>
          <a:xfrm>
            <a:off x="770762" y="885142"/>
            <a:ext cx="796241" cy="694567"/>
            <a:chOff x="-6896825" y="1787929"/>
            <a:chExt cx="5811864" cy="5069734"/>
          </a:xfrm>
        </p:grpSpPr>
        <p:grpSp>
          <p:nvGrpSpPr>
            <p:cNvPr id="34" name="Graphic 45">
              <a:extLst>
                <a:ext uri="{FF2B5EF4-FFF2-40B4-BE49-F238E27FC236}">
                  <a16:creationId xmlns:a16="http://schemas.microsoft.com/office/drawing/2014/main" id="{5F676694-694D-938C-6064-E8BFFC45B240}"/>
                </a:ext>
              </a:extLst>
            </p:cNvPr>
            <p:cNvGrpSpPr/>
            <p:nvPr/>
          </p:nvGrpSpPr>
          <p:grpSpPr>
            <a:xfrm>
              <a:off x="-6896825" y="1787929"/>
              <a:ext cx="2464230" cy="894132"/>
              <a:chOff x="-6896825" y="1787929"/>
              <a:chExt cx="2464230" cy="894132"/>
            </a:xfrm>
            <a:solidFill>
              <a:schemeClr val="bg1"/>
            </a:solidFill>
          </p:grpSpPr>
          <p:sp>
            <p:nvSpPr>
              <p:cNvPr id="37" name="Free-form: Shape 36">
                <a:extLst>
                  <a:ext uri="{FF2B5EF4-FFF2-40B4-BE49-F238E27FC236}">
                    <a16:creationId xmlns:a16="http://schemas.microsoft.com/office/drawing/2014/main" id="{1A9A5A30-C425-033D-DAD7-310E7739F12F}"/>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38" name="Free-form: Shape 37">
                <a:extLst>
                  <a:ext uri="{FF2B5EF4-FFF2-40B4-BE49-F238E27FC236}">
                    <a16:creationId xmlns:a16="http://schemas.microsoft.com/office/drawing/2014/main" id="{11926137-F61D-1CB6-C53E-51ED2FEE7A0A}"/>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39" name="Free-form: Shape 38">
                <a:extLst>
                  <a:ext uri="{FF2B5EF4-FFF2-40B4-BE49-F238E27FC236}">
                    <a16:creationId xmlns:a16="http://schemas.microsoft.com/office/drawing/2014/main" id="{DECF5381-BC40-50D3-D935-9D65E050A8FA}"/>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35" name="Free-form: Shape 34">
              <a:extLst>
                <a:ext uri="{FF2B5EF4-FFF2-40B4-BE49-F238E27FC236}">
                  <a16:creationId xmlns:a16="http://schemas.microsoft.com/office/drawing/2014/main" id="{114DDE14-7103-189B-025E-84E94392E200}"/>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36" name="Free-form: Shape 35">
              <a:extLst>
                <a:ext uri="{FF2B5EF4-FFF2-40B4-BE49-F238E27FC236}">
                  <a16:creationId xmlns:a16="http://schemas.microsoft.com/office/drawing/2014/main" id="{4B6081FD-73FD-282D-AC30-7D56D3F2E937}"/>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sp>
        <p:nvSpPr>
          <p:cNvPr id="41" name="Text Placeholder 40">
            <a:extLst>
              <a:ext uri="{FF2B5EF4-FFF2-40B4-BE49-F238E27FC236}">
                <a16:creationId xmlns:a16="http://schemas.microsoft.com/office/drawing/2014/main" id="{E0301852-DB13-8CC0-4A8D-7E150B35ABFB}"/>
              </a:ext>
            </a:extLst>
          </p:cNvPr>
          <p:cNvSpPr>
            <a:spLocks noGrp="1"/>
          </p:cNvSpPr>
          <p:nvPr>
            <p:ph type="body" sz="quarter" idx="10" hasCustomPrompt="1"/>
          </p:nvPr>
        </p:nvSpPr>
        <p:spPr>
          <a:xfrm>
            <a:off x="766239" y="3521286"/>
            <a:ext cx="4383762" cy="1231876"/>
          </a:xfrm>
          <a:prstGeom prst="rect">
            <a:avLst/>
          </a:prstGeom>
        </p:spPr>
        <p:txBody>
          <a:bodyPr lIns="0" tIns="0" rIns="0" bIns="0" anchor="b"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titre de la présentation</a:t>
            </a:r>
          </a:p>
        </p:txBody>
      </p:sp>
      <p:sp>
        <p:nvSpPr>
          <p:cNvPr id="13" name="Text Placeholder 40">
            <a:extLst>
              <a:ext uri="{FF2B5EF4-FFF2-40B4-BE49-F238E27FC236}">
                <a16:creationId xmlns:a16="http://schemas.microsoft.com/office/drawing/2014/main" id="{E2823EFE-5F55-6B25-2061-935995350144}"/>
              </a:ext>
            </a:extLst>
          </p:cNvPr>
          <p:cNvSpPr>
            <a:spLocks noGrp="1"/>
          </p:cNvSpPr>
          <p:nvPr>
            <p:ph type="body" sz="quarter" idx="11" hasCustomPrompt="1"/>
          </p:nvPr>
        </p:nvSpPr>
        <p:spPr>
          <a:xfrm>
            <a:off x="766239" y="5059112"/>
            <a:ext cx="4383762" cy="174728"/>
          </a:xfrm>
          <a:prstGeom prst="rect">
            <a:avLst/>
          </a:prstGeom>
          <a:noFill/>
        </p:spPr>
        <p:txBody>
          <a:bodyPr lIns="0" tIns="0" rIns="0" bIns="0">
            <a:spAutoFit/>
          </a:bodyPr>
          <a:lstStyle>
            <a:lvl1pPr marL="0" indent="0">
              <a:lnSpc>
                <a:spcPct val="110000"/>
              </a:lnSpc>
              <a:spcBef>
                <a:spcPts val="0"/>
              </a:spcBef>
              <a:buFontTx/>
              <a:buNone/>
              <a:defRPr sz="1100">
                <a:solidFill>
                  <a:schemeClr val="bg1"/>
                </a:solidFill>
                <a:latin typeface="Work Sans Medium"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SOUS-TITRE DE LA PRÉSENTATION</a:t>
            </a:r>
          </a:p>
        </p:txBody>
      </p:sp>
      <p:sp>
        <p:nvSpPr>
          <p:cNvPr id="16" name="Isosceles Triangle 15">
            <a:extLst>
              <a:ext uri="{FF2B5EF4-FFF2-40B4-BE49-F238E27FC236}">
                <a16:creationId xmlns:a16="http://schemas.microsoft.com/office/drawing/2014/main" id="{0719D888-F18E-85B1-5EBC-C8733F040C04}"/>
              </a:ext>
            </a:extLst>
          </p:cNvPr>
          <p:cNvSpPr/>
          <p:nvPr userDrawn="1"/>
        </p:nvSpPr>
        <p:spPr>
          <a:xfrm flipH="1">
            <a:off x="6130551" y="1706180"/>
            <a:ext cx="1627334" cy="1627334"/>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Free-form: Shape 16">
            <a:extLst>
              <a:ext uri="{FF2B5EF4-FFF2-40B4-BE49-F238E27FC236}">
                <a16:creationId xmlns:a16="http://schemas.microsoft.com/office/drawing/2014/main" id="{F92B946A-7C9B-6B65-3917-835173371291}"/>
              </a:ext>
            </a:extLst>
          </p:cNvPr>
          <p:cNvSpPr>
            <a:spLocks/>
          </p:cNvSpPr>
          <p:nvPr userDrawn="1"/>
        </p:nvSpPr>
        <p:spPr>
          <a:xfrm flipH="1">
            <a:off x="9472554" y="5045227"/>
            <a:ext cx="880014" cy="172434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ectangle 30">
            <a:extLst>
              <a:ext uri="{FF2B5EF4-FFF2-40B4-BE49-F238E27FC236}">
                <a16:creationId xmlns:a16="http://schemas.microsoft.com/office/drawing/2014/main" id="{539B1421-06AE-1AE0-1209-66E20180671E}"/>
              </a:ext>
            </a:extLst>
          </p:cNvPr>
          <p:cNvSpPr>
            <a:spLocks/>
          </p:cNvSpPr>
          <p:nvPr userDrawn="1"/>
        </p:nvSpPr>
        <p:spPr>
          <a:xfrm>
            <a:off x="9465469" y="3331368"/>
            <a:ext cx="887095" cy="1714501"/>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Free-form: Shape 39">
            <a:extLst>
              <a:ext uri="{FF2B5EF4-FFF2-40B4-BE49-F238E27FC236}">
                <a16:creationId xmlns:a16="http://schemas.microsoft.com/office/drawing/2014/main" id="{7228B670-C33D-757A-6E0B-55C4EEA4BC59}"/>
              </a:ext>
            </a:extLst>
          </p:cNvPr>
          <p:cNvSpPr>
            <a:spLocks/>
          </p:cNvSpPr>
          <p:nvPr userDrawn="1"/>
        </p:nvSpPr>
        <p:spPr>
          <a:xfrm rot="10800000">
            <a:off x="11224197" y="5045228"/>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Free-form: Shape 41">
            <a:extLst>
              <a:ext uri="{FF2B5EF4-FFF2-40B4-BE49-F238E27FC236}">
                <a16:creationId xmlns:a16="http://schemas.microsoft.com/office/drawing/2014/main" id="{67AA7EF8-805F-7814-0F0C-698ADFF00CC3}"/>
              </a:ext>
            </a:extLst>
          </p:cNvPr>
          <p:cNvSpPr/>
          <p:nvPr userDrawn="1"/>
        </p:nvSpPr>
        <p:spPr>
          <a:xfrm rot="2700000">
            <a:off x="11224587" y="345622"/>
            <a:ext cx="748473" cy="1494915"/>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a:extLst>
              <a:ext uri="{FF2B5EF4-FFF2-40B4-BE49-F238E27FC236}">
                <a16:creationId xmlns:a16="http://schemas.microsoft.com/office/drawing/2014/main" id="{974FFF2B-172B-3AE9-0450-7D7F26507B8A}"/>
              </a:ext>
            </a:extLst>
          </p:cNvPr>
          <p:cNvSpPr>
            <a:spLocks/>
          </p:cNvSpPr>
          <p:nvPr userDrawn="1"/>
        </p:nvSpPr>
        <p:spPr>
          <a:xfrm rot="10800000">
            <a:off x="10349331" y="5045227"/>
            <a:ext cx="880014" cy="1724342"/>
          </a:xfrm>
          <a:prstGeom prst="rect">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Free-form: Shape 43">
            <a:extLst>
              <a:ext uri="{FF2B5EF4-FFF2-40B4-BE49-F238E27FC236}">
                <a16:creationId xmlns:a16="http://schemas.microsoft.com/office/drawing/2014/main" id="{E97EE230-6F10-E40C-547F-6A6C878E9EA5}"/>
              </a:ext>
            </a:extLst>
          </p:cNvPr>
          <p:cNvSpPr>
            <a:spLocks/>
          </p:cNvSpPr>
          <p:nvPr userDrawn="1"/>
        </p:nvSpPr>
        <p:spPr>
          <a:xfrm rot="10800000" flipH="1">
            <a:off x="10347459" y="5045227"/>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0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Isosceles Triangle 44">
            <a:extLst>
              <a:ext uri="{FF2B5EF4-FFF2-40B4-BE49-F238E27FC236}">
                <a16:creationId xmlns:a16="http://schemas.microsoft.com/office/drawing/2014/main" id="{193B379B-B6D5-04F8-1063-7176F8DB6F43}"/>
              </a:ext>
            </a:extLst>
          </p:cNvPr>
          <p:cNvSpPr/>
          <p:nvPr userDrawn="1"/>
        </p:nvSpPr>
        <p:spPr>
          <a:xfrm rot="16200000" flipH="1">
            <a:off x="10354850" y="1579709"/>
            <a:ext cx="1753806" cy="1753806"/>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Isosceles Triangle 45">
            <a:extLst>
              <a:ext uri="{FF2B5EF4-FFF2-40B4-BE49-F238E27FC236}">
                <a16:creationId xmlns:a16="http://schemas.microsoft.com/office/drawing/2014/main" id="{1F8D73DA-452C-D532-D609-3F42F50281F4}"/>
              </a:ext>
            </a:extLst>
          </p:cNvPr>
          <p:cNvSpPr/>
          <p:nvPr userDrawn="1"/>
        </p:nvSpPr>
        <p:spPr>
          <a:xfrm rot="16200000" flipV="1">
            <a:off x="10354850" y="1579709"/>
            <a:ext cx="1753806" cy="1753806"/>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47" name="Group 46">
            <a:extLst>
              <a:ext uri="{FF2B5EF4-FFF2-40B4-BE49-F238E27FC236}">
                <a16:creationId xmlns:a16="http://schemas.microsoft.com/office/drawing/2014/main" id="{B2B78E98-F6DB-8F5F-07F0-524D9BF4D13E}"/>
              </a:ext>
            </a:extLst>
          </p:cNvPr>
          <p:cNvGrpSpPr/>
          <p:nvPr userDrawn="1"/>
        </p:nvGrpSpPr>
        <p:grpSpPr>
          <a:xfrm>
            <a:off x="10636109" y="3577090"/>
            <a:ext cx="1216827" cy="1216827"/>
            <a:chOff x="10636109" y="3577090"/>
            <a:chExt cx="1216827" cy="1216827"/>
          </a:xfrm>
        </p:grpSpPr>
        <p:sp>
          <p:nvSpPr>
            <p:cNvPr id="48" name="Rectangle 47">
              <a:extLst>
                <a:ext uri="{FF2B5EF4-FFF2-40B4-BE49-F238E27FC236}">
                  <a16:creationId xmlns:a16="http://schemas.microsoft.com/office/drawing/2014/main" id="{1FA4A581-EE18-F0FA-BC16-98C4220D6342}"/>
                </a:ext>
              </a:extLst>
            </p:cNvPr>
            <p:cNvSpPr/>
            <p:nvPr/>
          </p:nvSpPr>
          <p:spPr>
            <a:xfrm rot="2700000">
              <a:off x="10636109" y="3577090"/>
              <a:ext cx="1216827" cy="1216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Rectangle 48">
              <a:extLst>
                <a:ext uri="{FF2B5EF4-FFF2-40B4-BE49-F238E27FC236}">
                  <a16:creationId xmlns:a16="http://schemas.microsoft.com/office/drawing/2014/main" id="{A41C1BFF-FEBC-9DC3-2E0B-3E37B224324F}"/>
                </a:ext>
              </a:extLst>
            </p:cNvPr>
            <p:cNvSpPr/>
            <p:nvPr/>
          </p:nvSpPr>
          <p:spPr>
            <a:xfrm>
              <a:off x="10762148" y="3987503"/>
              <a:ext cx="964749"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mj-lt"/>
                </a:rPr>
                <a:t>2024</a:t>
              </a:r>
            </a:p>
          </p:txBody>
        </p:sp>
      </p:grpSp>
      <p:sp>
        <p:nvSpPr>
          <p:cNvPr id="50" name="Free-form: Shape 49">
            <a:extLst>
              <a:ext uri="{FF2B5EF4-FFF2-40B4-BE49-F238E27FC236}">
                <a16:creationId xmlns:a16="http://schemas.microsoft.com/office/drawing/2014/main" id="{AE9638AC-FBE5-FAC6-2E87-C7426130F6CA}"/>
              </a:ext>
            </a:extLst>
          </p:cNvPr>
          <p:cNvSpPr/>
          <p:nvPr userDrawn="1"/>
        </p:nvSpPr>
        <p:spPr>
          <a:xfrm rot="16200000">
            <a:off x="8173474" y="3766430"/>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1" name="Free-form: Shape 50">
            <a:extLst>
              <a:ext uri="{FF2B5EF4-FFF2-40B4-BE49-F238E27FC236}">
                <a16:creationId xmlns:a16="http://schemas.microsoft.com/office/drawing/2014/main" id="{6AA50414-853B-BCFD-1718-844BF04CB3F1}"/>
              </a:ext>
            </a:extLst>
          </p:cNvPr>
          <p:cNvSpPr/>
          <p:nvPr userDrawn="1"/>
        </p:nvSpPr>
        <p:spPr>
          <a:xfrm rot="16200000" flipH="1">
            <a:off x="8173474" y="2899173"/>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Isosceles Triangle 51">
            <a:extLst>
              <a:ext uri="{FF2B5EF4-FFF2-40B4-BE49-F238E27FC236}">
                <a16:creationId xmlns:a16="http://schemas.microsoft.com/office/drawing/2014/main" id="{9DF5A759-BCB7-767C-56F7-AAFBD2BE488B}"/>
              </a:ext>
            </a:extLst>
          </p:cNvPr>
          <p:cNvSpPr/>
          <p:nvPr userDrawn="1"/>
        </p:nvSpPr>
        <p:spPr>
          <a:xfrm flipH="1" flipV="1">
            <a:off x="6130551" y="3329288"/>
            <a:ext cx="1627334" cy="1627334"/>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Isosceles Triangle 52">
            <a:extLst>
              <a:ext uri="{FF2B5EF4-FFF2-40B4-BE49-F238E27FC236}">
                <a16:creationId xmlns:a16="http://schemas.microsoft.com/office/drawing/2014/main" id="{0304F013-80C5-F655-BDEA-FD2D70149279}"/>
              </a:ext>
            </a:extLst>
          </p:cNvPr>
          <p:cNvSpPr/>
          <p:nvPr userDrawn="1"/>
        </p:nvSpPr>
        <p:spPr>
          <a:xfrm rot="16200000">
            <a:off x="7109855" y="1706180"/>
            <a:ext cx="1627334" cy="1627334"/>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Isosceles Triangle 53">
            <a:extLst>
              <a:ext uri="{FF2B5EF4-FFF2-40B4-BE49-F238E27FC236}">
                <a16:creationId xmlns:a16="http://schemas.microsoft.com/office/drawing/2014/main" id="{F1CAE1D4-318B-26F9-9BC5-6B698EE39CD2}"/>
              </a:ext>
            </a:extLst>
          </p:cNvPr>
          <p:cNvSpPr/>
          <p:nvPr userDrawn="1"/>
        </p:nvSpPr>
        <p:spPr>
          <a:xfrm rot="16200000" flipH="1" flipV="1">
            <a:off x="8728162" y="1706181"/>
            <a:ext cx="1627334" cy="1627334"/>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Isosceles Triangle 54">
            <a:extLst>
              <a:ext uri="{FF2B5EF4-FFF2-40B4-BE49-F238E27FC236}">
                <a16:creationId xmlns:a16="http://schemas.microsoft.com/office/drawing/2014/main" id="{18528851-8247-CE59-203D-56135CABAAEF}"/>
              </a:ext>
            </a:extLst>
          </p:cNvPr>
          <p:cNvSpPr/>
          <p:nvPr userDrawn="1"/>
        </p:nvSpPr>
        <p:spPr>
          <a:xfrm rot="5400000" flipH="1" flipV="1">
            <a:off x="7741191" y="5045227"/>
            <a:ext cx="1724342" cy="1724341"/>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Isosceles Triangle 55">
            <a:extLst>
              <a:ext uri="{FF2B5EF4-FFF2-40B4-BE49-F238E27FC236}">
                <a16:creationId xmlns:a16="http://schemas.microsoft.com/office/drawing/2014/main" id="{4AB00D08-F445-EB19-A8A2-4855D405085F}"/>
              </a:ext>
            </a:extLst>
          </p:cNvPr>
          <p:cNvSpPr/>
          <p:nvPr userDrawn="1"/>
        </p:nvSpPr>
        <p:spPr>
          <a:xfrm rot="10800000" flipH="1" flipV="1">
            <a:off x="4303355" y="3336659"/>
            <a:ext cx="3439643" cy="3439643"/>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Isosceles Triangle 56">
            <a:extLst>
              <a:ext uri="{FF2B5EF4-FFF2-40B4-BE49-F238E27FC236}">
                <a16:creationId xmlns:a16="http://schemas.microsoft.com/office/drawing/2014/main" id="{B6597901-1C7F-4BE4-8BA6-F64795DDAFAE}"/>
              </a:ext>
            </a:extLst>
          </p:cNvPr>
          <p:cNvSpPr/>
          <p:nvPr userDrawn="1"/>
        </p:nvSpPr>
        <p:spPr>
          <a:xfrm rot="10800000">
            <a:off x="6130551" y="81791"/>
            <a:ext cx="1627334" cy="1627334"/>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Isosceles Triangle 57">
            <a:extLst>
              <a:ext uri="{FF2B5EF4-FFF2-40B4-BE49-F238E27FC236}">
                <a16:creationId xmlns:a16="http://schemas.microsoft.com/office/drawing/2014/main" id="{FF27B376-B777-82D7-F992-F05A6BFDBCF9}"/>
              </a:ext>
            </a:extLst>
          </p:cNvPr>
          <p:cNvSpPr/>
          <p:nvPr userDrawn="1"/>
        </p:nvSpPr>
        <p:spPr>
          <a:xfrm rot="10800000" flipH="1" flipV="1">
            <a:off x="6128222" y="80131"/>
            <a:ext cx="1627334" cy="1627334"/>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 name="Free-form: Shape 61">
            <a:extLst>
              <a:ext uri="{FF2B5EF4-FFF2-40B4-BE49-F238E27FC236}">
                <a16:creationId xmlns:a16="http://schemas.microsoft.com/office/drawing/2014/main" id="{516D5DEC-2735-219C-B8E3-798C61992C91}"/>
              </a:ext>
            </a:extLst>
          </p:cNvPr>
          <p:cNvSpPr/>
          <p:nvPr userDrawn="1"/>
        </p:nvSpPr>
        <p:spPr>
          <a:xfrm rot="2700000" flipH="1">
            <a:off x="10705992" y="-172974"/>
            <a:ext cx="748472" cy="149491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378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p Timeline - Jaune">
    <p:bg>
      <p:bgPr>
        <a:solidFill>
          <a:srgbClr val="F9B30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ED49D6-C443-7B3E-EF37-272F7752BE11}"/>
              </a:ext>
            </a:extLst>
          </p:cNvPr>
          <p:cNvGrpSpPr/>
          <p:nvPr userDrawn="1"/>
        </p:nvGrpSpPr>
        <p:grpSpPr>
          <a:xfrm>
            <a:off x="86519" y="5580272"/>
            <a:ext cx="12021611" cy="1209068"/>
            <a:chOff x="341533" y="5605920"/>
            <a:chExt cx="11766597" cy="1183420"/>
          </a:xfrm>
        </p:grpSpPr>
        <p:grpSp>
          <p:nvGrpSpPr>
            <p:cNvPr id="9" name="Group 8">
              <a:extLst>
                <a:ext uri="{FF2B5EF4-FFF2-40B4-BE49-F238E27FC236}">
                  <a16:creationId xmlns:a16="http://schemas.microsoft.com/office/drawing/2014/main" id="{C15D6BCB-5448-9D0A-8683-67A89D5F170F}"/>
                </a:ext>
              </a:extLst>
            </p:cNvPr>
            <p:cNvGrpSpPr/>
            <p:nvPr userDrawn="1"/>
          </p:nvGrpSpPr>
          <p:grpSpPr>
            <a:xfrm>
              <a:off x="1512605" y="5605920"/>
              <a:ext cx="10595525" cy="1183420"/>
              <a:chOff x="86519" y="5429547"/>
              <a:chExt cx="12021612" cy="1342701"/>
            </a:xfrm>
          </p:grpSpPr>
          <p:sp>
            <p:nvSpPr>
              <p:cNvPr id="21" name="Free-form: Shape 20">
                <a:extLst>
                  <a:ext uri="{FF2B5EF4-FFF2-40B4-BE49-F238E27FC236}">
                    <a16:creationId xmlns:a16="http://schemas.microsoft.com/office/drawing/2014/main" id="{B1AD739A-0070-55CA-C9E4-928D32D32873}"/>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2" name="Free-form: Shape 21">
                <a:extLst>
                  <a:ext uri="{FF2B5EF4-FFF2-40B4-BE49-F238E27FC236}">
                    <a16:creationId xmlns:a16="http://schemas.microsoft.com/office/drawing/2014/main" id="{3F15BA36-1DBB-0F45-BA11-9B82F1869173}"/>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3" name="Isosceles Triangle 22">
                <a:extLst>
                  <a:ext uri="{FF2B5EF4-FFF2-40B4-BE49-F238E27FC236}">
                    <a16:creationId xmlns:a16="http://schemas.microsoft.com/office/drawing/2014/main" id="{FF0B5850-9EC7-7515-8515-B555506E5D80}"/>
                  </a:ext>
                </a:extLst>
              </p:cNvPr>
              <p:cNvSpPr/>
              <p:nvPr userDrawn="1"/>
            </p:nvSpPr>
            <p:spPr>
              <a:xfrm>
                <a:off x="10769626" y="5429547"/>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4" name="Isosceles Triangle 23">
                <a:extLst>
                  <a:ext uri="{FF2B5EF4-FFF2-40B4-BE49-F238E27FC236}">
                    <a16:creationId xmlns:a16="http://schemas.microsoft.com/office/drawing/2014/main" id="{948D7398-FD1F-20C2-1A48-77155CB01C0B}"/>
                  </a:ext>
                </a:extLst>
              </p:cNvPr>
              <p:cNvSpPr/>
              <p:nvPr userDrawn="1"/>
            </p:nvSpPr>
            <p:spPr>
              <a:xfrm flipH="1" flipV="1">
                <a:off x="10774925" y="5439043"/>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0" name="Free-form: Shape 29">
                <a:extLst>
                  <a:ext uri="{FF2B5EF4-FFF2-40B4-BE49-F238E27FC236}">
                    <a16:creationId xmlns:a16="http://schemas.microsoft.com/office/drawing/2014/main" id="{B3DD2338-BF65-491C-4D82-D7CA73E32725}"/>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1" name="Free-form: Shape 30">
                <a:extLst>
                  <a:ext uri="{FF2B5EF4-FFF2-40B4-BE49-F238E27FC236}">
                    <a16:creationId xmlns:a16="http://schemas.microsoft.com/office/drawing/2014/main" id="{2CFAC4AA-B7D6-93DA-5BC3-48F18B967D5C}"/>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2" name="Isosceles Triangle 31">
                <a:extLst>
                  <a:ext uri="{FF2B5EF4-FFF2-40B4-BE49-F238E27FC236}">
                    <a16:creationId xmlns:a16="http://schemas.microsoft.com/office/drawing/2014/main" id="{39ABDADD-7AD3-96F4-DE81-1F65018CB647}"/>
                  </a:ext>
                </a:extLst>
              </p:cNvPr>
              <p:cNvSpPr/>
              <p:nvPr userDrawn="1"/>
            </p:nvSpPr>
            <p:spPr>
              <a:xfrm flipH="1">
                <a:off x="8097916" y="5439043"/>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3" name="Isosceles Triangle 32">
                <a:extLst>
                  <a:ext uri="{FF2B5EF4-FFF2-40B4-BE49-F238E27FC236}">
                    <a16:creationId xmlns:a16="http://schemas.microsoft.com/office/drawing/2014/main" id="{63E91D62-6033-2849-E0C0-90EA7E5FE1B2}"/>
                  </a:ext>
                </a:extLst>
              </p:cNvPr>
              <p:cNvSpPr/>
              <p:nvPr userDrawn="1"/>
            </p:nvSpPr>
            <p:spPr>
              <a:xfrm flipV="1">
                <a:off x="5423556" y="5439043"/>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4" name="Free-form: Shape 33">
                <a:extLst>
                  <a:ext uri="{FF2B5EF4-FFF2-40B4-BE49-F238E27FC236}">
                    <a16:creationId xmlns:a16="http://schemas.microsoft.com/office/drawing/2014/main" id="{93235599-56B7-BF74-7629-E4D119E431E6}"/>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5" name="Free-form: Shape 34">
                <a:extLst>
                  <a:ext uri="{FF2B5EF4-FFF2-40B4-BE49-F238E27FC236}">
                    <a16:creationId xmlns:a16="http://schemas.microsoft.com/office/drawing/2014/main" id="{FB319832-E488-8C86-8819-3B99A33CE996}"/>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6" name="Isosceles Triangle 35">
                <a:extLst>
                  <a:ext uri="{FF2B5EF4-FFF2-40B4-BE49-F238E27FC236}">
                    <a16:creationId xmlns:a16="http://schemas.microsoft.com/office/drawing/2014/main" id="{AE943086-CA4F-B75C-EE7C-19E1A8CFCA01}"/>
                  </a:ext>
                </a:extLst>
              </p:cNvPr>
              <p:cNvSpPr/>
              <p:nvPr userDrawn="1"/>
            </p:nvSpPr>
            <p:spPr>
              <a:xfrm flipH="1">
                <a:off x="5435238" y="5429547"/>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7" name="Isosceles Triangle 36">
                <a:extLst>
                  <a:ext uri="{FF2B5EF4-FFF2-40B4-BE49-F238E27FC236}">
                    <a16:creationId xmlns:a16="http://schemas.microsoft.com/office/drawing/2014/main" id="{4D39CB8C-391B-D2BD-C541-F80AD74701AF}"/>
                  </a:ext>
                </a:extLst>
              </p:cNvPr>
              <p:cNvSpPr/>
              <p:nvPr userDrawn="1"/>
            </p:nvSpPr>
            <p:spPr>
              <a:xfrm>
                <a:off x="2758229" y="5429547"/>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8" name="Free-form: Shape 37">
                <a:extLst>
                  <a:ext uri="{FF2B5EF4-FFF2-40B4-BE49-F238E27FC236}">
                    <a16:creationId xmlns:a16="http://schemas.microsoft.com/office/drawing/2014/main" id="{1945E6E1-B231-E9D2-0693-FBF3B39741E8}"/>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9" name="Free-form: Shape 38">
                <a:extLst>
                  <a:ext uri="{FF2B5EF4-FFF2-40B4-BE49-F238E27FC236}">
                    <a16:creationId xmlns:a16="http://schemas.microsoft.com/office/drawing/2014/main" id="{08C7D83F-8C00-BA41-88C6-228669D13D63}"/>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0" name="Isosceles Triangle 39">
                <a:extLst>
                  <a:ext uri="{FF2B5EF4-FFF2-40B4-BE49-F238E27FC236}">
                    <a16:creationId xmlns:a16="http://schemas.microsoft.com/office/drawing/2014/main" id="{15644E77-42E5-7F09-FC68-0E6FE3B13104}"/>
                  </a:ext>
                </a:extLst>
              </p:cNvPr>
              <p:cNvSpPr/>
              <p:nvPr userDrawn="1"/>
            </p:nvSpPr>
            <p:spPr>
              <a:xfrm flipH="1" flipV="1">
                <a:off x="2763528" y="5439043"/>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41" name="Isosceles Triangle 40">
                <a:extLst>
                  <a:ext uri="{FF2B5EF4-FFF2-40B4-BE49-F238E27FC236}">
                    <a16:creationId xmlns:a16="http://schemas.microsoft.com/office/drawing/2014/main" id="{8C671657-A7A9-2312-D76F-16202A7EE46E}"/>
                  </a:ext>
                </a:extLst>
              </p:cNvPr>
              <p:cNvSpPr/>
              <p:nvPr userDrawn="1"/>
            </p:nvSpPr>
            <p:spPr>
              <a:xfrm flipV="1">
                <a:off x="86519" y="5439043"/>
                <a:ext cx="1333206" cy="1333205"/>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3" name="Free-form: Shape 12">
              <a:extLst>
                <a:ext uri="{FF2B5EF4-FFF2-40B4-BE49-F238E27FC236}">
                  <a16:creationId xmlns:a16="http://schemas.microsoft.com/office/drawing/2014/main" id="{4961B4F6-B5CC-62D1-5880-909725407330}"/>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4" name="Free-form: Shape 13">
              <a:extLst>
                <a:ext uri="{FF2B5EF4-FFF2-40B4-BE49-F238E27FC236}">
                  <a16:creationId xmlns:a16="http://schemas.microsoft.com/office/drawing/2014/main" id="{73ADF0C1-8698-AD8A-B644-542C51847D5A}"/>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6" name="Text Placeholder 40">
            <a:extLst>
              <a:ext uri="{FF2B5EF4-FFF2-40B4-BE49-F238E27FC236}">
                <a16:creationId xmlns:a16="http://schemas.microsoft.com/office/drawing/2014/main" id="{2408254F-851B-F675-D71B-EF02AE1C3693}"/>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765BE31E-C048-A5A9-1E2B-CBBAE837D99F}"/>
              </a:ext>
            </a:extLst>
          </p:cNvPr>
          <p:cNvSpPr>
            <a:spLocks noGrp="1"/>
          </p:cNvSpPr>
          <p:nvPr>
            <p:ph type="body" sz="quarter" idx="25" hasCustomPrompt="1"/>
          </p:nvPr>
        </p:nvSpPr>
        <p:spPr>
          <a:xfrm>
            <a:off x="764247"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0" name="Text Placeholder 40">
            <a:extLst>
              <a:ext uri="{FF2B5EF4-FFF2-40B4-BE49-F238E27FC236}">
                <a16:creationId xmlns:a16="http://schemas.microsoft.com/office/drawing/2014/main" id="{0D776CE8-231F-EA91-ACB0-13877603EF21}"/>
              </a:ext>
            </a:extLst>
          </p:cNvPr>
          <p:cNvSpPr>
            <a:spLocks noGrp="1"/>
          </p:cNvSpPr>
          <p:nvPr>
            <p:ph type="body" sz="quarter" idx="26" hasCustomPrompt="1"/>
          </p:nvPr>
        </p:nvSpPr>
        <p:spPr>
          <a:xfrm>
            <a:off x="3034175"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1" name="Text Placeholder 40">
            <a:extLst>
              <a:ext uri="{FF2B5EF4-FFF2-40B4-BE49-F238E27FC236}">
                <a16:creationId xmlns:a16="http://schemas.microsoft.com/office/drawing/2014/main" id="{B4B8644C-8050-800E-A13E-70AD33406BC8}"/>
              </a:ext>
            </a:extLst>
          </p:cNvPr>
          <p:cNvSpPr>
            <a:spLocks noGrp="1"/>
          </p:cNvSpPr>
          <p:nvPr>
            <p:ph type="body" sz="quarter" idx="27" hasCustomPrompt="1"/>
          </p:nvPr>
        </p:nvSpPr>
        <p:spPr>
          <a:xfrm>
            <a:off x="5304103"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2" name="Text Placeholder 40">
            <a:extLst>
              <a:ext uri="{FF2B5EF4-FFF2-40B4-BE49-F238E27FC236}">
                <a16:creationId xmlns:a16="http://schemas.microsoft.com/office/drawing/2014/main" id="{87F1E9B7-1EEE-04C9-8315-BFA165D70F03}"/>
              </a:ext>
            </a:extLst>
          </p:cNvPr>
          <p:cNvSpPr>
            <a:spLocks noGrp="1"/>
          </p:cNvSpPr>
          <p:nvPr>
            <p:ph type="body" sz="quarter" idx="28" hasCustomPrompt="1"/>
          </p:nvPr>
        </p:nvSpPr>
        <p:spPr>
          <a:xfrm>
            <a:off x="7574031"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5" name="Text Placeholder 40">
            <a:extLst>
              <a:ext uri="{FF2B5EF4-FFF2-40B4-BE49-F238E27FC236}">
                <a16:creationId xmlns:a16="http://schemas.microsoft.com/office/drawing/2014/main" id="{BE319E03-E7A8-5019-D0B7-FC78CCFA3031}"/>
              </a:ext>
            </a:extLst>
          </p:cNvPr>
          <p:cNvSpPr>
            <a:spLocks noGrp="1"/>
          </p:cNvSpPr>
          <p:nvPr>
            <p:ph type="body" sz="quarter" idx="29" hasCustomPrompt="1"/>
          </p:nvPr>
        </p:nvSpPr>
        <p:spPr>
          <a:xfrm>
            <a:off x="9843958"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6" name="Text Placeholder 40">
            <a:extLst>
              <a:ext uri="{FF2B5EF4-FFF2-40B4-BE49-F238E27FC236}">
                <a16:creationId xmlns:a16="http://schemas.microsoft.com/office/drawing/2014/main" id="{33D03822-7FBB-AE4B-76EA-2C70CA621919}"/>
              </a:ext>
            </a:extLst>
          </p:cNvPr>
          <p:cNvSpPr>
            <a:spLocks noGrp="1"/>
          </p:cNvSpPr>
          <p:nvPr>
            <p:ph type="body" sz="quarter" idx="30" hasCustomPrompt="1"/>
          </p:nvPr>
        </p:nvSpPr>
        <p:spPr>
          <a:xfrm>
            <a:off x="764247"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7" name="Text Placeholder 40">
            <a:extLst>
              <a:ext uri="{FF2B5EF4-FFF2-40B4-BE49-F238E27FC236}">
                <a16:creationId xmlns:a16="http://schemas.microsoft.com/office/drawing/2014/main" id="{A18ADDD6-06D3-AEA9-FAA6-0809009CDC27}"/>
              </a:ext>
            </a:extLst>
          </p:cNvPr>
          <p:cNvSpPr>
            <a:spLocks noGrp="1"/>
          </p:cNvSpPr>
          <p:nvPr>
            <p:ph type="body" sz="quarter" idx="31" hasCustomPrompt="1"/>
          </p:nvPr>
        </p:nvSpPr>
        <p:spPr>
          <a:xfrm>
            <a:off x="3034175"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8" name="Text Placeholder 40">
            <a:extLst>
              <a:ext uri="{FF2B5EF4-FFF2-40B4-BE49-F238E27FC236}">
                <a16:creationId xmlns:a16="http://schemas.microsoft.com/office/drawing/2014/main" id="{05396DF9-A723-8FEC-8BC0-53301706B6DF}"/>
              </a:ext>
            </a:extLst>
          </p:cNvPr>
          <p:cNvSpPr>
            <a:spLocks noGrp="1"/>
          </p:cNvSpPr>
          <p:nvPr>
            <p:ph type="body" sz="quarter" idx="32" hasCustomPrompt="1"/>
          </p:nvPr>
        </p:nvSpPr>
        <p:spPr>
          <a:xfrm>
            <a:off x="5304103"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9" name="Text Placeholder 40">
            <a:extLst>
              <a:ext uri="{FF2B5EF4-FFF2-40B4-BE49-F238E27FC236}">
                <a16:creationId xmlns:a16="http://schemas.microsoft.com/office/drawing/2014/main" id="{0BBAC0F9-BC77-BF41-3A51-BBF9DD648B18}"/>
              </a:ext>
            </a:extLst>
          </p:cNvPr>
          <p:cNvSpPr>
            <a:spLocks noGrp="1"/>
          </p:cNvSpPr>
          <p:nvPr>
            <p:ph type="body" sz="quarter" idx="33" hasCustomPrompt="1"/>
          </p:nvPr>
        </p:nvSpPr>
        <p:spPr>
          <a:xfrm>
            <a:off x="7574031"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50" name="Text Placeholder 40">
            <a:extLst>
              <a:ext uri="{FF2B5EF4-FFF2-40B4-BE49-F238E27FC236}">
                <a16:creationId xmlns:a16="http://schemas.microsoft.com/office/drawing/2014/main" id="{4953A177-273B-06DD-F0B2-CD5BB69CE8D7}"/>
              </a:ext>
            </a:extLst>
          </p:cNvPr>
          <p:cNvSpPr>
            <a:spLocks noGrp="1"/>
          </p:cNvSpPr>
          <p:nvPr>
            <p:ph type="body" sz="quarter" idx="34" hasCustomPrompt="1"/>
          </p:nvPr>
        </p:nvSpPr>
        <p:spPr>
          <a:xfrm>
            <a:off x="9843958"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Tree>
    <p:extLst>
      <p:ext uri="{BB962C8B-B14F-4D97-AF65-F5344CB8AC3E}">
        <p14:creationId xmlns:p14="http://schemas.microsoft.com/office/powerpoint/2010/main" val="290688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p Timeline - Bleu">
    <p:bg>
      <p:bgPr>
        <a:solidFill>
          <a:srgbClr val="0079B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A5BB81-71CD-451B-3AE5-FC65F468448F}"/>
              </a:ext>
            </a:extLst>
          </p:cNvPr>
          <p:cNvGrpSpPr/>
          <p:nvPr userDrawn="1"/>
        </p:nvGrpSpPr>
        <p:grpSpPr>
          <a:xfrm>
            <a:off x="86519" y="5580272"/>
            <a:ext cx="12021611" cy="1209068"/>
            <a:chOff x="341533" y="5605920"/>
            <a:chExt cx="11766597" cy="1183420"/>
          </a:xfrm>
        </p:grpSpPr>
        <p:grpSp>
          <p:nvGrpSpPr>
            <p:cNvPr id="3" name="Group 2">
              <a:extLst>
                <a:ext uri="{FF2B5EF4-FFF2-40B4-BE49-F238E27FC236}">
                  <a16:creationId xmlns:a16="http://schemas.microsoft.com/office/drawing/2014/main" id="{E9A9615A-AB77-BF76-4F2F-0257C26BF98E}"/>
                </a:ext>
              </a:extLst>
            </p:cNvPr>
            <p:cNvGrpSpPr/>
            <p:nvPr userDrawn="1"/>
          </p:nvGrpSpPr>
          <p:grpSpPr>
            <a:xfrm>
              <a:off x="1512605" y="5605920"/>
              <a:ext cx="10595525" cy="1183420"/>
              <a:chOff x="86519" y="5429547"/>
              <a:chExt cx="12021612" cy="1342701"/>
            </a:xfrm>
          </p:grpSpPr>
          <p:sp>
            <p:nvSpPr>
              <p:cNvPr id="42" name="Free-form: Shape 41">
                <a:extLst>
                  <a:ext uri="{FF2B5EF4-FFF2-40B4-BE49-F238E27FC236}">
                    <a16:creationId xmlns:a16="http://schemas.microsoft.com/office/drawing/2014/main" id="{3DDB69CD-7F21-9C08-589B-E44C4FDBC4C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3" name="Free-form: Shape 42">
                <a:extLst>
                  <a:ext uri="{FF2B5EF4-FFF2-40B4-BE49-F238E27FC236}">
                    <a16:creationId xmlns:a16="http://schemas.microsoft.com/office/drawing/2014/main" id="{688ED63F-9D16-15B3-810E-77232C0127E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6" name="Isosceles Triangle 45">
                <a:extLst>
                  <a:ext uri="{FF2B5EF4-FFF2-40B4-BE49-F238E27FC236}">
                    <a16:creationId xmlns:a16="http://schemas.microsoft.com/office/drawing/2014/main" id="{C956B1C6-CD81-BD18-33F6-7801FFF1B6C2}"/>
                  </a:ext>
                </a:extLst>
              </p:cNvPr>
              <p:cNvSpPr/>
              <p:nvPr userDrawn="1"/>
            </p:nvSpPr>
            <p:spPr>
              <a:xfrm>
                <a:off x="10769626" y="5429547"/>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7" name="Isosceles Triangle 46">
                <a:extLst>
                  <a:ext uri="{FF2B5EF4-FFF2-40B4-BE49-F238E27FC236}">
                    <a16:creationId xmlns:a16="http://schemas.microsoft.com/office/drawing/2014/main" id="{4C1ACF93-22DB-1ED7-AC63-3032C249C97C}"/>
                  </a:ext>
                </a:extLst>
              </p:cNvPr>
              <p:cNvSpPr/>
              <p:nvPr userDrawn="1"/>
            </p:nvSpPr>
            <p:spPr>
              <a:xfrm flipH="1" flipV="1">
                <a:off x="10774925"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8" name="Free-form: Shape 47">
                <a:extLst>
                  <a:ext uri="{FF2B5EF4-FFF2-40B4-BE49-F238E27FC236}">
                    <a16:creationId xmlns:a16="http://schemas.microsoft.com/office/drawing/2014/main" id="{66574683-B92F-2848-B984-4344ED8641C8}"/>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9" name="Free-form: Shape 48">
                <a:extLst>
                  <a:ext uri="{FF2B5EF4-FFF2-40B4-BE49-F238E27FC236}">
                    <a16:creationId xmlns:a16="http://schemas.microsoft.com/office/drawing/2014/main" id="{C1929FBD-118D-048D-7758-FA962F7A5CA4}"/>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0" name="Isosceles Triangle 49">
                <a:extLst>
                  <a:ext uri="{FF2B5EF4-FFF2-40B4-BE49-F238E27FC236}">
                    <a16:creationId xmlns:a16="http://schemas.microsoft.com/office/drawing/2014/main" id="{4111BF5C-001A-3D62-8FE8-58DC607C2DEE}"/>
                  </a:ext>
                </a:extLst>
              </p:cNvPr>
              <p:cNvSpPr/>
              <p:nvPr userDrawn="1"/>
            </p:nvSpPr>
            <p:spPr>
              <a:xfrm flipH="1">
                <a:off x="8097916" y="5439043"/>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1" name="Isosceles Triangle 50">
                <a:extLst>
                  <a:ext uri="{FF2B5EF4-FFF2-40B4-BE49-F238E27FC236}">
                    <a16:creationId xmlns:a16="http://schemas.microsoft.com/office/drawing/2014/main" id="{E57EB1D9-5256-A48F-DA16-83639ABE3FB6}"/>
                  </a:ext>
                </a:extLst>
              </p:cNvPr>
              <p:cNvSpPr/>
              <p:nvPr userDrawn="1"/>
            </p:nvSpPr>
            <p:spPr>
              <a:xfrm flipV="1">
                <a:off x="5423556"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2" name="Free-form: Shape 51">
                <a:extLst>
                  <a:ext uri="{FF2B5EF4-FFF2-40B4-BE49-F238E27FC236}">
                    <a16:creationId xmlns:a16="http://schemas.microsoft.com/office/drawing/2014/main" id="{16FC01FF-0729-A9DA-BE1E-860AF9D1D9B5}"/>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3" name="Free-form: Shape 52">
                <a:extLst>
                  <a:ext uri="{FF2B5EF4-FFF2-40B4-BE49-F238E27FC236}">
                    <a16:creationId xmlns:a16="http://schemas.microsoft.com/office/drawing/2014/main" id="{CA0D3F7D-FC5C-3BA0-96E6-AE066C6819A8}"/>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4" name="Isosceles Triangle 53">
                <a:extLst>
                  <a:ext uri="{FF2B5EF4-FFF2-40B4-BE49-F238E27FC236}">
                    <a16:creationId xmlns:a16="http://schemas.microsoft.com/office/drawing/2014/main" id="{82BFFA23-B349-9208-B246-F67EB270F3C6}"/>
                  </a:ext>
                </a:extLst>
              </p:cNvPr>
              <p:cNvSpPr/>
              <p:nvPr userDrawn="1"/>
            </p:nvSpPr>
            <p:spPr>
              <a:xfrm flipH="1">
                <a:off x="5435238" y="5429547"/>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5" name="Isosceles Triangle 54">
                <a:extLst>
                  <a:ext uri="{FF2B5EF4-FFF2-40B4-BE49-F238E27FC236}">
                    <a16:creationId xmlns:a16="http://schemas.microsoft.com/office/drawing/2014/main" id="{A66AC546-47AC-B422-E682-1848F5FE93BB}"/>
                  </a:ext>
                </a:extLst>
              </p:cNvPr>
              <p:cNvSpPr/>
              <p:nvPr userDrawn="1"/>
            </p:nvSpPr>
            <p:spPr>
              <a:xfrm>
                <a:off x="2758229" y="5429547"/>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6" name="Free-form: Shape 55">
                <a:extLst>
                  <a:ext uri="{FF2B5EF4-FFF2-40B4-BE49-F238E27FC236}">
                    <a16:creationId xmlns:a16="http://schemas.microsoft.com/office/drawing/2014/main" id="{8ABFA159-FA30-C7AB-F73D-F2A216952AEE}"/>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7" name="Free-form: Shape 56">
                <a:extLst>
                  <a:ext uri="{FF2B5EF4-FFF2-40B4-BE49-F238E27FC236}">
                    <a16:creationId xmlns:a16="http://schemas.microsoft.com/office/drawing/2014/main" id="{DD968A18-4307-AB8E-B98C-9467F3C21103}"/>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8" name="Isosceles Triangle 57">
                <a:extLst>
                  <a:ext uri="{FF2B5EF4-FFF2-40B4-BE49-F238E27FC236}">
                    <a16:creationId xmlns:a16="http://schemas.microsoft.com/office/drawing/2014/main" id="{38194408-267A-7688-2A90-C245998FFFE7}"/>
                  </a:ext>
                </a:extLst>
              </p:cNvPr>
              <p:cNvSpPr/>
              <p:nvPr userDrawn="1"/>
            </p:nvSpPr>
            <p:spPr>
              <a:xfrm flipH="1" flipV="1">
                <a:off x="2763528" y="5439043"/>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9" name="Isosceles Triangle 58">
                <a:extLst>
                  <a:ext uri="{FF2B5EF4-FFF2-40B4-BE49-F238E27FC236}">
                    <a16:creationId xmlns:a16="http://schemas.microsoft.com/office/drawing/2014/main" id="{E2D7E496-E5C0-0F55-64B2-19D19BB146C5}"/>
                  </a:ext>
                </a:extLst>
              </p:cNvPr>
              <p:cNvSpPr/>
              <p:nvPr userDrawn="1"/>
            </p:nvSpPr>
            <p:spPr>
              <a:xfrm flipV="1">
                <a:off x="86519"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4" name="Free-form: Shape 3">
              <a:extLst>
                <a:ext uri="{FF2B5EF4-FFF2-40B4-BE49-F238E27FC236}">
                  <a16:creationId xmlns:a16="http://schemas.microsoft.com/office/drawing/2014/main" id="{BB48D5C3-7C84-8F2C-3166-CD4CAE36AC80}"/>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 name="Free-form: Shape 4">
              <a:extLst>
                <a:ext uri="{FF2B5EF4-FFF2-40B4-BE49-F238E27FC236}">
                  <a16:creationId xmlns:a16="http://schemas.microsoft.com/office/drawing/2014/main" id="{11615656-9A1D-73BB-4AD5-5FC5666B949C}"/>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6" name="Text Placeholder 40">
            <a:extLst>
              <a:ext uri="{FF2B5EF4-FFF2-40B4-BE49-F238E27FC236}">
                <a16:creationId xmlns:a16="http://schemas.microsoft.com/office/drawing/2014/main" id="{B7AC2052-C5E1-AE69-2DE7-58361CC216C4}"/>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C884DB8A-EE19-3BFB-66CD-B561FABB9BB2}"/>
              </a:ext>
            </a:extLst>
          </p:cNvPr>
          <p:cNvSpPr>
            <a:spLocks noGrp="1"/>
          </p:cNvSpPr>
          <p:nvPr>
            <p:ph type="body" sz="quarter" idx="25" hasCustomPrompt="1"/>
          </p:nvPr>
        </p:nvSpPr>
        <p:spPr>
          <a:xfrm>
            <a:off x="764247"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0" name="Text Placeholder 40">
            <a:extLst>
              <a:ext uri="{FF2B5EF4-FFF2-40B4-BE49-F238E27FC236}">
                <a16:creationId xmlns:a16="http://schemas.microsoft.com/office/drawing/2014/main" id="{0478795B-8D72-4A29-AEEE-8AD31DA8B957}"/>
              </a:ext>
            </a:extLst>
          </p:cNvPr>
          <p:cNvSpPr>
            <a:spLocks noGrp="1"/>
          </p:cNvSpPr>
          <p:nvPr>
            <p:ph type="body" sz="quarter" idx="26" hasCustomPrompt="1"/>
          </p:nvPr>
        </p:nvSpPr>
        <p:spPr>
          <a:xfrm>
            <a:off x="3034175"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1" name="Text Placeholder 40">
            <a:extLst>
              <a:ext uri="{FF2B5EF4-FFF2-40B4-BE49-F238E27FC236}">
                <a16:creationId xmlns:a16="http://schemas.microsoft.com/office/drawing/2014/main" id="{3A4D76C1-C1D8-7BB2-CC10-3473875A7976}"/>
              </a:ext>
            </a:extLst>
          </p:cNvPr>
          <p:cNvSpPr>
            <a:spLocks noGrp="1"/>
          </p:cNvSpPr>
          <p:nvPr>
            <p:ph type="body" sz="quarter" idx="27" hasCustomPrompt="1"/>
          </p:nvPr>
        </p:nvSpPr>
        <p:spPr>
          <a:xfrm>
            <a:off x="5304103"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2" name="Text Placeholder 40">
            <a:extLst>
              <a:ext uri="{FF2B5EF4-FFF2-40B4-BE49-F238E27FC236}">
                <a16:creationId xmlns:a16="http://schemas.microsoft.com/office/drawing/2014/main" id="{692E16E0-2407-A5DF-AF7F-4D4DFBFCCCFA}"/>
              </a:ext>
            </a:extLst>
          </p:cNvPr>
          <p:cNvSpPr>
            <a:spLocks noGrp="1"/>
          </p:cNvSpPr>
          <p:nvPr>
            <p:ph type="body" sz="quarter" idx="28" hasCustomPrompt="1"/>
          </p:nvPr>
        </p:nvSpPr>
        <p:spPr>
          <a:xfrm>
            <a:off x="7574031"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5" name="Text Placeholder 40">
            <a:extLst>
              <a:ext uri="{FF2B5EF4-FFF2-40B4-BE49-F238E27FC236}">
                <a16:creationId xmlns:a16="http://schemas.microsoft.com/office/drawing/2014/main" id="{5D1C201F-FB7E-51A2-3683-2EF93063A936}"/>
              </a:ext>
            </a:extLst>
          </p:cNvPr>
          <p:cNvSpPr>
            <a:spLocks noGrp="1"/>
          </p:cNvSpPr>
          <p:nvPr>
            <p:ph type="body" sz="quarter" idx="29" hasCustomPrompt="1"/>
          </p:nvPr>
        </p:nvSpPr>
        <p:spPr>
          <a:xfrm>
            <a:off x="9843958"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6" name="Text Placeholder 40">
            <a:extLst>
              <a:ext uri="{FF2B5EF4-FFF2-40B4-BE49-F238E27FC236}">
                <a16:creationId xmlns:a16="http://schemas.microsoft.com/office/drawing/2014/main" id="{034002B1-47AA-E79F-DEE3-8B9B2B05EFF3}"/>
              </a:ext>
            </a:extLst>
          </p:cNvPr>
          <p:cNvSpPr>
            <a:spLocks noGrp="1"/>
          </p:cNvSpPr>
          <p:nvPr>
            <p:ph type="body" sz="quarter" idx="30" hasCustomPrompt="1"/>
          </p:nvPr>
        </p:nvSpPr>
        <p:spPr>
          <a:xfrm>
            <a:off x="764247"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7" name="Text Placeholder 40">
            <a:extLst>
              <a:ext uri="{FF2B5EF4-FFF2-40B4-BE49-F238E27FC236}">
                <a16:creationId xmlns:a16="http://schemas.microsoft.com/office/drawing/2014/main" id="{A03B7DEF-77C3-B358-3EC5-6CF02C4E75F9}"/>
              </a:ext>
            </a:extLst>
          </p:cNvPr>
          <p:cNvSpPr>
            <a:spLocks noGrp="1"/>
          </p:cNvSpPr>
          <p:nvPr>
            <p:ph type="body" sz="quarter" idx="31" hasCustomPrompt="1"/>
          </p:nvPr>
        </p:nvSpPr>
        <p:spPr>
          <a:xfrm>
            <a:off x="3034175"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8" name="Text Placeholder 40">
            <a:extLst>
              <a:ext uri="{FF2B5EF4-FFF2-40B4-BE49-F238E27FC236}">
                <a16:creationId xmlns:a16="http://schemas.microsoft.com/office/drawing/2014/main" id="{66E33BC4-BDE4-0AB3-9BA4-F8ED8EE687B4}"/>
              </a:ext>
            </a:extLst>
          </p:cNvPr>
          <p:cNvSpPr>
            <a:spLocks noGrp="1"/>
          </p:cNvSpPr>
          <p:nvPr>
            <p:ph type="body" sz="quarter" idx="32" hasCustomPrompt="1"/>
          </p:nvPr>
        </p:nvSpPr>
        <p:spPr>
          <a:xfrm>
            <a:off x="5304103"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9" name="Text Placeholder 40">
            <a:extLst>
              <a:ext uri="{FF2B5EF4-FFF2-40B4-BE49-F238E27FC236}">
                <a16:creationId xmlns:a16="http://schemas.microsoft.com/office/drawing/2014/main" id="{9C12FC6B-49FD-561B-9399-8341F00F11AB}"/>
              </a:ext>
            </a:extLst>
          </p:cNvPr>
          <p:cNvSpPr>
            <a:spLocks noGrp="1"/>
          </p:cNvSpPr>
          <p:nvPr>
            <p:ph type="body" sz="quarter" idx="33" hasCustomPrompt="1"/>
          </p:nvPr>
        </p:nvSpPr>
        <p:spPr>
          <a:xfrm>
            <a:off x="7574031"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32" name="Text Placeholder 40">
            <a:extLst>
              <a:ext uri="{FF2B5EF4-FFF2-40B4-BE49-F238E27FC236}">
                <a16:creationId xmlns:a16="http://schemas.microsoft.com/office/drawing/2014/main" id="{E98ACA08-8C93-2D16-0497-459BFE051B5D}"/>
              </a:ext>
            </a:extLst>
          </p:cNvPr>
          <p:cNvSpPr>
            <a:spLocks noGrp="1"/>
          </p:cNvSpPr>
          <p:nvPr>
            <p:ph type="body" sz="quarter" idx="34" hasCustomPrompt="1"/>
          </p:nvPr>
        </p:nvSpPr>
        <p:spPr>
          <a:xfrm>
            <a:off x="9843958"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Tree>
    <p:extLst>
      <p:ext uri="{BB962C8B-B14F-4D97-AF65-F5344CB8AC3E}">
        <p14:creationId xmlns:p14="http://schemas.microsoft.com/office/powerpoint/2010/main" val="38197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p Timeline - Vert">
    <p:bg>
      <p:bgPr>
        <a:solidFill>
          <a:srgbClr val="1E484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256870-B651-29C9-DABE-92A04C12B509}"/>
              </a:ext>
            </a:extLst>
          </p:cNvPr>
          <p:cNvGrpSpPr/>
          <p:nvPr userDrawn="1"/>
        </p:nvGrpSpPr>
        <p:grpSpPr>
          <a:xfrm>
            <a:off x="86519" y="5580272"/>
            <a:ext cx="12021611" cy="1209068"/>
            <a:chOff x="341533" y="5605920"/>
            <a:chExt cx="11766597" cy="1183420"/>
          </a:xfrm>
        </p:grpSpPr>
        <p:grpSp>
          <p:nvGrpSpPr>
            <p:cNvPr id="9" name="Group 8">
              <a:extLst>
                <a:ext uri="{FF2B5EF4-FFF2-40B4-BE49-F238E27FC236}">
                  <a16:creationId xmlns:a16="http://schemas.microsoft.com/office/drawing/2014/main" id="{D6955746-FECD-96ED-FA44-A70FDA69CFB2}"/>
                </a:ext>
              </a:extLst>
            </p:cNvPr>
            <p:cNvGrpSpPr/>
            <p:nvPr userDrawn="1"/>
          </p:nvGrpSpPr>
          <p:grpSpPr>
            <a:xfrm>
              <a:off x="1512605" y="5605920"/>
              <a:ext cx="10595525" cy="1183420"/>
              <a:chOff x="86519" y="5429547"/>
              <a:chExt cx="12021612" cy="1342701"/>
            </a:xfrm>
          </p:grpSpPr>
          <p:sp>
            <p:nvSpPr>
              <p:cNvPr id="21" name="Free-form: Shape 20">
                <a:extLst>
                  <a:ext uri="{FF2B5EF4-FFF2-40B4-BE49-F238E27FC236}">
                    <a16:creationId xmlns:a16="http://schemas.microsoft.com/office/drawing/2014/main" id="{96853070-53AF-3044-6ACF-865BE96A3609}"/>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2" name="Free-form: Shape 21">
                <a:extLst>
                  <a:ext uri="{FF2B5EF4-FFF2-40B4-BE49-F238E27FC236}">
                    <a16:creationId xmlns:a16="http://schemas.microsoft.com/office/drawing/2014/main" id="{FBFF1B57-44E6-C410-F008-FC4F81EA7027}"/>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3" name="Isosceles Triangle 22">
                <a:extLst>
                  <a:ext uri="{FF2B5EF4-FFF2-40B4-BE49-F238E27FC236}">
                    <a16:creationId xmlns:a16="http://schemas.microsoft.com/office/drawing/2014/main" id="{DFA1CE42-5711-671A-6EBD-9F8446EB0698}"/>
                  </a:ext>
                </a:extLst>
              </p:cNvPr>
              <p:cNvSpPr/>
              <p:nvPr userDrawn="1"/>
            </p:nvSpPr>
            <p:spPr>
              <a:xfrm>
                <a:off x="10769626"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4" name="Isosceles Triangle 23">
                <a:extLst>
                  <a:ext uri="{FF2B5EF4-FFF2-40B4-BE49-F238E27FC236}">
                    <a16:creationId xmlns:a16="http://schemas.microsoft.com/office/drawing/2014/main" id="{B6436B36-2FD1-0C9D-9F23-25FAC8C03A77}"/>
                  </a:ext>
                </a:extLst>
              </p:cNvPr>
              <p:cNvSpPr/>
              <p:nvPr userDrawn="1"/>
            </p:nvSpPr>
            <p:spPr>
              <a:xfrm flipH="1" flipV="1">
                <a:off x="10774925"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0" name="Free-form: Shape 29">
                <a:extLst>
                  <a:ext uri="{FF2B5EF4-FFF2-40B4-BE49-F238E27FC236}">
                    <a16:creationId xmlns:a16="http://schemas.microsoft.com/office/drawing/2014/main" id="{65A09095-134F-5F7F-9CAC-51C4F85D06AD}"/>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1" name="Free-form: Shape 30">
                <a:extLst>
                  <a:ext uri="{FF2B5EF4-FFF2-40B4-BE49-F238E27FC236}">
                    <a16:creationId xmlns:a16="http://schemas.microsoft.com/office/drawing/2014/main" id="{1E0060FC-8F4E-867F-100A-FEEF5C510C8C}"/>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2" name="Isosceles Triangle 31">
                <a:extLst>
                  <a:ext uri="{FF2B5EF4-FFF2-40B4-BE49-F238E27FC236}">
                    <a16:creationId xmlns:a16="http://schemas.microsoft.com/office/drawing/2014/main" id="{8A7F70F8-01ED-ECC7-0258-F84F1DE78F6D}"/>
                  </a:ext>
                </a:extLst>
              </p:cNvPr>
              <p:cNvSpPr/>
              <p:nvPr userDrawn="1"/>
            </p:nvSpPr>
            <p:spPr>
              <a:xfrm flipH="1">
                <a:off x="8097916"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3" name="Isosceles Triangle 32">
                <a:extLst>
                  <a:ext uri="{FF2B5EF4-FFF2-40B4-BE49-F238E27FC236}">
                    <a16:creationId xmlns:a16="http://schemas.microsoft.com/office/drawing/2014/main" id="{186C0BE6-AD19-E2D5-3DD7-155DB1CD6BBD}"/>
                  </a:ext>
                </a:extLst>
              </p:cNvPr>
              <p:cNvSpPr/>
              <p:nvPr userDrawn="1"/>
            </p:nvSpPr>
            <p:spPr>
              <a:xfrm flipV="1">
                <a:off x="5423556"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4" name="Free-form: Shape 33">
                <a:extLst>
                  <a:ext uri="{FF2B5EF4-FFF2-40B4-BE49-F238E27FC236}">
                    <a16:creationId xmlns:a16="http://schemas.microsoft.com/office/drawing/2014/main" id="{0517BF11-6B00-683A-9F35-659BAB02B663}"/>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5" name="Free-form: Shape 34">
                <a:extLst>
                  <a:ext uri="{FF2B5EF4-FFF2-40B4-BE49-F238E27FC236}">
                    <a16:creationId xmlns:a16="http://schemas.microsoft.com/office/drawing/2014/main" id="{9EB319C3-FCC6-A39D-6C23-91D05931E29C}"/>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6" name="Isosceles Triangle 35">
                <a:extLst>
                  <a:ext uri="{FF2B5EF4-FFF2-40B4-BE49-F238E27FC236}">
                    <a16:creationId xmlns:a16="http://schemas.microsoft.com/office/drawing/2014/main" id="{55CBB070-BABD-FAD7-5649-FD73034558B2}"/>
                  </a:ext>
                </a:extLst>
              </p:cNvPr>
              <p:cNvSpPr/>
              <p:nvPr userDrawn="1"/>
            </p:nvSpPr>
            <p:spPr>
              <a:xfrm flipH="1">
                <a:off x="5435238"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7" name="Isosceles Triangle 36">
                <a:extLst>
                  <a:ext uri="{FF2B5EF4-FFF2-40B4-BE49-F238E27FC236}">
                    <a16:creationId xmlns:a16="http://schemas.microsoft.com/office/drawing/2014/main" id="{4DACBF8D-A454-8659-2A24-9697BD3A584E}"/>
                  </a:ext>
                </a:extLst>
              </p:cNvPr>
              <p:cNvSpPr/>
              <p:nvPr userDrawn="1"/>
            </p:nvSpPr>
            <p:spPr>
              <a:xfrm>
                <a:off x="2758229"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8" name="Free-form: Shape 37">
                <a:extLst>
                  <a:ext uri="{FF2B5EF4-FFF2-40B4-BE49-F238E27FC236}">
                    <a16:creationId xmlns:a16="http://schemas.microsoft.com/office/drawing/2014/main" id="{94747A1D-65A1-AE66-08EF-CBBDE2CDF809}"/>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9" name="Free-form: Shape 38">
                <a:extLst>
                  <a:ext uri="{FF2B5EF4-FFF2-40B4-BE49-F238E27FC236}">
                    <a16:creationId xmlns:a16="http://schemas.microsoft.com/office/drawing/2014/main" id="{95716EF8-F811-231B-5744-C2B88C39D30F}"/>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0" name="Isosceles Triangle 39">
                <a:extLst>
                  <a:ext uri="{FF2B5EF4-FFF2-40B4-BE49-F238E27FC236}">
                    <a16:creationId xmlns:a16="http://schemas.microsoft.com/office/drawing/2014/main" id="{2F2240A7-D529-31C5-EA8A-36D36EF4623C}"/>
                  </a:ext>
                </a:extLst>
              </p:cNvPr>
              <p:cNvSpPr/>
              <p:nvPr userDrawn="1"/>
            </p:nvSpPr>
            <p:spPr>
              <a:xfrm flipH="1" flipV="1">
                <a:off x="2763528"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41" name="Isosceles Triangle 40">
                <a:extLst>
                  <a:ext uri="{FF2B5EF4-FFF2-40B4-BE49-F238E27FC236}">
                    <a16:creationId xmlns:a16="http://schemas.microsoft.com/office/drawing/2014/main" id="{7E88B4AB-02A1-6C1F-6F42-DA61C9B40284}"/>
                  </a:ext>
                </a:extLst>
              </p:cNvPr>
              <p:cNvSpPr/>
              <p:nvPr userDrawn="1"/>
            </p:nvSpPr>
            <p:spPr>
              <a:xfrm flipV="1">
                <a:off x="86519" y="5439043"/>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sp>
          <p:nvSpPr>
            <p:cNvPr id="13" name="Free-form: Shape 12">
              <a:extLst>
                <a:ext uri="{FF2B5EF4-FFF2-40B4-BE49-F238E27FC236}">
                  <a16:creationId xmlns:a16="http://schemas.microsoft.com/office/drawing/2014/main" id="{8D3F615C-5E67-0CFE-D435-3A88E4653D45}"/>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4" name="Free-form: Shape 13">
              <a:extLst>
                <a:ext uri="{FF2B5EF4-FFF2-40B4-BE49-F238E27FC236}">
                  <a16:creationId xmlns:a16="http://schemas.microsoft.com/office/drawing/2014/main" id="{637E841F-6D90-723E-E011-CA16A25D65FB}"/>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6" name="Text Placeholder 40">
            <a:extLst>
              <a:ext uri="{FF2B5EF4-FFF2-40B4-BE49-F238E27FC236}">
                <a16:creationId xmlns:a16="http://schemas.microsoft.com/office/drawing/2014/main" id="{F2C68A4D-4F44-4921-DFA0-7DE42F97CD91}"/>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
        <p:nvSpPr>
          <p:cNvPr id="8" name="Text Placeholder 40">
            <a:extLst>
              <a:ext uri="{FF2B5EF4-FFF2-40B4-BE49-F238E27FC236}">
                <a16:creationId xmlns:a16="http://schemas.microsoft.com/office/drawing/2014/main" id="{4DE5BAB9-28EE-971F-D28B-B241E888A0AB}"/>
              </a:ext>
            </a:extLst>
          </p:cNvPr>
          <p:cNvSpPr>
            <a:spLocks noGrp="1"/>
          </p:cNvSpPr>
          <p:nvPr>
            <p:ph type="body" sz="quarter" idx="25" hasCustomPrompt="1"/>
          </p:nvPr>
        </p:nvSpPr>
        <p:spPr>
          <a:xfrm>
            <a:off x="764247"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0" name="Text Placeholder 40">
            <a:extLst>
              <a:ext uri="{FF2B5EF4-FFF2-40B4-BE49-F238E27FC236}">
                <a16:creationId xmlns:a16="http://schemas.microsoft.com/office/drawing/2014/main" id="{C6BAD8E3-BEF0-520E-9C05-655266505FC1}"/>
              </a:ext>
            </a:extLst>
          </p:cNvPr>
          <p:cNvSpPr>
            <a:spLocks noGrp="1"/>
          </p:cNvSpPr>
          <p:nvPr>
            <p:ph type="body" sz="quarter" idx="26" hasCustomPrompt="1"/>
          </p:nvPr>
        </p:nvSpPr>
        <p:spPr>
          <a:xfrm>
            <a:off x="3034175"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1" name="Text Placeholder 40">
            <a:extLst>
              <a:ext uri="{FF2B5EF4-FFF2-40B4-BE49-F238E27FC236}">
                <a16:creationId xmlns:a16="http://schemas.microsoft.com/office/drawing/2014/main" id="{8E2A801F-D26D-5DB7-C6F1-EDB1910120AD}"/>
              </a:ext>
            </a:extLst>
          </p:cNvPr>
          <p:cNvSpPr>
            <a:spLocks noGrp="1"/>
          </p:cNvSpPr>
          <p:nvPr>
            <p:ph type="body" sz="quarter" idx="27" hasCustomPrompt="1"/>
          </p:nvPr>
        </p:nvSpPr>
        <p:spPr>
          <a:xfrm>
            <a:off x="5304103"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12" name="Text Placeholder 40">
            <a:extLst>
              <a:ext uri="{FF2B5EF4-FFF2-40B4-BE49-F238E27FC236}">
                <a16:creationId xmlns:a16="http://schemas.microsoft.com/office/drawing/2014/main" id="{FF9EDAE1-30A8-0D7F-CFAA-91A7EDA652E5}"/>
              </a:ext>
            </a:extLst>
          </p:cNvPr>
          <p:cNvSpPr>
            <a:spLocks noGrp="1"/>
          </p:cNvSpPr>
          <p:nvPr>
            <p:ph type="body" sz="quarter" idx="28" hasCustomPrompt="1"/>
          </p:nvPr>
        </p:nvSpPr>
        <p:spPr>
          <a:xfrm>
            <a:off x="7574031"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5" name="Text Placeholder 40">
            <a:extLst>
              <a:ext uri="{FF2B5EF4-FFF2-40B4-BE49-F238E27FC236}">
                <a16:creationId xmlns:a16="http://schemas.microsoft.com/office/drawing/2014/main" id="{44F21D5C-E16B-92A4-DFA4-F507DD0226CE}"/>
              </a:ext>
            </a:extLst>
          </p:cNvPr>
          <p:cNvSpPr>
            <a:spLocks noGrp="1"/>
          </p:cNvSpPr>
          <p:nvPr>
            <p:ph type="body" sz="quarter" idx="29" hasCustomPrompt="1"/>
          </p:nvPr>
        </p:nvSpPr>
        <p:spPr>
          <a:xfrm>
            <a:off x="9843958" y="2795490"/>
            <a:ext cx="1260000" cy="339517"/>
          </a:xfrm>
          <a:prstGeom prst="rect">
            <a:avLst/>
          </a:prstGeom>
        </p:spPr>
        <p:txBody>
          <a:bodyPr wrap="square" lIns="0" tIns="0" rIns="0" bIns="0" anchor="t" anchorCtr="0">
            <a:spAutoFit/>
          </a:bodyPr>
          <a:lstStyle>
            <a:lvl1pPr marL="0" indent="0">
              <a:lnSpc>
                <a:spcPct val="90000"/>
              </a:lnSpc>
              <a:spcBef>
                <a:spcPts val="0"/>
              </a:spcBef>
              <a:buFontTx/>
              <a:buNone/>
              <a:defRPr sz="2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6" name="Text Placeholder 40">
            <a:extLst>
              <a:ext uri="{FF2B5EF4-FFF2-40B4-BE49-F238E27FC236}">
                <a16:creationId xmlns:a16="http://schemas.microsoft.com/office/drawing/2014/main" id="{3AE386DC-24E5-4B6A-1341-4925B9E41E96}"/>
              </a:ext>
            </a:extLst>
          </p:cNvPr>
          <p:cNvSpPr>
            <a:spLocks noGrp="1"/>
          </p:cNvSpPr>
          <p:nvPr>
            <p:ph type="body" sz="quarter" idx="30" hasCustomPrompt="1"/>
          </p:nvPr>
        </p:nvSpPr>
        <p:spPr>
          <a:xfrm>
            <a:off x="764247"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7" name="Text Placeholder 40">
            <a:extLst>
              <a:ext uri="{FF2B5EF4-FFF2-40B4-BE49-F238E27FC236}">
                <a16:creationId xmlns:a16="http://schemas.microsoft.com/office/drawing/2014/main" id="{98B7045A-F503-7E00-5986-DD6AC49F0C7F}"/>
              </a:ext>
            </a:extLst>
          </p:cNvPr>
          <p:cNvSpPr>
            <a:spLocks noGrp="1"/>
          </p:cNvSpPr>
          <p:nvPr>
            <p:ph type="body" sz="quarter" idx="31" hasCustomPrompt="1"/>
          </p:nvPr>
        </p:nvSpPr>
        <p:spPr>
          <a:xfrm>
            <a:off x="3034175"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8" name="Text Placeholder 40">
            <a:extLst>
              <a:ext uri="{FF2B5EF4-FFF2-40B4-BE49-F238E27FC236}">
                <a16:creationId xmlns:a16="http://schemas.microsoft.com/office/drawing/2014/main" id="{152790DA-AC85-F8C8-E4C8-340ADF9E9110}"/>
              </a:ext>
            </a:extLst>
          </p:cNvPr>
          <p:cNvSpPr>
            <a:spLocks noGrp="1"/>
          </p:cNvSpPr>
          <p:nvPr>
            <p:ph type="body" sz="quarter" idx="32" hasCustomPrompt="1"/>
          </p:nvPr>
        </p:nvSpPr>
        <p:spPr>
          <a:xfrm>
            <a:off x="5304103"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29" name="Text Placeholder 40">
            <a:extLst>
              <a:ext uri="{FF2B5EF4-FFF2-40B4-BE49-F238E27FC236}">
                <a16:creationId xmlns:a16="http://schemas.microsoft.com/office/drawing/2014/main" id="{10EB737C-F8C0-9C91-9C5A-E5B217E8F4CE}"/>
              </a:ext>
            </a:extLst>
          </p:cNvPr>
          <p:cNvSpPr>
            <a:spLocks noGrp="1"/>
          </p:cNvSpPr>
          <p:nvPr>
            <p:ph type="body" sz="quarter" idx="33" hasCustomPrompt="1"/>
          </p:nvPr>
        </p:nvSpPr>
        <p:spPr>
          <a:xfrm>
            <a:off x="7574031"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
        <p:nvSpPr>
          <p:cNvPr id="50" name="Text Placeholder 40">
            <a:extLst>
              <a:ext uri="{FF2B5EF4-FFF2-40B4-BE49-F238E27FC236}">
                <a16:creationId xmlns:a16="http://schemas.microsoft.com/office/drawing/2014/main" id="{8866543E-8AC2-8733-6E42-018EBDAF3749}"/>
              </a:ext>
            </a:extLst>
          </p:cNvPr>
          <p:cNvSpPr>
            <a:spLocks noGrp="1"/>
          </p:cNvSpPr>
          <p:nvPr>
            <p:ph type="body" sz="quarter" idx="34" hasCustomPrompt="1"/>
          </p:nvPr>
        </p:nvSpPr>
        <p:spPr>
          <a:xfrm>
            <a:off x="9843958" y="3636701"/>
            <a:ext cx="1620000" cy="1296000"/>
          </a:xfrm>
          <a:prstGeom prst="rect">
            <a:avLst/>
          </a:prstGeom>
        </p:spPr>
        <p:txBody>
          <a:bodyPr wrap="square" lIns="0" tIns="0" rIns="0" bIns="0" anchor="t" anchorCtr="0">
            <a:spAutoFit/>
          </a:bodyPr>
          <a:lstStyle>
            <a:lvl1pPr marL="0" indent="0">
              <a:lnSpc>
                <a:spcPct val="90000"/>
              </a:lnSpc>
              <a:spcBef>
                <a:spcPts val="0"/>
              </a:spcBef>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XXX</a:t>
            </a:r>
          </a:p>
        </p:txBody>
      </p:sp>
    </p:spTree>
    <p:extLst>
      <p:ext uri="{BB962C8B-B14F-4D97-AF65-F5344CB8AC3E}">
        <p14:creationId xmlns:p14="http://schemas.microsoft.com/office/powerpoint/2010/main" val="29495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vide fond bleu">
    <p:bg>
      <p:bgPr>
        <a:solidFill>
          <a:schemeClr val="accent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69349CF9-AE30-2A2A-9D8C-739B87929423}"/>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F43470BC-499C-C9A6-3028-73475D6F05BC}"/>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46883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Layout vide fond bleu">
    <p:bg>
      <p:bgPr>
        <a:solidFill>
          <a:srgbClr val="1E484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69349CF9-AE30-2A2A-9D8C-739B87929423}"/>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4DC1B14C-6A6F-CA42-D5D6-D33C507049BD}"/>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90172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Layout vide fond bleu">
    <p:bg>
      <p:bgPr>
        <a:solidFill>
          <a:srgbClr val="F9B300"/>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69349CF9-AE30-2A2A-9D8C-739B87929423}"/>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7762287E-2AA1-B912-C4EC-2B4AD214F50B}"/>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26797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Layout vide fond bleu">
    <p:bg>
      <p:bgPr>
        <a:solidFill>
          <a:srgbClr val="0079BC"/>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69349CF9-AE30-2A2A-9D8C-739B87929423}"/>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9AE76932-9524-E77F-A3FF-D7BFCB18134F}"/>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21018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ganigramme">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D42A0-9507-C8DD-41B3-8962F27A2140}"/>
              </a:ext>
            </a:extLst>
          </p:cNvPr>
          <p:cNvGrpSpPr/>
          <p:nvPr userDrawn="1"/>
        </p:nvGrpSpPr>
        <p:grpSpPr>
          <a:xfrm>
            <a:off x="5222217" y="69542"/>
            <a:ext cx="6885673" cy="6745136"/>
            <a:chOff x="5222217" y="98117"/>
            <a:chExt cx="6885673" cy="6745136"/>
          </a:xfrm>
        </p:grpSpPr>
        <p:sp>
          <p:nvSpPr>
            <p:cNvPr id="4" name="Free-form: Shape 3">
              <a:extLst>
                <a:ext uri="{FF2B5EF4-FFF2-40B4-BE49-F238E27FC236}">
                  <a16:creationId xmlns:a16="http://schemas.microsoft.com/office/drawing/2014/main" id="{2B49DC1C-064B-4AC4-2799-9434A51C17B0}"/>
                </a:ext>
              </a:extLst>
            </p:cNvPr>
            <p:cNvSpPr/>
            <p:nvPr/>
          </p:nvSpPr>
          <p:spPr>
            <a:xfrm rot="10800000" flipH="1">
              <a:off x="8668247" y="3566254"/>
              <a:ext cx="3439643" cy="3276999"/>
            </a:xfrm>
            <a:custGeom>
              <a:avLst/>
              <a:gdLst>
                <a:gd name="connsiteX0" fmla="*/ 0 w 3439643"/>
                <a:gd name="connsiteY0" fmla="*/ 3276999 h 3276999"/>
                <a:gd name="connsiteX1" fmla="*/ 3439643 w 3439643"/>
                <a:gd name="connsiteY1" fmla="*/ 3276999 h 3276999"/>
                <a:gd name="connsiteX2" fmla="*/ 3439643 w 3439643"/>
                <a:gd name="connsiteY2" fmla="*/ 0 h 3276999"/>
                <a:gd name="connsiteX3" fmla="*/ 3276999 w 3439643"/>
                <a:gd name="connsiteY3" fmla="*/ 0 h 3276999"/>
              </a:gdLst>
              <a:ahLst/>
              <a:cxnLst>
                <a:cxn ang="0">
                  <a:pos x="connsiteX0" y="connsiteY0"/>
                </a:cxn>
                <a:cxn ang="0">
                  <a:pos x="connsiteX1" y="connsiteY1"/>
                </a:cxn>
                <a:cxn ang="0">
                  <a:pos x="connsiteX2" y="connsiteY2"/>
                </a:cxn>
                <a:cxn ang="0">
                  <a:pos x="connsiteX3" y="connsiteY3"/>
                </a:cxn>
              </a:cxnLst>
              <a:rect l="l" t="t" r="r" b="b"/>
              <a:pathLst>
                <a:path w="3439643" h="3276999">
                  <a:moveTo>
                    <a:pt x="0" y="3276999"/>
                  </a:moveTo>
                  <a:lnTo>
                    <a:pt x="3439643" y="3276999"/>
                  </a:lnTo>
                  <a:lnTo>
                    <a:pt x="3439643" y="0"/>
                  </a:lnTo>
                  <a:lnTo>
                    <a:pt x="3276999" y="0"/>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 4">
              <a:extLst>
                <a:ext uri="{FF2B5EF4-FFF2-40B4-BE49-F238E27FC236}">
                  <a16:creationId xmlns:a16="http://schemas.microsoft.com/office/drawing/2014/main" id="{0AA4E693-421B-A027-8D0D-F713CE39B766}"/>
                </a:ext>
              </a:extLst>
            </p:cNvPr>
            <p:cNvGrpSpPr>
              <a:grpSpLocks/>
            </p:cNvGrpSpPr>
            <p:nvPr/>
          </p:nvGrpSpPr>
          <p:grpSpPr>
            <a:xfrm>
              <a:off x="8660628" y="1837442"/>
              <a:ext cx="1722797" cy="1729824"/>
              <a:chOff x="10182299" y="1827336"/>
              <a:chExt cx="1753806" cy="1753806"/>
            </a:xfrm>
          </p:grpSpPr>
          <p:sp>
            <p:nvSpPr>
              <p:cNvPr id="16" name="Isosceles Triangle 15">
                <a:extLst>
                  <a:ext uri="{FF2B5EF4-FFF2-40B4-BE49-F238E27FC236}">
                    <a16:creationId xmlns:a16="http://schemas.microsoft.com/office/drawing/2014/main" id="{E9585E76-1241-1C9C-A6E5-B5029AA386C9}"/>
                  </a:ext>
                </a:extLst>
              </p:cNvPr>
              <p:cNvSpPr/>
              <p:nvPr/>
            </p:nvSpPr>
            <p:spPr>
              <a:xfrm rot="5400000" flipH="1" flipV="1">
                <a:off x="10182299" y="1827336"/>
                <a:ext cx="1753806" cy="1753806"/>
              </a:xfrm>
              <a:prstGeom prst="triangle">
                <a:avLst>
                  <a:gd name="adj" fmla="val 100000"/>
                </a:avLst>
              </a:pr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Isosceles Triangle 16">
                <a:extLst>
                  <a:ext uri="{FF2B5EF4-FFF2-40B4-BE49-F238E27FC236}">
                    <a16:creationId xmlns:a16="http://schemas.microsoft.com/office/drawing/2014/main" id="{558104A2-1538-E08F-44BE-0E021CBE34C7}"/>
                  </a:ext>
                </a:extLst>
              </p:cNvPr>
              <p:cNvSpPr/>
              <p:nvPr/>
            </p:nvSpPr>
            <p:spPr>
              <a:xfrm rot="5400000">
                <a:off x="10182299" y="1827336"/>
                <a:ext cx="1753806" cy="1753806"/>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6" name="Group 5">
              <a:extLst>
                <a:ext uri="{FF2B5EF4-FFF2-40B4-BE49-F238E27FC236}">
                  <a16:creationId xmlns:a16="http://schemas.microsoft.com/office/drawing/2014/main" id="{6F5A1826-8BC7-2B0E-E750-0C855394F122}"/>
                </a:ext>
              </a:extLst>
            </p:cNvPr>
            <p:cNvGrpSpPr>
              <a:grpSpLocks/>
            </p:cNvGrpSpPr>
            <p:nvPr/>
          </p:nvGrpSpPr>
          <p:grpSpPr>
            <a:xfrm flipV="1">
              <a:off x="8660628" y="110075"/>
              <a:ext cx="1722797" cy="1729824"/>
              <a:chOff x="5121680" y="3406592"/>
              <a:chExt cx="1637808" cy="1644488"/>
            </a:xfrm>
          </p:grpSpPr>
          <p:sp>
            <p:nvSpPr>
              <p:cNvPr id="14" name="Free-form: Shape 13">
                <a:extLst>
                  <a:ext uri="{FF2B5EF4-FFF2-40B4-BE49-F238E27FC236}">
                    <a16:creationId xmlns:a16="http://schemas.microsoft.com/office/drawing/2014/main" id="{D78431F0-889F-B0C7-02BC-4F63D919AC27}"/>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 name="Free-form: Shape 14">
                <a:extLst>
                  <a:ext uri="{FF2B5EF4-FFF2-40B4-BE49-F238E27FC236}">
                    <a16:creationId xmlns:a16="http://schemas.microsoft.com/office/drawing/2014/main" id="{06EAE4A5-F679-5116-4292-3593DC22799F}"/>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7" name="Isosceles Triangle 6">
              <a:extLst>
                <a:ext uri="{FF2B5EF4-FFF2-40B4-BE49-F238E27FC236}">
                  <a16:creationId xmlns:a16="http://schemas.microsoft.com/office/drawing/2014/main" id="{3D46DC4D-E830-5C5F-60E0-39EBD2ED540D}"/>
                </a:ext>
              </a:extLst>
            </p:cNvPr>
            <p:cNvSpPr/>
            <p:nvPr/>
          </p:nvSpPr>
          <p:spPr>
            <a:xfrm rot="10800000" flipH="1">
              <a:off x="5222217" y="98117"/>
              <a:ext cx="3439643" cy="3439643"/>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 7">
              <a:extLst>
                <a:ext uri="{FF2B5EF4-FFF2-40B4-BE49-F238E27FC236}">
                  <a16:creationId xmlns:a16="http://schemas.microsoft.com/office/drawing/2014/main" id="{451EBAB1-D705-088E-7271-7F4E422194A4}"/>
                </a:ext>
              </a:extLst>
            </p:cNvPr>
            <p:cNvGrpSpPr>
              <a:grpSpLocks/>
            </p:cNvGrpSpPr>
            <p:nvPr/>
          </p:nvGrpSpPr>
          <p:grpSpPr>
            <a:xfrm flipV="1">
              <a:off x="10384826" y="110075"/>
              <a:ext cx="1722797" cy="1729824"/>
              <a:chOff x="10182299" y="1827336"/>
              <a:chExt cx="1753806" cy="1753806"/>
            </a:xfrm>
          </p:grpSpPr>
          <p:sp>
            <p:nvSpPr>
              <p:cNvPr id="12" name="Isosceles Triangle 11">
                <a:extLst>
                  <a:ext uri="{FF2B5EF4-FFF2-40B4-BE49-F238E27FC236}">
                    <a16:creationId xmlns:a16="http://schemas.microsoft.com/office/drawing/2014/main" id="{C692093A-EAAA-75B7-9509-4DA54CCE463B}"/>
                  </a:ext>
                </a:extLst>
              </p:cNvPr>
              <p:cNvSpPr/>
              <p:nvPr/>
            </p:nvSpPr>
            <p:spPr>
              <a:xfrm rot="5400000" flipH="1" flipV="1">
                <a:off x="10182299" y="1827336"/>
                <a:ext cx="1753806" cy="1753806"/>
              </a:xfrm>
              <a:prstGeom prst="triangle">
                <a:avLst>
                  <a:gd name="adj" fmla="val 100000"/>
                </a:avLst>
              </a:prstGeom>
              <a:solidFill>
                <a:srgbClr val="1F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Isosceles Triangle 12">
                <a:extLst>
                  <a:ext uri="{FF2B5EF4-FFF2-40B4-BE49-F238E27FC236}">
                    <a16:creationId xmlns:a16="http://schemas.microsoft.com/office/drawing/2014/main" id="{502E8506-6609-9B7D-CD32-B6A9C355170D}"/>
                  </a:ext>
                </a:extLst>
              </p:cNvPr>
              <p:cNvSpPr/>
              <p:nvPr/>
            </p:nvSpPr>
            <p:spPr>
              <a:xfrm rot="5400000">
                <a:off x="10182299" y="1827336"/>
                <a:ext cx="1753806" cy="1753806"/>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 name="Group 8">
              <a:extLst>
                <a:ext uri="{FF2B5EF4-FFF2-40B4-BE49-F238E27FC236}">
                  <a16:creationId xmlns:a16="http://schemas.microsoft.com/office/drawing/2014/main" id="{9645DDE7-132E-9FE5-1414-500F7E7B94A9}"/>
                </a:ext>
              </a:extLst>
            </p:cNvPr>
            <p:cNvGrpSpPr/>
            <p:nvPr/>
          </p:nvGrpSpPr>
          <p:grpSpPr>
            <a:xfrm>
              <a:off x="10384826" y="1837442"/>
              <a:ext cx="1722797" cy="1729824"/>
              <a:chOff x="10361303" y="1778894"/>
              <a:chExt cx="1722797" cy="1729824"/>
            </a:xfrm>
          </p:grpSpPr>
          <p:sp>
            <p:nvSpPr>
              <p:cNvPr id="10" name="Free-form: Shape 9">
                <a:extLst>
                  <a:ext uri="{FF2B5EF4-FFF2-40B4-BE49-F238E27FC236}">
                    <a16:creationId xmlns:a16="http://schemas.microsoft.com/office/drawing/2014/main" id="{52CDA70C-554B-102E-39B5-718EC31EB605}"/>
                  </a:ext>
                </a:extLst>
              </p:cNvPr>
              <p:cNvSpPr/>
              <p:nvPr/>
            </p:nvSpPr>
            <p:spPr>
              <a:xfrm rot="16200000">
                <a:off x="10791418" y="2216036"/>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1" name="Free-form: Shape 10">
                <a:extLst>
                  <a:ext uri="{FF2B5EF4-FFF2-40B4-BE49-F238E27FC236}">
                    <a16:creationId xmlns:a16="http://schemas.microsoft.com/office/drawing/2014/main" id="{E8E920B1-B745-F28B-9C13-14E0A0D4FA54}"/>
                  </a:ext>
                </a:extLst>
              </p:cNvPr>
              <p:cNvSpPr/>
              <p:nvPr/>
            </p:nvSpPr>
            <p:spPr>
              <a:xfrm rot="16200000" flipH="1">
                <a:off x="10791418" y="1348779"/>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19" name="Free-form: Shape 18">
            <a:extLst>
              <a:ext uri="{FF2B5EF4-FFF2-40B4-BE49-F238E27FC236}">
                <a16:creationId xmlns:a16="http://schemas.microsoft.com/office/drawing/2014/main" id="{716840D8-B8C5-C7A4-FB3D-E2E4DA169031}"/>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0" name="Free-form: Shape 19">
            <a:extLst>
              <a:ext uri="{FF2B5EF4-FFF2-40B4-BE49-F238E27FC236}">
                <a16:creationId xmlns:a16="http://schemas.microsoft.com/office/drawing/2014/main" id="{AF5CC17A-24BB-BE5E-6CFD-F4E6E6FEA084}"/>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2" name="Free-form: Shape 21">
            <a:extLst>
              <a:ext uri="{FF2B5EF4-FFF2-40B4-BE49-F238E27FC236}">
                <a16:creationId xmlns:a16="http://schemas.microsoft.com/office/drawing/2014/main" id="{BF1186CB-C264-21F4-9C42-0B002EC31314}"/>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Text Placeholder 40">
            <a:extLst>
              <a:ext uri="{FF2B5EF4-FFF2-40B4-BE49-F238E27FC236}">
                <a16:creationId xmlns:a16="http://schemas.microsoft.com/office/drawing/2014/main" id="{2E56678E-A376-BFDD-DF74-95C1D3D88021}"/>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70" name="Text Placeholder 69">
            <a:extLst>
              <a:ext uri="{FF2B5EF4-FFF2-40B4-BE49-F238E27FC236}">
                <a16:creationId xmlns:a16="http://schemas.microsoft.com/office/drawing/2014/main" id="{DD2C37F8-E0E0-6164-190C-BD0669EDE16F}"/>
              </a:ext>
            </a:extLst>
          </p:cNvPr>
          <p:cNvSpPr>
            <a:spLocks noGrp="1"/>
          </p:cNvSpPr>
          <p:nvPr>
            <p:ph type="body" sz="quarter" idx="25" hasCustomPrompt="1"/>
          </p:nvPr>
        </p:nvSpPr>
        <p:spPr>
          <a:xfrm>
            <a:off x="4388227" y="2138831"/>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2" name="Text Placeholder 71">
            <a:extLst>
              <a:ext uri="{FF2B5EF4-FFF2-40B4-BE49-F238E27FC236}">
                <a16:creationId xmlns:a16="http://schemas.microsoft.com/office/drawing/2014/main" id="{D3FD610E-4CC0-38F3-B5FA-86A3345D35B1}"/>
              </a:ext>
            </a:extLst>
          </p:cNvPr>
          <p:cNvSpPr>
            <a:spLocks noGrp="1"/>
          </p:cNvSpPr>
          <p:nvPr>
            <p:ph type="body" sz="quarter" idx="26" hasCustomPrompt="1"/>
          </p:nvPr>
        </p:nvSpPr>
        <p:spPr>
          <a:xfrm>
            <a:off x="76424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3" name="Text Placeholder 72">
            <a:extLst>
              <a:ext uri="{FF2B5EF4-FFF2-40B4-BE49-F238E27FC236}">
                <a16:creationId xmlns:a16="http://schemas.microsoft.com/office/drawing/2014/main" id="{53C92D07-ADB3-9311-2511-55038195C5BD}"/>
              </a:ext>
            </a:extLst>
          </p:cNvPr>
          <p:cNvSpPr>
            <a:spLocks noGrp="1"/>
          </p:cNvSpPr>
          <p:nvPr>
            <p:ph type="body" sz="quarter" idx="27" hasCustomPrompt="1"/>
          </p:nvPr>
        </p:nvSpPr>
        <p:spPr>
          <a:xfrm>
            <a:off x="437832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4" name="Text Placeholder 73">
            <a:extLst>
              <a:ext uri="{FF2B5EF4-FFF2-40B4-BE49-F238E27FC236}">
                <a16:creationId xmlns:a16="http://schemas.microsoft.com/office/drawing/2014/main" id="{184BB50B-77EF-609D-EAC8-7CB4625B7D1E}"/>
              </a:ext>
            </a:extLst>
          </p:cNvPr>
          <p:cNvSpPr>
            <a:spLocks noGrp="1"/>
          </p:cNvSpPr>
          <p:nvPr>
            <p:ph type="body" sz="quarter" idx="28" hasCustomPrompt="1"/>
          </p:nvPr>
        </p:nvSpPr>
        <p:spPr>
          <a:xfrm>
            <a:off x="799240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5" name="Text Placeholder 74">
            <a:extLst>
              <a:ext uri="{FF2B5EF4-FFF2-40B4-BE49-F238E27FC236}">
                <a16:creationId xmlns:a16="http://schemas.microsoft.com/office/drawing/2014/main" id="{EB5B4C54-71F2-30B5-0732-53C8B26E7681}"/>
              </a:ext>
            </a:extLst>
          </p:cNvPr>
          <p:cNvSpPr>
            <a:spLocks noGrp="1"/>
          </p:cNvSpPr>
          <p:nvPr>
            <p:ph type="body" sz="quarter" idx="29" hasCustomPrompt="1"/>
          </p:nvPr>
        </p:nvSpPr>
        <p:spPr>
          <a:xfrm>
            <a:off x="76424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6" name="Text Placeholder 75">
            <a:extLst>
              <a:ext uri="{FF2B5EF4-FFF2-40B4-BE49-F238E27FC236}">
                <a16:creationId xmlns:a16="http://schemas.microsoft.com/office/drawing/2014/main" id="{D764C9A4-A4C9-C443-CC94-6D2C5E58C2A7}"/>
              </a:ext>
            </a:extLst>
          </p:cNvPr>
          <p:cNvSpPr>
            <a:spLocks noGrp="1"/>
          </p:cNvSpPr>
          <p:nvPr>
            <p:ph type="body" sz="quarter" idx="30" hasCustomPrompt="1"/>
          </p:nvPr>
        </p:nvSpPr>
        <p:spPr>
          <a:xfrm>
            <a:off x="437832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7" name="Text Placeholder 76">
            <a:extLst>
              <a:ext uri="{FF2B5EF4-FFF2-40B4-BE49-F238E27FC236}">
                <a16:creationId xmlns:a16="http://schemas.microsoft.com/office/drawing/2014/main" id="{6DE733A9-5BD1-3E4C-03D9-296C298E313B}"/>
              </a:ext>
            </a:extLst>
          </p:cNvPr>
          <p:cNvSpPr>
            <a:spLocks noGrp="1"/>
          </p:cNvSpPr>
          <p:nvPr>
            <p:ph type="body" sz="quarter" idx="31" hasCustomPrompt="1"/>
          </p:nvPr>
        </p:nvSpPr>
        <p:spPr>
          <a:xfrm>
            <a:off x="799240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8" name="Text Placeholder 77">
            <a:extLst>
              <a:ext uri="{FF2B5EF4-FFF2-40B4-BE49-F238E27FC236}">
                <a16:creationId xmlns:a16="http://schemas.microsoft.com/office/drawing/2014/main" id="{D3C62C30-61A3-40E7-E7EA-905E3B352B04}"/>
              </a:ext>
            </a:extLst>
          </p:cNvPr>
          <p:cNvSpPr>
            <a:spLocks noGrp="1"/>
          </p:cNvSpPr>
          <p:nvPr>
            <p:ph type="body" sz="quarter" idx="32" hasCustomPrompt="1"/>
          </p:nvPr>
        </p:nvSpPr>
        <p:spPr>
          <a:xfrm>
            <a:off x="76424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9" name="Text Placeholder 78">
            <a:extLst>
              <a:ext uri="{FF2B5EF4-FFF2-40B4-BE49-F238E27FC236}">
                <a16:creationId xmlns:a16="http://schemas.microsoft.com/office/drawing/2014/main" id="{C3D99007-9AB3-20EB-7FEF-1F1EA631932B}"/>
              </a:ext>
            </a:extLst>
          </p:cNvPr>
          <p:cNvSpPr>
            <a:spLocks noGrp="1"/>
          </p:cNvSpPr>
          <p:nvPr>
            <p:ph type="body" sz="quarter" idx="33" hasCustomPrompt="1"/>
          </p:nvPr>
        </p:nvSpPr>
        <p:spPr>
          <a:xfrm>
            <a:off x="437832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80" name="Text Placeholder 79">
            <a:extLst>
              <a:ext uri="{FF2B5EF4-FFF2-40B4-BE49-F238E27FC236}">
                <a16:creationId xmlns:a16="http://schemas.microsoft.com/office/drawing/2014/main" id="{FA7B1CE2-2F23-7084-F33D-D2A787ED7E8B}"/>
              </a:ext>
            </a:extLst>
          </p:cNvPr>
          <p:cNvSpPr>
            <a:spLocks noGrp="1"/>
          </p:cNvSpPr>
          <p:nvPr>
            <p:ph type="body" sz="quarter" idx="34" hasCustomPrompt="1"/>
          </p:nvPr>
        </p:nvSpPr>
        <p:spPr>
          <a:xfrm>
            <a:off x="799240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2" name="Text Placeholder 40">
            <a:extLst>
              <a:ext uri="{FF2B5EF4-FFF2-40B4-BE49-F238E27FC236}">
                <a16:creationId xmlns:a16="http://schemas.microsoft.com/office/drawing/2014/main" id="{75930A18-9E50-96E5-9EEB-B173B697DE1D}"/>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1125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organigramme">
    <p:bg>
      <p:bgPr>
        <a:solidFill>
          <a:srgbClr val="0079B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D42A0-9507-C8DD-41B3-8962F27A2140}"/>
              </a:ext>
            </a:extLst>
          </p:cNvPr>
          <p:cNvGrpSpPr/>
          <p:nvPr userDrawn="1"/>
        </p:nvGrpSpPr>
        <p:grpSpPr>
          <a:xfrm>
            <a:off x="5222217" y="69542"/>
            <a:ext cx="6885673" cy="6745136"/>
            <a:chOff x="5222217" y="98117"/>
            <a:chExt cx="6885673" cy="6745136"/>
          </a:xfrm>
        </p:grpSpPr>
        <p:sp>
          <p:nvSpPr>
            <p:cNvPr id="4" name="Free-form: Shape 3">
              <a:extLst>
                <a:ext uri="{FF2B5EF4-FFF2-40B4-BE49-F238E27FC236}">
                  <a16:creationId xmlns:a16="http://schemas.microsoft.com/office/drawing/2014/main" id="{2B49DC1C-064B-4AC4-2799-9434A51C17B0}"/>
                </a:ext>
              </a:extLst>
            </p:cNvPr>
            <p:cNvSpPr/>
            <p:nvPr/>
          </p:nvSpPr>
          <p:spPr>
            <a:xfrm rot="10800000" flipH="1">
              <a:off x="8668247" y="3566254"/>
              <a:ext cx="3439643" cy="3276999"/>
            </a:xfrm>
            <a:custGeom>
              <a:avLst/>
              <a:gdLst>
                <a:gd name="connsiteX0" fmla="*/ 0 w 3439643"/>
                <a:gd name="connsiteY0" fmla="*/ 3276999 h 3276999"/>
                <a:gd name="connsiteX1" fmla="*/ 3439643 w 3439643"/>
                <a:gd name="connsiteY1" fmla="*/ 3276999 h 3276999"/>
                <a:gd name="connsiteX2" fmla="*/ 3439643 w 3439643"/>
                <a:gd name="connsiteY2" fmla="*/ 0 h 3276999"/>
                <a:gd name="connsiteX3" fmla="*/ 3276999 w 3439643"/>
                <a:gd name="connsiteY3" fmla="*/ 0 h 3276999"/>
              </a:gdLst>
              <a:ahLst/>
              <a:cxnLst>
                <a:cxn ang="0">
                  <a:pos x="connsiteX0" y="connsiteY0"/>
                </a:cxn>
                <a:cxn ang="0">
                  <a:pos x="connsiteX1" y="connsiteY1"/>
                </a:cxn>
                <a:cxn ang="0">
                  <a:pos x="connsiteX2" y="connsiteY2"/>
                </a:cxn>
                <a:cxn ang="0">
                  <a:pos x="connsiteX3" y="connsiteY3"/>
                </a:cxn>
              </a:cxnLst>
              <a:rect l="l" t="t" r="r" b="b"/>
              <a:pathLst>
                <a:path w="3439643" h="3276999">
                  <a:moveTo>
                    <a:pt x="0" y="3276999"/>
                  </a:moveTo>
                  <a:lnTo>
                    <a:pt x="3439643" y="3276999"/>
                  </a:lnTo>
                  <a:lnTo>
                    <a:pt x="3439643" y="0"/>
                  </a:lnTo>
                  <a:lnTo>
                    <a:pt x="3276999" y="0"/>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nvGrpSpPr>
            <p:cNvPr id="5" name="Group 4">
              <a:extLst>
                <a:ext uri="{FF2B5EF4-FFF2-40B4-BE49-F238E27FC236}">
                  <a16:creationId xmlns:a16="http://schemas.microsoft.com/office/drawing/2014/main" id="{0AA4E693-421B-A027-8D0D-F713CE39B766}"/>
                </a:ext>
              </a:extLst>
            </p:cNvPr>
            <p:cNvGrpSpPr>
              <a:grpSpLocks/>
            </p:cNvGrpSpPr>
            <p:nvPr/>
          </p:nvGrpSpPr>
          <p:grpSpPr>
            <a:xfrm>
              <a:off x="8660628" y="1837442"/>
              <a:ext cx="1722797" cy="1729824"/>
              <a:chOff x="10182299" y="1827336"/>
              <a:chExt cx="1753806" cy="1753806"/>
            </a:xfrm>
          </p:grpSpPr>
          <p:sp>
            <p:nvSpPr>
              <p:cNvPr id="16" name="Isosceles Triangle 15">
                <a:extLst>
                  <a:ext uri="{FF2B5EF4-FFF2-40B4-BE49-F238E27FC236}">
                    <a16:creationId xmlns:a16="http://schemas.microsoft.com/office/drawing/2014/main" id="{E9585E76-1241-1C9C-A6E5-B5029AA386C9}"/>
                  </a:ext>
                </a:extLst>
              </p:cNvPr>
              <p:cNvSpPr/>
              <p:nvPr/>
            </p:nvSpPr>
            <p:spPr>
              <a:xfrm rot="5400000" flipH="1" flipV="1">
                <a:off x="10182299" y="1827336"/>
                <a:ext cx="1753806" cy="1753806"/>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7" name="Isosceles Triangle 16">
                <a:extLst>
                  <a:ext uri="{FF2B5EF4-FFF2-40B4-BE49-F238E27FC236}">
                    <a16:creationId xmlns:a16="http://schemas.microsoft.com/office/drawing/2014/main" id="{558104A2-1538-E08F-44BE-0E021CBE34C7}"/>
                  </a:ext>
                </a:extLst>
              </p:cNvPr>
              <p:cNvSpPr/>
              <p:nvPr/>
            </p:nvSpPr>
            <p:spPr>
              <a:xfrm rot="5400000">
                <a:off x="10182299" y="1827336"/>
                <a:ext cx="1753806" cy="1753806"/>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6" name="Group 5">
              <a:extLst>
                <a:ext uri="{FF2B5EF4-FFF2-40B4-BE49-F238E27FC236}">
                  <a16:creationId xmlns:a16="http://schemas.microsoft.com/office/drawing/2014/main" id="{6F5A1826-8BC7-2B0E-E750-0C855394F122}"/>
                </a:ext>
              </a:extLst>
            </p:cNvPr>
            <p:cNvGrpSpPr>
              <a:grpSpLocks/>
            </p:cNvGrpSpPr>
            <p:nvPr/>
          </p:nvGrpSpPr>
          <p:grpSpPr>
            <a:xfrm flipV="1">
              <a:off x="8660628" y="110075"/>
              <a:ext cx="1722797" cy="1729824"/>
              <a:chOff x="5121680" y="3406592"/>
              <a:chExt cx="1637808" cy="1644488"/>
            </a:xfrm>
          </p:grpSpPr>
          <p:sp>
            <p:nvSpPr>
              <p:cNvPr id="14" name="Free-form: Shape 13">
                <a:extLst>
                  <a:ext uri="{FF2B5EF4-FFF2-40B4-BE49-F238E27FC236}">
                    <a16:creationId xmlns:a16="http://schemas.microsoft.com/office/drawing/2014/main" id="{D78431F0-889F-B0C7-02BC-4F63D919AC27}"/>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5" name="Free-form: Shape 14">
                <a:extLst>
                  <a:ext uri="{FF2B5EF4-FFF2-40B4-BE49-F238E27FC236}">
                    <a16:creationId xmlns:a16="http://schemas.microsoft.com/office/drawing/2014/main" id="{06EAE4A5-F679-5116-4292-3593DC22799F}"/>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7" name="Isosceles Triangle 6">
              <a:extLst>
                <a:ext uri="{FF2B5EF4-FFF2-40B4-BE49-F238E27FC236}">
                  <a16:creationId xmlns:a16="http://schemas.microsoft.com/office/drawing/2014/main" id="{3D46DC4D-E830-5C5F-60E0-39EBD2ED540D}"/>
                </a:ext>
              </a:extLst>
            </p:cNvPr>
            <p:cNvSpPr/>
            <p:nvPr/>
          </p:nvSpPr>
          <p:spPr>
            <a:xfrm rot="10800000" flipH="1">
              <a:off x="5222217" y="98117"/>
              <a:ext cx="3439643" cy="3439643"/>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nvGrpSpPr>
            <p:cNvPr id="8" name="Group 7">
              <a:extLst>
                <a:ext uri="{FF2B5EF4-FFF2-40B4-BE49-F238E27FC236}">
                  <a16:creationId xmlns:a16="http://schemas.microsoft.com/office/drawing/2014/main" id="{451EBAB1-D705-088E-7271-7F4E422194A4}"/>
                </a:ext>
              </a:extLst>
            </p:cNvPr>
            <p:cNvGrpSpPr>
              <a:grpSpLocks/>
            </p:cNvGrpSpPr>
            <p:nvPr/>
          </p:nvGrpSpPr>
          <p:grpSpPr>
            <a:xfrm flipV="1">
              <a:off x="10384826" y="110075"/>
              <a:ext cx="1722797" cy="1729824"/>
              <a:chOff x="10182299" y="1827336"/>
              <a:chExt cx="1753806" cy="1753806"/>
            </a:xfrm>
          </p:grpSpPr>
          <p:sp>
            <p:nvSpPr>
              <p:cNvPr id="12" name="Isosceles Triangle 11">
                <a:extLst>
                  <a:ext uri="{FF2B5EF4-FFF2-40B4-BE49-F238E27FC236}">
                    <a16:creationId xmlns:a16="http://schemas.microsoft.com/office/drawing/2014/main" id="{C692093A-EAAA-75B7-9509-4DA54CCE463B}"/>
                  </a:ext>
                </a:extLst>
              </p:cNvPr>
              <p:cNvSpPr/>
              <p:nvPr/>
            </p:nvSpPr>
            <p:spPr>
              <a:xfrm rot="5400000" flipH="1" flipV="1">
                <a:off x="10182299" y="1827336"/>
                <a:ext cx="1753806" cy="1753806"/>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3" name="Isosceles Triangle 12">
                <a:extLst>
                  <a:ext uri="{FF2B5EF4-FFF2-40B4-BE49-F238E27FC236}">
                    <a16:creationId xmlns:a16="http://schemas.microsoft.com/office/drawing/2014/main" id="{502E8506-6609-9B7D-CD32-B6A9C355170D}"/>
                  </a:ext>
                </a:extLst>
              </p:cNvPr>
              <p:cNvSpPr/>
              <p:nvPr/>
            </p:nvSpPr>
            <p:spPr>
              <a:xfrm rot="5400000">
                <a:off x="10182299" y="1827336"/>
                <a:ext cx="1753806" cy="1753806"/>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9" name="Group 8">
              <a:extLst>
                <a:ext uri="{FF2B5EF4-FFF2-40B4-BE49-F238E27FC236}">
                  <a16:creationId xmlns:a16="http://schemas.microsoft.com/office/drawing/2014/main" id="{9645DDE7-132E-9FE5-1414-500F7E7B94A9}"/>
                </a:ext>
              </a:extLst>
            </p:cNvPr>
            <p:cNvGrpSpPr/>
            <p:nvPr/>
          </p:nvGrpSpPr>
          <p:grpSpPr>
            <a:xfrm>
              <a:off x="10384826" y="1837442"/>
              <a:ext cx="1722797" cy="1729824"/>
              <a:chOff x="10361303" y="1778894"/>
              <a:chExt cx="1722797" cy="1729824"/>
            </a:xfrm>
          </p:grpSpPr>
          <p:sp>
            <p:nvSpPr>
              <p:cNvPr id="10" name="Free-form: Shape 9">
                <a:extLst>
                  <a:ext uri="{FF2B5EF4-FFF2-40B4-BE49-F238E27FC236}">
                    <a16:creationId xmlns:a16="http://schemas.microsoft.com/office/drawing/2014/main" id="{52CDA70C-554B-102E-39B5-718EC31EB605}"/>
                  </a:ext>
                </a:extLst>
              </p:cNvPr>
              <p:cNvSpPr/>
              <p:nvPr/>
            </p:nvSpPr>
            <p:spPr>
              <a:xfrm rot="16200000">
                <a:off x="10791418" y="2216036"/>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1" name="Free-form: Shape 10">
                <a:extLst>
                  <a:ext uri="{FF2B5EF4-FFF2-40B4-BE49-F238E27FC236}">
                    <a16:creationId xmlns:a16="http://schemas.microsoft.com/office/drawing/2014/main" id="{E8E920B1-B745-F28B-9C13-14E0A0D4FA54}"/>
                  </a:ext>
                </a:extLst>
              </p:cNvPr>
              <p:cNvSpPr/>
              <p:nvPr/>
            </p:nvSpPr>
            <p:spPr>
              <a:xfrm rot="16200000" flipH="1">
                <a:off x="10791418" y="1348779"/>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sp>
        <p:nvSpPr>
          <p:cNvPr id="19" name="Free-form: Shape 18">
            <a:extLst>
              <a:ext uri="{FF2B5EF4-FFF2-40B4-BE49-F238E27FC236}">
                <a16:creationId xmlns:a16="http://schemas.microsoft.com/office/drawing/2014/main" id="{716840D8-B8C5-C7A4-FB3D-E2E4DA169031}"/>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0" name="Free-form: Shape 19">
            <a:extLst>
              <a:ext uri="{FF2B5EF4-FFF2-40B4-BE49-F238E27FC236}">
                <a16:creationId xmlns:a16="http://schemas.microsoft.com/office/drawing/2014/main" id="{AF5CC17A-24BB-BE5E-6CFD-F4E6E6FEA084}"/>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2" name="Free-form: Shape 21">
            <a:extLst>
              <a:ext uri="{FF2B5EF4-FFF2-40B4-BE49-F238E27FC236}">
                <a16:creationId xmlns:a16="http://schemas.microsoft.com/office/drawing/2014/main" id="{BF1186CB-C264-21F4-9C42-0B002EC31314}"/>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Text Placeholder 40">
            <a:extLst>
              <a:ext uri="{FF2B5EF4-FFF2-40B4-BE49-F238E27FC236}">
                <a16:creationId xmlns:a16="http://schemas.microsoft.com/office/drawing/2014/main" id="{2E56678E-A376-BFDD-DF74-95C1D3D88021}"/>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70" name="Text Placeholder 69">
            <a:extLst>
              <a:ext uri="{FF2B5EF4-FFF2-40B4-BE49-F238E27FC236}">
                <a16:creationId xmlns:a16="http://schemas.microsoft.com/office/drawing/2014/main" id="{DD2C37F8-E0E0-6164-190C-BD0669EDE16F}"/>
              </a:ext>
            </a:extLst>
          </p:cNvPr>
          <p:cNvSpPr>
            <a:spLocks noGrp="1"/>
          </p:cNvSpPr>
          <p:nvPr>
            <p:ph type="body" sz="quarter" idx="25" hasCustomPrompt="1"/>
          </p:nvPr>
        </p:nvSpPr>
        <p:spPr>
          <a:xfrm>
            <a:off x="4388227" y="2138831"/>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2" name="Text Placeholder 71">
            <a:extLst>
              <a:ext uri="{FF2B5EF4-FFF2-40B4-BE49-F238E27FC236}">
                <a16:creationId xmlns:a16="http://schemas.microsoft.com/office/drawing/2014/main" id="{D3FD610E-4CC0-38F3-B5FA-86A3345D35B1}"/>
              </a:ext>
            </a:extLst>
          </p:cNvPr>
          <p:cNvSpPr>
            <a:spLocks noGrp="1"/>
          </p:cNvSpPr>
          <p:nvPr>
            <p:ph type="body" sz="quarter" idx="26" hasCustomPrompt="1"/>
          </p:nvPr>
        </p:nvSpPr>
        <p:spPr>
          <a:xfrm>
            <a:off x="76424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3" name="Text Placeholder 72">
            <a:extLst>
              <a:ext uri="{FF2B5EF4-FFF2-40B4-BE49-F238E27FC236}">
                <a16:creationId xmlns:a16="http://schemas.microsoft.com/office/drawing/2014/main" id="{53C92D07-ADB3-9311-2511-55038195C5BD}"/>
              </a:ext>
            </a:extLst>
          </p:cNvPr>
          <p:cNvSpPr>
            <a:spLocks noGrp="1"/>
          </p:cNvSpPr>
          <p:nvPr>
            <p:ph type="body" sz="quarter" idx="27" hasCustomPrompt="1"/>
          </p:nvPr>
        </p:nvSpPr>
        <p:spPr>
          <a:xfrm>
            <a:off x="437832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4" name="Text Placeholder 73">
            <a:extLst>
              <a:ext uri="{FF2B5EF4-FFF2-40B4-BE49-F238E27FC236}">
                <a16:creationId xmlns:a16="http://schemas.microsoft.com/office/drawing/2014/main" id="{184BB50B-77EF-609D-EAC8-7CB4625B7D1E}"/>
              </a:ext>
            </a:extLst>
          </p:cNvPr>
          <p:cNvSpPr>
            <a:spLocks noGrp="1"/>
          </p:cNvSpPr>
          <p:nvPr>
            <p:ph type="body" sz="quarter" idx="28" hasCustomPrompt="1"/>
          </p:nvPr>
        </p:nvSpPr>
        <p:spPr>
          <a:xfrm>
            <a:off x="799240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5" name="Text Placeholder 74">
            <a:extLst>
              <a:ext uri="{FF2B5EF4-FFF2-40B4-BE49-F238E27FC236}">
                <a16:creationId xmlns:a16="http://schemas.microsoft.com/office/drawing/2014/main" id="{EB5B4C54-71F2-30B5-0732-53C8B26E7681}"/>
              </a:ext>
            </a:extLst>
          </p:cNvPr>
          <p:cNvSpPr>
            <a:spLocks noGrp="1"/>
          </p:cNvSpPr>
          <p:nvPr>
            <p:ph type="body" sz="quarter" idx="29" hasCustomPrompt="1"/>
          </p:nvPr>
        </p:nvSpPr>
        <p:spPr>
          <a:xfrm>
            <a:off x="76424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6" name="Text Placeholder 75">
            <a:extLst>
              <a:ext uri="{FF2B5EF4-FFF2-40B4-BE49-F238E27FC236}">
                <a16:creationId xmlns:a16="http://schemas.microsoft.com/office/drawing/2014/main" id="{D764C9A4-A4C9-C443-CC94-6D2C5E58C2A7}"/>
              </a:ext>
            </a:extLst>
          </p:cNvPr>
          <p:cNvSpPr>
            <a:spLocks noGrp="1"/>
          </p:cNvSpPr>
          <p:nvPr>
            <p:ph type="body" sz="quarter" idx="30" hasCustomPrompt="1"/>
          </p:nvPr>
        </p:nvSpPr>
        <p:spPr>
          <a:xfrm>
            <a:off x="437832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7" name="Text Placeholder 76">
            <a:extLst>
              <a:ext uri="{FF2B5EF4-FFF2-40B4-BE49-F238E27FC236}">
                <a16:creationId xmlns:a16="http://schemas.microsoft.com/office/drawing/2014/main" id="{6DE733A9-5BD1-3E4C-03D9-296C298E313B}"/>
              </a:ext>
            </a:extLst>
          </p:cNvPr>
          <p:cNvSpPr>
            <a:spLocks noGrp="1"/>
          </p:cNvSpPr>
          <p:nvPr>
            <p:ph type="body" sz="quarter" idx="31" hasCustomPrompt="1"/>
          </p:nvPr>
        </p:nvSpPr>
        <p:spPr>
          <a:xfrm>
            <a:off x="799240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8" name="Text Placeholder 77">
            <a:extLst>
              <a:ext uri="{FF2B5EF4-FFF2-40B4-BE49-F238E27FC236}">
                <a16:creationId xmlns:a16="http://schemas.microsoft.com/office/drawing/2014/main" id="{D3C62C30-61A3-40E7-E7EA-905E3B352B04}"/>
              </a:ext>
            </a:extLst>
          </p:cNvPr>
          <p:cNvSpPr>
            <a:spLocks noGrp="1"/>
          </p:cNvSpPr>
          <p:nvPr>
            <p:ph type="body" sz="quarter" idx="32" hasCustomPrompt="1"/>
          </p:nvPr>
        </p:nvSpPr>
        <p:spPr>
          <a:xfrm>
            <a:off x="76424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9" name="Text Placeholder 78">
            <a:extLst>
              <a:ext uri="{FF2B5EF4-FFF2-40B4-BE49-F238E27FC236}">
                <a16:creationId xmlns:a16="http://schemas.microsoft.com/office/drawing/2014/main" id="{C3D99007-9AB3-20EB-7FEF-1F1EA631932B}"/>
              </a:ext>
            </a:extLst>
          </p:cNvPr>
          <p:cNvSpPr>
            <a:spLocks noGrp="1"/>
          </p:cNvSpPr>
          <p:nvPr>
            <p:ph type="body" sz="quarter" idx="33" hasCustomPrompt="1"/>
          </p:nvPr>
        </p:nvSpPr>
        <p:spPr>
          <a:xfrm>
            <a:off x="437832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80" name="Text Placeholder 79">
            <a:extLst>
              <a:ext uri="{FF2B5EF4-FFF2-40B4-BE49-F238E27FC236}">
                <a16:creationId xmlns:a16="http://schemas.microsoft.com/office/drawing/2014/main" id="{FA7B1CE2-2F23-7084-F33D-D2A787ED7E8B}"/>
              </a:ext>
            </a:extLst>
          </p:cNvPr>
          <p:cNvSpPr>
            <a:spLocks noGrp="1"/>
          </p:cNvSpPr>
          <p:nvPr>
            <p:ph type="body" sz="quarter" idx="34" hasCustomPrompt="1"/>
          </p:nvPr>
        </p:nvSpPr>
        <p:spPr>
          <a:xfrm>
            <a:off x="799240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2" name="Text Placeholder 40">
            <a:extLst>
              <a:ext uri="{FF2B5EF4-FFF2-40B4-BE49-F238E27FC236}">
                <a16:creationId xmlns:a16="http://schemas.microsoft.com/office/drawing/2014/main" id="{53592E62-9841-AFC5-4D11-AFBB59091AB7}"/>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3654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organigramme">
    <p:bg>
      <p:bgPr>
        <a:solidFill>
          <a:srgbClr val="1E484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D42A0-9507-C8DD-41B3-8962F27A2140}"/>
              </a:ext>
            </a:extLst>
          </p:cNvPr>
          <p:cNvGrpSpPr/>
          <p:nvPr userDrawn="1"/>
        </p:nvGrpSpPr>
        <p:grpSpPr>
          <a:xfrm>
            <a:off x="5222217" y="69542"/>
            <a:ext cx="6885673" cy="6745136"/>
            <a:chOff x="5222217" y="98117"/>
            <a:chExt cx="6885673" cy="6745136"/>
          </a:xfrm>
        </p:grpSpPr>
        <p:sp>
          <p:nvSpPr>
            <p:cNvPr id="4" name="Free-form: Shape 3">
              <a:extLst>
                <a:ext uri="{FF2B5EF4-FFF2-40B4-BE49-F238E27FC236}">
                  <a16:creationId xmlns:a16="http://schemas.microsoft.com/office/drawing/2014/main" id="{2B49DC1C-064B-4AC4-2799-9434A51C17B0}"/>
                </a:ext>
              </a:extLst>
            </p:cNvPr>
            <p:cNvSpPr/>
            <p:nvPr/>
          </p:nvSpPr>
          <p:spPr>
            <a:xfrm rot="10800000" flipH="1">
              <a:off x="8668247" y="3566254"/>
              <a:ext cx="3439643" cy="3276999"/>
            </a:xfrm>
            <a:custGeom>
              <a:avLst/>
              <a:gdLst>
                <a:gd name="connsiteX0" fmla="*/ 0 w 3439643"/>
                <a:gd name="connsiteY0" fmla="*/ 3276999 h 3276999"/>
                <a:gd name="connsiteX1" fmla="*/ 3439643 w 3439643"/>
                <a:gd name="connsiteY1" fmla="*/ 3276999 h 3276999"/>
                <a:gd name="connsiteX2" fmla="*/ 3439643 w 3439643"/>
                <a:gd name="connsiteY2" fmla="*/ 0 h 3276999"/>
                <a:gd name="connsiteX3" fmla="*/ 3276999 w 3439643"/>
                <a:gd name="connsiteY3" fmla="*/ 0 h 3276999"/>
              </a:gdLst>
              <a:ahLst/>
              <a:cxnLst>
                <a:cxn ang="0">
                  <a:pos x="connsiteX0" y="connsiteY0"/>
                </a:cxn>
                <a:cxn ang="0">
                  <a:pos x="connsiteX1" y="connsiteY1"/>
                </a:cxn>
                <a:cxn ang="0">
                  <a:pos x="connsiteX2" y="connsiteY2"/>
                </a:cxn>
                <a:cxn ang="0">
                  <a:pos x="connsiteX3" y="connsiteY3"/>
                </a:cxn>
              </a:cxnLst>
              <a:rect l="l" t="t" r="r" b="b"/>
              <a:pathLst>
                <a:path w="3439643" h="3276999">
                  <a:moveTo>
                    <a:pt x="0" y="3276999"/>
                  </a:moveTo>
                  <a:lnTo>
                    <a:pt x="3439643" y="3276999"/>
                  </a:lnTo>
                  <a:lnTo>
                    <a:pt x="3439643" y="0"/>
                  </a:lnTo>
                  <a:lnTo>
                    <a:pt x="3276999" y="0"/>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nvGrpSpPr>
            <p:cNvPr id="5" name="Group 4">
              <a:extLst>
                <a:ext uri="{FF2B5EF4-FFF2-40B4-BE49-F238E27FC236}">
                  <a16:creationId xmlns:a16="http://schemas.microsoft.com/office/drawing/2014/main" id="{0AA4E693-421B-A027-8D0D-F713CE39B766}"/>
                </a:ext>
              </a:extLst>
            </p:cNvPr>
            <p:cNvGrpSpPr>
              <a:grpSpLocks/>
            </p:cNvGrpSpPr>
            <p:nvPr/>
          </p:nvGrpSpPr>
          <p:grpSpPr>
            <a:xfrm>
              <a:off x="8660628" y="1837442"/>
              <a:ext cx="1722797" cy="1729824"/>
              <a:chOff x="10182299" y="1827336"/>
              <a:chExt cx="1753806" cy="1753806"/>
            </a:xfrm>
          </p:grpSpPr>
          <p:sp>
            <p:nvSpPr>
              <p:cNvPr id="16" name="Isosceles Triangle 15">
                <a:extLst>
                  <a:ext uri="{FF2B5EF4-FFF2-40B4-BE49-F238E27FC236}">
                    <a16:creationId xmlns:a16="http://schemas.microsoft.com/office/drawing/2014/main" id="{E9585E76-1241-1C9C-A6E5-B5029AA386C9}"/>
                  </a:ext>
                </a:extLst>
              </p:cNvPr>
              <p:cNvSpPr/>
              <p:nvPr/>
            </p:nvSpPr>
            <p:spPr>
              <a:xfrm rot="5400000" flipH="1" flipV="1">
                <a:off x="10182299" y="1827336"/>
                <a:ext cx="1753806" cy="1753806"/>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7" name="Isosceles Triangle 16">
                <a:extLst>
                  <a:ext uri="{FF2B5EF4-FFF2-40B4-BE49-F238E27FC236}">
                    <a16:creationId xmlns:a16="http://schemas.microsoft.com/office/drawing/2014/main" id="{558104A2-1538-E08F-44BE-0E021CBE34C7}"/>
                  </a:ext>
                </a:extLst>
              </p:cNvPr>
              <p:cNvSpPr/>
              <p:nvPr/>
            </p:nvSpPr>
            <p:spPr>
              <a:xfrm rot="5400000">
                <a:off x="10182299" y="1827336"/>
                <a:ext cx="1753806" cy="1753806"/>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grpSp>
          <p:nvGrpSpPr>
            <p:cNvPr id="6" name="Group 5">
              <a:extLst>
                <a:ext uri="{FF2B5EF4-FFF2-40B4-BE49-F238E27FC236}">
                  <a16:creationId xmlns:a16="http://schemas.microsoft.com/office/drawing/2014/main" id="{6F5A1826-8BC7-2B0E-E750-0C855394F122}"/>
                </a:ext>
              </a:extLst>
            </p:cNvPr>
            <p:cNvGrpSpPr>
              <a:grpSpLocks/>
            </p:cNvGrpSpPr>
            <p:nvPr/>
          </p:nvGrpSpPr>
          <p:grpSpPr>
            <a:xfrm flipV="1">
              <a:off x="8660628" y="110075"/>
              <a:ext cx="1722797" cy="1729824"/>
              <a:chOff x="5121680" y="3406592"/>
              <a:chExt cx="1637808" cy="1644488"/>
            </a:xfrm>
          </p:grpSpPr>
          <p:sp>
            <p:nvSpPr>
              <p:cNvPr id="14" name="Free-form: Shape 13">
                <a:extLst>
                  <a:ext uri="{FF2B5EF4-FFF2-40B4-BE49-F238E27FC236}">
                    <a16:creationId xmlns:a16="http://schemas.microsoft.com/office/drawing/2014/main" id="{D78431F0-889F-B0C7-02BC-4F63D919AC27}"/>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5" name="Free-form: Shape 14">
                <a:extLst>
                  <a:ext uri="{FF2B5EF4-FFF2-40B4-BE49-F238E27FC236}">
                    <a16:creationId xmlns:a16="http://schemas.microsoft.com/office/drawing/2014/main" id="{06EAE4A5-F679-5116-4292-3593DC22799F}"/>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7" name="Isosceles Triangle 6">
              <a:extLst>
                <a:ext uri="{FF2B5EF4-FFF2-40B4-BE49-F238E27FC236}">
                  <a16:creationId xmlns:a16="http://schemas.microsoft.com/office/drawing/2014/main" id="{3D46DC4D-E830-5C5F-60E0-39EBD2ED540D}"/>
                </a:ext>
              </a:extLst>
            </p:cNvPr>
            <p:cNvSpPr/>
            <p:nvPr/>
          </p:nvSpPr>
          <p:spPr>
            <a:xfrm rot="10800000" flipH="1">
              <a:off x="5222217" y="98117"/>
              <a:ext cx="3439643" cy="3439643"/>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nvGrpSpPr>
            <p:cNvPr id="8" name="Group 7">
              <a:extLst>
                <a:ext uri="{FF2B5EF4-FFF2-40B4-BE49-F238E27FC236}">
                  <a16:creationId xmlns:a16="http://schemas.microsoft.com/office/drawing/2014/main" id="{451EBAB1-D705-088E-7271-7F4E422194A4}"/>
                </a:ext>
              </a:extLst>
            </p:cNvPr>
            <p:cNvGrpSpPr>
              <a:grpSpLocks/>
            </p:cNvGrpSpPr>
            <p:nvPr/>
          </p:nvGrpSpPr>
          <p:grpSpPr>
            <a:xfrm flipV="1">
              <a:off x="10384826" y="110075"/>
              <a:ext cx="1722797" cy="1729824"/>
              <a:chOff x="10182299" y="1827336"/>
              <a:chExt cx="1753806" cy="1753806"/>
            </a:xfrm>
          </p:grpSpPr>
          <p:sp>
            <p:nvSpPr>
              <p:cNvPr id="12" name="Isosceles Triangle 11">
                <a:extLst>
                  <a:ext uri="{FF2B5EF4-FFF2-40B4-BE49-F238E27FC236}">
                    <a16:creationId xmlns:a16="http://schemas.microsoft.com/office/drawing/2014/main" id="{C692093A-EAAA-75B7-9509-4DA54CCE463B}"/>
                  </a:ext>
                </a:extLst>
              </p:cNvPr>
              <p:cNvSpPr/>
              <p:nvPr/>
            </p:nvSpPr>
            <p:spPr>
              <a:xfrm rot="5400000" flipH="1" flipV="1">
                <a:off x="10182299" y="1827336"/>
                <a:ext cx="1753806" cy="1753806"/>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3" name="Isosceles Triangle 12">
                <a:extLst>
                  <a:ext uri="{FF2B5EF4-FFF2-40B4-BE49-F238E27FC236}">
                    <a16:creationId xmlns:a16="http://schemas.microsoft.com/office/drawing/2014/main" id="{502E8506-6609-9B7D-CD32-B6A9C355170D}"/>
                  </a:ext>
                </a:extLst>
              </p:cNvPr>
              <p:cNvSpPr/>
              <p:nvPr/>
            </p:nvSpPr>
            <p:spPr>
              <a:xfrm rot="5400000">
                <a:off x="10182299" y="1827336"/>
                <a:ext cx="1753806" cy="1753806"/>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grpSp>
          <p:nvGrpSpPr>
            <p:cNvPr id="9" name="Group 8">
              <a:extLst>
                <a:ext uri="{FF2B5EF4-FFF2-40B4-BE49-F238E27FC236}">
                  <a16:creationId xmlns:a16="http://schemas.microsoft.com/office/drawing/2014/main" id="{9645DDE7-132E-9FE5-1414-500F7E7B94A9}"/>
                </a:ext>
              </a:extLst>
            </p:cNvPr>
            <p:cNvGrpSpPr/>
            <p:nvPr/>
          </p:nvGrpSpPr>
          <p:grpSpPr>
            <a:xfrm>
              <a:off x="10384826" y="1837442"/>
              <a:ext cx="1722797" cy="1729824"/>
              <a:chOff x="10361303" y="1778894"/>
              <a:chExt cx="1722797" cy="1729824"/>
            </a:xfrm>
          </p:grpSpPr>
          <p:sp>
            <p:nvSpPr>
              <p:cNvPr id="10" name="Free-form: Shape 9">
                <a:extLst>
                  <a:ext uri="{FF2B5EF4-FFF2-40B4-BE49-F238E27FC236}">
                    <a16:creationId xmlns:a16="http://schemas.microsoft.com/office/drawing/2014/main" id="{52CDA70C-554B-102E-39B5-718EC31EB605}"/>
                  </a:ext>
                </a:extLst>
              </p:cNvPr>
              <p:cNvSpPr/>
              <p:nvPr/>
            </p:nvSpPr>
            <p:spPr>
              <a:xfrm rot="16200000">
                <a:off x="10791418" y="2216036"/>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1" name="Free-form: Shape 10">
                <a:extLst>
                  <a:ext uri="{FF2B5EF4-FFF2-40B4-BE49-F238E27FC236}">
                    <a16:creationId xmlns:a16="http://schemas.microsoft.com/office/drawing/2014/main" id="{E8E920B1-B745-F28B-9C13-14E0A0D4FA54}"/>
                  </a:ext>
                </a:extLst>
              </p:cNvPr>
              <p:cNvSpPr/>
              <p:nvPr/>
            </p:nvSpPr>
            <p:spPr>
              <a:xfrm rot="16200000" flipH="1">
                <a:off x="10791418" y="1348779"/>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grpSp>
      <p:sp>
        <p:nvSpPr>
          <p:cNvPr id="19" name="Free-form: Shape 18">
            <a:extLst>
              <a:ext uri="{FF2B5EF4-FFF2-40B4-BE49-F238E27FC236}">
                <a16:creationId xmlns:a16="http://schemas.microsoft.com/office/drawing/2014/main" id="{716840D8-B8C5-C7A4-FB3D-E2E4DA169031}"/>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0" name="Free-form: Shape 19">
            <a:extLst>
              <a:ext uri="{FF2B5EF4-FFF2-40B4-BE49-F238E27FC236}">
                <a16:creationId xmlns:a16="http://schemas.microsoft.com/office/drawing/2014/main" id="{AF5CC17A-24BB-BE5E-6CFD-F4E6E6FEA084}"/>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2" name="Free-form: Shape 21">
            <a:extLst>
              <a:ext uri="{FF2B5EF4-FFF2-40B4-BE49-F238E27FC236}">
                <a16:creationId xmlns:a16="http://schemas.microsoft.com/office/drawing/2014/main" id="{BF1186CB-C264-21F4-9C42-0B002EC31314}"/>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Text Placeholder 40">
            <a:extLst>
              <a:ext uri="{FF2B5EF4-FFF2-40B4-BE49-F238E27FC236}">
                <a16:creationId xmlns:a16="http://schemas.microsoft.com/office/drawing/2014/main" id="{2E56678E-A376-BFDD-DF74-95C1D3D88021}"/>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70" name="Text Placeholder 69">
            <a:extLst>
              <a:ext uri="{FF2B5EF4-FFF2-40B4-BE49-F238E27FC236}">
                <a16:creationId xmlns:a16="http://schemas.microsoft.com/office/drawing/2014/main" id="{DD2C37F8-E0E0-6164-190C-BD0669EDE16F}"/>
              </a:ext>
            </a:extLst>
          </p:cNvPr>
          <p:cNvSpPr>
            <a:spLocks noGrp="1"/>
          </p:cNvSpPr>
          <p:nvPr>
            <p:ph type="body" sz="quarter" idx="25" hasCustomPrompt="1"/>
          </p:nvPr>
        </p:nvSpPr>
        <p:spPr>
          <a:xfrm>
            <a:off x="4388227" y="2138831"/>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2" name="Text Placeholder 71">
            <a:extLst>
              <a:ext uri="{FF2B5EF4-FFF2-40B4-BE49-F238E27FC236}">
                <a16:creationId xmlns:a16="http://schemas.microsoft.com/office/drawing/2014/main" id="{D3FD610E-4CC0-38F3-B5FA-86A3345D35B1}"/>
              </a:ext>
            </a:extLst>
          </p:cNvPr>
          <p:cNvSpPr>
            <a:spLocks noGrp="1"/>
          </p:cNvSpPr>
          <p:nvPr>
            <p:ph type="body" sz="quarter" idx="26" hasCustomPrompt="1"/>
          </p:nvPr>
        </p:nvSpPr>
        <p:spPr>
          <a:xfrm>
            <a:off x="76424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3" name="Text Placeholder 72">
            <a:extLst>
              <a:ext uri="{FF2B5EF4-FFF2-40B4-BE49-F238E27FC236}">
                <a16:creationId xmlns:a16="http://schemas.microsoft.com/office/drawing/2014/main" id="{53C92D07-ADB3-9311-2511-55038195C5BD}"/>
              </a:ext>
            </a:extLst>
          </p:cNvPr>
          <p:cNvSpPr>
            <a:spLocks noGrp="1"/>
          </p:cNvSpPr>
          <p:nvPr>
            <p:ph type="body" sz="quarter" idx="27" hasCustomPrompt="1"/>
          </p:nvPr>
        </p:nvSpPr>
        <p:spPr>
          <a:xfrm>
            <a:off x="437832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4" name="Text Placeholder 73">
            <a:extLst>
              <a:ext uri="{FF2B5EF4-FFF2-40B4-BE49-F238E27FC236}">
                <a16:creationId xmlns:a16="http://schemas.microsoft.com/office/drawing/2014/main" id="{184BB50B-77EF-609D-EAC8-7CB4625B7D1E}"/>
              </a:ext>
            </a:extLst>
          </p:cNvPr>
          <p:cNvSpPr>
            <a:spLocks noGrp="1"/>
          </p:cNvSpPr>
          <p:nvPr>
            <p:ph type="body" sz="quarter" idx="28" hasCustomPrompt="1"/>
          </p:nvPr>
        </p:nvSpPr>
        <p:spPr>
          <a:xfrm>
            <a:off x="799240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5" name="Text Placeholder 74">
            <a:extLst>
              <a:ext uri="{FF2B5EF4-FFF2-40B4-BE49-F238E27FC236}">
                <a16:creationId xmlns:a16="http://schemas.microsoft.com/office/drawing/2014/main" id="{EB5B4C54-71F2-30B5-0732-53C8B26E7681}"/>
              </a:ext>
            </a:extLst>
          </p:cNvPr>
          <p:cNvSpPr>
            <a:spLocks noGrp="1"/>
          </p:cNvSpPr>
          <p:nvPr>
            <p:ph type="body" sz="quarter" idx="29" hasCustomPrompt="1"/>
          </p:nvPr>
        </p:nvSpPr>
        <p:spPr>
          <a:xfrm>
            <a:off x="76424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6" name="Text Placeholder 75">
            <a:extLst>
              <a:ext uri="{FF2B5EF4-FFF2-40B4-BE49-F238E27FC236}">
                <a16:creationId xmlns:a16="http://schemas.microsoft.com/office/drawing/2014/main" id="{D764C9A4-A4C9-C443-CC94-6D2C5E58C2A7}"/>
              </a:ext>
            </a:extLst>
          </p:cNvPr>
          <p:cNvSpPr>
            <a:spLocks noGrp="1"/>
          </p:cNvSpPr>
          <p:nvPr>
            <p:ph type="body" sz="quarter" idx="30" hasCustomPrompt="1"/>
          </p:nvPr>
        </p:nvSpPr>
        <p:spPr>
          <a:xfrm>
            <a:off x="437832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7" name="Text Placeholder 76">
            <a:extLst>
              <a:ext uri="{FF2B5EF4-FFF2-40B4-BE49-F238E27FC236}">
                <a16:creationId xmlns:a16="http://schemas.microsoft.com/office/drawing/2014/main" id="{6DE733A9-5BD1-3E4C-03D9-296C298E313B}"/>
              </a:ext>
            </a:extLst>
          </p:cNvPr>
          <p:cNvSpPr>
            <a:spLocks noGrp="1"/>
          </p:cNvSpPr>
          <p:nvPr>
            <p:ph type="body" sz="quarter" idx="31" hasCustomPrompt="1"/>
          </p:nvPr>
        </p:nvSpPr>
        <p:spPr>
          <a:xfrm>
            <a:off x="799240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8" name="Text Placeholder 77">
            <a:extLst>
              <a:ext uri="{FF2B5EF4-FFF2-40B4-BE49-F238E27FC236}">
                <a16:creationId xmlns:a16="http://schemas.microsoft.com/office/drawing/2014/main" id="{D3C62C30-61A3-40E7-E7EA-905E3B352B04}"/>
              </a:ext>
            </a:extLst>
          </p:cNvPr>
          <p:cNvSpPr>
            <a:spLocks noGrp="1"/>
          </p:cNvSpPr>
          <p:nvPr>
            <p:ph type="body" sz="quarter" idx="32" hasCustomPrompt="1"/>
          </p:nvPr>
        </p:nvSpPr>
        <p:spPr>
          <a:xfrm>
            <a:off x="76424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9" name="Text Placeholder 78">
            <a:extLst>
              <a:ext uri="{FF2B5EF4-FFF2-40B4-BE49-F238E27FC236}">
                <a16:creationId xmlns:a16="http://schemas.microsoft.com/office/drawing/2014/main" id="{C3D99007-9AB3-20EB-7FEF-1F1EA631932B}"/>
              </a:ext>
            </a:extLst>
          </p:cNvPr>
          <p:cNvSpPr>
            <a:spLocks noGrp="1"/>
          </p:cNvSpPr>
          <p:nvPr>
            <p:ph type="body" sz="quarter" idx="33" hasCustomPrompt="1"/>
          </p:nvPr>
        </p:nvSpPr>
        <p:spPr>
          <a:xfrm>
            <a:off x="437832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80" name="Text Placeholder 79">
            <a:extLst>
              <a:ext uri="{FF2B5EF4-FFF2-40B4-BE49-F238E27FC236}">
                <a16:creationId xmlns:a16="http://schemas.microsoft.com/office/drawing/2014/main" id="{FA7B1CE2-2F23-7084-F33D-D2A787ED7E8B}"/>
              </a:ext>
            </a:extLst>
          </p:cNvPr>
          <p:cNvSpPr>
            <a:spLocks noGrp="1"/>
          </p:cNvSpPr>
          <p:nvPr>
            <p:ph type="body" sz="quarter" idx="34" hasCustomPrompt="1"/>
          </p:nvPr>
        </p:nvSpPr>
        <p:spPr>
          <a:xfrm>
            <a:off x="799240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2" name="Text Placeholder 40">
            <a:extLst>
              <a:ext uri="{FF2B5EF4-FFF2-40B4-BE49-F238E27FC236}">
                <a16:creationId xmlns:a16="http://schemas.microsoft.com/office/drawing/2014/main" id="{48BC00A7-9FC5-2AFB-DF81-57CD91629535}"/>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6247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lide Cover">
    <p:bg>
      <p:bgPr>
        <a:solidFill>
          <a:srgbClr val="22443F"/>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CEA2771-AB51-17F3-126E-CF2E0E8B6FA8}"/>
              </a:ext>
            </a:extLst>
          </p:cNvPr>
          <p:cNvGrpSpPr/>
          <p:nvPr userDrawn="1"/>
        </p:nvGrpSpPr>
        <p:grpSpPr>
          <a:xfrm>
            <a:off x="0" y="0"/>
            <a:ext cx="12192000" cy="6858000"/>
            <a:chOff x="0" y="0"/>
            <a:chExt cx="12192000" cy="6858000"/>
          </a:xfrm>
        </p:grpSpPr>
        <p:sp>
          <p:nvSpPr>
            <p:cNvPr id="27" name="Free-form: Shape 26">
              <a:extLst>
                <a:ext uri="{FF2B5EF4-FFF2-40B4-BE49-F238E27FC236}">
                  <a16:creationId xmlns:a16="http://schemas.microsoft.com/office/drawing/2014/main" id="{5C2B68A2-6395-3D30-4D2F-0BC7CCD7DA72}"/>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28" name="Group 27">
              <a:extLst>
                <a:ext uri="{FF2B5EF4-FFF2-40B4-BE49-F238E27FC236}">
                  <a16:creationId xmlns:a16="http://schemas.microsoft.com/office/drawing/2014/main" id="{3E027901-D6BC-ACBB-B968-7B5B9374DF7E}"/>
                </a:ext>
              </a:extLst>
            </p:cNvPr>
            <p:cNvGrpSpPr/>
            <p:nvPr/>
          </p:nvGrpSpPr>
          <p:grpSpPr>
            <a:xfrm flipH="1">
              <a:off x="86519" y="80963"/>
              <a:ext cx="12018962" cy="6696075"/>
              <a:chOff x="86519" y="80963"/>
              <a:chExt cx="12018962" cy="6696075"/>
            </a:xfrm>
          </p:grpSpPr>
          <p:sp>
            <p:nvSpPr>
              <p:cNvPr id="29" name="Free-form: Shape 28">
                <a:extLst>
                  <a:ext uri="{FF2B5EF4-FFF2-40B4-BE49-F238E27FC236}">
                    <a16:creationId xmlns:a16="http://schemas.microsoft.com/office/drawing/2014/main" id="{B0181EA3-6EC3-DBD4-C4A5-430649548759}"/>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0" name="Free-form: Shape 29">
                <a:extLst>
                  <a:ext uri="{FF2B5EF4-FFF2-40B4-BE49-F238E27FC236}">
                    <a16:creationId xmlns:a16="http://schemas.microsoft.com/office/drawing/2014/main" id="{89A2C754-0DBC-FB1A-2665-7156FBBFDF54}"/>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pic>
        <p:nvPicPr>
          <p:cNvPr id="32" name="Picture 31" descr="A logo with white squares on a black background&#10;&#10;Description automatically generated">
            <a:extLst>
              <a:ext uri="{FF2B5EF4-FFF2-40B4-BE49-F238E27FC236}">
                <a16:creationId xmlns:a16="http://schemas.microsoft.com/office/drawing/2014/main" id="{849BD0F9-CCBC-9AC8-C9A3-BAEB4528544C}"/>
              </a:ext>
            </a:extLst>
          </p:cNvPr>
          <p:cNvPicPr>
            <a:picLocks noChangeAspect="1"/>
          </p:cNvPicPr>
          <p:nvPr userDrawn="1"/>
        </p:nvPicPr>
        <p:blipFill>
          <a:blip r:embed="rId2"/>
          <a:stretch>
            <a:fillRect/>
          </a:stretch>
        </p:blipFill>
        <p:spPr>
          <a:xfrm>
            <a:off x="1730809" y="746475"/>
            <a:ext cx="942973" cy="978618"/>
          </a:xfrm>
          <a:prstGeom prst="rect">
            <a:avLst/>
          </a:prstGeom>
        </p:spPr>
      </p:pic>
      <p:grpSp>
        <p:nvGrpSpPr>
          <p:cNvPr id="33" name="Group 32">
            <a:extLst>
              <a:ext uri="{FF2B5EF4-FFF2-40B4-BE49-F238E27FC236}">
                <a16:creationId xmlns:a16="http://schemas.microsoft.com/office/drawing/2014/main" id="{A88167F4-8E95-B48C-04FC-AC6142415402}"/>
              </a:ext>
            </a:extLst>
          </p:cNvPr>
          <p:cNvGrpSpPr/>
          <p:nvPr userDrawn="1"/>
        </p:nvGrpSpPr>
        <p:grpSpPr>
          <a:xfrm>
            <a:off x="770762" y="885142"/>
            <a:ext cx="796241" cy="694567"/>
            <a:chOff x="-6896825" y="1787929"/>
            <a:chExt cx="5811864" cy="5069734"/>
          </a:xfrm>
        </p:grpSpPr>
        <p:grpSp>
          <p:nvGrpSpPr>
            <p:cNvPr id="34" name="Graphic 45">
              <a:extLst>
                <a:ext uri="{FF2B5EF4-FFF2-40B4-BE49-F238E27FC236}">
                  <a16:creationId xmlns:a16="http://schemas.microsoft.com/office/drawing/2014/main" id="{5F676694-694D-938C-6064-E8BFFC45B240}"/>
                </a:ext>
              </a:extLst>
            </p:cNvPr>
            <p:cNvGrpSpPr/>
            <p:nvPr/>
          </p:nvGrpSpPr>
          <p:grpSpPr>
            <a:xfrm>
              <a:off x="-6896825" y="1787929"/>
              <a:ext cx="2464230" cy="894132"/>
              <a:chOff x="-6896825" y="1787929"/>
              <a:chExt cx="2464230" cy="894132"/>
            </a:xfrm>
            <a:solidFill>
              <a:schemeClr val="bg1"/>
            </a:solidFill>
          </p:grpSpPr>
          <p:sp>
            <p:nvSpPr>
              <p:cNvPr id="37" name="Free-form: Shape 36">
                <a:extLst>
                  <a:ext uri="{FF2B5EF4-FFF2-40B4-BE49-F238E27FC236}">
                    <a16:creationId xmlns:a16="http://schemas.microsoft.com/office/drawing/2014/main" id="{1A9A5A30-C425-033D-DAD7-310E7739F12F}"/>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38" name="Free-form: Shape 37">
                <a:extLst>
                  <a:ext uri="{FF2B5EF4-FFF2-40B4-BE49-F238E27FC236}">
                    <a16:creationId xmlns:a16="http://schemas.microsoft.com/office/drawing/2014/main" id="{11926137-F61D-1CB6-C53E-51ED2FEE7A0A}"/>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39" name="Free-form: Shape 38">
                <a:extLst>
                  <a:ext uri="{FF2B5EF4-FFF2-40B4-BE49-F238E27FC236}">
                    <a16:creationId xmlns:a16="http://schemas.microsoft.com/office/drawing/2014/main" id="{DECF5381-BC40-50D3-D935-9D65E050A8FA}"/>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35" name="Free-form: Shape 34">
              <a:extLst>
                <a:ext uri="{FF2B5EF4-FFF2-40B4-BE49-F238E27FC236}">
                  <a16:creationId xmlns:a16="http://schemas.microsoft.com/office/drawing/2014/main" id="{114DDE14-7103-189B-025E-84E94392E200}"/>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36" name="Free-form: Shape 35">
              <a:extLst>
                <a:ext uri="{FF2B5EF4-FFF2-40B4-BE49-F238E27FC236}">
                  <a16:creationId xmlns:a16="http://schemas.microsoft.com/office/drawing/2014/main" id="{4B6081FD-73FD-282D-AC30-7D56D3F2E937}"/>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sp>
        <p:nvSpPr>
          <p:cNvPr id="41" name="Text Placeholder 40">
            <a:extLst>
              <a:ext uri="{FF2B5EF4-FFF2-40B4-BE49-F238E27FC236}">
                <a16:creationId xmlns:a16="http://schemas.microsoft.com/office/drawing/2014/main" id="{E0301852-DB13-8CC0-4A8D-7E150B35ABFB}"/>
              </a:ext>
            </a:extLst>
          </p:cNvPr>
          <p:cNvSpPr>
            <a:spLocks noGrp="1"/>
          </p:cNvSpPr>
          <p:nvPr>
            <p:ph type="body" sz="quarter" idx="10" hasCustomPrompt="1"/>
          </p:nvPr>
        </p:nvSpPr>
        <p:spPr>
          <a:xfrm>
            <a:off x="766239" y="3521286"/>
            <a:ext cx="4383762" cy="1231876"/>
          </a:xfrm>
          <a:prstGeom prst="rect">
            <a:avLst/>
          </a:prstGeom>
        </p:spPr>
        <p:txBody>
          <a:bodyPr lIns="0" tIns="0" rIns="0" bIns="0" anchor="b"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titre de la présentation</a:t>
            </a:r>
          </a:p>
        </p:txBody>
      </p:sp>
      <p:sp>
        <p:nvSpPr>
          <p:cNvPr id="13" name="Text Placeholder 40">
            <a:extLst>
              <a:ext uri="{FF2B5EF4-FFF2-40B4-BE49-F238E27FC236}">
                <a16:creationId xmlns:a16="http://schemas.microsoft.com/office/drawing/2014/main" id="{E2823EFE-5F55-6B25-2061-935995350144}"/>
              </a:ext>
            </a:extLst>
          </p:cNvPr>
          <p:cNvSpPr>
            <a:spLocks noGrp="1"/>
          </p:cNvSpPr>
          <p:nvPr>
            <p:ph type="body" sz="quarter" idx="11" hasCustomPrompt="1"/>
          </p:nvPr>
        </p:nvSpPr>
        <p:spPr>
          <a:xfrm>
            <a:off x="766239" y="5059112"/>
            <a:ext cx="4383762" cy="174728"/>
          </a:xfrm>
          <a:prstGeom prst="rect">
            <a:avLst/>
          </a:prstGeom>
          <a:noFill/>
        </p:spPr>
        <p:txBody>
          <a:bodyPr lIns="0" tIns="0" rIns="0" bIns="0">
            <a:spAutoFit/>
          </a:bodyPr>
          <a:lstStyle>
            <a:lvl1pPr marL="0" indent="0">
              <a:lnSpc>
                <a:spcPct val="110000"/>
              </a:lnSpc>
              <a:spcBef>
                <a:spcPts val="0"/>
              </a:spcBef>
              <a:buFontTx/>
              <a:buNone/>
              <a:defRPr sz="1100">
                <a:solidFill>
                  <a:schemeClr val="bg1"/>
                </a:solidFill>
                <a:latin typeface="Work Sans Medium" pitchFamily="2" charset="0"/>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AJOUTER LE SOUS-TITRE DE LA PRÉSENTATION</a:t>
            </a:r>
          </a:p>
        </p:txBody>
      </p:sp>
      <p:sp>
        <p:nvSpPr>
          <p:cNvPr id="2" name="Isosceles Triangle 1">
            <a:extLst>
              <a:ext uri="{FF2B5EF4-FFF2-40B4-BE49-F238E27FC236}">
                <a16:creationId xmlns:a16="http://schemas.microsoft.com/office/drawing/2014/main" id="{FDDC68BE-293A-7319-B4E0-821A20941A17}"/>
              </a:ext>
            </a:extLst>
          </p:cNvPr>
          <p:cNvSpPr/>
          <p:nvPr userDrawn="1"/>
        </p:nvSpPr>
        <p:spPr>
          <a:xfrm flipH="1">
            <a:off x="6130551" y="1706180"/>
            <a:ext cx="1627334" cy="1627334"/>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Free-form: Shape 2">
            <a:extLst>
              <a:ext uri="{FF2B5EF4-FFF2-40B4-BE49-F238E27FC236}">
                <a16:creationId xmlns:a16="http://schemas.microsoft.com/office/drawing/2014/main" id="{F679E15B-0E6B-2320-8123-48C408FC24A7}"/>
              </a:ext>
            </a:extLst>
          </p:cNvPr>
          <p:cNvSpPr>
            <a:spLocks/>
          </p:cNvSpPr>
          <p:nvPr userDrawn="1"/>
        </p:nvSpPr>
        <p:spPr>
          <a:xfrm flipH="1">
            <a:off x="9472554" y="5045227"/>
            <a:ext cx="880014" cy="172434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10C7C375-DD54-F778-8AE0-E9FC21822DF1}"/>
              </a:ext>
            </a:extLst>
          </p:cNvPr>
          <p:cNvSpPr>
            <a:spLocks/>
          </p:cNvSpPr>
          <p:nvPr userDrawn="1"/>
        </p:nvSpPr>
        <p:spPr>
          <a:xfrm>
            <a:off x="9465469" y="3331368"/>
            <a:ext cx="887095" cy="1714501"/>
          </a:xfrm>
          <a:prstGeom prst="rect">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ree-form: Shape 4">
            <a:extLst>
              <a:ext uri="{FF2B5EF4-FFF2-40B4-BE49-F238E27FC236}">
                <a16:creationId xmlns:a16="http://schemas.microsoft.com/office/drawing/2014/main" id="{334D25F1-1D1F-9419-6B62-A38AE99D0DE6}"/>
              </a:ext>
            </a:extLst>
          </p:cNvPr>
          <p:cNvSpPr>
            <a:spLocks/>
          </p:cNvSpPr>
          <p:nvPr userDrawn="1"/>
        </p:nvSpPr>
        <p:spPr>
          <a:xfrm rot="10800000">
            <a:off x="11224197" y="5045228"/>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ree-form: Shape 5">
            <a:extLst>
              <a:ext uri="{FF2B5EF4-FFF2-40B4-BE49-F238E27FC236}">
                <a16:creationId xmlns:a16="http://schemas.microsoft.com/office/drawing/2014/main" id="{BF7C9EFA-7B07-F5BF-76E9-E28AB80BC1E9}"/>
              </a:ext>
            </a:extLst>
          </p:cNvPr>
          <p:cNvSpPr/>
          <p:nvPr userDrawn="1"/>
        </p:nvSpPr>
        <p:spPr>
          <a:xfrm rot="2700000">
            <a:off x="11224587" y="345622"/>
            <a:ext cx="748473" cy="1494915"/>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ree-form: Shape 6">
            <a:extLst>
              <a:ext uri="{FF2B5EF4-FFF2-40B4-BE49-F238E27FC236}">
                <a16:creationId xmlns:a16="http://schemas.microsoft.com/office/drawing/2014/main" id="{A4DD294A-8E30-5840-ED49-4972516BEC33}"/>
              </a:ext>
            </a:extLst>
          </p:cNvPr>
          <p:cNvSpPr/>
          <p:nvPr userDrawn="1"/>
        </p:nvSpPr>
        <p:spPr>
          <a:xfrm rot="2700000" flipH="1">
            <a:off x="10705992" y="-172974"/>
            <a:ext cx="748472" cy="149491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Rectangle 7">
            <a:extLst>
              <a:ext uri="{FF2B5EF4-FFF2-40B4-BE49-F238E27FC236}">
                <a16:creationId xmlns:a16="http://schemas.microsoft.com/office/drawing/2014/main" id="{858FDD4D-E731-BB4B-0378-16DC5FD63589}"/>
              </a:ext>
            </a:extLst>
          </p:cNvPr>
          <p:cNvSpPr>
            <a:spLocks/>
          </p:cNvSpPr>
          <p:nvPr userDrawn="1"/>
        </p:nvSpPr>
        <p:spPr>
          <a:xfrm rot="10800000">
            <a:off x="10349331" y="5045227"/>
            <a:ext cx="880014" cy="1724342"/>
          </a:xfrm>
          <a:prstGeom prst="rect">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ree-form: Shape 8">
            <a:extLst>
              <a:ext uri="{FF2B5EF4-FFF2-40B4-BE49-F238E27FC236}">
                <a16:creationId xmlns:a16="http://schemas.microsoft.com/office/drawing/2014/main" id="{80674261-4325-5D57-C12C-C105E267BC3B}"/>
              </a:ext>
            </a:extLst>
          </p:cNvPr>
          <p:cNvSpPr>
            <a:spLocks/>
          </p:cNvSpPr>
          <p:nvPr userDrawn="1"/>
        </p:nvSpPr>
        <p:spPr>
          <a:xfrm rot="10800000" flipH="1">
            <a:off x="10347459" y="5045227"/>
            <a:ext cx="880014" cy="1724342"/>
          </a:xfrm>
          <a:custGeom>
            <a:avLst/>
            <a:gdLst>
              <a:gd name="connsiteX0" fmla="*/ 628703 w 628703"/>
              <a:gd name="connsiteY0" fmla="*/ 0 h 1257780"/>
              <a:gd name="connsiteX1" fmla="*/ 628703 w 628703"/>
              <a:gd name="connsiteY1" fmla="*/ 1257780 h 1257780"/>
              <a:gd name="connsiteX2" fmla="*/ 502164 w 628703"/>
              <a:gd name="connsiteY2" fmla="*/ 1245024 h 1257780"/>
              <a:gd name="connsiteX3" fmla="*/ 0 w 628703"/>
              <a:gd name="connsiteY3" fmla="*/ 628890 h 1257780"/>
              <a:gd name="connsiteX4" fmla="*/ 502164 w 628703"/>
              <a:gd name="connsiteY4" fmla="*/ 12756 h 125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3" h="1257780">
                <a:moveTo>
                  <a:pt x="628703" y="0"/>
                </a:moveTo>
                <a:lnTo>
                  <a:pt x="628703" y="1257780"/>
                </a:lnTo>
                <a:lnTo>
                  <a:pt x="502164" y="1245024"/>
                </a:lnTo>
                <a:cubicBezTo>
                  <a:pt x="215580" y="1186380"/>
                  <a:pt x="0" y="932811"/>
                  <a:pt x="0" y="628890"/>
                </a:cubicBezTo>
                <a:cubicBezTo>
                  <a:pt x="0" y="324969"/>
                  <a:pt x="215580" y="71400"/>
                  <a:pt x="502164" y="12756"/>
                </a:cubicBezTo>
                <a:close/>
              </a:path>
            </a:pathLst>
          </a:custGeom>
          <a:solidFill>
            <a:srgbClr val="224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Isosceles Triangle 9">
            <a:extLst>
              <a:ext uri="{FF2B5EF4-FFF2-40B4-BE49-F238E27FC236}">
                <a16:creationId xmlns:a16="http://schemas.microsoft.com/office/drawing/2014/main" id="{B5528F9C-038D-E5AD-3299-D0ED1C49AC1B}"/>
              </a:ext>
            </a:extLst>
          </p:cNvPr>
          <p:cNvSpPr/>
          <p:nvPr userDrawn="1"/>
        </p:nvSpPr>
        <p:spPr>
          <a:xfrm rot="16200000" flipH="1">
            <a:off x="10354850" y="1579709"/>
            <a:ext cx="1753806" cy="1753806"/>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Isosceles Triangle 10">
            <a:extLst>
              <a:ext uri="{FF2B5EF4-FFF2-40B4-BE49-F238E27FC236}">
                <a16:creationId xmlns:a16="http://schemas.microsoft.com/office/drawing/2014/main" id="{3CFE1476-7606-4FBF-72A9-08E7FA9FB734}"/>
              </a:ext>
            </a:extLst>
          </p:cNvPr>
          <p:cNvSpPr/>
          <p:nvPr userDrawn="1"/>
        </p:nvSpPr>
        <p:spPr>
          <a:xfrm rot="16200000" flipV="1">
            <a:off x="10354850" y="1579709"/>
            <a:ext cx="1753806" cy="1753806"/>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2" name="Group 11">
            <a:extLst>
              <a:ext uri="{FF2B5EF4-FFF2-40B4-BE49-F238E27FC236}">
                <a16:creationId xmlns:a16="http://schemas.microsoft.com/office/drawing/2014/main" id="{9B6050E2-E473-B094-27F5-FB0A4975EBF4}"/>
              </a:ext>
            </a:extLst>
          </p:cNvPr>
          <p:cNvGrpSpPr/>
          <p:nvPr userDrawn="1"/>
        </p:nvGrpSpPr>
        <p:grpSpPr>
          <a:xfrm>
            <a:off x="10636109" y="3577090"/>
            <a:ext cx="1216827" cy="1216827"/>
            <a:chOff x="10636109" y="3577090"/>
            <a:chExt cx="1216827" cy="1216827"/>
          </a:xfrm>
        </p:grpSpPr>
        <p:sp>
          <p:nvSpPr>
            <p:cNvPr id="14" name="Rectangle 13">
              <a:extLst>
                <a:ext uri="{FF2B5EF4-FFF2-40B4-BE49-F238E27FC236}">
                  <a16:creationId xmlns:a16="http://schemas.microsoft.com/office/drawing/2014/main" id="{57FD2EC7-89C6-A851-BFC3-DE9D389FE130}"/>
                </a:ext>
              </a:extLst>
            </p:cNvPr>
            <p:cNvSpPr/>
            <p:nvPr/>
          </p:nvSpPr>
          <p:spPr>
            <a:xfrm rot="2700000">
              <a:off x="10636109" y="3577090"/>
              <a:ext cx="1216827" cy="1216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636A280A-CE3C-406D-594C-A0AA16886400}"/>
                </a:ext>
              </a:extLst>
            </p:cNvPr>
            <p:cNvSpPr/>
            <p:nvPr/>
          </p:nvSpPr>
          <p:spPr>
            <a:xfrm>
              <a:off x="10762148" y="3987503"/>
              <a:ext cx="964749"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mj-lt"/>
                </a:rPr>
                <a:t>2024</a:t>
              </a:r>
            </a:p>
          </p:txBody>
        </p:sp>
      </p:grpSp>
      <p:sp>
        <p:nvSpPr>
          <p:cNvPr id="18" name="Free-form: Shape 17">
            <a:extLst>
              <a:ext uri="{FF2B5EF4-FFF2-40B4-BE49-F238E27FC236}">
                <a16:creationId xmlns:a16="http://schemas.microsoft.com/office/drawing/2014/main" id="{3EEBB899-7BBF-1C44-CCCF-A828B74C1535}"/>
              </a:ext>
            </a:extLst>
          </p:cNvPr>
          <p:cNvSpPr/>
          <p:nvPr userDrawn="1"/>
        </p:nvSpPr>
        <p:spPr>
          <a:xfrm rot="16200000">
            <a:off x="8173474" y="3766430"/>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9" name="Free-form: Shape 18">
            <a:extLst>
              <a:ext uri="{FF2B5EF4-FFF2-40B4-BE49-F238E27FC236}">
                <a16:creationId xmlns:a16="http://schemas.microsoft.com/office/drawing/2014/main" id="{DB0E9A89-E336-32AA-8500-0DEB08F886C5}"/>
              </a:ext>
            </a:extLst>
          </p:cNvPr>
          <p:cNvSpPr/>
          <p:nvPr userDrawn="1"/>
        </p:nvSpPr>
        <p:spPr>
          <a:xfrm rot="16200000" flipH="1">
            <a:off x="8173474" y="2899173"/>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Isosceles Triangle 19">
            <a:extLst>
              <a:ext uri="{FF2B5EF4-FFF2-40B4-BE49-F238E27FC236}">
                <a16:creationId xmlns:a16="http://schemas.microsoft.com/office/drawing/2014/main" id="{262500D1-8D32-B03A-5ECE-68A31239AE20}"/>
              </a:ext>
            </a:extLst>
          </p:cNvPr>
          <p:cNvSpPr/>
          <p:nvPr userDrawn="1"/>
        </p:nvSpPr>
        <p:spPr>
          <a:xfrm flipH="1" flipV="1">
            <a:off x="6130551" y="3329288"/>
            <a:ext cx="1627334" cy="16273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Isosceles Triangle 20">
            <a:extLst>
              <a:ext uri="{FF2B5EF4-FFF2-40B4-BE49-F238E27FC236}">
                <a16:creationId xmlns:a16="http://schemas.microsoft.com/office/drawing/2014/main" id="{9F9501C2-8930-7A61-0642-29F239155C10}"/>
              </a:ext>
            </a:extLst>
          </p:cNvPr>
          <p:cNvSpPr/>
          <p:nvPr userDrawn="1"/>
        </p:nvSpPr>
        <p:spPr>
          <a:xfrm rot="16200000">
            <a:off x="7109855" y="1706180"/>
            <a:ext cx="1627334" cy="1627334"/>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Isosceles Triangle 21">
            <a:extLst>
              <a:ext uri="{FF2B5EF4-FFF2-40B4-BE49-F238E27FC236}">
                <a16:creationId xmlns:a16="http://schemas.microsoft.com/office/drawing/2014/main" id="{E65C3542-B366-DBE8-F11F-8903A5857B35}"/>
              </a:ext>
            </a:extLst>
          </p:cNvPr>
          <p:cNvSpPr/>
          <p:nvPr userDrawn="1"/>
        </p:nvSpPr>
        <p:spPr>
          <a:xfrm rot="16200000" flipH="1" flipV="1">
            <a:off x="8728162" y="1706181"/>
            <a:ext cx="1627334" cy="16273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Isosceles Triangle 22">
            <a:extLst>
              <a:ext uri="{FF2B5EF4-FFF2-40B4-BE49-F238E27FC236}">
                <a16:creationId xmlns:a16="http://schemas.microsoft.com/office/drawing/2014/main" id="{49FD8637-CA0C-F3FA-7ABB-FA1E2BB820A0}"/>
              </a:ext>
            </a:extLst>
          </p:cNvPr>
          <p:cNvSpPr/>
          <p:nvPr userDrawn="1"/>
        </p:nvSpPr>
        <p:spPr>
          <a:xfrm rot="5400000" flipH="1" flipV="1">
            <a:off x="7741191" y="5045227"/>
            <a:ext cx="1724342" cy="1724341"/>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Isosceles Triangle 23">
            <a:extLst>
              <a:ext uri="{FF2B5EF4-FFF2-40B4-BE49-F238E27FC236}">
                <a16:creationId xmlns:a16="http://schemas.microsoft.com/office/drawing/2014/main" id="{B13B710A-87CF-9843-81E0-71445EDA7CFD}"/>
              </a:ext>
            </a:extLst>
          </p:cNvPr>
          <p:cNvSpPr/>
          <p:nvPr userDrawn="1"/>
        </p:nvSpPr>
        <p:spPr>
          <a:xfrm rot="10800000" flipH="1" flipV="1">
            <a:off x="4303355" y="3336659"/>
            <a:ext cx="3439643" cy="3439643"/>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Isosceles Triangle 24">
            <a:extLst>
              <a:ext uri="{FF2B5EF4-FFF2-40B4-BE49-F238E27FC236}">
                <a16:creationId xmlns:a16="http://schemas.microsoft.com/office/drawing/2014/main" id="{DBA54B06-F204-EF4E-456A-14DC5A3A34AD}"/>
              </a:ext>
            </a:extLst>
          </p:cNvPr>
          <p:cNvSpPr/>
          <p:nvPr userDrawn="1"/>
        </p:nvSpPr>
        <p:spPr>
          <a:xfrm rot="10800000">
            <a:off x="6130551" y="81791"/>
            <a:ext cx="1627334" cy="1627334"/>
          </a:xfrm>
          <a:prstGeom prst="triangle">
            <a:avLst>
              <a:gd name="adj" fmla="val 100000"/>
            </a:avLst>
          </a:prstGeom>
          <a:solidFill>
            <a:srgbClr val="19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Isosceles Triangle 58">
            <a:extLst>
              <a:ext uri="{FF2B5EF4-FFF2-40B4-BE49-F238E27FC236}">
                <a16:creationId xmlns:a16="http://schemas.microsoft.com/office/drawing/2014/main" id="{DE25DEBF-2A9B-4A05-FC65-2CAB2554F9F6}"/>
              </a:ext>
            </a:extLst>
          </p:cNvPr>
          <p:cNvSpPr/>
          <p:nvPr userDrawn="1"/>
        </p:nvSpPr>
        <p:spPr>
          <a:xfrm rot="10800000" flipH="1" flipV="1">
            <a:off x="6128222" y="80131"/>
            <a:ext cx="1627334" cy="1627334"/>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528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organigramme">
    <p:bg>
      <p:bgPr>
        <a:solidFill>
          <a:srgbClr val="F9B30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D42A0-9507-C8DD-41B3-8962F27A2140}"/>
              </a:ext>
            </a:extLst>
          </p:cNvPr>
          <p:cNvGrpSpPr/>
          <p:nvPr userDrawn="1"/>
        </p:nvGrpSpPr>
        <p:grpSpPr>
          <a:xfrm>
            <a:off x="5222217" y="69542"/>
            <a:ext cx="6885673" cy="6745136"/>
            <a:chOff x="5222217" y="98117"/>
            <a:chExt cx="6885673" cy="6745136"/>
          </a:xfrm>
        </p:grpSpPr>
        <p:sp>
          <p:nvSpPr>
            <p:cNvPr id="4" name="Free-form: Shape 3">
              <a:extLst>
                <a:ext uri="{FF2B5EF4-FFF2-40B4-BE49-F238E27FC236}">
                  <a16:creationId xmlns:a16="http://schemas.microsoft.com/office/drawing/2014/main" id="{2B49DC1C-064B-4AC4-2799-9434A51C17B0}"/>
                </a:ext>
              </a:extLst>
            </p:cNvPr>
            <p:cNvSpPr/>
            <p:nvPr/>
          </p:nvSpPr>
          <p:spPr>
            <a:xfrm rot="10800000" flipH="1">
              <a:off x="8668247" y="3566254"/>
              <a:ext cx="3439643" cy="3276999"/>
            </a:xfrm>
            <a:custGeom>
              <a:avLst/>
              <a:gdLst>
                <a:gd name="connsiteX0" fmla="*/ 0 w 3439643"/>
                <a:gd name="connsiteY0" fmla="*/ 3276999 h 3276999"/>
                <a:gd name="connsiteX1" fmla="*/ 3439643 w 3439643"/>
                <a:gd name="connsiteY1" fmla="*/ 3276999 h 3276999"/>
                <a:gd name="connsiteX2" fmla="*/ 3439643 w 3439643"/>
                <a:gd name="connsiteY2" fmla="*/ 0 h 3276999"/>
                <a:gd name="connsiteX3" fmla="*/ 3276999 w 3439643"/>
                <a:gd name="connsiteY3" fmla="*/ 0 h 3276999"/>
              </a:gdLst>
              <a:ahLst/>
              <a:cxnLst>
                <a:cxn ang="0">
                  <a:pos x="connsiteX0" y="connsiteY0"/>
                </a:cxn>
                <a:cxn ang="0">
                  <a:pos x="connsiteX1" y="connsiteY1"/>
                </a:cxn>
                <a:cxn ang="0">
                  <a:pos x="connsiteX2" y="connsiteY2"/>
                </a:cxn>
                <a:cxn ang="0">
                  <a:pos x="connsiteX3" y="connsiteY3"/>
                </a:cxn>
              </a:cxnLst>
              <a:rect l="l" t="t" r="r" b="b"/>
              <a:pathLst>
                <a:path w="3439643" h="3276999">
                  <a:moveTo>
                    <a:pt x="0" y="3276999"/>
                  </a:moveTo>
                  <a:lnTo>
                    <a:pt x="3439643" y="3276999"/>
                  </a:lnTo>
                  <a:lnTo>
                    <a:pt x="3439643" y="0"/>
                  </a:lnTo>
                  <a:lnTo>
                    <a:pt x="3276999" y="0"/>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nvGrpSpPr>
            <p:cNvPr id="5" name="Group 4">
              <a:extLst>
                <a:ext uri="{FF2B5EF4-FFF2-40B4-BE49-F238E27FC236}">
                  <a16:creationId xmlns:a16="http://schemas.microsoft.com/office/drawing/2014/main" id="{0AA4E693-421B-A027-8D0D-F713CE39B766}"/>
                </a:ext>
              </a:extLst>
            </p:cNvPr>
            <p:cNvGrpSpPr>
              <a:grpSpLocks/>
            </p:cNvGrpSpPr>
            <p:nvPr/>
          </p:nvGrpSpPr>
          <p:grpSpPr>
            <a:xfrm>
              <a:off x="8660628" y="1837442"/>
              <a:ext cx="1722797" cy="1729824"/>
              <a:chOff x="10182299" y="1827336"/>
              <a:chExt cx="1753806" cy="1753806"/>
            </a:xfrm>
          </p:grpSpPr>
          <p:sp>
            <p:nvSpPr>
              <p:cNvPr id="16" name="Isosceles Triangle 15">
                <a:extLst>
                  <a:ext uri="{FF2B5EF4-FFF2-40B4-BE49-F238E27FC236}">
                    <a16:creationId xmlns:a16="http://schemas.microsoft.com/office/drawing/2014/main" id="{E9585E76-1241-1C9C-A6E5-B5029AA386C9}"/>
                  </a:ext>
                </a:extLst>
              </p:cNvPr>
              <p:cNvSpPr/>
              <p:nvPr/>
            </p:nvSpPr>
            <p:spPr>
              <a:xfrm rot="5400000" flipH="1" flipV="1">
                <a:off x="10182299" y="1827336"/>
                <a:ext cx="1753806" cy="1753806"/>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7" name="Isosceles Triangle 16">
                <a:extLst>
                  <a:ext uri="{FF2B5EF4-FFF2-40B4-BE49-F238E27FC236}">
                    <a16:creationId xmlns:a16="http://schemas.microsoft.com/office/drawing/2014/main" id="{558104A2-1538-E08F-44BE-0E021CBE34C7}"/>
                  </a:ext>
                </a:extLst>
              </p:cNvPr>
              <p:cNvSpPr/>
              <p:nvPr/>
            </p:nvSpPr>
            <p:spPr>
              <a:xfrm rot="5400000">
                <a:off x="10182299" y="1827336"/>
                <a:ext cx="1753806" cy="1753806"/>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6" name="Group 5">
              <a:extLst>
                <a:ext uri="{FF2B5EF4-FFF2-40B4-BE49-F238E27FC236}">
                  <a16:creationId xmlns:a16="http://schemas.microsoft.com/office/drawing/2014/main" id="{6F5A1826-8BC7-2B0E-E750-0C855394F122}"/>
                </a:ext>
              </a:extLst>
            </p:cNvPr>
            <p:cNvGrpSpPr>
              <a:grpSpLocks/>
            </p:cNvGrpSpPr>
            <p:nvPr/>
          </p:nvGrpSpPr>
          <p:grpSpPr>
            <a:xfrm flipV="1">
              <a:off x="8660628" y="110075"/>
              <a:ext cx="1722797" cy="1729824"/>
              <a:chOff x="5121680" y="3406592"/>
              <a:chExt cx="1637808" cy="1644488"/>
            </a:xfrm>
          </p:grpSpPr>
          <p:sp>
            <p:nvSpPr>
              <p:cNvPr id="14" name="Free-form: Shape 13">
                <a:extLst>
                  <a:ext uri="{FF2B5EF4-FFF2-40B4-BE49-F238E27FC236}">
                    <a16:creationId xmlns:a16="http://schemas.microsoft.com/office/drawing/2014/main" id="{D78431F0-889F-B0C7-02BC-4F63D919AC27}"/>
                  </a:ext>
                </a:extLst>
              </p:cNvPr>
              <p:cNvSpPr/>
              <p:nvPr/>
            </p:nvSpPr>
            <p:spPr>
              <a:xfrm rot="16200000">
                <a:off x="5530576" y="3822169"/>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15" name="Free-form: Shape 14">
                <a:extLst>
                  <a:ext uri="{FF2B5EF4-FFF2-40B4-BE49-F238E27FC236}">
                    <a16:creationId xmlns:a16="http://schemas.microsoft.com/office/drawing/2014/main" id="{06EAE4A5-F679-5116-4292-3593DC22799F}"/>
                  </a:ext>
                </a:extLst>
              </p:cNvPr>
              <p:cNvSpPr/>
              <p:nvPr/>
            </p:nvSpPr>
            <p:spPr>
              <a:xfrm rot="16200000" flipH="1">
                <a:off x="5530576" y="2997696"/>
                <a:ext cx="820015" cy="1637808"/>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7" name="Isosceles Triangle 6">
              <a:extLst>
                <a:ext uri="{FF2B5EF4-FFF2-40B4-BE49-F238E27FC236}">
                  <a16:creationId xmlns:a16="http://schemas.microsoft.com/office/drawing/2014/main" id="{3D46DC4D-E830-5C5F-60E0-39EBD2ED540D}"/>
                </a:ext>
              </a:extLst>
            </p:cNvPr>
            <p:cNvSpPr/>
            <p:nvPr/>
          </p:nvSpPr>
          <p:spPr>
            <a:xfrm rot="10800000" flipH="1">
              <a:off x="5222217" y="98117"/>
              <a:ext cx="3439643" cy="3439643"/>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nvGrpSpPr>
            <p:cNvPr id="8" name="Group 7">
              <a:extLst>
                <a:ext uri="{FF2B5EF4-FFF2-40B4-BE49-F238E27FC236}">
                  <a16:creationId xmlns:a16="http://schemas.microsoft.com/office/drawing/2014/main" id="{451EBAB1-D705-088E-7271-7F4E422194A4}"/>
                </a:ext>
              </a:extLst>
            </p:cNvPr>
            <p:cNvGrpSpPr>
              <a:grpSpLocks/>
            </p:cNvGrpSpPr>
            <p:nvPr/>
          </p:nvGrpSpPr>
          <p:grpSpPr>
            <a:xfrm flipV="1">
              <a:off x="10384826" y="110075"/>
              <a:ext cx="1722797" cy="1729824"/>
              <a:chOff x="10182299" y="1827336"/>
              <a:chExt cx="1753806" cy="1753806"/>
            </a:xfrm>
          </p:grpSpPr>
          <p:sp>
            <p:nvSpPr>
              <p:cNvPr id="12" name="Isosceles Triangle 11">
                <a:extLst>
                  <a:ext uri="{FF2B5EF4-FFF2-40B4-BE49-F238E27FC236}">
                    <a16:creationId xmlns:a16="http://schemas.microsoft.com/office/drawing/2014/main" id="{C692093A-EAAA-75B7-9509-4DA54CCE463B}"/>
                  </a:ext>
                </a:extLst>
              </p:cNvPr>
              <p:cNvSpPr/>
              <p:nvPr/>
            </p:nvSpPr>
            <p:spPr>
              <a:xfrm rot="5400000" flipH="1" flipV="1">
                <a:off x="10182299" y="1827336"/>
                <a:ext cx="1753806" cy="1753806"/>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3" name="Isosceles Triangle 12">
                <a:extLst>
                  <a:ext uri="{FF2B5EF4-FFF2-40B4-BE49-F238E27FC236}">
                    <a16:creationId xmlns:a16="http://schemas.microsoft.com/office/drawing/2014/main" id="{502E8506-6609-9B7D-CD32-B6A9C355170D}"/>
                  </a:ext>
                </a:extLst>
              </p:cNvPr>
              <p:cNvSpPr/>
              <p:nvPr/>
            </p:nvSpPr>
            <p:spPr>
              <a:xfrm rot="5400000">
                <a:off x="10182299" y="1827336"/>
                <a:ext cx="1753806" cy="1753806"/>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nvGrpSpPr>
            <p:cNvPr id="9" name="Group 8">
              <a:extLst>
                <a:ext uri="{FF2B5EF4-FFF2-40B4-BE49-F238E27FC236}">
                  <a16:creationId xmlns:a16="http://schemas.microsoft.com/office/drawing/2014/main" id="{9645DDE7-132E-9FE5-1414-500F7E7B94A9}"/>
                </a:ext>
              </a:extLst>
            </p:cNvPr>
            <p:cNvGrpSpPr/>
            <p:nvPr/>
          </p:nvGrpSpPr>
          <p:grpSpPr>
            <a:xfrm>
              <a:off x="10384826" y="1837442"/>
              <a:ext cx="1722797" cy="1729824"/>
              <a:chOff x="10361303" y="1778894"/>
              <a:chExt cx="1722797" cy="1729824"/>
            </a:xfrm>
          </p:grpSpPr>
          <p:sp>
            <p:nvSpPr>
              <p:cNvPr id="10" name="Free-form: Shape 9">
                <a:extLst>
                  <a:ext uri="{FF2B5EF4-FFF2-40B4-BE49-F238E27FC236}">
                    <a16:creationId xmlns:a16="http://schemas.microsoft.com/office/drawing/2014/main" id="{52CDA70C-554B-102E-39B5-718EC31EB605}"/>
                  </a:ext>
                </a:extLst>
              </p:cNvPr>
              <p:cNvSpPr/>
              <p:nvPr/>
            </p:nvSpPr>
            <p:spPr>
              <a:xfrm rot="16200000">
                <a:off x="10791418" y="2216036"/>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1" name="Free-form: Shape 10">
                <a:extLst>
                  <a:ext uri="{FF2B5EF4-FFF2-40B4-BE49-F238E27FC236}">
                    <a16:creationId xmlns:a16="http://schemas.microsoft.com/office/drawing/2014/main" id="{E8E920B1-B745-F28B-9C13-14E0A0D4FA54}"/>
                  </a:ext>
                </a:extLst>
              </p:cNvPr>
              <p:cNvSpPr/>
              <p:nvPr/>
            </p:nvSpPr>
            <p:spPr>
              <a:xfrm rot="16200000" flipH="1">
                <a:off x="10791418" y="1348779"/>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grpSp>
      <p:sp>
        <p:nvSpPr>
          <p:cNvPr id="19" name="Free-form: Shape 18">
            <a:extLst>
              <a:ext uri="{FF2B5EF4-FFF2-40B4-BE49-F238E27FC236}">
                <a16:creationId xmlns:a16="http://schemas.microsoft.com/office/drawing/2014/main" id="{716840D8-B8C5-C7A4-FB3D-E2E4DA169031}"/>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0" name="Free-form: Shape 19">
            <a:extLst>
              <a:ext uri="{FF2B5EF4-FFF2-40B4-BE49-F238E27FC236}">
                <a16:creationId xmlns:a16="http://schemas.microsoft.com/office/drawing/2014/main" id="{AF5CC17A-24BB-BE5E-6CFD-F4E6E6FEA084}"/>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2" name="Free-form: Shape 21">
            <a:extLst>
              <a:ext uri="{FF2B5EF4-FFF2-40B4-BE49-F238E27FC236}">
                <a16:creationId xmlns:a16="http://schemas.microsoft.com/office/drawing/2014/main" id="{BF1186CB-C264-21F4-9C42-0B002EC31314}"/>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Text Placeholder 40">
            <a:extLst>
              <a:ext uri="{FF2B5EF4-FFF2-40B4-BE49-F238E27FC236}">
                <a16:creationId xmlns:a16="http://schemas.microsoft.com/office/drawing/2014/main" id="{2E56678E-A376-BFDD-DF74-95C1D3D88021}"/>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70" name="Text Placeholder 69">
            <a:extLst>
              <a:ext uri="{FF2B5EF4-FFF2-40B4-BE49-F238E27FC236}">
                <a16:creationId xmlns:a16="http://schemas.microsoft.com/office/drawing/2014/main" id="{DD2C37F8-E0E0-6164-190C-BD0669EDE16F}"/>
              </a:ext>
            </a:extLst>
          </p:cNvPr>
          <p:cNvSpPr>
            <a:spLocks noGrp="1"/>
          </p:cNvSpPr>
          <p:nvPr>
            <p:ph type="body" sz="quarter" idx="25" hasCustomPrompt="1"/>
          </p:nvPr>
        </p:nvSpPr>
        <p:spPr>
          <a:xfrm>
            <a:off x="4388227" y="2138831"/>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2" name="Text Placeholder 71">
            <a:extLst>
              <a:ext uri="{FF2B5EF4-FFF2-40B4-BE49-F238E27FC236}">
                <a16:creationId xmlns:a16="http://schemas.microsoft.com/office/drawing/2014/main" id="{D3FD610E-4CC0-38F3-B5FA-86A3345D35B1}"/>
              </a:ext>
            </a:extLst>
          </p:cNvPr>
          <p:cNvSpPr>
            <a:spLocks noGrp="1"/>
          </p:cNvSpPr>
          <p:nvPr>
            <p:ph type="body" sz="quarter" idx="26" hasCustomPrompt="1"/>
          </p:nvPr>
        </p:nvSpPr>
        <p:spPr>
          <a:xfrm>
            <a:off x="76424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3" name="Text Placeholder 72">
            <a:extLst>
              <a:ext uri="{FF2B5EF4-FFF2-40B4-BE49-F238E27FC236}">
                <a16:creationId xmlns:a16="http://schemas.microsoft.com/office/drawing/2014/main" id="{53C92D07-ADB3-9311-2511-55038195C5BD}"/>
              </a:ext>
            </a:extLst>
          </p:cNvPr>
          <p:cNvSpPr>
            <a:spLocks noGrp="1"/>
          </p:cNvSpPr>
          <p:nvPr>
            <p:ph type="body" sz="quarter" idx="27" hasCustomPrompt="1"/>
          </p:nvPr>
        </p:nvSpPr>
        <p:spPr>
          <a:xfrm>
            <a:off x="437832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4" name="Text Placeholder 73">
            <a:extLst>
              <a:ext uri="{FF2B5EF4-FFF2-40B4-BE49-F238E27FC236}">
                <a16:creationId xmlns:a16="http://schemas.microsoft.com/office/drawing/2014/main" id="{184BB50B-77EF-609D-EAC8-7CB4625B7D1E}"/>
              </a:ext>
            </a:extLst>
          </p:cNvPr>
          <p:cNvSpPr>
            <a:spLocks noGrp="1"/>
          </p:cNvSpPr>
          <p:nvPr>
            <p:ph type="body" sz="quarter" idx="28" hasCustomPrompt="1"/>
          </p:nvPr>
        </p:nvSpPr>
        <p:spPr>
          <a:xfrm>
            <a:off x="7992406" y="3235567"/>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5" name="Text Placeholder 74">
            <a:extLst>
              <a:ext uri="{FF2B5EF4-FFF2-40B4-BE49-F238E27FC236}">
                <a16:creationId xmlns:a16="http://schemas.microsoft.com/office/drawing/2014/main" id="{EB5B4C54-71F2-30B5-0732-53C8B26E7681}"/>
              </a:ext>
            </a:extLst>
          </p:cNvPr>
          <p:cNvSpPr>
            <a:spLocks noGrp="1"/>
          </p:cNvSpPr>
          <p:nvPr>
            <p:ph type="body" sz="quarter" idx="29" hasCustomPrompt="1"/>
          </p:nvPr>
        </p:nvSpPr>
        <p:spPr>
          <a:xfrm>
            <a:off x="76424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6" name="Text Placeholder 75">
            <a:extLst>
              <a:ext uri="{FF2B5EF4-FFF2-40B4-BE49-F238E27FC236}">
                <a16:creationId xmlns:a16="http://schemas.microsoft.com/office/drawing/2014/main" id="{D764C9A4-A4C9-C443-CC94-6D2C5E58C2A7}"/>
              </a:ext>
            </a:extLst>
          </p:cNvPr>
          <p:cNvSpPr>
            <a:spLocks noGrp="1"/>
          </p:cNvSpPr>
          <p:nvPr>
            <p:ph type="body" sz="quarter" idx="30" hasCustomPrompt="1"/>
          </p:nvPr>
        </p:nvSpPr>
        <p:spPr>
          <a:xfrm>
            <a:off x="437832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7" name="Text Placeholder 76">
            <a:extLst>
              <a:ext uri="{FF2B5EF4-FFF2-40B4-BE49-F238E27FC236}">
                <a16:creationId xmlns:a16="http://schemas.microsoft.com/office/drawing/2014/main" id="{6DE733A9-5BD1-3E4C-03D9-296C298E313B}"/>
              </a:ext>
            </a:extLst>
          </p:cNvPr>
          <p:cNvSpPr>
            <a:spLocks noGrp="1"/>
          </p:cNvSpPr>
          <p:nvPr>
            <p:ph type="body" sz="quarter" idx="31" hasCustomPrompt="1"/>
          </p:nvPr>
        </p:nvSpPr>
        <p:spPr>
          <a:xfrm>
            <a:off x="7992406" y="4332303"/>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8" name="Text Placeholder 77">
            <a:extLst>
              <a:ext uri="{FF2B5EF4-FFF2-40B4-BE49-F238E27FC236}">
                <a16:creationId xmlns:a16="http://schemas.microsoft.com/office/drawing/2014/main" id="{D3C62C30-61A3-40E7-E7EA-905E3B352B04}"/>
              </a:ext>
            </a:extLst>
          </p:cNvPr>
          <p:cNvSpPr>
            <a:spLocks noGrp="1"/>
          </p:cNvSpPr>
          <p:nvPr>
            <p:ph type="body" sz="quarter" idx="32" hasCustomPrompt="1"/>
          </p:nvPr>
        </p:nvSpPr>
        <p:spPr>
          <a:xfrm>
            <a:off x="76424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79" name="Text Placeholder 78">
            <a:extLst>
              <a:ext uri="{FF2B5EF4-FFF2-40B4-BE49-F238E27FC236}">
                <a16:creationId xmlns:a16="http://schemas.microsoft.com/office/drawing/2014/main" id="{C3D99007-9AB3-20EB-7FEF-1F1EA631932B}"/>
              </a:ext>
            </a:extLst>
          </p:cNvPr>
          <p:cNvSpPr>
            <a:spLocks noGrp="1"/>
          </p:cNvSpPr>
          <p:nvPr>
            <p:ph type="body" sz="quarter" idx="33" hasCustomPrompt="1"/>
          </p:nvPr>
        </p:nvSpPr>
        <p:spPr>
          <a:xfrm>
            <a:off x="437832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80" name="Text Placeholder 79">
            <a:extLst>
              <a:ext uri="{FF2B5EF4-FFF2-40B4-BE49-F238E27FC236}">
                <a16:creationId xmlns:a16="http://schemas.microsoft.com/office/drawing/2014/main" id="{FA7B1CE2-2F23-7084-F33D-D2A787ED7E8B}"/>
              </a:ext>
            </a:extLst>
          </p:cNvPr>
          <p:cNvSpPr>
            <a:spLocks noGrp="1"/>
          </p:cNvSpPr>
          <p:nvPr>
            <p:ph type="body" sz="quarter" idx="34" hasCustomPrompt="1"/>
          </p:nvPr>
        </p:nvSpPr>
        <p:spPr>
          <a:xfrm>
            <a:off x="7992406" y="5429038"/>
            <a:ext cx="3435350" cy="902929"/>
          </a:xfrm>
          <a:custGeom>
            <a:avLst/>
            <a:gdLst>
              <a:gd name="connsiteX0" fmla="*/ 124848 w 3435350"/>
              <a:gd name="connsiteY0" fmla="*/ 0 h 902929"/>
              <a:gd name="connsiteX1" fmla="*/ 3435350 w 3435350"/>
              <a:gd name="connsiteY1" fmla="*/ 0 h 902929"/>
              <a:gd name="connsiteX2" fmla="*/ 3435350 w 3435350"/>
              <a:gd name="connsiteY2" fmla="*/ 787110 h 902929"/>
              <a:gd name="connsiteX3" fmla="*/ 3315992 w 3435350"/>
              <a:gd name="connsiteY3" fmla="*/ 902929 h 902929"/>
              <a:gd name="connsiteX4" fmla="*/ 0 w 3435350"/>
              <a:gd name="connsiteY4" fmla="*/ 902929 h 902929"/>
              <a:gd name="connsiteX5" fmla="*/ 0 w 3435350"/>
              <a:gd name="connsiteY5" fmla="*/ 104035 h 9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902929">
                <a:moveTo>
                  <a:pt x="124848" y="0"/>
                </a:moveTo>
                <a:lnTo>
                  <a:pt x="3435350" y="0"/>
                </a:lnTo>
                <a:lnTo>
                  <a:pt x="3435350" y="787110"/>
                </a:lnTo>
                <a:lnTo>
                  <a:pt x="3315992" y="902929"/>
                </a:lnTo>
                <a:lnTo>
                  <a:pt x="0" y="902929"/>
                </a:lnTo>
                <a:lnTo>
                  <a:pt x="0" y="104035"/>
                </a:lnTo>
                <a:close/>
              </a:path>
            </a:pathLst>
          </a:custGeom>
          <a:solidFill>
            <a:schemeClr val="bg1"/>
          </a:solidFill>
        </p:spPr>
        <p:txBody>
          <a:bodyPr wrap="square" tIns="0" anchor="ctr" anchorCtr="0">
            <a:noAutofit/>
          </a:bodyPr>
          <a:lstStyle>
            <a:lvl1pPr marL="0" indent="0" algn="ctr">
              <a:buNone/>
              <a:defRPr sz="1400">
                <a:solidFill>
                  <a:schemeClr val="tx2"/>
                </a:solidFill>
                <a:latin typeface="+mj-lt"/>
              </a:defRPr>
            </a:lvl1pPr>
          </a:lstStyle>
          <a:p>
            <a:pPr lvl="0"/>
            <a:r>
              <a:rPr lang="fr-FR" dirty="0"/>
              <a:t>Nom du poste</a:t>
            </a:r>
            <a:br>
              <a:rPr lang="fr-FR" dirty="0"/>
            </a:br>
            <a:r>
              <a:rPr lang="fr-FR" dirty="0"/>
              <a:t>Prénom Nom</a:t>
            </a:r>
          </a:p>
        </p:txBody>
      </p:sp>
      <p:sp>
        <p:nvSpPr>
          <p:cNvPr id="2" name="Text Placeholder 40">
            <a:extLst>
              <a:ext uri="{FF2B5EF4-FFF2-40B4-BE49-F238E27FC236}">
                <a16:creationId xmlns:a16="http://schemas.microsoft.com/office/drawing/2014/main" id="{DC4903B8-1699-0974-3C6E-6A2232CDAC07}"/>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8721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Layout vide fond bleu">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3" name="Text Placeholder 40">
            <a:extLst>
              <a:ext uri="{FF2B5EF4-FFF2-40B4-BE49-F238E27FC236}">
                <a16:creationId xmlns:a16="http://schemas.microsoft.com/office/drawing/2014/main" id="{69349CF9-AE30-2A2A-9D8C-739B87929423}"/>
              </a:ext>
            </a:extLst>
          </p:cNvPr>
          <p:cNvSpPr>
            <a:spLocks noGrp="1"/>
          </p:cNvSpPr>
          <p:nvPr>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 name="Text Placeholder 40">
            <a:extLst>
              <a:ext uri="{FF2B5EF4-FFF2-40B4-BE49-F238E27FC236}">
                <a16:creationId xmlns:a16="http://schemas.microsoft.com/office/drawing/2014/main" id="{40C2E33B-35EF-9919-1A12-8DA69E0D9722}"/>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tx2"/>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98609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video">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561A32-7DCF-4F5B-8C25-0EBCAEEE4873}"/>
              </a:ext>
            </a:extLst>
          </p:cNvPr>
          <p:cNvGrpSpPr/>
          <p:nvPr userDrawn="1"/>
        </p:nvGrpSpPr>
        <p:grpSpPr>
          <a:xfrm>
            <a:off x="86519" y="5580272"/>
            <a:ext cx="12021611" cy="1209068"/>
            <a:chOff x="341533" y="5605920"/>
            <a:chExt cx="11766597" cy="1183420"/>
          </a:xfrm>
        </p:grpSpPr>
        <p:grpSp>
          <p:nvGrpSpPr>
            <p:cNvPr id="2" name="Group 1">
              <a:extLst>
                <a:ext uri="{FF2B5EF4-FFF2-40B4-BE49-F238E27FC236}">
                  <a16:creationId xmlns:a16="http://schemas.microsoft.com/office/drawing/2014/main" id="{7963CD23-4557-267C-BCE3-0E7F5B2FAF7F}"/>
                </a:ext>
              </a:extLst>
            </p:cNvPr>
            <p:cNvGrpSpPr/>
            <p:nvPr userDrawn="1"/>
          </p:nvGrpSpPr>
          <p:grpSpPr>
            <a:xfrm>
              <a:off x="1512605" y="5605920"/>
              <a:ext cx="10595525" cy="1183420"/>
              <a:chOff x="86519" y="5429547"/>
              <a:chExt cx="12021612" cy="1342701"/>
            </a:xfrm>
          </p:grpSpPr>
          <p:sp>
            <p:nvSpPr>
              <p:cNvPr id="58" name="Free-form: Shape 57">
                <a:extLst>
                  <a:ext uri="{FF2B5EF4-FFF2-40B4-BE49-F238E27FC236}">
                    <a16:creationId xmlns:a16="http://schemas.microsoft.com/office/drawing/2014/main" id="{90E938CD-599F-B636-06EC-6A81655DA2B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ree-form: Shape 58">
                <a:extLst>
                  <a:ext uri="{FF2B5EF4-FFF2-40B4-BE49-F238E27FC236}">
                    <a16:creationId xmlns:a16="http://schemas.microsoft.com/office/drawing/2014/main" id="{B368A90F-EA84-F186-BC41-FBC7927F0D0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3" name="Isosceles Triangle 62">
                <a:extLst>
                  <a:ext uri="{FF2B5EF4-FFF2-40B4-BE49-F238E27FC236}">
                    <a16:creationId xmlns:a16="http://schemas.microsoft.com/office/drawing/2014/main" id="{55237873-653E-40CA-B8CF-60B09CD20AEE}"/>
                  </a:ext>
                </a:extLst>
              </p:cNvPr>
              <p:cNvSpPr/>
              <p:nvPr userDrawn="1"/>
            </p:nvSpPr>
            <p:spPr>
              <a:xfrm>
                <a:off x="10769626"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67" name="Isosceles Triangle 66">
                <a:extLst>
                  <a:ext uri="{FF2B5EF4-FFF2-40B4-BE49-F238E27FC236}">
                    <a16:creationId xmlns:a16="http://schemas.microsoft.com/office/drawing/2014/main" id="{A6039D7A-9FD7-94A0-5763-E9E3B72D947B}"/>
                  </a:ext>
                </a:extLst>
              </p:cNvPr>
              <p:cNvSpPr/>
              <p:nvPr userDrawn="1"/>
            </p:nvSpPr>
            <p:spPr>
              <a:xfrm flipH="1" flipV="1">
                <a:off x="10774925"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Free-form: Shape 68">
                <a:extLst>
                  <a:ext uri="{FF2B5EF4-FFF2-40B4-BE49-F238E27FC236}">
                    <a16:creationId xmlns:a16="http://schemas.microsoft.com/office/drawing/2014/main" id="{08D78BA3-F01D-1499-52BB-C05F858E555A}"/>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Free-form: Shape 69">
                <a:extLst>
                  <a:ext uri="{FF2B5EF4-FFF2-40B4-BE49-F238E27FC236}">
                    <a16:creationId xmlns:a16="http://schemas.microsoft.com/office/drawing/2014/main" id="{C2D3B53C-E8C5-23EF-0BE9-505871AE7DF0}"/>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0" name="Isosceles Triangle 59">
                <a:extLst>
                  <a:ext uri="{FF2B5EF4-FFF2-40B4-BE49-F238E27FC236}">
                    <a16:creationId xmlns:a16="http://schemas.microsoft.com/office/drawing/2014/main" id="{DD50E5A1-A57D-C8FC-F155-8758BA3C7E99}"/>
                  </a:ext>
                </a:extLst>
              </p:cNvPr>
              <p:cNvSpPr/>
              <p:nvPr userDrawn="1"/>
            </p:nvSpPr>
            <p:spPr>
              <a:xfrm flipH="1">
                <a:off x="8097916"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Isosceles Triangle 67">
                <a:extLst>
                  <a:ext uri="{FF2B5EF4-FFF2-40B4-BE49-F238E27FC236}">
                    <a16:creationId xmlns:a16="http://schemas.microsoft.com/office/drawing/2014/main" id="{2409F044-753A-48A6-52DD-E7110CBB501B}"/>
                  </a:ext>
                </a:extLst>
              </p:cNvPr>
              <p:cNvSpPr/>
              <p:nvPr userDrawn="1"/>
            </p:nvSpPr>
            <p:spPr>
              <a:xfrm flipV="1">
                <a:off x="5423556"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83" name="Free-form: Shape 82">
                <a:extLst>
                  <a:ext uri="{FF2B5EF4-FFF2-40B4-BE49-F238E27FC236}">
                    <a16:creationId xmlns:a16="http://schemas.microsoft.com/office/drawing/2014/main" id="{0B82B9C3-1B82-D97E-1DAD-247B0382A3D8}"/>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Free-form: Shape 83">
                <a:extLst>
                  <a:ext uri="{FF2B5EF4-FFF2-40B4-BE49-F238E27FC236}">
                    <a16:creationId xmlns:a16="http://schemas.microsoft.com/office/drawing/2014/main" id="{A9B5A514-0BD6-FEE6-0AA3-B8FE3B393727}"/>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1" name="Isosceles Triangle 80">
                <a:extLst>
                  <a:ext uri="{FF2B5EF4-FFF2-40B4-BE49-F238E27FC236}">
                    <a16:creationId xmlns:a16="http://schemas.microsoft.com/office/drawing/2014/main" id="{FCDF5DB9-E143-AABB-B538-A4B6473B652B}"/>
                  </a:ext>
                </a:extLst>
              </p:cNvPr>
              <p:cNvSpPr/>
              <p:nvPr userDrawn="1"/>
            </p:nvSpPr>
            <p:spPr>
              <a:xfrm flipH="1">
                <a:off x="5435238" y="5429547"/>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Isosceles Triangle 81">
                <a:extLst>
                  <a:ext uri="{FF2B5EF4-FFF2-40B4-BE49-F238E27FC236}">
                    <a16:creationId xmlns:a16="http://schemas.microsoft.com/office/drawing/2014/main" id="{21A11C80-E2DB-7862-B4F3-FF7E75CBD3C9}"/>
                  </a:ext>
                </a:extLst>
              </p:cNvPr>
              <p:cNvSpPr/>
              <p:nvPr userDrawn="1"/>
            </p:nvSpPr>
            <p:spPr>
              <a:xfrm>
                <a:off x="2758229" y="5429547"/>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8" name="Free-form: Shape 77">
                <a:extLst>
                  <a:ext uri="{FF2B5EF4-FFF2-40B4-BE49-F238E27FC236}">
                    <a16:creationId xmlns:a16="http://schemas.microsoft.com/office/drawing/2014/main" id="{0943717D-673D-0C59-9D62-E18CDB705076}"/>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9" name="Free-form: Shape 78">
                <a:extLst>
                  <a:ext uri="{FF2B5EF4-FFF2-40B4-BE49-F238E27FC236}">
                    <a16:creationId xmlns:a16="http://schemas.microsoft.com/office/drawing/2014/main" id="{FA21B0BD-8A4F-7775-2018-DD5EE3FA12B4}"/>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6" name="Isosceles Triangle 75">
                <a:extLst>
                  <a:ext uri="{FF2B5EF4-FFF2-40B4-BE49-F238E27FC236}">
                    <a16:creationId xmlns:a16="http://schemas.microsoft.com/office/drawing/2014/main" id="{265B9DD2-9B69-FC78-35AB-05D09909A7D4}"/>
                  </a:ext>
                </a:extLst>
              </p:cNvPr>
              <p:cNvSpPr/>
              <p:nvPr userDrawn="1"/>
            </p:nvSpPr>
            <p:spPr>
              <a:xfrm flipH="1" flipV="1">
                <a:off x="2763528" y="5439043"/>
                <a:ext cx="1333206" cy="13332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7" name="Isosceles Triangle 76">
                <a:extLst>
                  <a:ext uri="{FF2B5EF4-FFF2-40B4-BE49-F238E27FC236}">
                    <a16:creationId xmlns:a16="http://schemas.microsoft.com/office/drawing/2014/main" id="{324C3E7B-CF08-81F9-0BA9-C3C2BC038200}"/>
                  </a:ext>
                </a:extLst>
              </p:cNvPr>
              <p:cNvSpPr/>
              <p:nvPr userDrawn="1"/>
            </p:nvSpPr>
            <p:spPr>
              <a:xfrm flipV="1">
                <a:off x="86519" y="5439043"/>
                <a:ext cx="1333206" cy="13332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3" name="Free-form: Shape 2">
              <a:extLst>
                <a:ext uri="{FF2B5EF4-FFF2-40B4-BE49-F238E27FC236}">
                  <a16:creationId xmlns:a16="http://schemas.microsoft.com/office/drawing/2014/main" id="{A7F6DA43-48DA-A686-6881-9319BB46A1D8}"/>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ree-form: Shape 3">
              <a:extLst>
                <a:ext uri="{FF2B5EF4-FFF2-40B4-BE49-F238E27FC236}">
                  <a16:creationId xmlns:a16="http://schemas.microsoft.com/office/drawing/2014/main" id="{A6BBC256-3FD1-EE64-7E41-D4E3B6F55500}"/>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7" name="Content Placeholder 6">
            <a:extLst>
              <a:ext uri="{FF2B5EF4-FFF2-40B4-BE49-F238E27FC236}">
                <a16:creationId xmlns:a16="http://schemas.microsoft.com/office/drawing/2014/main" id="{152694D7-A38D-F07F-57D2-5B66FCE41B03}"/>
              </a:ext>
            </a:extLst>
          </p:cNvPr>
          <p:cNvSpPr>
            <a:spLocks noGrp="1"/>
          </p:cNvSpPr>
          <p:nvPr>
            <p:ph sz="quarter" idx="25" hasCustomPrompt="1"/>
          </p:nvPr>
        </p:nvSpPr>
        <p:spPr>
          <a:xfrm>
            <a:off x="749300" y="1480185"/>
            <a:ext cx="10710863" cy="4772025"/>
          </a:xfrm>
          <a:custGeom>
            <a:avLst/>
            <a:gdLst>
              <a:gd name="connsiteX0" fmla="*/ 161456 w 10710863"/>
              <a:gd name="connsiteY0" fmla="*/ 0 h 4772025"/>
              <a:gd name="connsiteX1" fmla="*/ 10710863 w 10710863"/>
              <a:gd name="connsiteY1" fmla="*/ 0 h 4772025"/>
              <a:gd name="connsiteX2" fmla="*/ 10710863 w 10710863"/>
              <a:gd name="connsiteY2" fmla="*/ 4615786 h 4772025"/>
              <a:gd name="connsiteX3" fmla="*/ 10709003 w 10710863"/>
              <a:gd name="connsiteY3" fmla="*/ 4613926 h 4772025"/>
              <a:gd name="connsiteX4" fmla="*/ 10550904 w 10710863"/>
              <a:gd name="connsiteY4" fmla="*/ 4772025 h 4772025"/>
              <a:gd name="connsiteX5" fmla="*/ 0 w 10710863"/>
              <a:gd name="connsiteY5" fmla="*/ 4772025 h 4772025"/>
              <a:gd name="connsiteX6" fmla="*/ 0 w 10710863"/>
              <a:gd name="connsiteY6" fmla="*/ 161455 h 47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0863" h="4772025">
                <a:moveTo>
                  <a:pt x="161456" y="0"/>
                </a:moveTo>
                <a:lnTo>
                  <a:pt x="10710863" y="0"/>
                </a:lnTo>
                <a:lnTo>
                  <a:pt x="10710863" y="4615786"/>
                </a:lnTo>
                <a:lnTo>
                  <a:pt x="10709003" y="4613926"/>
                </a:lnTo>
                <a:lnTo>
                  <a:pt x="10550904" y="4772025"/>
                </a:lnTo>
                <a:lnTo>
                  <a:pt x="0" y="4772025"/>
                </a:lnTo>
                <a:lnTo>
                  <a:pt x="0" y="161455"/>
                </a:lnTo>
                <a:close/>
              </a:path>
            </a:pathLst>
          </a:custGeom>
          <a:solidFill>
            <a:schemeClr val="bg1"/>
          </a:solidFill>
        </p:spPr>
        <p:txBody>
          <a:bodyPr wrap="square" lIns="0" tIns="1332000">
            <a:noAutofit/>
          </a:bodyPr>
          <a:lstStyle>
            <a:lvl1pPr marL="0" indent="0" algn="ctr">
              <a:buFontTx/>
              <a:buNone/>
              <a:defRPr/>
            </a:lvl1pPr>
          </a:lstStyle>
          <a:p>
            <a:pPr lvl="0"/>
            <a:r>
              <a:rPr lang="fr-FR" dirty="0"/>
              <a:t>Insérer une vidéo</a:t>
            </a:r>
          </a:p>
        </p:txBody>
      </p:sp>
      <p:sp>
        <p:nvSpPr>
          <p:cNvPr id="6" name="Text Placeholder 40">
            <a:extLst>
              <a:ext uri="{FF2B5EF4-FFF2-40B4-BE49-F238E27FC236}">
                <a16:creationId xmlns:a16="http://schemas.microsoft.com/office/drawing/2014/main" id="{D1FB6A82-B37D-5CF2-D135-5F8C55D9A013}"/>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35287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de vidéo - Vert">
    <p:bg>
      <p:bgPr>
        <a:solidFill>
          <a:srgbClr val="1E484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256870-B651-29C9-DABE-92A04C12B509}"/>
              </a:ext>
            </a:extLst>
          </p:cNvPr>
          <p:cNvGrpSpPr/>
          <p:nvPr userDrawn="1"/>
        </p:nvGrpSpPr>
        <p:grpSpPr>
          <a:xfrm>
            <a:off x="86519" y="5580272"/>
            <a:ext cx="12021611" cy="1209068"/>
            <a:chOff x="341533" y="5605920"/>
            <a:chExt cx="11766597" cy="1183420"/>
          </a:xfrm>
        </p:grpSpPr>
        <p:grpSp>
          <p:nvGrpSpPr>
            <p:cNvPr id="9" name="Group 8">
              <a:extLst>
                <a:ext uri="{FF2B5EF4-FFF2-40B4-BE49-F238E27FC236}">
                  <a16:creationId xmlns:a16="http://schemas.microsoft.com/office/drawing/2014/main" id="{D6955746-FECD-96ED-FA44-A70FDA69CFB2}"/>
                </a:ext>
              </a:extLst>
            </p:cNvPr>
            <p:cNvGrpSpPr/>
            <p:nvPr userDrawn="1"/>
          </p:nvGrpSpPr>
          <p:grpSpPr>
            <a:xfrm>
              <a:off x="1512605" y="5605920"/>
              <a:ext cx="10595525" cy="1183420"/>
              <a:chOff x="86519" y="5429547"/>
              <a:chExt cx="12021612" cy="1342701"/>
            </a:xfrm>
          </p:grpSpPr>
          <p:sp>
            <p:nvSpPr>
              <p:cNvPr id="21" name="Free-form: Shape 20">
                <a:extLst>
                  <a:ext uri="{FF2B5EF4-FFF2-40B4-BE49-F238E27FC236}">
                    <a16:creationId xmlns:a16="http://schemas.microsoft.com/office/drawing/2014/main" id="{96853070-53AF-3044-6ACF-865BE96A3609}"/>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2" name="Free-form: Shape 21">
                <a:extLst>
                  <a:ext uri="{FF2B5EF4-FFF2-40B4-BE49-F238E27FC236}">
                    <a16:creationId xmlns:a16="http://schemas.microsoft.com/office/drawing/2014/main" id="{FBFF1B57-44E6-C410-F008-FC4F81EA7027}"/>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3" name="Isosceles Triangle 22">
                <a:extLst>
                  <a:ext uri="{FF2B5EF4-FFF2-40B4-BE49-F238E27FC236}">
                    <a16:creationId xmlns:a16="http://schemas.microsoft.com/office/drawing/2014/main" id="{DFA1CE42-5711-671A-6EBD-9F8446EB0698}"/>
                  </a:ext>
                </a:extLst>
              </p:cNvPr>
              <p:cNvSpPr/>
              <p:nvPr userDrawn="1"/>
            </p:nvSpPr>
            <p:spPr>
              <a:xfrm>
                <a:off x="10769626"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4" name="Isosceles Triangle 23">
                <a:extLst>
                  <a:ext uri="{FF2B5EF4-FFF2-40B4-BE49-F238E27FC236}">
                    <a16:creationId xmlns:a16="http://schemas.microsoft.com/office/drawing/2014/main" id="{B6436B36-2FD1-0C9D-9F23-25FAC8C03A77}"/>
                  </a:ext>
                </a:extLst>
              </p:cNvPr>
              <p:cNvSpPr/>
              <p:nvPr userDrawn="1"/>
            </p:nvSpPr>
            <p:spPr>
              <a:xfrm flipH="1" flipV="1">
                <a:off x="10774925"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0" name="Free-form: Shape 29">
                <a:extLst>
                  <a:ext uri="{FF2B5EF4-FFF2-40B4-BE49-F238E27FC236}">
                    <a16:creationId xmlns:a16="http://schemas.microsoft.com/office/drawing/2014/main" id="{65A09095-134F-5F7F-9CAC-51C4F85D06AD}"/>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1" name="Free-form: Shape 30">
                <a:extLst>
                  <a:ext uri="{FF2B5EF4-FFF2-40B4-BE49-F238E27FC236}">
                    <a16:creationId xmlns:a16="http://schemas.microsoft.com/office/drawing/2014/main" id="{1E0060FC-8F4E-867F-100A-FEEF5C510C8C}"/>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2" name="Isosceles Triangle 31">
                <a:extLst>
                  <a:ext uri="{FF2B5EF4-FFF2-40B4-BE49-F238E27FC236}">
                    <a16:creationId xmlns:a16="http://schemas.microsoft.com/office/drawing/2014/main" id="{8A7F70F8-01ED-ECC7-0258-F84F1DE78F6D}"/>
                  </a:ext>
                </a:extLst>
              </p:cNvPr>
              <p:cNvSpPr/>
              <p:nvPr userDrawn="1"/>
            </p:nvSpPr>
            <p:spPr>
              <a:xfrm flipH="1">
                <a:off x="8097916" y="5439043"/>
                <a:ext cx="1333206" cy="1333205"/>
              </a:xfrm>
              <a:prstGeom prst="triangle">
                <a:avLst>
                  <a:gd name="adj" fmla="val 100000"/>
                </a:avLst>
              </a:pr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3" name="Isosceles Triangle 32">
                <a:extLst>
                  <a:ext uri="{FF2B5EF4-FFF2-40B4-BE49-F238E27FC236}">
                    <a16:creationId xmlns:a16="http://schemas.microsoft.com/office/drawing/2014/main" id="{186C0BE6-AD19-E2D5-3DD7-155DB1CD6BBD}"/>
                  </a:ext>
                </a:extLst>
              </p:cNvPr>
              <p:cNvSpPr/>
              <p:nvPr userDrawn="1"/>
            </p:nvSpPr>
            <p:spPr>
              <a:xfrm flipV="1">
                <a:off x="5423556"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4" name="Free-form: Shape 33">
                <a:extLst>
                  <a:ext uri="{FF2B5EF4-FFF2-40B4-BE49-F238E27FC236}">
                    <a16:creationId xmlns:a16="http://schemas.microsoft.com/office/drawing/2014/main" id="{0517BF11-6B00-683A-9F35-659BAB02B663}"/>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5" name="Free-form: Shape 34">
                <a:extLst>
                  <a:ext uri="{FF2B5EF4-FFF2-40B4-BE49-F238E27FC236}">
                    <a16:creationId xmlns:a16="http://schemas.microsoft.com/office/drawing/2014/main" id="{9EB319C3-FCC6-A39D-6C23-91D05931E29C}"/>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6" name="Isosceles Triangle 35">
                <a:extLst>
                  <a:ext uri="{FF2B5EF4-FFF2-40B4-BE49-F238E27FC236}">
                    <a16:creationId xmlns:a16="http://schemas.microsoft.com/office/drawing/2014/main" id="{55CBB070-BABD-FAD7-5649-FD73034558B2}"/>
                  </a:ext>
                </a:extLst>
              </p:cNvPr>
              <p:cNvSpPr/>
              <p:nvPr userDrawn="1"/>
            </p:nvSpPr>
            <p:spPr>
              <a:xfrm flipH="1">
                <a:off x="5435238"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7" name="Isosceles Triangle 36">
                <a:extLst>
                  <a:ext uri="{FF2B5EF4-FFF2-40B4-BE49-F238E27FC236}">
                    <a16:creationId xmlns:a16="http://schemas.microsoft.com/office/drawing/2014/main" id="{4DACBF8D-A454-8659-2A24-9697BD3A584E}"/>
                  </a:ext>
                </a:extLst>
              </p:cNvPr>
              <p:cNvSpPr/>
              <p:nvPr userDrawn="1"/>
            </p:nvSpPr>
            <p:spPr>
              <a:xfrm>
                <a:off x="2758229" y="5429547"/>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8" name="Free-form: Shape 37">
                <a:extLst>
                  <a:ext uri="{FF2B5EF4-FFF2-40B4-BE49-F238E27FC236}">
                    <a16:creationId xmlns:a16="http://schemas.microsoft.com/office/drawing/2014/main" id="{94747A1D-65A1-AE66-08EF-CBBDE2CDF809}"/>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71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39" name="Free-form: Shape 38">
                <a:extLst>
                  <a:ext uri="{FF2B5EF4-FFF2-40B4-BE49-F238E27FC236}">
                    <a16:creationId xmlns:a16="http://schemas.microsoft.com/office/drawing/2014/main" id="{95716EF8-F811-231B-5744-C2B88C39D30F}"/>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0" name="Isosceles Triangle 39">
                <a:extLst>
                  <a:ext uri="{FF2B5EF4-FFF2-40B4-BE49-F238E27FC236}">
                    <a16:creationId xmlns:a16="http://schemas.microsoft.com/office/drawing/2014/main" id="{2F2240A7-D529-31C5-EA8A-36D36EF4623C}"/>
                  </a:ext>
                </a:extLst>
              </p:cNvPr>
              <p:cNvSpPr/>
              <p:nvPr userDrawn="1"/>
            </p:nvSpPr>
            <p:spPr>
              <a:xfrm flipH="1" flipV="1">
                <a:off x="2763528" y="5439043"/>
                <a:ext cx="1333206" cy="1333205"/>
              </a:xfrm>
              <a:prstGeom prst="triangle">
                <a:avLst>
                  <a:gd name="adj" fmla="val 100000"/>
                </a:avLst>
              </a:pr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41" name="Isosceles Triangle 40">
                <a:extLst>
                  <a:ext uri="{FF2B5EF4-FFF2-40B4-BE49-F238E27FC236}">
                    <a16:creationId xmlns:a16="http://schemas.microsoft.com/office/drawing/2014/main" id="{7E88B4AB-02A1-6C1F-6F42-DA61C9B40284}"/>
                  </a:ext>
                </a:extLst>
              </p:cNvPr>
              <p:cNvSpPr/>
              <p:nvPr userDrawn="1"/>
            </p:nvSpPr>
            <p:spPr>
              <a:xfrm flipV="1">
                <a:off x="86519" y="5439043"/>
                <a:ext cx="1333206" cy="1333205"/>
              </a:xfrm>
              <a:prstGeom prst="triangle">
                <a:avLst>
                  <a:gd name="adj" fmla="val 100000"/>
                </a:avLst>
              </a:pr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grpSp>
        <p:sp>
          <p:nvSpPr>
            <p:cNvPr id="13" name="Free-form: Shape 12">
              <a:extLst>
                <a:ext uri="{FF2B5EF4-FFF2-40B4-BE49-F238E27FC236}">
                  <a16:creationId xmlns:a16="http://schemas.microsoft.com/office/drawing/2014/main" id="{8D3F615C-5E67-0CFE-D435-3A88E4653D45}"/>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1C58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4" name="Free-form: Shape 13">
              <a:extLst>
                <a:ext uri="{FF2B5EF4-FFF2-40B4-BE49-F238E27FC236}">
                  <a16:creationId xmlns:a16="http://schemas.microsoft.com/office/drawing/2014/main" id="{637E841F-6D90-723E-E011-CA16A25D65FB}"/>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6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43" name="Content Placeholder 42">
            <a:extLst>
              <a:ext uri="{FF2B5EF4-FFF2-40B4-BE49-F238E27FC236}">
                <a16:creationId xmlns:a16="http://schemas.microsoft.com/office/drawing/2014/main" id="{BFF4DF28-DEC6-7B17-EC54-44978F5B19E0}"/>
              </a:ext>
            </a:extLst>
          </p:cNvPr>
          <p:cNvSpPr>
            <a:spLocks noGrp="1"/>
          </p:cNvSpPr>
          <p:nvPr>
            <p:ph sz="quarter" idx="25" hasCustomPrompt="1"/>
          </p:nvPr>
        </p:nvSpPr>
        <p:spPr>
          <a:xfrm>
            <a:off x="749300" y="1480185"/>
            <a:ext cx="10710863" cy="4772025"/>
          </a:xfrm>
          <a:custGeom>
            <a:avLst/>
            <a:gdLst>
              <a:gd name="connsiteX0" fmla="*/ 161456 w 10710863"/>
              <a:gd name="connsiteY0" fmla="*/ 0 h 4772025"/>
              <a:gd name="connsiteX1" fmla="*/ 10710863 w 10710863"/>
              <a:gd name="connsiteY1" fmla="*/ 0 h 4772025"/>
              <a:gd name="connsiteX2" fmla="*/ 10710863 w 10710863"/>
              <a:gd name="connsiteY2" fmla="*/ 4615786 h 4772025"/>
              <a:gd name="connsiteX3" fmla="*/ 10709003 w 10710863"/>
              <a:gd name="connsiteY3" fmla="*/ 4613926 h 4772025"/>
              <a:gd name="connsiteX4" fmla="*/ 10550904 w 10710863"/>
              <a:gd name="connsiteY4" fmla="*/ 4772025 h 4772025"/>
              <a:gd name="connsiteX5" fmla="*/ 0 w 10710863"/>
              <a:gd name="connsiteY5" fmla="*/ 4772025 h 4772025"/>
              <a:gd name="connsiteX6" fmla="*/ 0 w 10710863"/>
              <a:gd name="connsiteY6" fmla="*/ 161455 h 47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0863" h="4772025">
                <a:moveTo>
                  <a:pt x="161456" y="0"/>
                </a:moveTo>
                <a:lnTo>
                  <a:pt x="10710863" y="0"/>
                </a:lnTo>
                <a:lnTo>
                  <a:pt x="10710863" y="4615786"/>
                </a:lnTo>
                <a:lnTo>
                  <a:pt x="10709003" y="4613926"/>
                </a:lnTo>
                <a:lnTo>
                  <a:pt x="10550904" y="4772025"/>
                </a:lnTo>
                <a:lnTo>
                  <a:pt x="0" y="4772025"/>
                </a:lnTo>
                <a:lnTo>
                  <a:pt x="0" y="161455"/>
                </a:lnTo>
                <a:close/>
              </a:path>
            </a:pathLst>
          </a:custGeom>
          <a:solidFill>
            <a:schemeClr val="bg1"/>
          </a:solidFill>
        </p:spPr>
        <p:txBody>
          <a:bodyPr wrap="square" lIns="0" tIns="1332000">
            <a:noAutofit/>
          </a:bodyPr>
          <a:lstStyle>
            <a:lvl1pPr marL="0" indent="0" algn="ctr">
              <a:buFontTx/>
              <a:buNone/>
              <a:defRPr/>
            </a:lvl1pPr>
          </a:lstStyle>
          <a:p>
            <a:pPr lvl="0"/>
            <a:r>
              <a:rPr lang="fr-FR" dirty="0"/>
              <a:t>Insérer une vidéo</a:t>
            </a:r>
          </a:p>
        </p:txBody>
      </p:sp>
      <p:sp>
        <p:nvSpPr>
          <p:cNvPr id="2" name="Text Placeholder 40">
            <a:extLst>
              <a:ext uri="{FF2B5EF4-FFF2-40B4-BE49-F238E27FC236}">
                <a16:creationId xmlns:a16="http://schemas.microsoft.com/office/drawing/2014/main" id="{388B0E4E-E15D-071C-5D7B-F72F9C67240A}"/>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29663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video - Jaune">
    <p:bg>
      <p:bgPr>
        <a:solidFill>
          <a:srgbClr val="F9B30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ED49D6-C443-7B3E-EF37-272F7752BE11}"/>
              </a:ext>
            </a:extLst>
          </p:cNvPr>
          <p:cNvGrpSpPr/>
          <p:nvPr userDrawn="1"/>
        </p:nvGrpSpPr>
        <p:grpSpPr>
          <a:xfrm>
            <a:off x="86519" y="5580272"/>
            <a:ext cx="12021611" cy="1209068"/>
            <a:chOff x="341533" y="5605920"/>
            <a:chExt cx="11766597" cy="1183420"/>
          </a:xfrm>
        </p:grpSpPr>
        <p:grpSp>
          <p:nvGrpSpPr>
            <p:cNvPr id="9" name="Group 8">
              <a:extLst>
                <a:ext uri="{FF2B5EF4-FFF2-40B4-BE49-F238E27FC236}">
                  <a16:creationId xmlns:a16="http://schemas.microsoft.com/office/drawing/2014/main" id="{C15D6BCB-5448-9D0A-8683-67A89D5F170F}"/>
                </a:ext>
              </a:extLst>
            </p:cNvPr>
            <p:cNvGrpSpPr/>
            <p:nvPr userDrawn="1"/>
          </p:nvGrpSpPr>
          <p:grpSpPr>
            <a:xfrm>
              <a:off x="1512605" y="5605920"/>
              <a:ext cx="10595525" cy="1183420"/>
              <a:chOff x="86519" y="5429547"/>
              <a:chExt cx="12021612" cy="1342701"/>
            </a:xfrm>
          </p:grpSpPr>
          <p:sp>
            <p:nvSpPr>
              <p:cNvPr id="21" name="Free-form: Shape 20">
                <a:extLst>
                  <a:ext uri="{FF2B5EF4-FFF2-40B4-BE49-F238E27FC236}">
                    <a16:creationId xmlns:a16="http://schemas.microsoft.com/office/drawing/2014/main" id="{B1AD739A-0070-55CA-C9E4-928D32D32873}"/>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22" name="Free-form: Shape 21">
                <a:extLst>
                  <a:ext uri="{FF2B5EF4-FFF2-40B4-BE49-F238E27FC236}">
                    <a16:creationId xmlns:a16="http://schemas.microsoft.com/office/drawing/2014/main" id="{3F15BA36-1DBB-0F45-BA11-9B82F1869173}"/>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3" name="Isosceles Triangle 22">
                <a:extLst>
                  <a:ext uri="{FF2B5EF4-FFF2-40B4-BE49-F238E27FC236}">
                    <a16:creationId xmlns:a16="http://schemas.microsoft.com/office/drawing/2014/main" id="{FF0B5850-9EC7-7515-8515-B555506E5D80}"/>
                  </a:ext>
                </a:extLst>
              </p:cNvPr>
              <p:cNvSpPr/>
              <p:nvPr userDrawn="1"/>
            </p:nvSpPr>
            <p:spPr>
              <a:xfrm>
                <a:off x="10769626" y="5429547"/>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4" name="Isosceles Triangle 23">
                <a:extLst>
                  <a:ext uri="{FF2B5EF4-FFF2-40B4-BE49-F238E27FC236}">
                    <a16:creationId xmlns:a16="http://schemas.microsoft.com/office/drawing/2014/main" id="{948D7398-FD1F-20C2-1A48-77155CB01C0B}"/>
                  </a:ext>
                </a:extLst>
              </p:cNvPr>
              <p:cNvSpPr/>
              <p:nvPr userDrawn="1"/>
            </p:nvSpPr>
            <p:spPr>
              <a:xfrm flipH="1" flipV="1">
                <a:off x="10774925" y="5439043"/>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0" name="Free-form: Shape 29">
                <a:extLst>
                  <a:ext uri="{FF2B5EF4-FFF2-40B4-BE49-F238E27FC236}">
                    <a16:creationId xmlns:a16="http://schemas.microsoft.com/office/drawing/2014/main" id="{B3DD2338-BF65-491C-4D82-D7CA73E32725}"/>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1" name="Free-form: Shape 30">
                <a:extLst>
                  <a:ext uri="{FF2B5EF4-FFF2-40B4-BE49-F238E27FC236}">
                    <a16:creationId xmlns:a16="http://schemas.microsoft.com/office/drawing/2014/main" id="{2CFAC4AA-B7D6-93DA-5BC3-48F18B967D5C}"/>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2" name="Isosceles Triangle 31">
                <a:extLst>
                  <a:ext uri="{FF2B5EF4-FFF2-40B4-BE49-F238E27FC236}">
                    <a16:creationId xmlns:a16="http://schemas.microsoft.com/office/drawing/2014/main" id="{39ABDADD-7AD3-96F4-DE81-1F65018CB647}"/>
                  </a:ext>
                </a:extLst>
              </p:cNvPr>
              <p:cNvSpPr/>
              <p:nvPr userDrawn="1"/>
            </p:nvSpPr>
            <p:spPr>
              <a:xfrm flipH="1">
                <a:off x="8097916" y="5439043"/>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3" name="Isosceles Triangle 32">
                <a:extLst>
                  <a:ext uri="{FF2B5EF4-FFF2-40B4-BE49-F238E27FC236}">
                    <a16:creationId xmlns:a16="http://schemas.microsoft.com/office/drawing/2014/main" id="{63E91D62-6033-2849-E0C0-90EA7E5FE1B2}"/>
                  </a:ext>
                </a:extLst>
              </p:cNvPr>
              <p:cNvSpPr/>
              <p:nvPr userDrawn="1"/>
            </p:nvSpPr>
            <p:spPr>
              <a:xfrm flipV="1">
                <a:off x="5423556" y="5439043"/>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4" name="Free-form: Shape 33">
                <a:extLst>
                  <a:ext uri="{FF2B5EF4-FFF2-40B4-BE49-F238E27FC236}">
                    <a16:creationId xmlns:a16="http://schemas.microsoft.com/office/drawing/2014/main" id="{93235599-56B7-BF74-7629-E4D119E431E6}"/>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5" name="Free-form: Shape 34">
                <a:extLst>
                  <a:ext uri="{FF2B5EF4-FFF2-40B4-BE49-F238E27FC236}">
                    <a16:creationId xmlns:a16="http://schemas.microsoft.com/office/drawing/2014/main" id="{FB319832-E488-8C86-8819-3B99A33CE996}"/>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6" name="Isosceles Triangle 35">
                <a:extLst>
                  <a:ext uri="{FF2B5EF4-FFF2-40B4-BE49-F238E27FC236}">
                    <a16:creationId xmlns:a16="http://schemas.microsoft.com/office/drawing/2014/main" id="{AE943086-CA4F-B75C-EE7C-19E1A8CFCA01}"/>
                  </a:ext>
                </a:extLst>
              </p:cNvPr>
              <p:cNvSpPr/>
              <p:nvPr userDrawn="1"/>
            </p:nvSpPr>
            <p:spPr>
              <a:xfrm flipH="1">
                <a:off x="5435238" y="5429547"/>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7" name="Isosceles Triangle 36">
                <a:extLst>
                  <a:ext uri="{FF2B5EF4-FFF2-40B4-BE49-F238E27FC236}">
                    <a16:creationId xmlns:a16="http://schemas.microsoft.com/office/drawing/2014/main" id="{4D39CB8C-391B-D2BD-C541-F80AD74701AF}"/>
                  </a:ext>
                </a:extLst>
              </p:cNvPr>
              <p:cNvSpPr/>
              <p:nvPr userDrawn="1"/>
            </p:nvSpPr>
            <p:spPr>
              <a:xfrm>
                <a:off x="2758229" y="5429547"/>
                <a:ext cx="1333206" cy="13332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38" name="Free-form: Shape 37">
                <a:extLst>
                  <a:ext uri="{FF2B5EF4-FFF2-40B4-BE49-F238E27FC236}">
                    <a16:creationId xmlns:a16="http://schemas.microsoft.com/office/drawing/2014/main" id="{1945E6E1-B231-E9D2-0693-FBF3B39741E8}"/>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39" name="Free-form: Shape 38">
                <a:extLst>
                  <a:ext uri="{FF2B5EF4-FFF2-40B4-BE49-F238E27FC236}">
                    <a16:creationId xmlns:a16="http://schemas.microsoft.com/office/drawing/2014/main" id="{08C7D83F-8C00-BA41-88C6-228669D13D63}"/>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0" name="Isosceles Triangle 39">
                <a:extLst>
                  <a:ext uri="{FF2B5EF4-FFF2-40B4-BE49-F238E27FC236}">
                    <a16:creationId xmlns:a16="http://schemas.microsoft.com/office/drawing/2014/main" id="{15644E77-42E5-7F09-FC68-0E6FE3B13104}"/>
                  </a:ext>
                </a:extLst>
              </p:cNvPr>
              <p:cNvSpPr/>
              <p:nvPr userDrawn="1"/>
            </p:nvSpPr>
            <p:spPr>
              <a:xfrm flipH="1" flipV="1">
                <a:off x="2763528" y="5439043"/>
                <a:ext cx="1333206" cy="1333205"/>
              </a:xfrm>
              <a:prstGeom prst="triangle">
                <a:avLst>
                  <a:gd name="adj" fmla="val 100000"/>
                </a:avLst>
              </a:pr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41" name="Isosceles Triangle 40">
                <a:extLst>
                  <a:ext uri="{FF2B5EF4-FFF2-40B4-BE49-F238E27FC236}">
                    <a16:creationId xmlns:a16="http://schemas.microsoft.com/office/drawing/2014/main" id="{8C671657-A7A9-2312-D76F-16202A7EE46E}"/>
                  </a:ext>
                </a:extLst>
              </p:cNvPr>
              <p:cNvSpPr/>
              <p:nvPr userDrawn="1"/>
            </p:nvSpPr>
            <p:spPr>
              <a:xfrm flipV="1">
                <a:off x="86519" y="5439043"/>
                <a:ext cx="1333206" cy="1333205"/>
              </a:xfrm>
              <a:prstGeom prst="triangle">
                <a:avLst>
                  <a:gd name="adj" fmla="val 100000"/>
                </a:avLst>
              </a:prstGeom>
              <a:solidFill>
                <a:srgbClr val="FAC1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3" name="Free-form: Shape 12">
              <a:extLst>
                <a:ext uri="{FF2B5EF4-FFF2-40B4-BE49-F238E27FC236}">
                  <a16:creationId xmlns:a16="http://schemas.microsoft.com/office/drawing/2014/main" id="{4961B4F6-B5CC-62D1-5880-909725407330}"/>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2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4" name="Free-form: Shape 13">
              <a:extLst>
                <a:ext uri="{FF2B5EF4-FFF2-40B4-BE49-F238E27FC236}">
                  <a16:creationId xmlns:a16="http://schemas.microsoft.com/office/drawing/2014/main" id="{73ADF0C1-8698-AD8A-B644-542C51847D5A}"/>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2" name="Content Placeholder 1">
            <a:extLst>
              <a:ext uri="{FF2B5EF4-FFF2-40B4-BE49-F238E27FC236}">
                <a16:creationId xmlns:a16="http://schemas.microsoft.com/office/drawing/2014/main" id="{A0E2390A-110C-E72D-ABDB-93A800E39D01}"/>
              </a:ext>
            </a:extLst>
          </p:cNvPr>
          <p:cNvSpPr>
            <a:spLocks noGrp="1"/>
          </p:cNvSpPr>
          <p:nvPr>
            <p:ph sz="quarter" idx="25" hasCustomPrompt="1"/>
          </p:nvPr>
        </p:nvSpPr>
        <p:spPr>
          <a:xfrm>
            <a:off x="749300" y="1480185"/>
            <a:ext cx="10710863" cy="4772025"/>
          </a:xfrm>
          <a:custGeom>
            <a:avLst/>
            <a:gdLst>
              <a:gd name="connsiteX0" fmla="*/ 161456 w 10710863"/>
              <a:gd name="connsiteY0" fmla="*/ 0 h 4772025"/>
              <a:gd name="connsiteX1" fmla="*/ 10710863 w 10710863"/>
              <a:gd name="connsiteY1" fmla="*/ 0 h 4772025"/>
              <a:gd name="connsiteX2" fmla="*/ 10710863 w 10710863"/>
              <a:gd name="connsiteY2" fmla="*/ 4615786 h 4772025"/>
              <a:gd name="connsiteX3" fmla="*/ 10709003 w 10710863"/>
              <a:gd name="connsiteY3" fmla="*/ 4613926 h 4772025"/>
              <a:gd name="connsiteX4" fmla="*/ 10550904 w 10710863"/>
              <a:gd name="connsiteY4" fmla="*/ 4772025 h 4772025"/>
              <a:gd name="connsiteX5" fmla="*/ 0 w 10710863"/>
              <a:gd name="connsiteY5" fmla="*/ 4772025 h 4772025"/>
              <a:gd name="connsiteX6" fmla="*/ 0 w 10710863"/>
              <a:gd name="connsiteY6" fmla="*/ 161455 h 47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0863" h="4772025">
                <a:moveTo>
                  <a:pt x="161456" y="0"/>
                </a:moveTo>
                <a:lnTo>
                  <a:pt x="10710863" y="0"/>
                </a:lnTo>
                <a:lnTo>
                  <a:pt x="10710863" y="4615786"/>
                </a:lnTo>
                <a:lnTo>
                  <a:pt x="10709003" y="4613926"/>
                </a:lnTo>
                <a:lnTo>
                  <a:pt x="10550904" y="4772025"/>
                </a:lnTo>
                <a:lnTo>
                  <a:pt x="0" y="4772025"/>
                </a:lnTo>
                <a:lnTo>
                  <a:pt x="0" y="161455"/>
                </a:lnTo>
                <a:close/>
              </a:path>
            </a:pathLst>
          </a:custGeom>
          <a:solidFill>
            <a:schemeClr val="bg1"/>
          </a:solidFill>
        </p:spPr>
        <p:txBody>
          <a:bodyPr wrap="square" lIns="0" tIns="1332000">
            <a:noAutofit/>
          </a:bodyPr>
          <a:lstStyle>
            <a:lvl1pPr marL="0" indent="0" algn="ctr">
              <a:buFontTx/>
              <a:buNone/>
              <a:defRPr/>
            </a:lvl1pPr>
          </a:lstStyle>
          <a:p>
            <a:pPr lvl="0"/>
            <a:r>
              <a:rPr lang="fr-FR" dirty="0"/>
              <a:t>Insérer une vidéo</a:t>
            </a:r>
          </a:p>
        </p:txBody>
      </p:sp>
      <p:sp>
        <p:nvSpPr>
          <p:cNvPr id="3" name="Text Placeholder 40">
            <a:extLst>
              <a:ext uri="{FF2B5EF4-FFF2-40B4-BE49-F238E27FC236}">
                <a16:creationId xmlns:a16="http://schemas.microsoft.com/office/drawing/2014/main" id="{E8BEF318-9C9D-6402-C939-374D2BA16DA5}"/>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51246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video - Bleu">
    <p:bg>
      <p:bgPr>
        <a:solidFill>
          <a:srgbClr val="0079B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A5BB81-71CD-451B-3AE5-FC65F468448F}"/>
              </a:ext>
            </a:extLst>
          </p:cNvPr>
          <p:cNvGrpSpPr/>
          <p:nvPr userDrawn="1"/>
        </p:nvGrpSpPr>
        <p:grpSpPr>
          <a:xfrm>
            <a:off x="86519" y="5580272"/>
            <a:ext cx="12021611" cy="1209068"/>
            <a:chOff x="341533" y="5605920"/>
            <a:chExt cx="11766597" cy="1183420"/>
          </a:xfrm>
        </p:grpSpPr>
        <p:grpSp>
          <p:nvGrpSpPr>
            <p:cNvPr id="3" name="Group 2">
              <a:extLst>
                <a:ext uri="{FF2B5EF4-FFF2-40B4-BE49-F238E27FC236}">
                  <a16:creationId xmlns:a16="http://schemas.microsoft.com/office/drawing/2014/main" id="{E9A9615A-AB77-BF76-4F2F-0257C26BF98E}"/>
                </a:ext>
              </a:extLst>
            </p:cNvPr>
            <p:cNvGrpSpPr/>
            <p:nvPr userDrawn="1"/>
          </p:nvGrpSpPr>
          <p:grpSpPr>
            <a:xfrm>
              <a:off x="1512605" y="5605920"/>
              <a:ext cx="10595525" cy="1183420"/>
              <a:chOff x="86519" y="5429547"/>
              <a:chExt cx="12021612" cy="1342701"/>
            </a:xfrm>
          </p:grpSpPr>
          <p:sp>
            <p:nvSpPr>
              <p:cNvPr id="42" name="Free-form: Shape 41">
                <a:extLst>
                  <a:ext uri="{FF2B5EF4-FFF2-40B4-BE49-F238E27FC236}">
                    <a16:creationId xmlns:a16="http://schemas.microsoft.com/office/drawing/2014/main" id="{3DDB69CD-7F21-9C08-589B-E44C4FDBC4CF}"/>
                  </a:ext>
                </a:extLst>
              </p:cNvPr>
              <p:cNvSpPr/>
              <p:nvPr userDrawn="1"/>
            </p:nvSpPr>
            <p:spPr>
              <a:xfrm rot="16200000">
                <a:off x="977191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3" name="Free-form: Shape 42">
                <a:extLst>
                  <a:ext uri="{FF2B5EF4-FFF2-40B4-BE49-F238E27FC236}">
                    <a16:creationId xmlns:a16="http://schemas.microsoft.com/office/drawing/2014/main" id="{688ED63F-9D16-15B3-810E-77232C0127EE}"/>
                  </a:ext>
                </a:extLst>
              </p:cNvPr>
              <p:cNvSpPr/>
              <p:nvPr userDrawn="1"/>
            </p:nvSpPr>
            <p:spPr>
              <a:xfrm rot="16200000" flipH="1">
                <a:off x="977191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6" name="Isosceles Triangle 45">
                <a:extLst>
                  <a:ext uri="{FF2B5EF4-FFF2-40B4-BE49-F238E27FC236}">
                    <a16:creationId xmlns:a16="http://schemas.microsoft.com/office/drawing/2014/main" id="{C956B1C6-CD81-BD18-33F6-7801FFF1B6C2}"/>
                  </a:ext>
                </a:extLst>
              </p:cNvPr>
              <p:cNvSpPr/>
              <p:nvPr userDrawn="1"/>
            </p:nvSpPr>
            <p:spPr>
              <a:xfrm>
                <a:off x="10769626" y="5429547"/>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7" name="Isosceles Triangle 46">
                <a:extLst>
                  <a:ext uri="{FF2B5EF4-FFF2-40B4-BE49-F238E27FC236}">
                    <a16:creationId xmlns:a16="http://schemas.microsoft.com/office/drawing/2014/main" id="{4C1ACF93-22DB-1ED7-AC63-3032C249C97C}"/>
                  </a:ext>
                </a:extLst>
              </p:cNvPr>
              <p:cNvSpPr/>
              <p:nvPr userDrawn="1"/>
            </p:nvSpPr>
            <p:spPr>
              <a:xfrm flipH="1" flipV="1">
                <a:off x="10774925"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8" name="Free-form: Shape 47">
                <a:extLst>
                  <a:ext uri="{FF2B5EF4-FFF2-40B4-BE49-F238E27FC236}">
                    <a16:creationId xmlns:a16="http://schemas.microsoft.com/office/drawing/2014/main" id="{66574683-B92F-2848-B984-4344ED8641C8}"/>
                  </a:ext>
                </a:extLst>
              </p:cNvPr>
              <p:cNvSpPr/>
              <p:nvPr userDrawn="1"/>
            </p:nvSpPr>
            <p:spPr>
              <a:xfrm rot="5400000" flipV="1">
                <a:off x="7100209"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49" name="Free-form: Shape 48">
                <a:extLst>
                  <a:ext uri="{FF2B5EF4-FFF2-40B4-BE49-F238E27FC236}">
                    <a16:creationId xmlns:a16="http://schemas.microsoft.com/office/drawing/2014/main" id="{C1929FBD-118D-048D-7758-FA962F7A5CA4}"/>
                  </a:ext>
                </a:extLst>
              </p:cNvPr>
              <p:cNvSpPr/>
              <p:nvPr userDrawn="1"/>
            </p:nvSpPr>
            <p:spPr>
              <a:xfrm rot="5400000" flipH="1" flipV="1">
                <a:off x="7100209" y="5759210"/>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0" name="Isosceles Triangle 49">
                <a:extLst>
                  <a:ext uri="{FF2B5EF4-FFF2-40B4-BE49-F238E27FC236}">
                    <a16:creationId xmlns:a16="http://schemas.microsoft.com/office/drawing/2014/main" id="{4111BF5C-001A-3D62-8FE8-58DC607C2DEE}"/>
                  </a:ext>
                </a:extLst>
              </p:cNvPr>
              <p:cNvSpPr/>
              <p:nvPr userDrawn="1"/>
            </p:nvSpPr>
            <p:spPr>
              <a:xfrm flipH="1">
                <a:off x="8097916" y="5439043"/>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1" name="Isosceles Triangle 50">
                <a:extLst>
                  <a:ext uri="{FF2B5EF4-FFF2-40B4-BE49-F238E27FC236}">
                    <a16:creationId xmlns:a16="http://schemas.microsoft.com/office/drawing/2014/main" id="{E57EB1D9-5256-A48F-DA16-83639ABE3FB6}"/>
                  </a:ext>
                </a:extLst>
              </p:cNvPr>
              <p:cNvSpPr/>
              <p:nvPr userDrawn="1"/>
            </p:nvSpPr>
            <p:spPr>
              <a:xfrm flipV="1">
                <a:off x="5423556"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2" name="Free-form: Shape 51">
                <a:extLst>
                  <a:ext uri="{FF2B5EF4-FFF2-40B4-BE49-F238E27FC236}">
                    <a16:creationId xmlns:a16="http://schemas.microsoft.com/office/drawing/2014/main" id="{16FC01FF-0729-A9DA-BE1E-860AF9D1D9B5}"/>
                  </a:ext>
                </a:extLst>
              </p:cNvPr>
              <p:cNvSpPr/>
              <p:nvPr userDrawn="1"/>
            </p:nvSpPr>
            <p:spPr>
              <a:xfrm rot="16200000">
                <a:off x="443488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3" name="Free-form: Shape 52">
                <a:extLst>
                  <a:ext uri="{FF2B5EF4-FFF2-40B4-BE49-F238E27FC236}">
                    <a16:creationId xmlns:a16="http://schemas.microsoft.com/office/drawing/2014/main" id="{CA0D3F7D-FC5C-3BA0-96E6-AE066C6819A8}"/>
                  </a:ext>
                </a:extLst>
              </p:cNvPr>
              <p:cNvSpPr/>
              <p:nvPr userDrawn="1"/>
            </p:nvSpPr>
            <p:spPr>
              <a:xfrm rot="16200000" flipH="1">
                <a:off x="443488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4" name="Isosceles Triangle 53">
                <a:extLst>
                  <a:ext uri="{FF2B5EF4-FFF2-40B4-BE49-F238E27FC236}">
                    <a16:creationId xmlns:a16="http://schemas.microsoft.com/office/drawing/2014/main" id="{82BFFA23-B349-9208-B246-F67EB270F3C6}"/>
                  </a:ext>
                </a:extLst>
              </p:cNvPr>
              <p:cNvSpPr/>
              <p:nvPr userDrawn="1"/>
            </p:nvSpPr>
            <p:spPr>
              <a:xfrm flipH="1">
                <a:off x="5435238" y="5429547"/>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5" name="Isosceles Triangle 54">
                <a:extLst>
                  <a:ext uri="{FF2B5EF4-FFF2-40B4-BE49-F238E27FC236}">
                    <a16:creationId xmlns:a16="http://schemas.microsoft.com/office/drawing/2014/main" id="{A66AC546-47AC-B422-E682-1848F5FE93BB}"/>
                  </a:ext>
                </a:extLst>
              </p:cNvPr>
              <p:cNvSpPr/>
              <p:nvPr userDrawn="1"/>
            </p:nvSpPr>
            <p:spPr>
              <a:xfrm>
                <a:off x="2758229" y="5429547"/>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6" name="Free-form: Shape 55">
                <a:extLst>
                  <a:ext uri="{FF2B5EF4-FFF2-40B4-BE49-F238E27FC236}">
                    <a16:creationId xmlns:a16="http://schemas.microsoft.com/office/drawing/2014/main" id="{8ABFA159-FA30-C7AB-F73D-F2A216952AEE}"/>
                  </a:ext>
                </a:extLst>
              </p:cNvPr>
              <p:cNvSpPr/>
              <p:nvPr userDrawn="1"/>
            </p:nvSpPr>
            <p:spPr>
              <a:xfrm rot="5400000" flipV="1">
                <a:off x="1763172" y="5106194"/>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7" name="Free-form: Shape 56">
                <a:extLst>
                  <a:ext uri="{FF2B5EF4-FFF2-40B4-BE49-F238E27FC236}">
                    <a16:creationId xmlns:a16="http://schemas.microsoft.com/office/drawing/2014/main" id="{DD968A18-4307-AB8E-B98C-9467F3C21103}"/>
                  </a:ext>
                </a:extLst>
              </p:cNvPr>
              <p:cNvSpPr/>
              <p:nvPr userDrawn="1"/>
            </p:nvSpPr>
            <p:spPr>
              <a:xfrm rot="5400000" flipH="1" flipV="1">
                <a:off x="1763172" y="5762395"/>
                <a:ext cx="667507" cy="133320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8" name="Isosceles Triangle 57">
                <a:extLst>
                  <a:ext uri="{FF2B5EF4-FFF2-40B4-BE49-F238E27FC236}">
                    <a16:creationId xmlns:a16="http://schemas.microsoft.com/office/drawing/2014/main" id="{38194408-267A-7688-2A90-C245998FFFE7}"/>
                  </a:ext>
                </a:extLst>
              </p:cNvPr>
              <p:cNvSpPr/>
              <p:nvPr userDrawn="1"/>
            </p:nvSpPr>
            <p:spPr>
              <a:xfrm flipH="1" flipV="1">
                <a:off x="2763528" y="5439043"/>
                <a:ext cx="1333206" cy="13332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9" name="Isosceles Triangle 58">
                <a:extLst>
                  <a:ext uri="{FF2B5EF4-FFF2-40B4-BE49-F238E27FC236}">
                    <a16:creationId xmlns:a16="http://schemas.microsoft.com/office/drawing/2014/main" id="{E2D7E496-E5C0-0F55-64B2-19D19BB146C5}"/>
                  </a:ext>
                </a:extLst>
              </p:cNvPr>
              <p:cNvSpPr/>
              <p:nvPr userDrawn="1"/>
            </p:nvSpPr>
            <p:spPr>
              <a:xfrm flipV="1">
                <a:off x="86519" y="5439043"/>
                <a:ext cx="1333206" cy="13332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4" name="Free-form: Shape 3">
              <a:extLst>
                <a:ext uri="{FF2B5EF4-FFF2-40B4-BE49-F238E27FC236}">
                  <a16:creationId xmlns:a16="http://schemas.microsoft.com/office/drawing/2014/main" id="{BB48D5C3-7C84-8F2C-3166-CD4CAE36AC80}"/>
                </a:ext>
              </a:extLst>
            </p:cNvPr>
            <p:cNvSpPr/>
            <p:nvPr userDrawn="1"/>
          </p:nvSpPr>
          <p:spPr>
            <a:xfrm rot="16200000">
              <a:off x="634898" y="5896475"/>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sp>
          <p:nvSpPr>
            <p:cNvPr id="5" name="Free-form: Shape 4">
              <a:extLst>
                <a:ext uri="{FF2B5EF4-FFF2-40B4-BE49-F238E27FC236}">
                  <a16:creationId xmlns:a16="http://schemas.microsoft.com/office/drawing/2014/main" id="{11615656-9A1D-73BB-4AD5-5FC5666B949C}"/>
                </a:ext>
              </a:extLst>
            </p:cNvPr>
            <p:cNvSpPr/>
            <p:nvPr userDrawn="1"/>
          </p:nvSpPr>
          <p:spPr>
            <a:xfrm rot="16200000" flipH="1">
              <a:off x="634898" y="5318117"/>
              <a:ext cx="588322" cy="1175052"/>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fr-FR" b="0" i="0" u="none" strike="noStrike" cap="none" spc="0" normalizeH="0" baseline="0" dirty="0">
                <a:ln>
                  <a:noFill/>
                </a:ln>
                <a:solidFill>
                  <a:prstClr val="white"/>
                </a:solidFill>
                <a:effectLst/>
                <a:uLnTx/>
                <a:uFillTx/>
                <a:latin typeface="Work Sans"/>
              </a:endParaRPr>
            </a:p>
          </p:txBody>
        </p:sp>
      </p:grpSp>
      <p:sp>
        <p:nvSpPr>
          <p:cNvPr id="15" name="Free-form: Shape 14">
            <a:extLst>
              <a:ext uri="{FF2B5EF4-FFF2-40B4-BE49-F238E27FC236}">
                <a16:creationId xmlns:a16="http://schemas.microsoft.com/office/drawing/2014/main" id="{0C9453B5-48BF-43FF-2B08-643C0F180551}"/>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6" name="Group 15">
            <a:extLst>
              <a:ext uri="{FF2B5EF4-FFF2-40B4-BE49-F238E27FC236}">
                <a16:creationId xmlns:a16="http://schemas.microsoft.com/office/drawing/2014/main" id="{0B3B64F8-6115-FB16-C00D-946B187C85B2}"/>
              </a:ext>
            </a:extLst>
          </p:cNvPr>
          <p:cNvGrpSpPr/>
          <p:nvPr userDrawn="1"/>
        </p:nvGrpSpPr>
        <p:grpSpPr>
          <a:xfrm>
            <a:off x="0" y="0"/>
            <a:ext cx="12192000" cy="6858000"/>
            <a:chOff x="0" y="0"/>
            <a:chExt cx="12192000" cy="6858000"/>
          </a:xfrm>
        </p:grpSpPr>
        <p:sp>
          <p:nvSpPr>
            <p:cNvPr id="17" name="Free-form: Shape 16">
              <a:extLst>
                <a:ext uri="{FF2B5EF4-FFF2-40B4-BE49-F238E27FC236}">
                  <a16:creationId xmlns:a16="http://schemas.microsoft.com/office/drawing/2014/main" id="{C59D24D2-9346-6123-90B2-2D4EEC5E3618}"/>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18" name="Group 17">
              <a:extLst>
                <a:ext uri="{FF2B5EF4-FFF2-40B4-BE49-F238E27FC236}">
                  <a16:creationId xmlns:a16="http://schemas.microsoft.com/office/drawing/2014/main" id="{A9A520F8-E098-CB17-F861-CE538D6F8FBF}"/>
                </a:ext>
              </a:extLst>
            </p:cNvPr>
            <p:cNvGrpSpPr/>
            <p:nvPr/>
          </p:nvGrpSpPr>
          <p:grpSpPr>
            <a:xfrm flipH="1">
              <a:off x="86519" y="80963"/>
              <a:ext cx="12018962" cy="6696075"/>
              <a:chOff x="86519" y="80963"/>
              <a:chExt cx="12018962" cy="6696075"/>
            </a:xfrm>
          </p:grpSpPr>
          <p:sp>
            <p:nvSpPr>
              <p:cNvPr id="19" name="Free-form: Shape 18">
                <a:extLst>
                  <a:ext uri="{FF2B5EF4-FFF2-40B4-BE49-F238E27FC236}">
                    <a16:creationId xmlns:a16="http://schemas.microsoft.com/office/drawing/2014/main" id="{2A2562D1-229B-BF94-F9E2-3489F8E03444}"/>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Free-form: Shape 19">
                <a:extLst>
                  <a:ext uri="{FF2B5EF4-FFF2-40B4-BE49-F238E27FC236}">
                    <a16:creationId xmlns:a16="http://schemas.microsoft.com/office/drawing/2014/main" id="{C81BD742-B2FB-67D4-1525-5B7186C17229}"/>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5" name="Text Placeholder 40">
            <a:extLst>
              <a:ext uri="{FF2B5EF4-FFF2-40B4-BE49-F238E27FC236}">
                <a16:creationId xmlns:a16="http://schemas.microsoft.com/office/drawing/2014/main" id="{B42B2854-D0C7-1B8D-7D72-E6EB6CFF3F9C}"/>
              </a:ext>
            </a:extLst>
          </p:cNvPr>
          <p:cNvSpPr>
            <a:spLocks noGrp="1"/>
          </p:cNvSpPr>
          <p:nvPr userDrawn="1">
            <p:ph type="body" sz="quarter" idx="23" hasCustomPrompt="1"/>
          </p:nvPr>
        </p:nvSpPr>
        <p:spPr>
          <a:xfrm>
            <a:off x="764246" y="798030"/>
            <a:ext cx="10663510" cy="622478"/>
          </a:xfrm>
          <a:prstGeom prst="rect">
            <a:avLst/>
          </a:prstGeom>
        </p:spPr>
        <p:txBody>
          <a:bodyPr wrap="square" lIns="0" tIns="0" rIns="0" bIns="0" anchor="t" anchorCtr="0">
            <a:spAutoFit/>
          </a:bodyPr>
          <a:lstStyle>
            <a:lvl1pPr marL="0" indent="0">
              <a:lnSpc>
                <a:spcPct val="90000"/>
              </a:lnSpc>
              <a:spcBef>
                <a:spcPts val="0"/>
              </a:spcBef>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slide</a:t>
            </a:r>
          </a:p>
        </p:txBody>
      </p:sp>
      <p:sp>
        <p:nvSpPr>
          <p:cNvPr id="7" name="Content Placeholder 6">
            <a:extLst>
              <a:ext uri="{FF2B5EF4-FFF2-40B4-BE49-F238E27FC236}">
                <a16:creationId xmlns:a16="http://schemas.microsoft.com/office/drawing/2014/main" id="{CBB4F7B8-5448-A8F6-CC49-F150521A0877}"/>
              </a:ext>
            </a:extLst>
          </p:cNvPr>
          <p:cNvSpPr>
            <a:spLocks noGrp="1"/>
          </p:cNvSpPr>
          <p:nvPr>
            <p:ph sz="quarter" idx="25" hasCustomPrompt="1"/>
          </p:nvPr>
        </p:nvSpPr>
        <p:spPr>
          <a:xfrm>
            <a:off x="749300" y="1480185"/>
            <a:ext cx="10710863" cy="4772025"/>
          </a:xfrm>
          <a:custGeom>
            <a:avLst/>
            <a:gdLst>
              <a:gd name="connsiteX0" fmla="*/ 161456 w 10710863"/>
              <a:gd name="connsiteY0" fmla="*/ 0 h 4772025"/>
              <a:gd name="connsiteX1" fmla="*/ 10710863 w 10710863"/>
              <a:gd name="connsiteY1" fmla="*/ 0 h 4772025"/>
              <a:gd name="connsiteX2" fmla="*/ 10710863 w 10710863"/>
              <a:gd name="connsiteY2" fmla="*/ 4615786 h 4772025"/>
              <a:gd name="connsiteX3" fmla="*/ 10709003 w 10710863"/>
              <a:gd name="connsiteY3" fmla="*/ 4613926 h 4772025"/>
              <a:gd name="connsiteX4" fmla="*/ 10550904 w 10710863"/>
              <a:gd name="connsiteY4" fmla="*/ 4772025 h 4772025"/>
              <a:gd name="connsiteX5" fmla="*/ 0 w 10710863"/>
              <a:gd name="connsiteY5" fmla="*/ 4772025 h 4772025"/>
              <a:gd name="connsiteX6" fmla="*/ 0 w 10710863"/>
              <a:gd name="connsiteY6" fmla="*/ 161455 h 47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0863" h="4772025">
                <a:moveTo>
                  <a:pt x="161456" y="0"/>
                </a:moveTo>
                <a:lnTo>
                  <a:pt x="10710863" y="0"/>
                </a:lnTo>
                <a:lnTo>
                  <a:pt x="10710863" y="4615786"/>
                </a:lnTo>
                <a:lnTo>
                  <a:pt x="10709003" y="4613926"/>
                </a:lnTo>
                <a:lnTo>
                  <a:pt x="10550904" y="4772025"/>
                </a:lnTo>
                <a:lnTo>
                  <a:pt x="0" y="4772025"/>
                </a:lnTo>
                <a:lnTo>
                  <a:pt x="0" y="161455"/>
                </a:lnTo>
                <a:close/>
              </a:path>
            </a:pathLst>
          </a:custGeom>
          <a:solidFill>
            <a:schemeClr val="bg1"/>
          </a:solidFill>
        </p:spPr>
        <p:txBody>
          <a:bodyPr wrap="square" lIns="0" tIns="1332000">
            <a:noAutofit/>
          </a:bodyPr>
          <a:lstStyle>
            <a:lvl1pPr marL="0" indent="0" algn="ctr">
              <a:buFontTx/>
              <a:buNone/>
              <a:defRPr/>
            </a:lvl1pPr>
          </a:lstStyle>
          <a:p>
            <a:pPr lvl="0"/>
            <a:r>
              <a:rPr lang="fr-FR" dirty="0"/>
              <a:t>Insérer une vidéo</a:t>
            </a:r>
          </a:p>
        </p:txBody>
      </p:sp>
      <p:sp>
        <p:nvSpPr>
          <p:cNvPr id="6" name="Text Placeholder 40">
            <a:extLst>
              <a:ext uri="{FF2B5EF4-FFF2-40B4-BE49-F238E27FC236}">
                <a16:creationId xmlns:a16="http://schemas.microsoft.com/office/drawing/2014/main" id="{1487CB73-C377-6009-CB69-293E0595E559}"/>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12880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de Contact">
    <p:bg>
      <p:bgPr>
        <a:solidFill>
          <a:schemeClr val="accent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47E2449E-340D-202C-0045-C7A3553F4F3F}"/>
              </a:ext>
            </a:extLst>
          </p:cNvPr>
          <p:cNvGrpSpPr/>
          <p:nvPr userDrawn="1"/>
        </p:nvGrpSpPr>
        <p:grpSpPr>
          <a:xfrm>
            <a:off x="5222217" y="75892"/>
            <a:ext cx="6901348" cy="6732436"/>
            <a:chOff x="5222217" y="75892"/>
            <a:chExt cx="6901348" cy="6732436"/>
          </a:xfrm>
        </p:grpSpPr>
        <p:sp>
          <p:nvSpPr>
            <p:cNvPr id="4" name="Free-form: Shape 3">
              <a:extLst>
                <a:ext uri="{FF2B5EF4-FFF2-40B4-BE49-F238E27FC236}">
                  <a16:creationId xmlns:a16="http://schemas.microsoft.com/office/drawing/2014/main" id="{6720C9F0-C38F-921A-0C46-897A4BEEFB2C}"/>
                </a:ext>
              </a:extLst>
            </p:cNvPr>
            <p:cNvSpPr/>
            <p:nvPr/>
          </p:nvSpPr>
          <p:spPr>
            <a:xfrm rot="16200000">
              <a:off x="10830883" y="2256364"/>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5" name="Isosceles Triangle 4">
              <a:extLst>
                <a:ext uri="{FF2B5EF4-FFF2-40B4-BE49-F238E27FC236}">
                  <a16:creationId xmlns:a16="http://schemas.microsoft.com/office/drawing/2014/main" id="{01943BDD-FAD4-9BAA-4AC4-33947570C8D6}"/>
                </a:ext>
              </a:extLst>
            </p:cNvPr>
            <p:cNvSpPr/>
            <p:nvPr/>
          </p:nvSpPr>
          <p:spPr>
            <a:xfrm rot="5400000" flipH="1" flipV="1">
              <a:off x="8657115" y="1812381"/>
              <a:ext cx="1729824" cy="1722797"/>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sp>
          <p:nvSpPr>
            <p:cNvPr id="6" name="Free-form: Shape 5">
              <a:extLst>
                <a:ext uri="{FF2B5EF4-FFF2-40B4-BE49-F238E27FC236}">
                  <a16:creationId xmlns:a16="http://schemas.microsoft.com/office/drawing/2014/main" id="{08AEF7DE-FC26-9D55-9CD2-92AAB911A783}"/>
                </a:ext>
              </a:extLst>
            </p:cNvPr>
            <p:cNvSpPr/>
            <p:nvPr/>
          </p:nvSpPr>
          <p:spPr>
            <a:xfrm rot="16200000" flipH="1">
              <a:off x="10814941" y="1385102"/>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7" name="Free-form: Shape 6">
              <a:extLst>
                <a:ext uri="{FF2B5EF4-FFF2-40B4-BE49-F238E27FC236}">
                  <a16:creationId xmlns:a16="http://schemas.microsoft.com/office/drawing/2014/main" id="{8DF1FCF5-77EB-00D3-6273-90683435D72D}"/>
                </a:ext>
              </a:extLst>
            </p:cNvPr>
            <p:cNvSpPr/>
            <p:nvPr/>
          </p:nvSpPr>
          <p:spPr>
            <a:xfrm rot="10800000" flipH="1">
              <a:off x="8661897" y="3531329"/>
              <a:ext cx="3439643" cy="3276999"/>
            </a:xfrm>
            <a:custGeom>
              <a:avLst/>
              <a:gdLst>
                <a:gd name="connsiteX0" fmla="*/ 0 w 3439643"/>
                <a:gd name="connsiteY0" fmla="*/ 3276999 h 3276999"/>
                <a:gd name="connsiteX1" fmla="*/ 3439643 w 3439643"/>
                <a:gd name="connsiteY1" fmla="*/ 3276999 h 3276999"/>
                <a:gd name="connsiteX2" fmla="*/ 3439643 w 3439643"/>
                <a:gd name="connsiteY2" fmla="*/ 0 h 3276999"/>
                <a:gd name="connsiteX3" fmla="*/ 3276999 w 3439643"/>
                <a:gd name="connsiteY3" fmla="*/ 0 h 3276999"/>
              </a:gdLst>
              <a:ahLst/>
              <a:cxnLst>
                <a:cxn ang="0">
                  <a:pos x="connsiteX0" y="connsiteY0"/>
                </a:cxn>
                <a:cxn ang="0">
                  <a:pos x="connsiteX1" y="connsiteY1"/>
                </a:cxn>
                <a:cxn ang="0">
                  <a:pos x="connsiteX2" y="connsiteY2"/>
                </a:cxn>
                <a:cxn ang="0">
                  <a:pos x="connsiteX3" y="connsiteY3"/>
                </a:cxn>
              </a:cxnLst>
              <a:rect l="l" t="t" r="r" b="b"/>
              <a:pathLst>
                <a:path w="3439643" h="3276999">
                  <a:moveTo>
                    <a:pt x="0" y="3276999"/>
                  </a:moveTo>
                  <a:lnTo>
                    <a:pt x="3439643" y="3276999"/>
                  </a:lnTo>
                  <a:lnTo>
                    <a:pt x="3439643" y="0"/>
                  </a:lnTo>
                  <a:lnTo>
                    <a:pt x="3276999" y="0"/>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8" name="Isosceles Triangle 7">
              <a:extLst>
                <a:ext uri="{FF2B5EF4-FFF2-40B4-BE49-F238E27FC236}">
                  <a16:creationId xmlns:a16="http://schemas.microsoft.com/office/drawing/2014/main" id="{12D23C69-4672-1F8E-C590-9312AC363967}"/>
                </a:ext>
              </a:extLst>
            </p:cNvPr>
            <p:cNvSpPr/>
            <p:nvPr/>
          </p:nvSpPr>
          <p:spPr>
            <a:xfrm rot="5400000">
              <a:off x="8657115" y="1806031"/>
              <a:ext cx="1729824" cy="1722797"/>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9" name="Free-form: Shape 8">
              <a:extLst>
                <a:ext uri="{FF2B5EF4-FFF2-40B4-BE49-F238E27FC236}">
                  <a16:creationId xmlns:a16="http://schemas.microsoft.com/office/drawing/2014/main" id="{36BE1A20-924E-2FFF-087C-C947FE9D82F3}"/>
                </a:ext>
              </a:extLst>
            </p:cNvPr>
            <p:cNvSpPr/>
            <p:nvPr/>
          </p:nvSpPr>
          <p:spPr>
            <a:xfrm rot="5400000" flipV="1">
              <a:off x="9090742" y="-348615"/>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0" name="Free-form: Shape 9">
              <a:extLst>
                <a:ext uri="{FF2B5EF4-FFF2-40B4-BE49-F238E27FC236}">
                  <a16:creationId xmlns:a16="http://schemas.microsoft.com/office/drawing/2014/main" id="{A5142143-11EF-6077-98C7-B7989D2EA775}"/>
                </a:ext>
              </a:extLst>
            </p:cNvPr>
            <p:cNvSpPr/>
            <p:nvPr/>
          </p:nvSpPr>
          <p:spPr>
            <a:xfrm rot="5400000" flipH="1" flipV="1">
              <a:off x="9090742" y="518641"/>
              <a:ext cx="862567" cy="1722797"/>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1" name="Isosceles Triangle 10">
              <a:extLst>
                <a:ext uri="{FF2B5EF4-FFF2-40B4-BE49-F238E27FC236}">
                  <a16:creationId xmlns:a16="http://schemas.microsoft.com/office/drawing/2014/main" id="{19196587-4AE3-95CB-4539-38030FD85169}"/>
                </a:ext>
              </a:extLst>
            </p:cNvPr>
            <p:cNvSpPr/>
            <p:nvPr/>
          </p:nvSpPr>
          <p:spPr>
            <a:xfrm rot="10800000" flipH="1">
              <a:off x="5222217" y="75892"/>
              <a:ext cx="3439643" cy="3439643"/>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2" name="Isosceles Triangle 11">
              <a:extLst>
                <a:ext uri="{FF2B5EF4-FFF2-40B4-BE49-F238E27FC236}">
                  <a16:creationId xmlns:a16="http://schemas.microsoft.com/office/drawing/2014/main" id="{420B44B1-F6A7-9D18-B8FA-EB5FFC0E9890}"/>
                </a:ext>
              </a:extLst>
            </p:cNvPr>
            <p:cNvSpPr/>
            <p:nvPr/>
          </p:nvSpPr>
          <p:spPr>
            <a:xfrm rot="16200000" flipH="1">
              <a:off x="10368613" y="91364"/>
              <a:ext cx="1729824" cy="1722797"/>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3" name="Isosceles Triangle 12">
              <a:extLst>
                <a:ext uri="{FF2B5EF4-FFF2-40B4-BE49-F238E27FC236}">
                  <a16:creationId xmlns:a16="http://schemas.microsoft.com/office/drawing/2014/main" id="{847C9C77-5EBB-714A-8ED9-B852A8EE5E03}"/>
                </a:ext>
              </a:extLst>
            </p:cNvPr>
            <p:cNvSpPr/>
            <p:nvPr/>
          </p:nvSpPr>
          <p:spPr>
            <a:xfrm rot="16200000" flipV="1">
              <a:off x="10381313" y="85014"/>
              <a:ext cx="1729824" cy="1722797"/>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grpSp>
      <p:sp>
        <p:nvSpPr>
          <p:cNvPr id="15" name="Free-form: Shape 14">
            <a:extLst>
              <a:ext uri="{FF2B5EF4-FFF2-40B4-BE49-F238E27FC236}">
                <a16:creationId xmlns:a16="http://schemas.microsoft.com/office/drawing/2014/main" id="{C00ED293-5C47-8DB0-4361-AF297A196FA3}"/>
              </a:ext>
            </a:extLst>
          </p:cNvPr>
          <p:cNvSpPr/>
          <p:nvPr userDrawn="1"/>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16" name="Free-form: Shape 15">
            <a:extLst>
              <a:ext uri="{FF2B5EF4-FFF2-40B4-BE49-F238E27FC236}">
                <a16:creationId xmlns:a16="http://schemas.microsoft.com/office/drawing/2014/main" id="{15511E94-8476-EA91-2F9B-DDFE15C9F2F2}"/>
              </a:ext>
            </a:extLst>
          </p:cNvPr>
          <p:cNvSpPr/>
          <p:nvPr userDrawn="1"/>
        </p:nvSpPr>
        <p:spPr>
          <a:xfrm rot="16200000" flipH="1" flipV="1">
            <a:off x="86519"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18" name="Free-form: Shape 17">
            <a:extLst>
              <a:ext uri="{FF2B5EF4-FFF2-40B4-BE49-F238E27FC236}">
                <a16:creationId xmlns:a16="http://schemas.microsoft.com/office/drawing/2014/main" id="{467B361E-E1E2-972D-B4FE-5E2E9AE2E516}"/>
              </a:ext>
            </a:extLst>
          </p:cNvPr>
          <p:cNvSpPr/>
          <p:nvPr userDrawn="1"/>
        </p:nvSpPr>
        <p:spPr>
          <a:xfrm rot="10800000" flipV="1">
            <a:off x="12004681"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pic>
        <p:nvPicPr>
          <p:cNvPr id="21" name="Picture 20">
            <a:extLst>
              <a:ext uri="{FF2B5EF4-FFF2-40B4-BE49-F238E27FC236}">
                <a16:creationId xmlns:a16="http://schemas.microsoft.com/office/drawing/2014/main" id="{A616FB8E-5E09-60E9-15AD-3BC630B2A28E}"/>
              </a:ext>
            </a:extLst>
          </p:cNvPr>
          <p:cNvPicPr>
            <a:picLocks noChangeAspect="1"/>
          </p:cNvPicPr>
          <p:nvPr userDrawn="1"/>
        </p:nvPicPr>
        <p:blipFill>
          <a:blip r:embed="rId2"/>
          <a:srcRect/>
          <a:stretch/>
        </p:blipFill>
        <p:spPr>
          <a:xfrm>
            <a:off x="6285270" y="1033363"/>
            <a:ext cx="4336982" cy="5161008"/>
          </a:xfrm>
          <a:prstGeom prst="rect">
            <a:avLst/>
          </a:prstGeom>
          <a:effectLst>
            <a:outerShdw blurRad="101600" dist="76200" dir="5160000" algn="tl" rotWithShape="0">
              <a:prstClr val="black">
                <a:alpha val="20000"/>
              </a:prstClr>
            </a:outerShdw>
          </a:effectLst>
        </p:spPr>
      </p:pic>
      <p:sp>
        <p:nvSpPr>
          <p:cNvPr id="35" name="Text Placeholder 40">
            <a:extLst>
              <a:ext uri="{FF2B5EF4-FFF2-40B4-BE49-F238E27FC236}">
                <a16:creationId xmlns:a16="http://schemas.microsoft.com/office/drawing/2014/main" id="{E8412EFD-B17D-E189-B71E-E164E7C706D0}"/>
              </a:ext>
            </a:extLst>
          </p:cNvPr>
          <p:cNvSpPr>
            <a:spLocks noGrp="1"/>
          </p:cNvSpPr>
          <p:nvPr>
            <p:ph type="body" sz="quarter" idx="23" hasCustomPrompt="1"/>
          </p:nvPr>
        </p:nvSpPr>
        <p:spPr>
          <a:xfrm>
            <a:off x="770762" y="3226568"/>
            <a:ext cx="5282198" cy="1358192"/>
          </a:xfrm>
          <a:prstGeom prst="rect">
            <a:avLst/>
          </a:prstGeom>
        </p:spPr>
        <p:txBody>
          <a:bodyPr wrap="square" lIns="0" tIns="0" rIns="0" bIns="0" anchor="t" anchorCtr="0">
            <a:spAutoFit/>
          </a:bodyPr>
          <a:lstStyle>
            <a:lvl1pPr marL="0" indent="0">
              <a:lnSpc>
                <a:spcPct val="90000"/>
              </a:lnSpc>
              <a:spcBef>
                <a:spcPts val="0"/>
              </a:spcBef>
              <a:buFontTx/>
              <a:buNone/>
              <a:defRPr sz="96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Contact</a:t>
            </a:r>
          </a:p>
        </p:txBody>
      </p:sp>
      <p:grpSp>
        <p:nvGrpSpPr>
          <p:cNvPr id="44" name="Group 43">
            <a:extLst>
              <a:ext uri="{FF2B5EF4-FFF2-40B4-BE49-F238E27FC236}">
                <a16:creationId xmlns:a16="http://schemas.microsoft.com/office/drawing/2014/main" id="{B5C76644-D557-1C11-4477-999B6BA1B496}"/>
              </a:ext>
            </a:extLst>
          </p:cNvPr>
          <p:cNvGrpSpPr/>
          <p:nvPr userDrawn="1"/>
        </p:nvGrpSpPr>
        <p:grpSpPr>
          <a:xfrm>
            <a:off x="770762" y="862401"/>
            <a:ext cx="1642238" cy="844512"/>
            <a:chOff x="770762" y="862401"/>
            <a:chExt cx="1903020" cy="978618"/>
          </a:xfrm>
        </p:grpSpPr>
        <p:pic>
          <p:nvPicPr>
            <p:cNvPr id="36" name="Picture 35" descr="A logo with white squares on a black background&#10;&#10;Description automatically generated">
              <a:extLst>
                <a:ext uri="{FF2B5EF4-FFF2-40B4-BE49-F238E27FC236}">
                  <a16:creationId xmlns:a16="http://schemas.microsoft.com/office/drawing/2014/main" id="{AF45FCF0-C4A3-8A3A-E032-99444C1FE5A4}"/>
                </a:ext>
              </a:extLst>
            </p:cNvPr>
            <p:cNvPicPr>
              <a:picLocks noChangeAspect="1"/>
            </p:cNvPicPr>
            <p:nvPr userDrawn="1"/>
          </p:nvPicPr>
          <p:blipFill>
            <a:blip r:embed="rId3"/>
            <a:stretch>
              <a:fillRect/>
            </a:stretch>
          </p:blipFill>
          <p:spPr>
            <a:xfrm>
              <a:off x="1730809" y="862401"/>
              <a:ext cx="942973" cy="978618"/>
            </a:xfrm>
            <a:prstGeom prst="rect">
              <a:avLst/>
            </a:prstGeom>
          </p:spPr>
        </p:pic>
        <p:grpSp>
          <p:nvGrpSpPr>
            <p:cNvPr id="37" name="Group 36">
              <a:extLst>
                <a:ext uri="{FF2B5EF4-FFF2-40B4-BE49-F238E27FC236}">
                  <a16:creationId xmlns:a16="http://schemas.microsoft.com/office/drawing/2014/main" id="{8BD54F18-E5F6-5A70-5C14-D3A847827547}"/>
                </a:ext>
              </a:extLst>
            </p:cNvPr>
            <p:cNvGrpSpPr/>
            <p:nvPr userDrawn="1"/>
          </p:nvGrpSpPr>
          <p:grpSpPr>
            <a:xfrm>
              <a:off x="770762" y="1001068"/>
              <a:ext cx="796241" cy="694567"/>
              <a:chOff x="-6896825" y="1787929"/>
              <a:chExt cx="5811864" cy="5069734"/>
            </a:xfrm>
          </p:grpSpPr>
          <p:grpSp>
            <p:nvGrpSpPr>
              <p:cNvPr id="38" name="Graphic 45">
                <a:extLst>
                  <a:ext uri="{FF2B5EF4-FFF2-40B4-BE49-F238E27FC236}">
                    <a16:creationId xmlns:a16="http://schemas.microsoft.com/office/drawing/2014/main" id="{94DA56A8-2E21-7216-F708-88311CC7CC32}"/>
                  </a:ext>
                </a:extLst>
              </p:cNvPr>
              <p:cNvGrpSpPr/>
              <p:nvPr/>
            </p:nvGrpSpPr>
            <p:grpSpPr>
              <a:xfrm>
                <a:off x="-6896825" y="1787929"/>
                <a:ext cx="2464230" cy="894132"/>
                <a:chOff x="-6896825" y="1787929"/>
                <a:chExt cx="2464230" cy="894132"/>
              </a:xfrm>
              <a:solidFill>
                <a:schemeClr val="bg1"/>
              </a:solidFill>
            </p:grpSpPr>
            <p:sp>
              <p:nvSpPr>
                <p:cNvPr id="41" name="Free-form: Shape 40">
                  <a:extLst>
                    <a:ext uri="{FF2B5EF4-FFF2-40B4-BE49-F238E27FC236}">
                      <a16:creationId xmlns:a16="http://schemas.microsoft.com/office/drawing/2014/main" id="{F0EE8CA8-C938-495A-1D8A-A665ADC89434}"/>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42" name="Free-form: Shape 41">
                  <a:extLst>
                    <a:ext uri="{FF2B5EF4-FFF2-40B4-BE49-F238E27FC236}">
                      <a16:creationId xmlns:a16="http://schemas.microsoft.com/office/drawing/2014/main" id="{57A403AB-B306-E87A-49E1-1963C2C9C168}"/>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43" name="Free-form: Shape 42">
                  <a:extLst>
                    <a:ext uri="{FF2B5EF4-FFF2-40B4-BE49-F238E27FC236}">
                      <a16:creationId xmlns:a16="http://schemas.microsoft.com/office/drawing/2014/main" id="{2DBB29C1-0BE3-2CB7-B957-D4DB49DF7E26}"/>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39" name="Free-form: Shape 38">
                <a:extLst>
                  <a:ext uri="{FF2B5EF4-FFF2-40B4-BE49-F238E27FC236}">
                    <a16:creationId xmlns:a16="http://schemas.microsoft.com/office/drawing/2014/main" id="{9B54655B-079C-D53A-7098-1F75C00C8A53}"/>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40" name="Free-form: Shape 39">
                <a:extLst>
                  <a:ext uri="{FF2B5EF4-FFF2-40B4-BE49-F238E27FC236}">
                    <a16:creationId xmlns:a16="http://schemas.microsoft.com/office/drawing/2014/main" id="{08F99AD9-3AD3-ACEF-91ED-8AD5F901522E}"/>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grpSp>
      <p:sp>
        <p:nvSpPr>
          <p:cNvPr id="45" name="Text Placeholder 40">
            <a:extLst>
              <a:ext uri="{FF2B5EF4-FFF2-40B4-BE49-F238E27FC236}">
                <a16:creationId xmlns:a16="http://schemas.microsoft.com/office/drawing/2014/main" id="{4E81F31F-9409-9660-ADD0-4E88EA453F32}"/>
              </a:ext>
            </a:extLst>
          </p:cNvPr>
          <p:cNvSpPr>
            <a:spLocks noGrp="1"/>
          </p:cNvSpPr>
          <p:nvPr>
            <p:ph type="body" sz="quarter" idx="29" hasCustomPrompt="1"/>
          </p:nvPr>
        </p:nvSpPr>
        <p:spPr>
          <a:xfrm>
            <a:off x="770762" y="5008678"/>
            <a:ext cx="2484000" cy="174728"/>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 </a:t>
            </a:r>
            <a:r>
              <a:rPr lang="fr-FR" dirty="0" err="1"/>
              <a:t>XX</a:t>
            </a:r>
            <a:r>
              <a:rPr lang="fr-FR" dirty="0"/>
              <a:t> </a:t>
            </a:r>
            <a:r>
              <a:rPr lang="fr-FR" dirty="0" err="1"/>
              <a:t>XX</a:t>
            </a:r>
            <a:r>
              <a:rPr lang="fr-FR" dirty="0"/>
              <a:t> </a:t>
            </a:r>
            <a:r>
              <a:rPr lang="fr-FR" dirty="0" err="1"/>
              <a:t>XX</a:t>
            </a:r>
            <a:r>
              <a:rPr lang="fr-FR" dirty="0"/>
              <a:t> </a:t>
            </a:r>
            <a:r>
              <a:rPr lang="fr-FR" dirty="0" err="1"/>
              <a:t>XX</a:t>
            </a:r>
            <a:endParaRPr lang="fr-FR" dirty="0"/>
          </a:p>
        </p:txBody>
      </p:sp>
      <p:sp>
        <p:nvSpPr>
          <p:cNvPr id="46" name="Text Placeholder 40">
            <a:extLst>
              <a:ext uri="{FF2B5EF4-FFF2-40B4-BE49-F238E27FC236}">
                <a16:creationId xmlns:a16="http://schemas.microsoft.com/office/drawing/2014/main" id="{851669DB-0FBA-923F-5B83-C58D2520EB5D}"/>
              </a:ext>
            </a:extLst>
          </p:cNvPr>
          <p:cNvSpPr>
            <a:spLocks noGrp="1"/>
          </p:cNvSpPr>
          <p:nvPr>
            <p:ph type="body" sz="quarter" idx="30" hasCustomPrompt="1"/>
          </p:nvPr>
        </p:nvSpPr>
        <p:spPr>
          <a:xfrm>
            <a:off x="770762" y="4713435"/>
            <a:ext cx="2484000" cy="190565"/>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200" b="1">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 Nom</a:t>
            </a:r>
          </a:p>
        </p:txBody>
      </p:sp>
      <p:sp>
        <p:nvSpPr>
          <p:cNvPr id="47" name="Text Placeholder 40">
            <a:extLst>
              <a:ext uri="{FF2B5EF4-FFF2-40B4-BE49-F238E27FC236}">
                <a16:creationId xmlns:a16="http://schemas.microsoft.com/office/drawing/2014/main" id="{F00F4BFE-078C-2087-8857-B7796330A5FC}"/>
              </a:ext>
            </a:extLst>
          </p:cNvPr>
          <p:cNvSpPr>
            <a:spLocks noGrp="1"/>
          </p:cNvSpPr>
          <p:nvPr>
            <p:ph type="body" sz="quarter" idx="31" hasCustomPrompt="1"/>
          </p:nvPr>
        </p:nvSpPr>
        <p:spPr>
          <a:xfrm>
            <a:off x="770762" y="5288051"/>
            <a:ext cx="2484000" cy="174728"/>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contact@campusfrance.fr</a:t>
            </a:r>
          </a:p>
        </p:txBody>
      </p:sp>
      <p:sp>
        <p:nvSpPr>
          <p:cNvPr id="48" name="Text Placeholder 40">
            <a:extLst>
              <a:ext uri="{FF2B5EF4-FFF2-40B4-BE49-F238E27FC236}">
                <a16:creationId xmlns:a16="http://schemas.microsoft.com/office/drawing/2014/main" id="{EE317713-E74A-E6A7-3F29-C617173709CA}"/>
              </a:ext>
            </a:extLst>
          </p:cNvPr>
          <p:cNvSpPr>
            <a:spLocks noGrp="1"/>
          </p:cNvSpPr>
          <p:nvPr>
            <p:ph type="body" sz="quarter" idx="32" hasCustomPrompt="1"/>
          </p:nvPr>
        </p:nvSpPr>
        <p:spPr>
          <a:xfrm>
            <a:off x="3570598" y="5007981"/>
            <a:ext cx="2484000" cy="174728"/>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XX </a:t>
            </a:r>
            <a:r>
              <a:rPr lang="fr-FR" dirty="0" err="1"/>
              <a:t>XX</a:t>
            </a:r>
            <a:r>
              <a:rPr lang="fr-FR" dirty="0"/>
              <a:t> </a:t>
            </a:r>
            <a:r>
              <a:rPr lang="fr-FR" dirty="0" err="1"/>
              <a:t>XX</a:t>
            </a:r>
            <a:r>
              <a:rPr lang="fr-FR" dirty="0"/>
              <a:t> </a:t>
            </a:r>
            <a:r>
              <a:rPr lang="fr-FR" dirty="0" err="1"/>
              <a:t>XX</a:t>
            </a:r>
            <a:r>
              <a:rPr lang="fr-FR" dirty="0"/>
              <a:t> </a:t>
            </a:r>
            <a:r>
              <a:rPr lang="fr-FR" dirty="0" err="1"/>
              <a:t>XX</a:t>
            </a:r>
            <a:endParaRPr lang="fr-FR" dirty="0"/>
          </a:p>
        </p:txBody>
      </p:sp>
      <p:sp>
        <p:nvSpPr>
          <p:cNvPr id="49" name="Text Placeholder 40">
            <a:extLst>
              <a:ext uri="{FF2B5EF4-FFF2-40B4-BE49-F238E27FC236}">
                <a16:creationId xmlns:a16="http://schemas.microsoft.com/office/drawing/2014/main" id="{84E947E7-37E9-E4E9-75B7-2F6B12B443A7}"/>
              </a:ext>
            </a:extLst>
          </p:cNvPr>
          <p:cNvSpPr>
            <a:spLocks noGrp="1"/>
          </p:cNvSpPr>
          <p:nvPr>
            <p:ph type="body" sz="quarter" idx="33" hasCustomPrompt="1"/>
          </p:nvPr>
        </p:nvSpPr>
        <p:spPr>
          <a:xfrm>
            <a:off x="3570598" y="4712738"/>
            <a:ext cx="2484000" cy="190565"/>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200" b="1">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Prénom Nom</a:t>
            </a:r>
          </a:p>
        </p:txBody>
      </p:sp>
      <p:sp>
        <p:nvSpPr>
          <p:cNvPr id="50" name="Text Placeholder 40">
            <a:extLst>
              <a:ext uri="{FF2B5EF4-FFF2-40B4-BE49-F238E27FC236}">
                <a16:creationId xmlns:a16="http://schemas.microsoft.com/office/drawing/2014/main" id="{C550D22B-1DB4-6949-EF43-A8240C98C647}"/>
              </a:ext>
            </a:extLst>
          </p:cNvPr>
          <p:cNvSpPr>
            <a:spLocks noGrp="1"/>
          </p:cNvSpPr>
          <p:nvPr>
            <p:ph type="body" sz="quarter" idx="34" hasCustomPrompt="1"/>
          </p:nvPr>
        </p:nvSpPr>
        <p:spPr>
          <a:xfrm>
            <a:off x="3570598" y="5287354"/>
            <a:ext cx="2484000" cy="174728"/>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contact@campusfrance.fr</a:t>
            </a:r>
          </a:p>
        </p:txBody>
      </p:sp>
      <p:sp>
        <p:nvSpPr>
          <p:cNvPr id="51" name="Text Placeholder 40">
            <a:extLst>
              <a:ext uri="{FF2B5EF4-FFF2-40B4-BE49-F238E27FC236}">
                <a16:creationId xmlns:a16="http://schemas.microsoft.com/office/drawing/2014/main" id="{4B7E696E-2AF2-A39E-B09E-D0E42EE58A41}"/>
              </a:ext>
            </a:extLst>
          </p:cNvPr>
          <p:cNvSpPr>
            <a:spLocks noGrp="1"/>
          </p:cNvSpPr>
          <p:nvPr>
            <p:ph type="body" sz="quarter" idx="35" hasCustomPrompt="1"/>
          </p:nvPr>
        </p:nvSpPr>
        <p:spPr>
          <a:xfrm>
            <a:off x="770762" y="5570424"/>
            <a:ext cx="2484000" cy="174728"/>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Adresse postale</a:t>
            </a:r>
          </a:p>
        </p:txBody>
      </p:sp>
      <p:sp>
        <p:nvSpPr>
          <p:cNvPr id="53" name="Text Placeholder 40">
            <a:extLst>
              <a:ext uri="{FF2B5EF4-FFF2-40B4-BE49-F238E27FC236}">
                <a16:creationId xmlns:a16="http://schemas.microsoft.com/office/drawing/2014/main" id="{D58A265F-5A7D-F5AC-EF8A-916E24448C2E}"/>
              </a:ext>
            </a:extLst>
          </p:cNvPr>
          <p:cNvSpPr>
            <a:spLocks noGrp="1"/>
          </p:cNvSpPr>
          <p:nvPr>
            <p:ph type="body" sz="quarter" idx="36" hasCustomPrompt="1"/>
          </p:nvPr>
        </p:nvSpPr>
        <p:spPr>
          <a:xfrm>
            <a:off x="3570598" y="5570424"/>
            <a:ext cx="2484000" cy="174728"/>
          </a:xfrm>
          <a:prstGeom prst="rect">
            <a:avLst/>
          </a:prstGeom>
        </p:spPr>
        <p:txBody>
          <a:bodyPr lIns="0" tIns="0" rIns="0" bIns="0" anchor="ctr" anchorCtr="0">
            <a:spAutoFit/>
          </a:bodyPr>
          <a:lstStyle>
            <a:lvl1pPr marL="0" indent="0">
              <a:lnSpc>
                <a:spcPct val="110000"/>
              </a:lnSpc>
              <a:spcBef>
                <a:spcPts val="0"/>
              </a:spcBef>
              <a:spcAft>
                <a:spcPts val="600"/>
              </a:spcAft>
              <a:buFontTx/>
              <a:buNone/>
              <a:defRPr sz="11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Adresse postale</a:t>
            </a:r>
          </a:p>
        </p:txBody>
      </p:sp>
      <p:sp>
        <p:nvSpPr>
          <p:cNvPr id="2" name="Text Placeholder 40">
            <a:extLst>
              <a:ext uri="{FF2B5EF4-FFF2-40B4-BE49-F238E27FC236}">
                <a16:creationId xmlns:a16="http://schemas.microsoft.com/office/drawing/2014/main" id="{A05C6A3B-012D-1C2D-B4BE-31EA8CD29CB6}"/>
              </a:ext>
            </a:extLst>
          </p:cNvPr>
          <p:cNvSpPr>
            <a:spLocks noGrp="1"/>
          </p:cNvSpPr>
          <p:nvPr>
            <p:ph type="body" sz="quarter" idx="24" hasCustomPrompt="1"/>
          </p:nvPr>
        </p:nvSpPr>
        <p:spPr>
          <a:xfrm>
            <a:off x="764246" y="484216"/>
            <a:ext cx="10663510" cy="123111"/>
          </a:xfrm>
          <a:prstGeom prst="rect">
            <a:avLst/>
          </a:prstGeom>
        </p:spPr>
        <p:txBody>
          <a:bodyPr lIns="0" tIns="0" rIns="0" bIns="0" anchor="ctr" anchorCtr="0">
            <a:spAutoFit/>
          </a:bodyPr>
          <a:lstStyle>
            <a:lvl1pPr marL="0" indent="0">
              <a:spcBef>
                <a:spcPts val="0"/>
              </a:spcBef>
              <a:buFontTx/>
              <a:buNone/>
              <a:defRPr sz="800" spc="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PRESENTATION</a:t>
            </a:r>
          </a:p>
        </p:txBody>
      </p:sp>
    </p:spTree>
    <p:extLst>
      <p:ext uri="{BB962C8B-B14F-4D97-AF65-F5344CB8AC3E}">
        <p14:creationId xmlns:p14="http://schemas.microsoft.com/office/powerpoint/2010/main" val="79056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7037D3A5-9669-9739-2FB1-735CDB4F6ECF}"/>
              </a:ext>
            </a:extLst>
          </p:cNvPr>
          <p:cNvSpPr/>
          <p:nvPr userDrawn="1"/>
        </p:nvSpPr>
        <p:spPr>
          <a:xfrm rot="16200000" flipH="1" flipV="1">
            <a:off x="4467520" y="1714561"/>
            <a:ext cx="1626263" cy="1626263"/>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6" name="Free-form: Shape 5">
            <a:extLst>
              <a:ext uri="{FF2B5EF4-FFF2-40B4-BE49-F238E27FC236}">
                <a16:creationId xmlns:a16="http://schemas.microsoft.com/office/drawing/2014/main" id="{1393ED1F-77E3-F541-8EA9-CF2FD485EA31}"/>
              </a:ext>
            </a:extLst>
          </p:cNvPr>
          <p:cNvSpPr/>
          <p:nvPr userDrawn="1"/>
        </p:nvSpPr>
        <p:spPr>
          <a:xfrm rot="18900000">
            <a:off x="3452786" y="-206484"/>
            <a:ext cx="815233" cy="162825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7" name="Free-form: Shape 6">
            <a:extLst>
              <a:ext uri="{FF2B5EF4-FFF2-40B4-BE49-F238E27FC236}">
                <a16:creationId xmlns:a16="http://schemas.microsoft.com/office/drawing/2014/main" id="{D1FDD708-26C5-8667-BFFD-1F88F3BFC13E}"/>
              </a:ext>
            </a:extLst>
          </p:cNvPr>
          <p:cNvSpPr/>
          <p:nvPr userDrawn="1"/>
        </p:nvSpPr>
        <p:spPr>
          <a:xfrm rot="18900000" flipH="1">
            <a:off x="2877892" y="368410"/>
            <a:ext cx="815233" cy="1628256"/>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sp>
        <p:nvSpPr>
          <p:cNvPr id="9" name="Isosceles Triangle 8">
            <a:extLst>
              <a:ext uri="{FF2B5EF4-FFF2-40B4-BE49-F238E27FC236}">
                <a16:creationId xmlns:a16="http://schemas.microsoft.com/office/drawing/2014/main" id="{610AD27B-74C7-EBFE-5588-C027C703E585}"/>
              </a:ext>
            </a:extLst>
          </p:cNvPr>
          <p:cNvSpPr/>
          <p:nvPr userDrawn="1"/>
        </p:nvSpPr>
        <p:spPr>
          <a:xfrm>
            <a:off x="1213304" y="1706939"/>
            <a:ext cx="1626263" cy="1626263"/>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sp>
        <p:nvSpPr>
          <p:cNvPr id="10" name="Free-form: Shape 9">
            <a:extLst>
              <a:ext uri="{FF2B5EF4-FFF2-40B4-BE49-F238E27FC236}">
                <a16:creationId xmlns:a16="http://schemas.microsoft.com/office/drawing/2014/main" id="{B40DF411-9F5F-0DC3-8697-753FD219DB2E}"/>
              </a:ext>
            </a:extLst>
          </p:cNvPr>
          <p:cNvSpPr/>
          <p:nvPr userDrawn="1"/>
        </p:nvSpPr>
        <p:spPr>
          <a:xfrm rot="16200000">
            <a:off x="3835040" y="3765833"/>
            <a:ext cx="861999" cy="172166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1" name="Free-form: Shape 10">
            <a:extLst>
              <a:ext uri="{FF2B5EF4-FFF2-40B4-BE49-F238E27FC236}">
                <a16:creationId xmlns:a16="http://schemas.microsoft.com/office/drawing/2014/main" id="{FCB70A06-EC1D-3FB5-CF3F-EAC0FC2DB7E4}"/>
              </a:ext>
            </a:extLst>
          </p:cNvPr>
          <p:cNvSpPr/>
          <p:nvPr userDrawn="1"/>
        </p:nvSpPr>
        <p:spPr>
          <a:xfrm rot="16200000" flipH="1">
            <a:off x="3835040" y="2899148"/>
            <a:ext cx="861999" cy="172166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sp>
        <p:nvSpPr>
          <p:cNvPr id="12" name="Free-form: Shape 11">
            <a:extLst>
              <a:ext uri="{FF2B5EF4-FFF2-40B4-BE49-F238E27FC236}">
                <a16:creationId xmlns:a16="http://schemas.microsoft.com/office/drawing/2014/main" id="{CD234535-1850-C628-C0B9-451B4445C4BD}"/>
              </a:ext>
            </a:extLst>
          </p:cNvPr>
          <p:cNvSpPr/>
          <p:nvPr userDrawn="1"/>
        </p:nvSpPr>
        <p:spPr>
          <a:xfrm rot="10800000" flipH="1" flipV="1">
            <a:off x="0" y="3328979"/>
            <a:ext cx="3405143" cy="3481785"/>
          </a:xfrm>
          <a:custGeom>
            <a:avLst/>
            <a:gdLst>
              <a:gd name="connsiteX0" fmla="*/ 3405143 w 3405143"/>
              <a:gd name="connsiteY0" fmla="*/ 0 h 3481785"/>
              <a:gd name="connsiteX1" fmla="*/ 3405143 w 3405143"/>
              <a:gd name="connsiteY1" fmla="*/ 3481785 h 3481785"/>
              <a:gd name="connsiteX2" fmla="*/ 76642 w 3405143"/>
              <a:gd name="connsiteY2" fmla="*/ 3481785 h 3481785"/>
              <a:gd name="connsiteX3" fmla="*/ 0 w 3405143"/>
              <a:gd name="connsiteY3" fmla="*/ 3405144 h 3481785"/>
            </a:gdLst>
            <a:ahLst/>
            <a:cxnLst>
              <a:cxn ang="0">
                <a:pos x="connsiteX0" y="connsiteY0"/>
              </a:cxn>
              <a:cxn ang="0">
                <a:pos x="connsiteX1" y="connsiteY1"/>
              </a:cxn>
              <a:cxn ang="0">
                <a:pos x="connsiteX2" y="connsiteY2"/>
              </a:cxn>
              <a:cxn ang="0">
                <a:pos x="connsiteX3" y="connsiteY3"/>
              </a:cxn>
            </a:cxnLst>
            <a:rect l="l" t="t" r="r" b="b"/>
            <a:pathLst>
              <a:path w="3405143" h="3481785">
                <a:moveTo>
                  <a:pt x="3405143" y="0"/>
                </a:moveTo>
                <a:lnTo>
                  <a:pt x="3405143" y="3481785"/>
                </a:lnTo>
                <a:lnTo>
                  <a:pt x="76642" y="3481785"/>
                </a:lnTo>
                <a:lnTo>
                  <a:pt x="0" y="340514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3" name="Isosceles Triangle 12">
            <a:extLst>
              <a:ext uri="{FF2B5EF4-FFF2-40B4-BE49-F238E27FC236}">
                <a16:creationId xmlns:a16="http://schemas.microsoft.com/office/drawing/2014/main" id="{3AA98C45-9227-789F-B9E0-A7A4177031A9}"/>
              </a:ext>
            </a:extLst>
          </p:cNvPr>
          <p:cNvSpPr/>
          <p:nvPr userDrawn="1"/>
        </p:nvSpPr>
        <p:spPr>
          <a:xfrm rot="16200000">
            <a:off x="2840010" y="1706939"/>
            <a:ext cx="1626263" cy="1626263"/>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4" name="Isosceles Triangle 13">
            <a:extLst>
              <a:ext uri="{FF2B5EF4-FFF2-40B4-BE49-F238E27FC236}">
                <a16:creationId xmlns:a16="http://schemas.microsoft.com/office/drawing/2014/main" id="{91B9B880-D471-1C18-718D-DEA835EC451F}"/>
              </a:ext>
            </a:extLst>
          </p:cNvPr>
          <p:cNvSpPr/>
          <p:nvPr userDrawn="1"/>
        </p:nvSpPr>
        <p:spPr>
          <a:xfrm rot="5400000" flipH="1" flipV="1">
            <a:off x="3403338" y="5053831"/>
            <a:ext cx="1723207" cy="1723206"/>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sp>
        <p:nvSpPr>
          <p:cNvPr id="15" name="Isosceles Triangle 14">
            <a:extLst>
              <a:ext uri="{FF2B5EF4-FFF2-40B4-BE49-F238E27FC236}">
                <a16:creationId xmlns:a16="http://schemas.microsoft.com/office/drawing/2014/main" id="{789460AA-59BB-5222-D6A5-E9746CE425D8}"/>
              </a:ext>
            </a:extLst>
          </p:cNvPr>
          <p:cNvSpPr/>
          <p:nvPr userDrawn="1"/>
        </p:nvSpPr>
        <p:spPr>
          <a:xfrm rot="10800000" flipH="1">
            <a:off x="1135670" y="84908"/>
            <a:ext cx="1626263" cy="1626263"/>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6" name="Rectangle 15">
            <a:extLst>
              <a:ext uri="{FF2B5EF4-FFF2-40B4-BE49-F238E27FC236}">
                <a16:creationId xmlns:a16="http://schemas.microsoft.com/office/drawing/2014/main" id="{DB9ACA21-4B77-BE0A-EC02-4F64A74CC8AB}"/>
              </a:ext>
            </a:extLst>
          </p:cNvPr>
          <p:cNvSpPr/>
          <p:nvPr userDrawn="1"/>
        </p:nvSpPr>
        <p:spPr>
          <a:xfrm>
            <a:off x="50184" y="1706938"/>
            <a:ext cx="1162041" cy="1626821"/>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7" name="Isosceles Triangle 16">
            <a:extLst>
              <a:ext uri="{FF2B5EF4-FFF2-40B4-BE49-F238E27FC236}">
                <a16:creationId xmlns:a16="http://schemas.microsoft.com/office/drawing/2014/main" id="{11E6A436-6D94-58CE-BB69-030F61A79626}"/>
              </a:ext>
            </a:extLst>
          </p:cNvPr>
          <p:cNvSpPr/>
          <p:nvPr userDrawn="1"/>
        </p:nvSpPr>
        <p:spPr>
          <a:xfrm flipH="1" flipV="1">
            <a:off x="1783717" y="3328979"/>
            <a:ext cx="1626263" cy="1626263"/>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18" name="Free-form: Shape 17">
            <a:extLst>
              <a:ext uri="{FF2B5EF4-FFF2-40B4-BE49-F238E27FC236}">
                <a16:creationId xmlns:a16="http://schemas.microsoft.com/office/drawing/2014/main" id="{97619DFF-EF2D-11FC-FDC2-C06844BFEB26}"/>
              </a:ext>
            </a:extLst>
          </p:cNvPr>
          <p:cNvSpPr/>
          <p:nvPr userDrawn="1"/>
        </p:nvSpPr>
        <p:spPr>
          <a:xfrm rot="2700000">
            <a:off x="737256" y="3650492"/>
            <a:ext cx="911848" cy="182122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noProof="0" dirty="0"/>
          </a:p>
        </p:txBody>
      </p:sp>
      <p:sp>
        <p:nvSpPr>
          <p:cNvPr id="19" name="Free-form: Shape 18">
            <a:extLst>
              <a:ext uri="{FF2B5EF4-FFF2-40B4-BE49-F238E27FC236}">
                <a16:creationId xmlns:a16="http://schemas.microsoft.com/office/drawing/2014/main" id="{FAA8A2B0-B44C-AF2F-748F-D326F89E85AC}"/>
              </a:ext>
            </a:extLst>
          </p:cNvPr>
          <p:cNvSpPr/>
          <p:nvPr userDrawn="1"/>
        </p:nvSpPr>
        <p:spPr>
          <a:xfrm rot="2700000" flipH="1">
            <a:off x="94230" y="3007466"/>
            <a:ext cx="911848" cy="1821223"/>
          </a:xfrm>
          <a:custGeom>
            <a:avLst/>
            <a:gdLst>
              <a:gd name="connsiteX0" fmla="*/ 645496 w 911848"/>
              <a:gd name="connsiteY0" fmla="*/ 266712 h 1821223"/>
              <a:gd name="connsiteX1" fmla="*/ 2465 w 911848"/>
              <a:gd name="connsiteY1" fmla="*/ 0 h 1821223"/>
              <a:gd name="connsiteX2" fmla="*/ 0 w 911848"/>
              <a:gd name="connsiteY2" fmla="*/ 237 h 1821223"/>
              <a:gd name="connsiteX3" fmla="*/ 0 w 911848"/>
              <a:gd name="connsiteY3" fmla="*/ 1820986 h 1821223"/>
              <a:gd name="connsiteX4" fmla="*/ 2465 w 911848"/>
              <a:gd name="connsiteY4" fmla="*/ 1821223 h 1821223"/>
              <a:gd name="connsiteX5" fmla="*/ 176152 w 911848"/>
              <a:gd name="connsiteY5" fmla="*/ 1804554 h 1821223"/>
              <a:gd name="connsiteX6" fmla="*/ 228756 w 911848"/>
              <a:gd name="connsiteY6" fmla="*/ 1788942 h 1821223"/>
              <a:gd name="connsiteX7" fmla="*/ 879241 w 911848"/>
              <a:gd name="connsiteY7" fmla="*/ 1138457 h 1821223"/>
              <a:gd name="connsiteX8" fmla="*/ 895201 w 911848"/>
              <a:gd name="connsiteY8" fmla="*/ 1084533 h 1821223"/>
              <a:gd name="connsiteX9" fmla="*/ 645496 w 911848"/>
              <a:gd name="connsiteY9" fmla="*/ 266712 h 18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848" h="1821223">
                <a:moveTo>
                  <a:pt x="645496" y="266712"/>
                </a:moveTo>
                <a:cubicBezTo>
                  <a:pt x="467928" y="88904"/>
                  <a:pt x="235197" y="0"/>
                  <a:pt x="2465" y="0"/>
                </a:cubicBezTo>
                <a:lnTo>
                  <a:pt x="0" y="237"/>
                </a:lnTo>
                <a:lnTo>
                  <a:pt x="0" y="1820986"/>
                </a:lnTo>
                <a:lnTo>
                  <a:pt x="2465" y="1821223"/>
                </a:lnTo>
                <a:cubicBezTo>
                  <a:pt x="60648" y="1821223"/>
                  <a:pt x="118831" y="1815666"/>
                  <a:pt x="176152" y="1804554"/>
                </a:cubicBezTo>
                <a:lnTo>
                  <a:pt x="228756" y="1788942"/>
                </a:lnTo>
                <a:lnTo>
                  <a:pt x="879241" y="1138457"/>
                </a:lnTo>
                <a:lnTo>
                  <a:pt x="895201" y="1084533"/>
                </a:lnTo>
                <a:cubicBezTo>
                  <a:pt x="950691" y="797541"/>
                  <a:pt x="867456" y="488972"/>
                  <a:pt x="645496" y="266712"/>
                </a:cubicBez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sp>
        <p:nvSpPr>
          <p:cNvPr id="20" name="Isosceles Triangle 19">
            <a:extLst>
              <a:ext uri="{FF2B5EF4-FFF2-40B4-BE49-F238E27FC236}">
                <a16:creationId xmlns:a16="http://schemas.microsoft.com/office/drawing/2014/main" id="{C29E6C3A-2DE4-5BBA-82A1-4582D5286C83}"/>
              </a:ext>
            </a:extLst>
          </p:cNvPr>
          <p:cNvSpPr/>
          <p:nvPr userDrawn="1"/>
        </p:nvSpPr>
        <p:spPr>
          <a:xfrm rot="10800000" flipV="1">
            <a:off x="1137825" y="81960"/>
            <a:ext cx="1626263" cy="1626263"/>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noProof="0" dirty="0"/>
          </a:p>
        </p:txBody>
      </p:sp>
      <p:grpSp>
        <p:nvGrpSpPr>
          <p:cNvPr id="31" name="Group 30">
            <a:extLst>
              <a:ext uri="{FF2B5EF4-FFF2-40B4-BE49-F238E27FC236}">
                <a16:creationId xmlns:a16="http://schemas.microsoft.com/office/drawing/2014/main" id="{D59B6D28-93A9-32E5-56E6-222288F55320}"/>
              </a:ext>
            </a:extLst>
          </p:cNvPr>
          <p:cNvGrpSpPr/>
          <p:nvPr userDrawn="1"/>
        </p:nvGrpSpPr>
        <p:grpSpPr>
          <a:xfrm>
            <a:off x="0" y="0"/>
            <a:ext cx="12192000" cy="6858000"/>
            <a:chOff x="0" y="0"/>
            <a:chExt cx="12192000" cy="6858000"/>
          </a:xfrm>
        </p:grpSpPr>
        <p:sp>
          <p:nvSpPr>
            <p:cNvPr id="32" name="Free-form: Shape 31">
              <a:extLst>
                <a:ext uri="{FF2B5EF4-FFF2-40B4-BE49-F238E27FC236}">
                  <a16:creationId xmlns:a16="http://schemas.microsoft.com/office/drawing/2014/main" id="{64577889-DD8F-0FD2-B4BA-12B953812980}"/>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nvGrpSpPr>
            <p:cNvPr id="33" name="Group 32">
              <a:extLst>
                <a:ext uri="{FF2B5EF4-FFF2-40B4-BE49-F238E27FC236}">
                  <a16:creationId xmlns:a16="http://schemas.microsoft.com/office/drawing/2014/main" id="{604B2C54-D5B7-F624-561A-8135ECF67566}"/>
                </a:ext>
              </a:extLst>
            </p:cNvPr>
            <p:cNvGrpSpPr/>
            <p:nvPr/>
          </p:nvGrpSpPr>
          <p:grpSpPr>
            <a:xfrm flipH="1">
              <a:off x="86519" y="80963"/>
              <a:ext cx="12018962" cy="6696075"/>
              <a:chOff x="86519" y="80963"/>
              <a:chExt cx="12018962" cy="6696075"/>
            </a:xfrm>
          </p:grpSpPr>
          <p:sp>
            <p:nvSpPr>
              <p:cNvPr id="34" name="Free-form: Shape 33">
                <a:extLst>
                  <a:ext uri="{FF2B5EF4-FFF2-40B4-BE49-F238E27FC236}">
                    <a16:creationId xmlns:a16="http://schemas.microsoft.com/office/drawing/2014/main" id="{E8D21C27-0FC9-0799-B868-3B6BB07BD1EB}"/>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35" name="Free-form: Shape 34">
                <a:extLst>
                  <a:ext uri="{FF2B5EF4-FFF2-40B4-BE49-F238E27FC236}">
                    <a16:creationId xmlns:a16="http://schemas.microsoft.com/office/drawing/2014/main" id="{AE5DBC33-DF34-F694-0A3A-FA16710835BA}"/>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Work Sans"/>
                  <a:ea typeface="+mn-ea"/>
                  <a:cs typeface="+mn-cs"/>
                </a:endParaRPr>
              </a:p>
            </p:txBody>
          </p:sp>
        </p:grpSp>
      </p:grpSp>
      <p:sp>
        <p:nvSpPr>
          <p:cNvPr id="40" name="Isosceles Triangle 39">
            <a:extLst>
              <a:ext uri="{FF2B5EF4-FFF2-40B4-BE49-F238E27FC236}">
                <a16:creationId xmlns:a16="http://schemas.microsoft.com/office/drawing/2014/main" id="{870AF371-ED06-94B5-2262-362DFF247780}"/>
              </a:ext>
            </a:extLst>
          </p:cNvPr>
          <p:cNvSpPr/>
          <p:nvPr userDrawn="1"/>
        </p:nvSpPr>
        <p:spPr>
          <a:xfrm rot="10800000" flipV="1">
            <a:off x="5125969" y="3336659"/>
            <a:ext cx="3439643" cy="3439643"/>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9" name="Picture 38">
            <a:extLst>
              <a:ext uri="{FF2B5EF4-FFF2-40B4-BE49-F238E27FC236}">
                <a16:creationId xmlns:a16="http://schemas.microsoft.com/office/drawing/2014/main" id="{5A9772B7-9B8F-8E16-FFC0-0F3551C9F1AF}"/>
              </a:ext>
            </a:extLst>
          </p:cNvPr>
          <p:cNvPicPr>
            <a:picLocks noChangeAspect="1"/>
          </p:cNvPicPr>
          <p:nvPr userDrawn="1"/>
        </p:nvPicPr>
        <p:blipFill rotWithShape="1">
          <a:blip r:embed="rId2"/>
          <a:srcRect t="-7442" b="12363"/>
          <a:stretch/>
        </p:blipFill>
        <p:spPr>
          <a:xfrm>
            <a:off x="772334" y="836327"/>
            <a:ext cx="5827688" cy="5936764"/>
          </a:xfrm>
          <a:prstGeom prst="rect">
            <a:avLst/>
          </a:prstGeom>
        </p:spPr>
      </p:pic>
      <p:sp>
        <p:nvSpPr>
          <p:cNvPr id="52" name="Text Placeholder 40">
            <a:extLst>
              <a:ext uri="{FF2B5EF4-FFF2-40B4-BE49-F238E27FC236}">
                <a16:creationId xmlns:a16="http://schemas.microsoft.com/office/drawing/2014/main" id="{4EED7779-A58E-0343-D2BF-6AE0F9B4F7E9}"/>
              </a:ext>
            </a:extLst>
          </p:cNvPr>
          <p:cNvSpPr>
            <a:spLocks noGrp="1"/>
          </p:cNvSpPr>
          <p:nvPr>
            <p:ph type="body" sz="quarter" idx="23" hasCustomPrompt="1"/>
          </p:nvPr>
        </p:nvSpPr>
        <p:spPr>
          <a:xfrm>
            <a:off x="7761892" y="3352184"/>
            <a:ext cx="3544283" cy="1131785"/>
          </a:xfrm>
          <a:prstGeom prst="rect">
            <a:avLst/>
          </a:prstGeom>
        </p:spPr>
        <p:txBody>
          <a:bodyPr wrap="square" lIns="0" tIns="0" rIns="0" bIns="0" anchor="ctr" anchorCtr="0">
            <a:spAutoFit/>
          </a:bodyPr>
          <a:lstStyle>
            <a:lvl1pPr marL="0" indent="0" algn="r">
              <a:lnSpc>
                <a:spcPct val="90000"/>
              </a:lnSpc>
              <a:spcBef>
                <a:spcPts val="0"/>
              </a:spcBef>
              <a:buFontTx/>
              <a:buNone/>
              <a:defRPr sz="80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Merci !</a:t>
            </a:r>
          </a:p>
        </p:txBody>
      </p:sp>
      <p:grpSp>
        <p:nvGrpSpPr>
          <p:cNvPr id="53" name="Group 52">
            <a:extLst>
              <a:ext uri="{FF2B5EF4-FFF2-40B4-BE49-F238E27FC236}">
                <a16:creationId xmlns:a16="http://schemas.microsoft.com/office/drawing/2014/main" id="{5358D9FA-0038-7111-2C81-211819405E2F}"/>
              </a:ext>
            </a:extLst>
          </p:cNvPr>
          <p:cNvGrpSpPr/>
          <p:nvPr userDrawn="1"/>
        </p:nvGrpSpPr>
        <p:grpSpPr>
          <a:xfrm>
            <a:off x="9894326" y="414071"/>
            <a:ext cx="1642238" cy="844512"/>
            <a:chOff x="770762" y="862401"/>
            <a:chExt cx="1903020" cy="978618"/>
          </a:xfrm>
        </p:grpSpPr>
        <p:pic>
          <p:nvPicPr>
            <p:cNvPr id="54" name="Picture 53" descr="A logo with white squares on a black background&#10;&#10;Description automatically generated">
              <a:extLst>
                <a:ext uri="{FF2B5EF4-FFF2-40B4-BE49-F238E27FC236}">
                  <a16:creationId xmlns:a16="http://schemas.microsoft.com/office/drawing/2014/main" id="{FA00C9AC-50EC-3753-3BF7-8224BB2B01C2}"/>
                </a:ext>
              </a:extLst>
            </p:cNvPr>
            <p:cNvPicPr>
              <a:picLocks noChangeAspect="1"/>
            </p:cNvPicPr>
            <p:nvPr userDrawn="1"/>
          </p:nvPicPr>
          <p:blipFill>
            <a:blip r:embed="rId3"/>
            <a:stretch>
              <a:fillRect/>
            </a:stretch>
          </p:blipFill>
          <p:spPr>
            <a:xfrm>
              <a:off x="1730809" y="862401"/>
              <a:ext cx="942973" cy="978618"/>
            </a:xfrm>
            <a:prstGeom prst="rect">
              <a:avLst/>
            </a:prstGeom>
          </p:spPr>
        </p:pic>
        <p:grpSp>
          <p:nvGrpSpPr>
            <p:cNvPr id="55" name="Group 54">
              <a:extLst>
                <a:ext uri="{FF2B5EF4-FFF2-40B4-BE49-F238E27FC236}">
                  <a16:creationId xmlns:a16="http://schemas.microsoft.com/office/drawing/2014/main" id="{B8673079-12BE-91BC-976F-6DA372E20064}"/>
                </a:ext>
              </a:extLst>
            </p:cNvPr>
            <p:cNvGrpSpPr/>
            <p:nvPr userDrawn="1"/>
          </p:nvGrpSpPr>
          <p:grpSpPr>
            <a:xfrm>
              <a:off x="770762" y="1001068"/>
              <a:ext cx="796241" cy="694567"/>
              <a:chOff x="-6896825" y="1787929"/>
              <a:chExt cx="5811864" cy="5069734"/>
            </a:xfrm>
          </p:grpSpPr>
          <p:grpSp>
            <p:nvGrpSpPr>
              <p:cNvPr id="56" name="Graphic 45">
                <a:extLst>
                  <a:ext uri="{FF2B5EF4-FFF2-40B4-BE49-F238E27FC236}">
                    <a16:creationId xmlns:a16="http://schemas.microsoft.com/office/drawing/2014/main" id="{85388A3F-0F30-62C5-D886-05A3AEFED519}"/>
                  </a:ext>
                </a:extLst>
              </p:cNvPr>
              <p:cNvGrpSpPr/>
              <p:nvPr/>
            </p:nvGrpSpPr>
            <p:grpSpPr>
              <a:xfrm>
                <a:off x="-6896825" y="1787929"/>
                <a:ext cx="2464230" cy="894132"/>
                <a:chOff x="-6896825" y="1787929"/>
                <a:chExt cx="2464230" cy="894132"/>
              </a:xfrm>
              <a:solidFill>
                <a:schemeClr val="bg1"/>
              </a:solidFill>
            </p:grpSpPr>
            <p:sp>
              <p:nvSpPr>
                <p:cNvPr id="59" name="Free-form: Shape 58">
                  <a:extLst>
                    <a:ext uri="{FF2B5EF4-FFF2-40B4-BE49-F238E27FC236}">
                      <a16:creationId xmlns:a16="http://schemas.microsoft.com/office/drawing/2014/main" id="{98A4071B-6923-81CE-0DF3-6ED1B2B3BFF4}"/>
                    </a:ext>
                  </a:extLst>
                </p:cNvPr>
                <p:cNvSpPr/>
                <p:nvPr/>
              </p:nvSpPr>
              <p:spPr>
                <a:xfrm>
                  <a:off x="-6896825" y="1787929"/>
                  <a:ext cx="1165949" cy="894132"/>
                </a:xfrm>
                <a:custGeom>
                  <a:avLst/>
                  <a:gdLst>
                    <a:gd name="connsiteX0" fmla="*/ 1023782 w 1165949"/>
                    <a:gd name="connsiteY0" fmla="*/ 790414 h 894132"/>
                    <a:gd name="connsiteX1" fmla="*/ 1052395 w 1165949"/>
                    <a:gd name="connsiteY1" fmla="*/ 760013 h 894132"/>
                    <a:gd name="connsiteX2" fmla="*/ 1108725 w 1165949"/>
                    <a:gd name="connsiteY2" fmla="*/ 702789 h 894132"/>
                    <a:gd name="connsiteX3" fmla="*/ 1127502 w 1165949"/>
                    <a:gd name="connsiteY3" fmla="*/ 688482 h 894132"/>
                    <a:gd name="connsiteX4" fmla="*/ 1131078 w 1165949"/>
                    <a:gd name="connsiteY4" fmla="*/ 681329 h 894132"/>
                    <a:gd name="connsiteX5" fmla="*/ 1108725 w 1165949"/>
                    <a:gd name="connsiteY5" fmla="*/ 694741 h 894132"/>
                    <a:gd name="connsiteX6" fmla="*/ 1106937 w 1165949"/>
                    <a:gd name="connsiteY6" fmla="*/ 691165 h 894132"/>
                    <a:gd name="connsiteX7" fmla="*/ 1124819 w 1165949"/>
                    <a:gd name="connsiteY7" fmla="*/ 677753 h 894132"/>
                    <a:gd name="connsiteX8" fmla="*/ 1123925 w 1165949"/>
                    <a:gd name="connsiteY8" fmla="*/ 677753 h 894132"/>
                    <a:gd name="connsiteX9" fmla="*/ 1122137 w 1165949"/>
                    <a:gd name="connsiteY9" fmla="*/ 674176 h 894132"/>
                    <a:gd name="connsiteX10" fmla="*/ 1068489 w 1165949"/>
                    <a:gd name="connsiteY10" fmla="*/ 699212 h 894132"/>
                    <a:gd name="connsiteX11" fmla="*/ 1060442 w 1165949"/>
                    <a:gd name="connsiteY11" fmla="*/ 697424 h 894132"/>
                    <a:gd name="connsiteX12" fmla="*/ 991593 w 1165949"/>
                    <a:gd name="connsiteY12" fmla="*/ 737660 h 894132"/>
                    <a:gd name="connsiteX13" fmla="*/ 991593 w 1165949"/>
                    <a:gd name="connsiteY13" fmla="*/ 734083 h 894132"/>
                    <a:gd name="connsiteX14" fmla="*/ 961193 w 1165949"/>
                    <a:gd name="connsiteY14" fmla="*/ 745707 h 894132"/>
                    <a:gd name="connsiteX15" fmla="*/ 919169 w 1165949"/>
                    <a:gd name="connsiteY15" fmla="*/ 747495 h 894132"/>
                    <a:gd name="connsiteX16" fmla="*/ 857474 w 1165949"/>
                    <a:gd name="connsiteY16" fmla="*/ 758225 h 894132"/>
                    <a:gd name="connsiteX17" fmla="*/ 855685 w 1165949"/>
                    <a:gd name="connsiteY17" fmla="*/ 759119 h 894132"/>
                    <a:gd name="connsiteX18" fmla="*/ 824391 w 1165949"/>
                    <a:gd name="connsiteY18" fmla="*/ 771637 h 894132"/>
                    <a:gd name="connsiteX19" fmla="*/ 820814 w 1165949"/>
                    <a:gd name="connsiteY19" fmla="*/ 775213 h 894132"/>
                    <a:gd name="connsiteX20" fmla="*/ 809190 w 1165949"/>
                    <a:gd name="connsiteY20" fmla="*/ 785049 h 894132"/>
                    <a:gd name="connsiteX21" fmla="*/ 781472 w 1165949"/>
                    <a:gd name="connsiteY21" fmla="*/ 807402 h 894132"/>
                    <a:gd name="connsiteX22" fmla="*/ 778790 w 1165949"/>
                    <a:gd name="connsiteY22" fmla="*/ 808296 h 894132"/>
                    <a:gd name="connsiteX23" fmla="*/ 751966 w 1165949"/>
                    <a:gd name="connsiteY23" fmla="*/ 834226 h 894132"/>
                    <a:gd name="connsiteX24" fmla="*/ 746601 w 1165949"/>
                    <a:gd name="connsiteY24" fmla="*/ 835120 h 894132"/>
                    <a:gd name="connsiteX25" fmla="*/ 747495 w 1165949"/>
                    <a:gd name="connsiteY25" fmla="*/ 833332 h 894132"/>
                    <a:gd name="connsiteX26" fmla="*/ 751966 w 1165949"/>
                    <a:gd name="connsiteY26" fmla="*/ 826179 h 894132"/>
                    <a:gd name="connsiteX27" fmla="*/ 757331 w 1165949"/>
                    <a:gd name="connsiteY27" fmla="*/ 818132 h 894132"/>
                    <a:gd name="connsiteX28" fmla="*/ 764484 w 1165949"/>
                    <a:gd name="connsiteY28" fmla="*/ 808296 h 894132"/>
                    <a:gd name="connsiteX29" fmla="*/ 764484 w 1165949"/>
                    <a:gd name="connsiteY29" fmla="*/ 806508 h 894132"/>
                    <a:gd name="connsiteX30" fmla="*/ 761801 w 1165949"/>
                    <a:gd name="connsiteY30" fmla="*/ 805614 h 894132"/>
                    <a:gd name="connsiteX31" fmla="*/ 790414 w 1165949"/>
                    <a:gd name="connsiteY31" fmla="*/ 784155 h 894132"/>
                    <a:gd name="connsiteX32" fmla="*/ 788625 w 1165949"/>
                    <a:gd name="connsiteY32" fmla="*/ 782366 h 894132"/>
                    <a:gd name="connsiteX33" fmla="*/ 791308 w 1165949"/>
                    <a:gd name="connsiteY33" fmla="*/ 777896 h 894132"/>
                    <a:gd name="connsiteX34" fmla="*/ 792202 w 1165949"/>
                    <a:gd name="connsiteY34" fmla="*/ 776107 h 894132"/>
                    <a:gd name="connsiteX35" fmla="*/ 791308 w 1165949"/>
                    <a:gd name="connsiteY35" fmla="*/ 774319 h 894132"/>
                    <a:gd name="connsiteX36" fmla="*/ 783260 w 1165949"/>
                    <a:gd name="connsiteY36" fmla="*/ 779684 h 894132"/>
                    <a:gd name="connsiteX37" fmla="*/ 769848 w 1165949"/>
                    <a:gd name="connsiteY37" fmla="*/ 790414 h 894132"/>
                    <a:gd name="connsiteX38" fmla="*/ 767166 w 1165949"/>
                    <a:gd name="connsiteY38" fmla="*/ 790414 h 894132"/>
                    <a:gd name="connsiteX39" fmla="*/ 765378 w 1165949"/>
                    <a:gd name="connsiteY39" fmla="*/ 789519 h 894132"/>
                    <a:gd name="connsiteX40" fmla="*/ 765378 w 1165949"/>
                    <a:gd name="connsiteY40" fmla="*/ 788625 h 894132"/>
                    <a:gd name="connsiteX41" fmla="*/ 766272 w 1165949"/>
                    <a:gd name="connsiteY41" fmla="*/ 786837 h 894132"/>
                    <a:gd name="connsiteX42" fmla="*/ 767166 w 1165949"/>
                    <a:gd name="connsiteY42" fmla="*/ 785049 h 894132"/>
                    <a:gd name="connsiteX43" fmla="*/ 768060 w 1165949"/>
                    <a:gd name="connsiteY43" fmla="*/ 784155 h 894132"/>
                    <a:gd name="connsiteX44" fmla="*/ 768954 w 1165949"/>
                    <a:gd name="connsiteY44" fmla="*/ 782366 h 894132"/>
                    <a:gd name="connsiteX45" fmla="*/ 769848 w 1165949"/>
                    <a:gd name="connsiteY45" fmla="*/ 780578 h 894132"/>
                    <a:gd name="connsiteX46" fmla="*/ 771637 w 1165949"/>
                    <a:gd name="connsiteY46" fmla="*/ 777002 h 894132"/>
                    <a:gd name="connsiteX47" fmla="*/ 772531 w 1165949"/>
                    <a:gd name="connsiteY47" fmla="*/ 775213 h 894132"/>
                    <a:gd name="connsiteX48" fmla="*/ 774319 w 1165949"/>
                    <a:gd name="connsiteY48" fmla="*/ 772531 h 894132"/>
                    <a:gd name="connsiteX49" fmla="*/ 773425 w 1165949"/>
                    <a:gd name="connsiteY49" fmla="*/ 769849 h 894132"/>
                    <a:gd name="connsiteX50" fmla="*/ 785049 w 1165949"/>
                    <a:gd name="connsiteY50" fmla="*/ 760013 h 894132"/>
                    <a:gd name="connsiteX51" fmla="*/ 784155 w 1165949"/>
                    <a:gd name="connsiteY51" fmla="*/ 760013 h 894132"/>
                    <a:gd name="connsiteX52" fmla="*/ 803826 w 1165949"/>
                    <a:gd name="connsiteY52" fmla="*/ 749283 h 894132"/>
                    <a:gd name="connsiteX53" fmla="*/ 806508 w 1165949"/>
                    <a:gd name="connsiteY53" fmla="*/ 746601 h 894132"/>
                    <a:gd name="connsiteX54" fmla="*/ 779684 w 1165949"/>
                    <a:gd name="connsiteY54" fmla="*/ 760013 h 894132"/>
                    <a:gd name="connsiteX55" fmla="*/ 777002 w 1165949"/>
                    <a:gd name="connsiteY55" fmla="*/ 761801 h 894132"/>
                    <a:gd name="connsiteX56" fmla="*/ 772531 w 1165949"/>
                    <a:gd name="connsiteY56" fmla="*/ 760013 h 894132"/>
                    <a:gd name="connsiteX57" fmla="*/ 772531 w 1165949"/>
                    <a:gd name="connsiteY57" fmla="*/ 759119 h 894132"/>
                    <a:gd name="connsiteX58" fmla="*/ 782366 w 1165949"/>
                    <a:gd name="connsiteY58" fmla="*/ 751072 h 894132"/>
                    <a:gd name="connsiteX59" fmla="*/ 785943 w 1165949"/>
                    <a:gd name="connsiteY59" fmla="*/ 752860 h 894132"/>
                    <a:gd name="connsiteX60" fmla="*/ 977287 w 1165949"/>
                    <a:gd name="connsiteY60" fmla="*/ 699212 h 894132"/>
                    <a:gd name="connsiteX61" fmla="*/ 992488 w 1165949"/>
                    <a:gd name="connsiteY61" fmla="*/ 689377 h 894132"/>
                    <a:gd name="connsiteX62" fmla="*/ 1017523 w 1165949"/>
                    <a:gd name="connsiteY62" fmla="*/ 672388 h 894132"/>
                    <a:gd name="connsiteX63" fmla="*/ 1046136 w 1165949"/>
                    <a:gd name="connsiteY63" fmla="*/ 633940 h 894132"/>
                    <a:gd name="connsiteX64" fmla="*/ 1044347 w 1165949"/>
                    <a:gd name="connsiteY64" fmla="*/ 630364 h 894132"/>
                    <a:gd name="connsiteX65" fmla="*/ 970134 w 1165949"/>
                    <a:gd name="connsiteY65" fmla="*/ 685800 h 894132"/>
                    <a:gd name="connsiteX66" fmla="*/ 858368 w 1165949"/>
                    <a:gd name="connsiteY66" fmla="*/ 706365 h 894132"/>
                    <a:gd name="connsiteX67" fmla="*/ 866415 w 1165949"/>
                    <a:gd name="connsiteY67" fmla="*/ 702789 h 894132"/>
                    <a:gd name="connsiteX68" fmla="*/ 873568 w 1165949"/>
                    <a:gd name="connsiteY68" fmla="*/ 692953 h 894132"/>
                    <a:gd name="connsiteX69" fmla="*/ 878933 w 1165949"/>
                    <a:gd name="connsiteY69" fmla="*/ 692953 h 894132"/>
                    <a:gd name="connsiteX70" fmla="*/ 882509 w 1165949"/>
                    <a:gd name="connsiteY70" fmla="*/ 689377 h 894132"/>
                    <a:gd name="connsiteX71" fmla="*/ 889662 w 1165949"/>
                    <a:gd name="connsiteY71" fmla="*/ 687588 h 894132"/>
                    <a:gd name="connsiteX72" fmla="*/ 866415 w 1165949"/>
                    <a:gd name="connsiteY72" fmla="*/ 687588 h 894132"/>
                    <a:gd name="connsiteX73" fmla="*/ 871780 w 1165949"/>
                    <a:gd name="connsiteY73" fmla="*/ 677753 h 894132"/>
                    <a:gd name="connsiteX74" fmla="*/ 878933 w 1165949"/>
                    <a:gd name="connsiteY74" fmla="*/ 677753 h 894132"/>
                    <a:gd name="connsiteX75" fmla="*/ 882509 w 1165949"/>
                    <a:gd name="connsiteY75" fmla="*/ 670600 h 894132"/>
                    <a:gd name="connsiteX76" fmla="*/ 954934 w 1165949"/>
                    <a:gd name="connsiteY76" fmla="*/ 630364 h 894132"/>
                    <a:gd name="connsiteX77" fmla="*/ 941522 w 1165949"/>
                    <a:gd name="connsiteY77" fmla="*/ 632152 h 894132"/>
                    <a:gd name="connsiteX78" fmla="*/ 945099 w 1165949"/>
                    <a:gd name="connsiteY78" fmla="*/ 626787 h 894132"/>
                    <a:gd name="connsiteX79" fmla="*/ 997852 w 1165949"/>
                    <a:gd name="connsiteY79" fmla="*/ 604434 h 894132"/>
                    <a:gd name="connsiteX80" fmla="*/ 979076 w 1165949"/>
                    <a:gd name="connsiteY80" fmla="*/ 604434 h 894132"/>
                    <a:gd name="connsiteX81" fmla="*/ 988911 w 1165949"/>
                    <a:gd name="connsiteY81" fmla="*/ 599069 h 894132"/>
                    <a:gd name="connsiteX82" fmla="*/ 988911 w 1165949"/>
                    <a:gd name="connsiteY82" fmla="*/ 593704 h 894132"/>
                    <a:gd name="connsiteX83" fmla="*/ 992488 w 1165949"/>
                    <a:gd name="connsiteY83" fmla="*/ 591916 h 894132"/>
                    <a:gd name="connsiteX84" fmla="*/ 988911 w 1165949"/>
                    <a:gd name="connsiteY84" fmla="*/ 590128 h 894132"/>
                    <a:gd name="connsiteX85" fmla="*/ 998747 w 1165949"/>
                    <a:gd name="connsiteY85" fmla="*/ 584763 h 894132"/>
                    <a:gd name="connsiteX86" fmla="*/ 993382 w 1165949"/>
                    <a:gd name="connsiteY86" fmla="*/ 582975 h 894132"/>
                    <a:gd name="connsiteX87" fmla="*/ 1015735 w 1165949"/>
                    <a:gd name="connsiteY87" fmla="*/ 573139 h 894132"/>
                    <a:gd name="connsiteX88" fmla="*/ 1008582 w 1165949"/>
                    <a:gd name="connsiteY88" fmla="*/ 569563 h 894132"/>
                    <a:gd name="connsiteX89" fmla="*/ 1012159 w 1165949"/>
                    <a:gd name="connsiteY89" fmla="*/ 567774 h 894132"/>
                    <a:gd name="connsiteX90" fmla="*/ 1008582 w 1165949"/>
                    <a:gd name="connsiteY90" fmla="*/ 567774 h 894132"/>
                    <a:gd name="connsiteX91" fmla="*/ 1006794 w 1165949"/>
                    <a:gd name="connsiteY91" fmla="*/ 560621 h 894132"/>
                    <a:gd name="connsiteX92" fmla="*/ 1021994 w 1165949"/>
                    <a:gd name="connsiteY92" fmla="*/ 520385 h 894132"/>
                    <a:gd name="connsiteX93" fmla="*/ 1018417 w 1165949"/>
                    <a:gd name="connsiteY93" fmla="*/ 518597 h 894132"/>
                    <a:gd name="connsiteX94" fmla="*/ 949569 w 1165949"/>
                    <a:gd name="connsiteY94" fmla="*/ 550786 h 894132"/>
                    <a:gd name="connsiteX95" fmla="*/ 937945 w 1165949"/>
                    <a:gd name="connsiteY95" fmla="*/ 550786 h 894132"/>
                    <a:gd name="connsiteX96" fmla="*/ 909333 w 1165949"/>
                    <a:gd name="connsiteY96" fmla="*/ 548998 h 894132"/>
                    <a:gd name="connsiteX97" fmla="*/ 892345 w 1165949"/>
                    <a:gd name="connsiteY97" fmla="*/ 535586 h 894132"/>
                    <a:gd name="connsiteX98" fmla="*/ 850320 w 1165949"/>
                    <a:gd name="connsiteY98" fmla="*/ 515021 h 894132"/>
                    <a:gd name="connsiteX99" fmla="*/ 720671 w 1165949"/>
                    <a:gd name="connsiteY99" fmla="*/ 496244 h 894132"/>
                    <a:gd name="connsiteX100" fmla="*/ 779684 w 1165949"/>
                    <a:gd name="connsiteY100" fmla="*/ 479255 h 894132"/>
                    <a:gd name="connsiteX101" fmla="*/ 865521 w 1165949"/>
                    <a:gd name="connsiteY101" fmla="*/ 462267 h 894132"/>
                    <a:gd name="connsiteX102" fmla="*/ 848532 w 1165949"/>
                    <a:gd name="connsiteY102" fmla="*/ 462267 h 894132"/>
                    <a:gd name="connsiteX103" fmla="*/ 776107 w 1165949"/>
                    <a:gd name="connsiteY103" fmla="*/ 472102 h 894132"/>
                    <a:gd name="connsiteX104" fmla="*/ 726930 w 1165949"/>
                    <a:gd name="connsiteY104" fmla="*/ 485514 h 894132"/>
                    <a:gd name="connsiteX105" fmla="*/ 700106 w 1165949"/>
                    <a:gd name="connsiteY105" fmla="*/ 497138 h 894132"/>
                    <a:gd name="connsiteX106" fmla="*/ 700106 w 1165949"/>
                    <a:gd name="connsiteY106" fmla="*/ 491773 h 894132"/>
                    <a:gd name="connsiteX107" fmla="*/ 764484 w 1165949"/>
                    <a:gd name="connsiteY107" fmla="*/ 449749 h 894132"/>
                    <a:gd name="connsiteX108" fmla="*/ 853897 w 1165949"/>
                    <a:gd name="connsiteY108" fmla="*/ 453325 h 894132"/>
                    <a:gd name="connsiteX109" fmla="*/ 918275 w 1165949"/>
                    <a:gd name="connsiteY109" fmla="*/ 464949 h 894132"/>
                    <a:gd name="connsiteX110" fmla="*/ 935263 w 1165949"/>
                    <a:gd name="connsiteY110" fmla="*/ 480149 h 894132"/>
                    <a:gd name="connsiteX111" fmla="*/ 965664 w 1165949"/>
                    <a:gd name="connsiteY111" fmla="*/ 487302 h 894132"/>
                    <a:gd name="connsiteX112" fmla="*/ 965664 w 1165949"/>
                    <a:gd name="connsiteY112" fmla="*/ 477467 h 894132"/>
                    <a:gd name="connsiteX113" fmla="*/ 988017 w 1165949"/>
                    <a:gd name="connsiteY113" fmla="*/ 475679 h 894132"/>
                    <a:gd name="connsiteX114" fmla="*/ 969240 w 1165949"/>
                    <a:gd name="connsiteY114" fmla="*/ 439913 h 894132"/>
                    <a:gd name="connsiteX115" fmla="*/ 971028 w 1165949"/>
                    <a:gd name="connsiteY115" fmla="*/ 436337 h 894132"/>
                    <a:gd name="connsiteX116" fmla="*/ 1011264 w 1165949"/>
                    <a:gd name="connsiteY116" fmla="*/ 470314 h 894132"/>
                    <a:gd name="connsiteX117" fmla="*/ 1036300 w 1165949"/>
                    <a:gd name="connsiteY117" fmla="*/ 468526 h 894132"/>
                    <a:gd name="connsiteX118" fmla="*/ 996958 w 1165949"/>
                    <a:gd name="connsiteY118" fmla="*/ 417560 h 894132"/>
                    <a:gd name="connsiteX119" fmla="*/ 996958 w 1165949"/>
                    <a:gd name="connsiteY119" fmla="*/ 410407 h 894132"/>
                    <a:gd name="connsiteX120" fmla="*/ 991593 w 1165949"/>
                    <a:gd name="connsiteY120" fmla="*/ 406831 h 894132"/>
                    <a:gd name="connsiteX121" fmla="*/ 991593 w 1165949"/>
                    <a:gd name="connsiteY121" fmla="*/ 399677 h 894132"/>
                    <a:gd name="connsiteX122" fmla="*/ 983546 w 1165949"/>
                    <a:gd name="connsiteY122" fmla="*/ 384477 h 894132"/>
                    <a:gd name="connsiteX123" fmla="*/ 978181 w 1165949"/>
                    <a:gd name="connsiteY123" fmla="*/ 354077 h 894132"/>
                    <a:gd name="connsiteX124" fmla="*/ 971028 w 1165949"/>
                    <a:gd name="connsiteY124" fmla="*/ 325464 h 894132"/>
                    <a:gd name="connsiteX125" fmla="*/ 955828 w 1165949"/>
                    <a:gd name="connsiteY125" fmla="*/ 244098 h 894132"/>
                    <a:gd name="connsiteX126" fmla="*/ 989805 w 1165949"/>
                    <a:gd name="connsiteY126" fmla="*/ 158262 h 894132"/>
                    <a:gd name="connsiteX127" fmla="*/ 1037194 w 1165949"/>
                    <a:gd name="connsiteY127" fmla="*/ 104614 h 894132"/>
                    <a:gd name="connsiteX128" fmla="*/ 1069383 w 1165949"/>
                    <a:gd name="connsiteY128" fmla="*/ 50966 h 894132"/>
                    <a:gd name="connsiteX129" fmla="*/ 1121243 w 1165949"/>
                    <a:gd name="connsiteY129" fmla="*/ 16989 h 894132"/>
                    <a:gd name="connsiteX130" fmla="*/ 1165949 w 1165949"/>
                    <a:gd name="connsiteY130" fmla="*/ 0 h 894132"/>
                    <a:gd name="connsiteX131" fmla="*/ 0 w 1165949"/>
                    <a:gd name="connsiteY131" fmla="*/ 0 h 894132"/>
                    <a:gd name="connsiteX132" fmla="*/ 0 w 1165949"/>
                    <a:gd name="connsiteY132" fmla="*/ 894133 h 894132"/>
                    <a:gd name="connsiteX133" fmla="*/ 828861 w 1165949"/>
                    <a:gd name="connsiteY133" fmla="*/ 894133 h 894132"/>
                    <a:gd name="connsiteX134" fmla="*/ 937945 w 1165949"/>
                    <a:gd name="connsiteY134" fmla="*/ 837803 h 894132"/>
                    <a:gd name="connsiteX135" fmla="*/ 1023782 w 1165949"/>
                    <a:gd name="connsiteY135" fmla="*/ 790414 h 894132"/>
                    <a:gd name="connsiteX136" fmla="*/ 764484 w 1165949"/>
                    <a:gd name="connsiteY136" fmla="*/ 668812 h 894132"/>
                    <a:gd name="connsiteX137" fmla="*/ 756436 w 1165949"/>
                    <a:gd name="connsiteY137" fmla="*/ 667023 h 894132"/>
                    <a:gd name="connsiteX138" fmla="*/ 777002 w 1165949"/>
                    <a:gd name="connsiteY138" fmla="*/ 655400 h 894132"/>
                    <a:gd name="connsiteX139" fmla="*/ 788625 w 1165949"/>
                    <a:gd name="connsiteY139" fmla="*/ 651823 h 894132"/>
                    <a:gd name="connsiteX140" fmla="*/ 800249 w 1165949"/>
                    <a:gd name="connsiteY140" fmla="*/ 658976 h 894132"/>
                    <a:gd name="connsiteX141" fmla="*/ 764484 w 1165949"/>
                    <a:gd name="connsiteY141" fmla="*/ 668812 h 894132"/>
                    <a:gd name="connsiteX142" fmla="*/ 505185 w 1165949"/>
                    <a:gd name="connsiteY142" fmla="*/ 632152 h 894132"/>
                    <a:gd name="connsiteX143" fmla="*/ 503397 w 1165949"/>
                    <a:gd name="connsiteY143" fmla="*/ 628576 h 894132"/>
                    <a:gd name="connsiteX144" fmla="*/ 557939 w 1165949"/>
                    <a:gd name="connsiteY144" fmla="*/ 542739 h 894132"/>
                    <a:gd name="connsiteX145" fmla="*/ 615163 w 1165949"/>
                    <a:gd name="connsiteY145" fmla="*/ 495350 h 894132"/>
                    <a:gd name="connsiteX146" fmla="*/ 709942 w 1165949"/>
                    <a:gd name="connsiteY146" fmla="*/ 421137 h 894132"/>
                    <a:gd name="connsiteX147" fmla="*/ 753754 w 1165949"/>
                    <a:gd name="connsiteY147" fmla="*/ 422925 h 894132"/>
                    <a:gd name="connsiteX148" fmla="*/ 733189 w 1165949"/>
                    <a:gd name="connsiteY148" fmla="*/ 432760 h 894132"/>
                    <a:gd name="connsiteX149" fmla="*/ 727824 w 1165949"/>
                    <a:gd name="connsiteY149" fmla="*/ 430972 h 894132"/>
                    <a:gd name="connsiteX150" fmla="*/ 729613 w 1165949"/>
                    <a:gd name="connsiteY150" fmla="*/ 425607 h 894132"/>
                    <a:gd name="connsiteX151" fmla="*/ 675965 w 1165949"/>
                    <a:gd name="connsiteY151" fmla="*/ 474785 h 894132"/>
                    <a:gd name="connsiteX152" fmla="*/ 637517 w 1165949"/>
                    <a:gd name="connsiteY152" fmla="*/ 518597 h 894132"/>
                    <a:gd name="connsiteX153" fmla="*/ 635729 w 1165949"/>
                    <a:gd name="connsiteY153" fmla="*/ 515021 h 894132"/>
                    <a:gd name="connsiteX154" fmla="*/ 505185 w 1165949"/>
                    <a:gd name="connsiteY154" fmla="*/ 632152 h 894132"/>
                    <a:gd name="connsiteX155" fmla="*/ 645564 w 1165949"/>
                    <a:gd name="connsiteY155" fmla="*/ 520385 h 894132"/>
                    <a:gd name="connsiteX156" fmla="*/ 640199 w 1165949"/>
                    <a:gd name="connsiteY156" fmla="*/ 527538 h 894132"/>
                    <a:gd name="connsiteX157" fmla="*/ 633046 w 1165949"/>
                    <a:gd name="connsiteY157" fmla="*/ 534692 h 894132"/>
                    <a:gd name="connsiteX158" fmla="*/ 629470 w 1165949"/>
                    <a:gd name="connsiteY158" fmla="*/ 532903 h 894132"/>
                    <a:gd name="connsiteX159" fmla="*/ 642882 w 1165949"/>
                    <a:gd name="connsiteY159" fmla="*/ 517703 h 894132"/>
                    <a:gd name="connsiteX160" fmla="*/ 645564 w 1165949"/>
                    <a:gd name="connsiteY160" fmla="*/ 520385 h 894132"/>
                    <a:gd name="connsiteX161" fmla="*/ 724248 w 1165949"/>
                    <a:gd name="connsiteY161" fmla="*/ 773425 h 894132"/>
                    <a:gd name="connsiteX162" fmla="*/ 719777 w 1165949"/>
                    <a:gd name="connsiteY162" fmla="*/ 778790 h 894132"/>
                    <a:gd name="connsiteX163" fmla="*/ 721565 w 1165949"/>
                    <a:gd name="connsiteY163" fmla="*/ 781472 h 894132"/>
                    <a:gd name="connsiteX164" fmla="*/ 709047 w 1165949"/>
                    <a:gd name="connsiteY164" fmla="*/ 790414 h 894132"/>
                    <a:gd name="connsiteX165" fmla="*/ 706365 w 1165949"/>
                    <a:gd name="connsiteY165" fmla="*/ 790414 h 894132"/>
                    <a:gd name="connsiteX166" fmla="*/ 700106 w 1165949"/>
                    <a:gd name="connsiteY166" fmla="*/ 796673 h 894132"/>
                    <a:gd name="connsiteX167" fmla="*/ 691165 w 1165949"/>
                    <a:gd name="connsiteY167" fmla="*/ 794884 h 894132"/>
                    <a:gd name="connsiteX168" fmla="*/ 703683 w 1165949"/>
                    <a:gd name="connsiteY168" fmla="*/ 783261 h 894132"/>
                    <a:gd name="connsiteX169" fmla="*/ 710836 w 1165949"/>
                    <a:gd name="connsiteY169" fmla="*/ 776107 h 894132"/>
                    <a:gd name="connsiteX170" fmla="*/ 714412 w 1165949"/>
                    <a:gd name="connsiteY170" fmla="*/ 772531 h 894132"/>
                    <a:gd name="connsiteX171" fmla="*/ 724248 w 1165949"/>
                    <a:gd name="connsiteY171" fmla="*/ 773425 h 894132"/>
                    <a:gd name="connsiteX172" fmla="*/ 693847 w 1165949"/>
                    <a:gd name="connsiteY172" fmla="*/ 760013 h 894132"/>
                    <a:gd name="connsiteX173" fmla="*/ 674176 w 1165949"/>
                    <a:gd name="connsiteY173" fmla="*/ 773425 h 894132"/>
                    <a:gd name="connsiteX174" fmla="*/ 651823 w 1165949"/>
                    <a:gd name="connsiteY174" fmla="*/ 784155 h 894132"/>
                    <a:gd name="connsiteX175" fmla="*/ 649141 w 1165949"/>
                    <a:gd name="connsiteY175" fmla="*/ 783261 h 894132"/>
                    <a:gd name="connsiteX176" fmla="*/ 632152 w 1165949"/>
                    <a:gd name="connsiteY176" fmla="*/ 796673 h 894132"/>
                    <a:gd name="connsiteX177" fmla="*/ 629470 w 1165949"/>
                    <a:gd name="connsiteY177" fmla="*/ 799355 h 894132"/>
                    <a:gd name="connsiteX178" fmla="*/ 626787 w 1165949"/>
                    <a:gd name="connsiteY178" fmla="*/ 802037 h 894132"/>
                    <a:gd name="connsiteX179" fmla="*/ 623211 w 1165949"/>
                    <a:gd name="connsiteY179" fmla="*/ 805614 h 894132"/>
                    <a:gd name="connsiteX180" fmla="*/ 620528 w 1165949"/>
                    <a:gd name="connsiteY180" fmla="*/ 808296 h 894132"/>
                    <a:gd name="connsiteX181" fmla="*/ 616952 w 1165949"/>
                    <a:gd name="connsiteY181" fmla="*/ 807402 h 894132"/>
                    <a:gd name="connsiteX182" fmla="*/ 614269 w 1165949"/>
                    <a:gd name="connsiteY182" fmla="*/ 809190 h 894132"/>
                    <a:gd name="connsiteX183" fmla="*/ 611587 w 1165949"/>
                    <a:gd name="connsiteY183" fmla="*/ 810979 h 894132"/>
                    <a:gd name="connsiteX184" fmla="*/ 609799 w 1165949"/>
                    <a:gd name="connsiteY184" fmla="*/ 810979 h 894132"/>
                    <a:gd name="connsiteX185" fmla="*/ 603540 w 1165949"/>
                    <a:gd name="connsiteY185" fmla="*/ 816343 h 894132"/>
                    <a:gd name="connsiteX186" fmla="*/ 593704 w 1165949"/>
                    <a:gd name="connsiteY186" fmla="*/ 827073 h 894132"/>
                    <a:gd name="connsiteX187" fmla="*/ 593704 w 1165949"/>
                    <a:gd name="connsiteY187" fmla="*/ 827967 h 894132"/>
                    <a:gd name="connsiteX188" fmla="*/ 592810 w 1165949"/>
                    <a:gd name="connsiteY188" fmla="*/ 828861 h 894132"/>
                    <a:gd name="connsiteX189" fmla="*/ 591916 w 1165949"/>
                    <a:gd name="connsiteY189" fmla="*/ 829755 h 894132"/>
                    <a:gd name="connsiteX190" fmla="*/ 591022 w 1165949"/>
                    <a:gd name="connsiteY190" fmla="*/ 831544 h 894132"/>
                    <a:gd name="connsiteX191" fmla="*/ 589234 w 1165949"/>
                    <a:gd name="connsiteY191" fmla="*/ 832438 h 894132"/>
                    <a:gd name="connsiteX192" fmla="*/ 588340 w 1165949"/>
                    <a:gd name="connsiteY192" fmla="*/ 831544 h 894132"/>
                    <a:gd name="connsiteX193" fmla="*/ 587445 w 1165949"/>
                    <a:gd name="connsiteY193" fmla="*/ 830650 h 894132"/>
                    <a:gd name="connsiteX194" fmla="*/ 585657 w 1165949"/>
                    <a:gd name="connsiteY194" fmla="*/ 827967 h 894132"/>
                    <a:gd name="connsiteX195" fmla="*/ 585657 w 1165949"/>
                    <a:gd name="connsiteY195" fmla="*/ 827073 h 894132"/>
                    <a:gd name="connsiteX196" fmla="*/ 591022 w 1165949"/>
                    <a:gd name="connsiteY196" fmla="*/ 820814 h 894132"/>
                    <a:gd name="connsiteX197" fmla="*/ 592810 w 1165949"/>
                    <a:gd name="connsiteY197" fmla="*/ 819026 h 894132"/>
                    <a:gd name="connsiteX198" fmla="*/ 595493 w 1165949"/>
                    <a:gd name="connsiteY198" fmla="*/ 815449 h 894132"/>
                    <a:gd name="connsiteX199" fmla="*/ 596387 w 1165949"/>
                    <a:gd name="connsiteY199" fmla="*/ 813661 h 894132"/>
                    <a:gd name="connsiteX200" fmla="*/ 601752 w 1165949"/>
                    <a:gd name="connsiteY200" fmla="*/ 806508 h 894132"/>
                    <a:gd name="connsiteX201" fmla="*/ 602646 w 1165949"/>
                    <a:gd name="connsiteY201" fmla="*/ 805614 h 894132"/>
                    <a:gd name="connsiteX202" fmla="*/ 605328 w 1165949"/>
                    <a:gd name="connsiteY202" fmla="*/ 802037 h 894132"/>
                    <a:gd name="connsiteX203" fmla="*/ 607116 w 1165949"/>
                    <a:gd name="connsiteY203" fmla="*/ 798461 h 894132"/>
                    <a:gd name="connsiteX204" fmla="*/ 607116 w 1165949"/>
                    <a:gd name="connsiteY204" fmla="*/ 797567 h 894132"/>
                    <a:gd name="connsiteX205" fmla="*/ 608905 w 1165949"/>
                    <a:gd name="connsiteY205" fmla="*/ 793990 h 894132"/>
                    <a:gd name="connsiteX206" fmla="*/ 608905 w 1165949"/>
                    <a:gd name="connsiteY206" fmla="*/ 793096 h 894132"/>
                    <a:gd name="connsiteX207" fmla="*/ 609799 w 1165949"/>
                    <a:gd name="connsiteY207" fmla="*/ 791308 h 894132"/>
                    <a:gd name="connsiteX208" fmla="*/ 610693 w 1165949"/>
                    <a:gd name="connsiteY208" fmla="*/ 788625 h 894132"/>
                    <a:gd name="connsiteX209" fmla="*/ 610693 w 1165949"/>
                    <a:gd name="connsiteY209" fmla="*/ 787731 h 894132"/>
                    <a:gd name="connsiteX210" fmla="*/ 617846 w 1165949"/>
                    <a:gd name="connsiteY210" fmla="*/ 778790 h 894132"/>
                    <a:gd name="connsiteX211" fmla="*/ 616952 w 1165949"/>
                    <a:gd name="connsiteY211" fmla="*/ 778790 h 894132"/>
                    <a:gd name="connsiteX212" fmla="*/ 610693 w 1165949"/>
                    <a:gd name="connsiteY212" fmla="*/ 784155 h 894132"/>
                    <a:gd name="connsiteX213" fmla="*/ 608010 w 1165949"/>
                    <a:gd name="connsiteY213" fmla="*/ 781472 h 894132"/>
                    <a:gd name="connsiteX214" fmla="*/ 611587 w 1165949"/>
                    <a:gd name="connsiteY214" fmla="*/ 777896 h 894132"/>
                    <a:gd name="connsiteX215" fmla="*/ 620528 w 1165949"/>
                    <a:gd name="connsiteY215" fmla="*/ 768954 h 894132"/>
                    <a:gd name="connsiteX216" fmla="*/ 625893 w 1165949"/>
                    <a:gd name="connsiteY216" fmla="*/ 765378 h 894132"/>
                    <a:gd name="connsiteX217" fmla="*/ 626787 w 1165949"/>
                    <a:gd name="connsiteY217" fmla="*/ 764484 h 894132"/>
                    <a:gd name="connsiteX218" fmla="*/ 630364 w 1165949"/>
                    <a:gd name="connsiteY218" fmla="*/ 760013 h 894132"/>
                    <a:gd name="connsiteX219" fmla="*/ 694741 w 1165949"/>
                    <a:gd name="connsiteY219" fmla="*/ 734977 h 894132"/>
                    <a:gd name="connsiteX220" fmla="*/ 721565 w 1165949"/>
                    <a:gd name="connsiteY220" fmla="*/ 734977 h 894132"/>
                    <a:gd name="connsiteX221" fmla="*/ 736766 w 1165949"/>
                    <a:gd name="connsiteY221" fmla="*/ 738554 h 894132"/>
                    <a:gd name="connsiteX222" fmla="*/ 693847 w 1165949"/>
                    <a:gd name="connsiteY222" fmla="*/ 760013 h 894132"/>
                    <a:gd name="connsiteX223" fmla="*/ 728718 w 1165949"/>
                    <a:gd name="connsiteY223" fmla="*/ 641988 h 894132"/>
                    <a:gd name="connsiteX224" fmla="*/ 735871 w 1165949"/>
                    <a:gd name="connsiteY224" fmla="*/ 638411 h 894132"/>
                    <a:gd name="connsiteX225" fmla="*/ 722459 w 1165949"/>
                    <a:gd name="connsiteY225" fmla="*/ 638411 h 894132"/>
                    <a:gd name="connsiteX226" fmla="*/ 720671 w 1165949"/>
                    <a:gd name="connsiteY226" fmla="*/ 634834 h 894132"/>
                    <a:gd name="connsiteX227" fmla="*/ 693847 w 1165949"/>
                    <a:gd name="connsiteY227" fmla="*/ 641988 h 894132"/>
                    <a:gd name="connsiteX228" fmla="*/ 658082 w 1165949"/>
                    <a:gd name="connsiteY228" fmla="*/ 657188 h 894132"/>
                    <a:gd name="connsiteX229" fmla="*/ 604434 w 1165949"/>
                    <a:gd name="connsiteY229" fmla="*/ 685800 h 894132"/>
                    <a:gd name="connsiteX230" fmla="*/ 602646 w 1165949"/>
                    <a:gd name="connsiteY230" fmla="*/ 682223 h 894132"/>
                    <a:gd name="connsiteX231" fmla="*/ 614269 w 1165949"/>
                    <a:gd name="connsiteY231" fmla="*/ 670600 h 894132"/>
                    <a:gd name="connsiteX232" fmla="*/ 612481 w 1165949"/>
                    <a:gd name="connsiteY232" fmla="*/ 667023 h 894132"/>
                    <a:gd name="connsiteX233" fmla="*/ 661658 w 1165949"/>
                    <a:gd name="connsiteY233" fmla="*/ 623211 h 894132"/>
                    <a:gd name="connsiteX234" fmla="*/ 661658 w 1165949"/>
                    <a:gd name="connsiteY234" fmla="*/ 617846 h 894132"/>
                    <a:gd name="connsiteX235" fmla="*/ 678647 w 1165949"/>
                    <a:gd name="connsiteY235" fmla="*/ 599069 h 894132"/>
                    <a:gd name="connsiteX236" fmla="*/ 695635 w 1165949"/>
                    <a:gd name="connsiteY236" fmla="*/ 583869 h 894132"/>
                    <a:gd name="connsiteX237" fmla="*/ 690271 w 1165949"/>
                    <a:gd name="connsiteY237" fmla="*/ 578504 h 894132"/>
                    <a:gd name="connsiteX238" fmla="*/ 669706 w 1165949"/>
                    <a:gd name="connsiteY238" fmla="*/ 576716 h 894132"/>
                    <a:gd name="connsiteX239" fmla="*/ 680435 w 1165949"/>
                    <a:gd name="connsiteY239" fmla="*/ 570457 h 894132"/>
                    <a:gd name="connsiteX240" fmla="*/ 676859 w 1165949"/>
                    <a:gd name="connsiteY240" fmla="*/ 567774 h 894132"/>
                    <a:gd name="connsiteX241" fmla="*/ 684906 w 1165949"/>
                    <a:gd name="connsiteY241" fmla="*/ 559727 h 894132"/>
                    <a:gd name="connsiteX242" fmla="*/ 705471 w 1165949"/>
                    <a:gd name="connsiteY242" fmla="*/ 552574 h 894132"/>
                    <a:gd name="connsiteX243" fmla="*/ 667917 w 1165949"/>
                    <a:gd name="connsiteY243" fmla="*/ 548998 h 894132"/>
                    <a:gd name="connsiteX244" fmla="*/ 709942 w 1165949"/>
                    <a:gd name="connsiteY244" fmla="*/ 498032 h 894132"/>
                    <a:gd name="connsiteX245" fmla="*/ 715306 w 1165949"/>
                    <a:gd name="connsiteY245" fmla="*/ 499820 h 894132"/>
                    <a:gd name="connsiteX246" fmla="*/ 701894 w 1165949"/>
                    <a:gd name="connsiteY246" fmla="*/ 516809 h 894132"/>
                    <a:gd name="connsiteX247" fmla="*/ 742130 w 1165949"/>
                    <a:gd name="connsiteY247" fmla="*/ 526644 h 894132"/>
                    <a:gd name="connsiteX248" fmla="*/ 734977 w 1165949"/>
                    <a:gd name="connsiteY248" fmla="*/ 528433 h 894132"/>
                    <a:gd name="connsiteX249" fmla="*/ 761801 w 1165949"/>
                    <a:gd name="connsiteY249" fmla="*/ 536480 h 894132"/>
                    <a:gd name="connsiteX250" fmla="*/ 746601 w 1165949"/>
                    <a:gd name="connsiteY250" fmla="*/ 536480 h 894132"/>
                    <a:gd name="connsiteX251" fmla="*/ 898604 w 1165949"/>
                    <a:gd name="connsiteY251" fmla="*/ 597281 h 894132"/>
                    <a:gd name="connsiteX252" fmla="*/ 782366 w 1165949"/>
                    <a:gd name="connsiteY252" fmla="*/ 633046 h 894132"/>
                    <a:gd name="connsiteX253" fmla="*/ 768954 w 1165949"/>
                    <a:gd name="connsiteY253" fmla="*/ 631258 h 894132"/>
                    <a:gd name="connsiteX254" fmla="*/ 767166 w 1165949"/>
                    <a:gd name="connsiteY254" fmla="*/ 636623 h 894132"/>
                    <a:gd name="connsiteX255" fmla="*/ 750178 w 1165949"/>
                    <a:gd name="connsiteY255" fmla="*/ 640199 h 894132"/>
                    <a:gd name="connsiteX256" fmla="*/ 728718 w 1165949"/>
                    <a:gd name="connsiteY256" fmla="*/ 641988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65949" h="894132">
                      <a:moveTo>
                        <a:pt x="1023782" y="790414"/>
                      </a:moveTo>
                      <a:cubicBezTo>
                        <a:pt x="1033618" y="780578"/>
                        <a:pt x="1043453" y="770743"/>
                        <a:pt x="1052395" y="760013"/>
                      </a:cubicBezTo>
                      <a:cubicBezTo>
                        <a:pt x="1070277" y="739448"/>
                        <a:pt x="1088160" y="720671"/>
                        <a:pt x="1108725" y="702789"/>
                      </a:cubicBezTo>
                      <a:cubicBezTo>
                        <a:pt x="1114984" y="697424"/>
                        <a:pt x="1121243" y="692059"/>
                        <a:pt x="1127502" y="688482"/>
                      </a:cubicBezTo>
                      <a:cubicBezTo>
                        <a:pt x="1129290" y="686694"/>
                        <a:pt x="1129290" y="683118"/>
                        <a:pt x="1131078" y="681329"/>
                      </a:cubicBezTo>
                      <a:cubicBezTo>
                        <a:pt x="1123031" y="684906"/>
                        <a:pt x="1117666" y="691165"/>
                        <a:pt x="1108725" y="694741"/>
                      </a:cubicBezTo>
                      <a:cubicBezTo>
                        <a:pt x="1106937" y="694741"/>
                        <a:pt x="1105148" y="692953"/>
                        <a:pt x="1106937" y="691165"/>
                      </a:cubicBezTo>
                      <a:cubicBezTo>
                        <a:pt x="1113196" y="686694"/>
                        <a:pt x="1119455" y="682223"/>
                        <a:pt x="1124819" y="677753"/>
                      </a:cubicBezTo>
                      <a:lnTo>
                        <a:pt x="1123925" y="677753"/>
                      </a:lnTo>
                      <a:cubicBezTo>
                        <a:pt x="1122137" y="677753"/>
                        <a:pt x="1122137" y="675965"/>
                        <a:pt x="1122137" y="674176"/>
                      </a:cubicBezTo>
                      <a:cubicBezTo>
                        <a:pt x="1099784" y="670600"/>
                        <a:pt x="1083689" y="685800"/>
                        <a:pt x="1068489" y="699212"/>
                      </a:cubicBezTo>
                      <a:cubicBezTo>
                        <a:pt x="1064912" y="701000"/>
                        <a:pt x="1061336" y="697424"/>
                        <a:pt x="1060442" y="697424"/>
                      </a:cubicBezTo>
                      <a:cubicBezTo>
                        <a:pt x="1035406" y="705471"/>
                        <a:pt x="1016629" y="727824"/>
                        <a:pt x="991593" y="737660"/>
                      </a:cubicBezTo>
                      <a:lnTo>
                        <a:pt x="991593" y="734083"/>
                      </a:lnTo>
                      <a:cubicBezTo>
                        <a:pt x="981758" y="737660"/>
                        <a:pt x="971923" y="743919"/>
                        <a:pt x="961193" y="745707"/>
                      </a:cubicBezTo>
                      <a:cubicBezTo>
                        <a:pt x="945993" y="749283"/>
                        <a:pt x="932581" y="747495"/>
                        <a:pt x="919169" y="747495"/>
                      </a:cubicBezTo>
                      <a:cubicBezTo>
                        <a:pt x="898604" y="749283"/>
                        <a:pt x="878039" y="753754"/>
                        <a:pt x="857474" y="758225"/>
                      </a:cubicBezTo>
                      <a:cubicBezTo>
                        <a:pt x="856579" y="758225"/>
                        <a:pt x="856579" y="758225"/>
                        <a:pt x="855685" y="759119"/>
                      </a:cubicBezTo>
                      <a:cubicBezTo>
                        <a:pt x="844956" y="761801"/>
                        <a:pt x="834226" y="766272"/>
                        <a:pt x="824391" y="771637"/>
                      </a:cubicBezTo>
                      <a:lnTo>
                        <a:pt x="820814" y="775213"/>
                      </a:lnTo>
                      <a:cubicBezTo>
                        <a:pt x="817238" y="778790"/>
                        <a:pt x="813661" y="783261"/>
                        <a:pt x="809190" y="785049"/>
                      </a:cubicBezTo>
                      <a:cubicBezTo>
                        <a:pt x="798461" y="790414"/>
                        <a:pt x="790414" y="799355"/>
                        <a:pt x="781472" y="807402"/>
                      </a:cubicBezTo>
                      <a:cubicBezTo>
                        <a:pt x="780578" y="808296"/>
                        <a:pt x="779684" y="808296"/>
                        <a:pt x="778790" y="808296"/>
                      </a:cubicBezTo>
                      <a:cubicBezTo>
                        <a:pt x="769848" y="817238"/>
                        <a:pt x="760907" y="826179"/>
                        <a:pt x="751966" y="834226"/>
                      </a:cubicBezTo>
                      <a:cubicBezTo>
                        <a:pt x="751072" y="835120"/>
                        <a:pt x="748389" y="835120"/>
                        <a:pt x="746601" y="835120"/>
                      </a:cubicBezTo>
                      <a:cubicBezTo>
                        <a:pt x="746601" y="834226"/>
                        <a:pt x="747495" y="834226"/>
                        <a:pt x="747495" y="833332"/>
                      </a:cubicBezTo>
                      <a:cubicBezTo>
                        <a:pt x="749283" y="830650"/>
                        <a:pt x="750178" y="828861"/>
                        <a:pt x="751966" y="826179"/>
                      </a:cubicBezTo>
                      <a:lnTo>
                        <a:pt x="757331" y="818132"/>
                      </a:lnTo>
                      <a:cubicBezTo>
                        <a:pt x="760013" y="814555"/>
                        <a:pt x="761801" y="810979"/>
                        <a:pt x="764484" y="808296"/>
                      </a:cubicBezTo>
                      <a:cubicBezTo>
                        <a:pt x="765378" y="807402"/>
                        <a:pt x="765378" y="806508"/>
                        <a:pt x="764484" y="806508"/>
                      </a:cubicBezTo>
                      <a:cubicBezTo>
                        <a:pt x="763590" y="805614"/>
                        <a:pt x="762695" y="805614"/>
                        <a:pt x="761801" y="805614"/>
                      </a:cubicBezTo>
                      <a:cubicBezTo>
                        <a:pt x="769848" y="797567"/>
                        <a:pt x="780578" y="790414"/>
                        <a:pt x="790414" y="784155"/>
                      </a:cubicBezTo>
                      <a:cubicBezTo>
                        <a:pt x="789519" y="784155"/>
                        <a:pt x="787731" y="783261"/>
                        <a:pt x="788625" y="782366"/>
                      </a:cubicBezTo>
                      <a:cubicBezTo>
                        <a:pt x="789519" y="780578"/>
                        <a:pt x="790414" y="779684"/>
                        <a:pt x="791308" y="777896"/>
                      </a:cubicBezTo>
                      <a:cubicBezTo>
                        <a:pt x="791308" y="777002"/>
                        <a:pt x="791308" y="777002"/>
                        <a:pt x="792202" y="776107"/>
                      </a:cubicBezTo>
                      <a:cubicBezTo>
                        <a:pt x="792202" y="775213"/>
                        <a:pt x="791308" y="775213"/>
                        <a:pt x="791308" y="774319"/>
                      </a:cubicBezTo>
                      <a:lnTo>
                        <a:pt x="783260" y="779684"/>
                      </a:lnTo>
                      <a:cubicBezTo>
                        <a:pt x="778790" y="783261"/>
                        <a:pt x="776107" y="790414"/>
                        <a:pt x="769848" y="790414"/>
                      </a:cubicBezTo>
                      <a:lnTo>
                        <a:pt x="767166" y="790414"/>
                      </a:lnTo>
                      <a:cubicBezTo>
                        <a:pt x="766272" y="790414"/>
                        <a:pt x="765378" y="790414"/>
                        <a:pt x="765378" y="789519"/>
                      </a:cubicBezTo>
                      <a:lnTo>
                        <a:pt x="765378" y="788625"/>
                      </a:lnTo>
                      <a:cubicBezTo>
                        <a:pt x="765378" y="787731"/>
                        <a:pt x="766272" y="787731"/>
                        <a:pt x="766272" y="786837"/>
                      </a:cubicBezTo>
                      <a:cubicBezTo>
                        <a:pt x="766272" y="785943"/>
                        <a:pt x="767166" y="785943"/>
                        <a:pt x="767166" y="785049"/>
                      </a:cubicBezTo>
                      <a:cubicBezTo>
                        <a:pt x="767166" y="785049"/>
                        <a:pt x="767166" y="784155"/>
                        <a:pt x="768060" y="784155"/>
                      </a:cubicBezTo>
                      <a:cubicBezTo>
                        <a:pt x="768060" y="783261"/>
                        <a:pt x="768954" y="782366"/>
                        <a:pt x="768954" y="782366"/>
                      </a:cubicBezTo>
                      <a:cubicBezTo>
                        <a:pt x="768954" y="781472"/>
                        <a:pt x="769848" y="781472"/>
                        <a:pt x="769848" y="780578"/>
                      </a:cubicBezTo>
                      <a:cubicBezTo>
                        <a:pt x="770743" y="779684"/>
                        <a:pt x="771637" y="777896"/>
                        <a:pt x="771637" y="777002"/>
                      </a:cubicBezTo>
                      <a:cubicBezTo>
                        <a:pt x="771637" y="776107"/>
                        <a:pt x="772531" y="776107"/>
                        <a:pt x="772531" y="775213"/>
                      </a:cubicBezTo>
                      <a:cubicBezTo>
                        <a:pt x="773425" y="774319"/>
                        <a:pt x="773425" y="773425"/>
                        <a:pt x="774319" y="772531"/>
                      </a:cubicBezTo>
                      <a:cubicBezTo>
                        <a:pt x="775213" y="770743"/>
                        <a:pt x="774319" y="769849"/>
                        <a:pt x="773425" y="769849"/>
                      </a:cubicBezTo>
                      <a:cubicBezTo>
                        <a:pt x="776107" y="765378"/>
                        <a:pt x="780578" y="762695"/>
                        <a:pt x="785049" y="760013"/>
                      </a:cubicBezTo>
                      <a:lnTo>
                        <a:pt x="784155" y="760013"/>
                      </a:lnTo>
                      <a:cubicBezTo>
                        <a:pt x="790414" y="756437"/>
                        <a:pt x="797567" y="752860"/>
                        <a:pt x="803826" y="749283"/>
                      </a:cubicBezTo>
                      <a:lnTo>
                        <a:pt x="806508" y="746601"/>
                      </a:lnTo>
                      <a:cubicBezTo>
                        <a:pt x="796672" y="750178"/>
                        <a:pt x="788625" y="754648"/>
                        <a:pt x="779684" y="760013"/>
                      </a:cubicBezTo>
                      <a:cubicBezTo>
                        <a:pt x="779684" y="760013"/>
                        <a:pt x="777896" y="760907"/>
                        <a:pt x="777002" y="761801"/>
                      </a:cubicBezTo>
                      <a:cubicBezTo>
                        <a:pt x="777002" y="761801"/>
                        <a:pt x="775213" y="762695"/>
                        <a:pt x="772531" y="760013"/>
                      </a:cubicBezTo>
                      <a:lnTo>
                        <a:pt x="772531" y="759119"/>
                      </a:lnTo>
                      <a:cubicBezTo>
                        <a:pt x="774319" y="755542"/>
                        <a:pt x="779684" y="753754"/>
                        <a:pt x="782366" y="751072"/>
                      </a:cubicBezTo>
                      <a:cubicBezTo>
                        <a:pt x="784155" y="751072"/>
                        <a:pt x="785943" y="751072"/>
                        <a:pt x="785943" y="752860"/>
                      </a:cubicBezTo>
                      <a:cubicBezTo>
                        <a:pt x="840485" y="710836"/>
                        <a:pt x="914698" y="720671"/>
                        <a:pt x="977287" y="699212"/>
                      </a:cubicBezTo>
                      <a:cubicBezTo>
                        <a:pt x="982652" y="695635"/>
                        <a:pt x="987123" y="692059"/>
                        <a:pt x="992488" y="689377"/>
                      </a:cubicBezTo>
                      <a:cubicBezTo>
                        <a:pt x="1000535" y="685800"/>
                        <a:pt x="1007688" y="677753"/>
                        <a:pt x="1017523" y="672388"/>
                      </a:cubicBezTo>
                      <a:cubicBezTo>
                        <a:pt x="1030935" y="662553"/>
                        <a:pt x="1040771" y="650035"/>
                        <a:pt x="1046136" y="633940"/>
                      </a:cubicBezTo>
                      <a:cubicBezTo>
                        <a:pt x="1046136" y="632152"/>
                        <a:pt x="1044347" y="630364"/>
                        <a:pt x="1044347" y="630364"/>
                      </a:cubicBezTo>
                      <a:cubicBezTo>
                        <a:pt x="1021994" y="653611"/>
                        <a:pt x="996958" y="672388"/>
                        <a:pt x="970134" y="685800"/>
                      </a:cubicBezTo>
                      <a:cubicBezTo>
                        <a:pt x="934369" y="704577"/>
                        <a:pt x="895921" y="701000"/>
                        <a:pt x="858368" y="706365"/>
                      </a:cubicBezTo>
                      <a:cubicBezTo>
                        <a:pt x="860156" y="702789"/>
                        <a:pt x="863732" y="702789"/>
                        <a:pt x="866415" y="702789"/>
                      </a:cubicBezTo>
                      <a:cubicBezTo>
                        <a:pt x="866415" y="697424"/>
                        <a:pt x="869991" y="695635"/>
                        <a:pt x="873568" y="692953"/>
                      </a:cubicBezTo>
                      <a:lnTo>
                        <a:pt x="878933" y="692953"/>
                      </a:lnTo>
                      <a:cubicBezTo>
                        <a:pt x="880721" y="692953"/>
                        <a:pt x="880721" y="689377"/>
                        <a:pt x="882509" y="689377"/>
                      </a:cubicBezTo>
                      <a:cubicBezTo>
                        <a:pt x="886086" y="689377"/>
                        <a:pt x="891451" y="687588"/>
                        <a:pt x="889662" y="687588"/>
                      </a:cubicBezTo>
                      <a:cubicBezTo>
                        <a:pt x="884298" y="680435"/>
                        <a:pt x="874462" y="692953"/>
                        <a:pt x="866415" y="687588"/>
                      </a:cubicBezTo>
                      <a:cubicBezTo>
                        <a:pt x="869991" y="684012"/>
                        <a:pt x="868203" y="679541"/>
                        <a:pt x="871780" y="677753"/>
                      </a:cubicBezTo>
                      <a:lnTo>
                        <a:pt x="878933" y="677753"/>
                      </a:lnTo>
                      <a:cubicBezTo>
                        <a:pt x="878933" y="674176"/>
                        <a:pt x="882509" y="670600"/>
                        <a:pt x="882509" y="670600"/>
                      </a:cubicBezTo>
                      <a:cubicBezTo>
                        <a:pt x="907545" y="655400"/>
                        <a:pt x="931687" y="643776"/>
                        <a:pt x="954934" y="630364"/>
                      </a:cubicBezTo>
                      <a:cubicBezTo>
                        <a:pt x="949569" y="630364"/>
                        <a:pt x="946887" y="635729"/>
                        <a:pt x="941522" y="632152"/>
                      </a:cubicBezTo>
                      <a:cubicBezTo>
                        <a:pt x="945099" y="632152"/>
                        <a:pt x="941522" y="626787"/>
                        <a:pt x="945099" y="626787"/>
                      </a:cubicBezTo>
                      <a:cubicBezTo>
                        <a:pt x="963875" y="621422"/>
                        <a:pt x="979076" y="611587"/>
                        <a:pt x="997852" y="604434"/>
                      </a:cubicBezTo>
                      <a:cubicBezTo>
                        <a:pt x="990699" y="604434"/>
                        <a:pt x="986229" y="609799"/>
                        <a:pt x="979076" y="604434"/>
                      </a:cubicBezTo>
                      <a:cubicBezTo>
                        <a:pt x="982652" y="602646"/>
                        <a:pt x="984440" y="599069"/>
                        <a:pt x="988911" y="599069"/>
                      </a:cubicBezTo>
                      <a:lnTo>
                        <a:pt x="988911" y="593704"/>
                      </a:lnTo>
                      <a:cubicBezTo>
                        <a:pt x="988911" y="591916"/>
                        <a:pt x="990699" y="591916"/>
                        <a:pt x="992488" y="591916"/>
                      </a:cubicBezTo>
                      <a:cubicBezTo>
                        <a:pt x="990699" y="591916"/>
                        <a:pt x="988911" y="590128"/>
                        <a:pt x="988911" y="590128"/>
                      </a:cubicBezTo>
                      <a:cubicBezTo>
                        <a:pt x="990699" y="586551"/>
                        <a:pt x="996064" y="588340"/>
                        <a:pt x="998747" y="584763"/>
                      </a:cubicBezTo>
                      <a:cubicBezTo>
                        <a:pt x="996958" y="584763"/>
                        <a:pt x="993382" y="584763"/>
                        <a:pt x="993382" y="582975"/>
                      </a:cubicBezTo>
                      <a:cubicBezTo>
                        <a:pt x="998747" y="575822"/>
                        <a:pt x="1006794" y="574928"/>
                        <a:pt x="1015735" y="573139"/>
                      </a:cubicBezTo>
                      <a:cubicBezTo>
                        <a:pt x="1013947" y="569563"/>
                        <a:pt x="1008582" y="573139"/>
                        <a:pt x="1008582" y="569563"/>
                      </a:cubicBezTo>
                      <a:cubicBezTo>
                        <a:pt x="1008582" y="567774"/>
                        <a:pt x="1010370" y="567774"/>
                        <a:pt x="1012159" y="567774"/>
                      </a:cubicBezTo>
                      <a:lnTo>
                        <a:pt x="1008582" y="567774"/>
                      </a:lnTo>
                      <a:cubicBezTo>
                        <a:pt x="1005005" y="565986"/>
                        <a:pt x="1006794" y="562410"/>
                        <a:pt x="1006794" y="560621"/>
                      </a:cubicBezTo>
                      <a:cubicBezTo>
                        <a:pt x="1016629" y="548998"/>
                        <a:pt x="1016629" y="533797"/>
                        <a:pt x="1021994" y="520385"/>
                      </a:cubicBezTo>
                      <a:cubicBezTo>
                        <a:pt x="1020206" y="520385"/>
                        <a:pt x="1018417" y="520385"/>
                        <a:pt x="1018417" y="518597"/>
                      </a:cubicBezTo>
                      <a:cubicBezTo>
                        <a:pt x="1001429" y="537374"/>
                        <a:pt x="974605" y="543633"/>
                        <a:pt x="949569" y="550786"/>
                      </a:cubicBezTo>
                      <a:lnTo>
                        <a:pt x="937945" y="550786"/>
                      </a:lnTo>
                      <a:cubicBezTo>
                        <a:pt x="929898" y="554362"/>
                        <a:pt x="917380" y="554362"/>
                        <a:pt x="909333" y="548998"/>
                      </a:cubicBezTo>
                      <a:cubicBezTo>
                        <a:pt x="902180" y="545421"/>
                        <a:pt x="899498" y="540950"/>
                        <a:pt x="892345" y="535586"/>
                      </a:cubicBezTo>
                      <a:cubicBezTo>
                        <a:pt x="878933" y="527538"/>
                        <a:pt x="865521" y="520385"/>
                        <a:pt x="850320" y="515021"/>
                      </a:cubicBezTo>
                      <a:cubicBezTo>
                        <a:pt x="808296" y="501609"/>
                        <a:pt x="764484" y="494456"/>
                        <a:pt x="720671" y="496244"/>
                      </a:cubicBezTo>
                      <a:cubicBezTo>
                        <a:pt x="739448" y="486408"/>
                        <a:pt x="760013" y="485514"/>
                        <a:pt x="779684" y="479255"/>
                      </a:cubicBezTo>
                      <a:cubicBezTo>
                        <a:pt x="808296" y="471208"/>
                        <a:pt x="835120" y="460479"/>
                        <a:pt x="865521" y="462267"/>
                      </a:cubicBezTo>
                      <a:cubicBezTo>
                        <a:pt x="860156" y="460479"/>
                        <a:pt x="853897" y="462267"/>
                        <a:pt x="848532" y="462267"/>
                      </a:cubicBezTo>
                      <a:cubicBezTo>
                        <a:pt x="825285" y="460479"/>
                        <a:pt x="801143" y="467632"/>
                        <a:pt x="776107" y="472102"/>
                      </a:cubicBezTo>
                      <a:cubicBezTo>
                        <a:pt x="759119" y="475679"/>
                        <a:pt x="743919" y="481938"/>
                        <a:pt x="726930" y="485514"/>
                      </a:cubicBezTo>
                      <a:cubicBezTo>
                        <a:pt x="717095" y="489091"/>
                        <a:pt x="711730" y="498926"/>
                        <a:pt x="700106" y="497138"/>
                      </a:cubicBezTo>
                      <a:lnTo>
                        <a:pt x="700106" y="491773"/>
                      </a:lnTo>
                      <a:cubicBezTo>
                        <a:pt x="717095" y="471208"/>
                        <a:pt x="737660" y="451537"/>
                        <a:pt x="764484" y="449749"/>
                      </a:cubicBezTo>
                      <a:cubicBezTo>
                        <a:pt x="794884" y="444384"/>
                        <a:pt x="823496" y="449749"/>
                        <a:pt x="853897" y="453325"/>
                      </a:cubicBezTo>
                      <a:cubicBezTo>
                        <a:pt x="876250" y="455114"/>
                        <a:pt x="895921" y="460479"/>
                        <a:pt x="918275" y="464949"/>
                      </a:cubicBezTo>
                      <a:cubicBezTo>
                        <a:pt x="926322" y="464949"/>
                        <a:pt x="928110" y="478361"/>
                        <a:pt x="935263" y="480149"/>
                      </a:cubicBezTo>
                      <a:cubicBezTo>
                        <a:pt x="945099" y="483726"/>
                        <a:pt x="955828" y="480149"/>
                        <a:pt x="965664" y="487302"/>
                      </a:cubicBezTo>
                      <a:cubicBezTo>
                        <a:pt x="965664" y="483726"/>
                        <a:pt x="963875" y="480149"/>
                        <a:pt x="965664" y="477467"/>
                      </a:cubicBezTo>
                      <a:cubicBezTo>
                        <a:pt x="972817" y="470314"/>
                        <a:pt x="980864" y="479255"/>
                        <a:pt x="988017" y="475679"/>
                      </a:cubicBezTo>
                      <a:cubicBezTo>
                        <a:pt x="1001429" y="467632"/>
                        <a:pt x="976393" y="452431"/>
                        <a:pt x="969240" y="439913"/>
                      </a:cubicBezTo>
                      <a:cubicBezTo>
                        <a:pt x="969240" y="438125"/>
                        <a:pt x="971028" y="436337"/>
                        <a:pt x="971028" y="436337"/>
                      </a:cubicBezTo>
                      <a:cubicBezTo>
                        <a:pt x="984440" y="447961"/>
                        <a:pt x="994276" y="461373"/>
                        <a:pt x="1011264" y="470314"/>
                      </a:cubicBezTo>
                      <a:cubicBezTo>
                        <a:pt x="1019312" y="473890"/>
                        <a:pt x="1039877" y="478361"/>
                        <a:pt x="1036300" y="468526"/>
                      </a:cubicBezTo>
                      <a:cubicBezTo>
                        <a:pt x="1028253" y="449749"/>
                        <a:pt x="1011264" y="434549"/>
                        <a:pt x="996958" y="417560"/>
                      </a:cubicBezTo>
                      <a:lnTo>
                        <a:pt x="996958" y="410407"/>
                      </a:lnTo>
                      <a:cubicBezTo>
                        <a:pt x="993382" y="410407"/>
                        <a:pt x="993382" y="408619"/>
                        <a:pt x="991593" y="406831"/>
                      </a:cubicBezTo>
                      <a:lnTo>
                        <a:pt x="991593" y="399677"/>
                      </a:lnTo>
                      <a:cubicBezTo>
                        <a:pt x="984440" y="396101"/>
                        <a:pt x="986229" y="389842"/>
                        <a:pt x="983546" y="384477"/>
                      </a:cubicBezTo>
                      <a:cubicBezTo>
                        <a:pt x="978181" y="376430"/>
                        <a:pt x="981758" y="363912"/>
                        <a:pt x="978181" y="354077"/>
                      </a:cubicBezTo>
                      <a:cubicBezTo>
                        <a:pt x="974605" y="344241"/>
                        <a:pt x="972817" y="335300"/>
                        <a:pt x="971028" y="325464"/>
                      </a:cubicBezTo>
                      <a:cubicBezTo>
                        <a:pt x="965664" y="296852"/>
                        <a:pt x="959405" y="271816"/>
                        <a:pt x="955828" y="244098"/>
                      </a:cubicBezTo>
                      <a:cubicBezTo>
                        <a:pt x="952252" y="211910"/>
                        <a:pt x="974605" y="186874"/>
                        <a:pt x="989805" y="158262"/>
                      </a:cubicBezTo>
                      <a:cubicBezTo>
                        <a:pt x="1001429" y="137696"/>
                        <a:pt x="1014841" y="118026"/>
                        <a:pt x="1037194" y="104614"/>
                      </a:cubicBezTo>
                      <a:cubicBezTo>
                        <a:pt x="1042559" y="84049"/>
                        <a:pt x="1055971" y="67060"/>
                        <a:pt x="1069383" y="50966"/>
                      </a:cubicBezTo>
                      <a:cubicBezTo>
                        <a:pt x="1082795" y="34871"/>
                        <a:pt x="1105148" y="24142"/>
                        <a:pt x="1121243" y="16989"/>
                      </a:cubicBezTo>
                      <a:cubicBezTo>
                        <a:pt x="1144490" y="6259"/>
                        <a:pt x="1165949" y="0"/>
                        <a:pt x="1165949" y="0"/>
                      </a:cubicBezTo>
                      <a:lnTo>
                        <a:pt x="0" y="0"/>
                      </a:lnTo>
                      <a:lnTo>
                        <a:pt x="0" y="894133"/>
                      </a:lnTo>
                      <a:lnTo>
                        <a:pt x="828861" y="894133"/>
                      </a:lnTo>
                      <a:cubicBezTo>
                        <a:pt x="861050" y="870886"/>
                        <a:pt x="893239" y="860156"/>
                        <a:pt x="937945" y="837803"/>
                      </a:cubicBezTo>
                      <a:cubicBezTo>
                        <a:pt x="959405" y="828861"/>
                        <a:pt x="1007688" y="806508"/>
                        <a:pt x="1023782" y="790414"/>
                      </a:cubicBezTo>
                      <a:moveTo>
                        <a:pt x="764484" y="668812"/>
                      </a:moveTo>
                      <a:cubicBezTo>
                        <a:pt x="760907" y="668812"/>
                        <a:pt x="754648" y="670600"/>
                        <a:pt x="756436" y="667023"/>
                      </a:cubicBezTo>
                      <a:cubicBezTo>
                        <a:pt x="758225" y="658976"/>
                        <a:pt x="769848" y="658976"/>
                        <a:pt x="777002" y="655400"/>
                      </a:cubicBezTo>
                      <a:cubicBezTo>
                        <a:pt x="780578" y="653611"/>
                        <a:pt x="785049" y="650035"/>
                        <a:pt x="788625" y="651823"/>
                      </a:cubicBezTo>
                      <a:cubicBezTo>
                        <a:pt x="792202" y="657188"/>
                        <a:pt x="796672" y="655400"/>
                        <a:pt x="800249" y="658976"/>
                      </a:cubicBezTo>
                      <a:cubicBezTo>
                        <a:pt x="789519" y="668812"/>
                        <a:pt x="776107" y="664341"/>
                        <a:pt x="764484" y="668812"/>
                      </a:cubicBezTo>
                      <a:moveTo>
                        <a:pt x="505185" y="632152"/>
                      </a:moveTo>
                      <a:cubicBezTo>
                        <a:pt x="505185" y="632152"/>
                        <a:pt x="503397" y="630364"/>
                        <a:pt x="503397" y="628576"/>
                      </a:cubicBezTo>
                      <a:cubicBezTo>
                        <a:pt x="525750" y="599963"/>
                        <a:pt x="541845" y="573139"/>
                        <a:pt x="557939" y="542739"/>
                      </a:cubicBezTo>
                      <a:cubicBezTo>
                        <a:pt x="580292" y="531115"/>
                        <a:pt x="598175" y="514126"/>
                        <a:pt x="615163" y="495350"/>
                      </a:cubicBezTo>
                      <a:cubicBezTo>
                        <a:pt x="643776" y="464949"/>
                        <a:pt x="674176" y="438125"/>
                        <a:pt x="709942" y="421137"/>
                      </a:cubicBezTo>
                      <a:cubicBezTo>
                        <a:pt x="723354" y="415772"/>
                        <a:pt x="740342" y="417560"/>
                        <a:pt x="753754" y="422925"/>
                      </a:cubicBezTo>
                      <a:cubicBezTo>
                        <a:pt x="748389" y="430078"/>
                        <a:pt x="740342" y="428290"/>
                        <a:pt x="733189" y="432760"/>
                      </a:cubicBezTo>
                      <a:cubicBezTo>
                        <a:pt x="731401" y="432760"/>
                        <a:pt x="729613" y="432760"/>
                        <a:pt x="727824" y="430972"/>
                      </a:cubicBezTo>
                      <a:cubicBezTo>
                        <a:pt x="729613" y="429184"/>
                        <a:pt x="729613" y="427396"/>
                        <a:pt x="729613" y="425607"/>
                      </a:cubicBezTo>
                      <a:cubicBezTo>
                        <a:pt x="712624" y="444384"/>
                        <a:pt x="689377" y="452431"/>
                        <a:pt x="675965" y="474785"/>
                      </a:cubicBezTo>
                      <a:cubicBezTo>
                        <a:pt x="666129" y="491773"/>
                        <a:pt x="658976" y="513232"/>
                        <a:pt x="637517" y="518597"/>
                      </a:cubicBezTo>
                      <a:cubicBezTo>
                        <a:pt x="630364" y="520385"/>
                        <a:pt x="639305" y="513232"/>
                        <a:pt x="635729" y="515021"/>
                      </a:cubicBezTo>
                      <a:cubicBezTo>
                        <a:pt x="582975" y="547209"/>
                        <a:pt x="546315" y="586551"/>
                        <a:pt x="505185" y="632152"/>
                      </a:cubicBezTo>
                      <a:moveTo>
                        <a:pt x="645564" y="520385"/>
                      </a:moveTo>
                      <a:cubicBezTo>
                        <a:pt x="643776" y="523962"/>
                        <a:pt x="641987" y="523962"/>
                        <a:pt x="640199" y="527538"/>
                      </a:cubicBezTo>
                      <a:cubicBezTo>
                        <a:pt x="638411" y="531115"/>
                        <a:pt x="636623" y="532903"/>
                        <a:pt x="633046" y="534692"/>
                      </a:cubicBezTo>
                      <a:cubicBezTo>
                        <a:pt x="631258" y="534692"/>
                        <a:pt x="629470" y="534692"/>
                        <a:pt x="629470" y="532903"/>
                      </a:cubicBezTo>
                      <a:cubicBezTo>
                        <a:pt x="631258" y="525750"/>
                        <a:pt x="636623" y="519491"/>
                        <a:pt x="642882" y="517703"/>
                      </a:cubicBezTo>
                      <a:cubicBezTo>
                        <a:pt x="645564" y="516809"/>
                        <a:pt x="645564" y="518597"/>
                        <a:pt x="645564" y="520385"/>
                      </a:cubicBezTo>
                      <a:moveTo>
                        <a:pt x="724248" y="773425"/>
                      </a:moveTo>
                      <a:cubicBezTo>
                        <a:pt x="723354" y="775213"/>
                        <a:pt x="721565" y="777002"/>
                        <a:pt x="719777" y="778790"/>
                      </a:cubicBezTo>
                      <a:cubicBezTo>
                        <a:pt x="721565" y="778790"/>
                        <a:pt x="723354" y="780578"/>
                        <a:pt x="721565" y="781472"/>
                      </a:cubicBezTo>
                      <a:cubicBezTo>
                        <a:pt x="717989" y="785049"/>
                        <a:pt x="713518" y="788625"/>
                        <a:pt x="709047" y="790414"/>
                      </a:cubicBezTo>
                      <a:lnTo>
                        <a:pt x="706365" y="790414"/>
                      </a:lnTo>
                      <a:cubicBezTo>
                        <a:pt x="704577" y="792202"/>
                        <a:pt x="701894" y="793990"/>
                        <a:pt x="700106" y="796673"/>
                      </a:cubicBezTo>
                      <a:cubicBezTo>
                        <a:pt x="698318" y="798461"/>
                        <a:pt x="688482" y="797567"/>
                        <a:pt x="691165" y="794884"/>
                      </a:cubicBezTo>
                      <a:cubicBezTo>
                        <a:pt x="695635" y="791308"/>
                        <a:pt x="699212" y="786837"/>
                        <a:pt x="703683" y="783261"/>
                      </a:cubicBezTo>
                      <a:cubicBezTo>
                        <a:pt x="706365" y="781472"/>
                        <a:pt x="709047" y="778790"/>
                        <a:pt x="710836" y="776107"/>
                      </a:cubicBezTo>
                      <a:cubicBezTo>
                        <a:pt x="711730" y="774319"/>
                        <a:pt x="712624" y="773425"/>
                        <a:pt x="714412" y="772531"/>
                      </a:cubicBezTo>
                      <a:cubicBezTo>
                        <a:pt x="717095" y="770743"/>
                        <a:pt x="726036" y="769849"/>
                        <a:pt x="724248" y="773425"/>
                      </a:cubicBezTo>
                      <a:moveTo>
                        <a:pt x="693847" y="760013"/>
                      </a:moveTo>
                      <a:cubicBezTo>
                        <a:pt x="686694" y="764484"/>
                        <a:pt x="680435" y="768954"/>
                        <a:pt x="674176" y="773425"/>
                      </a:cubicBezTo>
                      <a:cubicBezTo>
                        <a:pt x="667023" y="777896"/>
                        <a:pt x="658976" y="780578"/>
                        <a:pt x="651823" y="784155"/>
                      </a:cubicBezTo>
                      <a:cubicBezTo>
                        <a:pt x="650929" y="783261"/>
                        <a:pt x="650035" y="783261"/>
                        <a:pt x="649141" y="783261"/>
                      </a:cubicBezTo>
                      <a:cubicBezTo>
                        <a:pt x="642882" y="786837"/>
                        <a:pt x="637517" y="791308"/>
                        <a:pt x="632152" y="796673"/>
                      </a:cubicBezTo>
                      <a:lnTo>
                        <a:pt x="629470" y="799355"/>
                      </a:lnTo>
                      <a:lnTo>
                        <a:pt x="626787" y="802037"/>
                      </a:lnTo>
                      <a:lnTo>
                        <a:pt x="623211" y="805614"/>
                      </a:lnTo>
                      <a:cubicBezTo>
                        <a:pt x="622317" y="806508"/>
                        <a:pt x="622317" y="807402"/>
                        <a:pt x="620528" y="808296"/>
                      </a:cubicBezTo>
                      <a:cubicBezTo>
                        <a:pt x="619634" y="809190"/>
                        <a:pt x="616952" y="809190"/>
                        <a:pt x="616952" y="807402"/>
                      </a:cubicBezTo>
                      <a:cubicBezTo>
                        <a:pt x="616058" y="808296"/>
                        <a:pt x="615163" y="808296"/>
                        <a:pt x="614269" y="809190"/>
                      </a:cubicBezTo>
                      <a:cubicBezTo>
                        <a:pt x="613375" y="810085"/>
                        <a:pt x="612481" y="810085"/>
                        <a:pt x="611587" y="810979"/>
                      </a:cubicBezTo>
                      <a:lnTo>
                        <a:pt x="609799" y="810979"/>
                      </a:lnTo>
                      <a:cubicBezTo>
                        <a:pt x="608010" y="812767"/>
                        <a:pt x="605328" y="814555"/>
                        <a:pt x="603540" y="816343"/>
                      </a:cubicBezTo>
                      <a:cubicBezTo>
                        <a:pt x="599963" y="819920"/>
                        <a:pt x="596387" y="822602"/>
                        <a:pt x="593704" y="827073"/>
                      </a:cubicBezTo>
                      <a:lnTo>
                        <a:pt x="593704" y="827967"/>
                      </a:lnTo>
                      <a:lnTo>
                        <a:pt x="592810" y="828861"/>
                      </a:lnTo>
                      <a:cubicBezTo>
                        <a:pt x="592810" y="828861"/>
                        <a:pt x="592810" y="829755"/>
                        <a:pt x="591916" y="829755"/>
                      </a:cubicBezTo>
                      <a:cubicBezTo>
                        <a:pt x="591916" y="830650"/>
                        <a:pt x="591022" y="830650"/>
                        <a:pt x="591022" y="831544"/>
                      </a:cubicBezTo>
                      <a:cubicBezTo>
                        <a:pt x="591022" y="831544"/>
                        <a:pt x="590128" y="832438"/>
                        <a:pt x="589234" y="832438"/>
                      </a:cubicBezTo>
                      <a:lnTo>
                        <a:pt x="588340" y="831544"/>
                      </a:lnTo>
                      <a:cubicBezTo>
                        <a:pt x="588340" y="831544"/>
                        <a:pt x="588340" y="830650"/>
                        <a:pt x="587445" y="830650"/>
                      </a:cubicBezTo>
                      <a:cubicBezTo>
                        <a:pt x="586551" y="829755"/>
                        <a:pt x="586551" y="828861"/>
                        <a:pt x="585657" y="827967"/>
                      </a:cubicBezTo>
                      <a:lnTo>
                        <a:pt x="585657" y="827073"/>
                      </a:lnTo>
                      <a:cubicBezTo>
                        <a:pt x="587445" y="825285"/>
                        <a:pt x="589234" y="823497"/>
                        <a:pt x="591022" y="820814"/>
                      </a:cubicBezTo>
                      <a:cubicBezTo>
                        <a:pt x="591916" y="819920"/>
                        <a:pt x="591916" y="819026"/>
                        <a:pt x="592810" y="819026"/>
                      </a:cubicBezTo>
                      <a:cubicBezTo>
                        <a:pt x="593704" y="818132"/>
                        <a:pt x="594598" y="816343"/>
                        <a:pt x="595493" y="815449"/>
                      </a:cubicBezTo>
                      <a:cubicBezTo>
                        <a:pt x="595493" y="814555"/>
                        <a:pt x="596387" y="814555"/>
                        <a:pt x="596387" y="813661"/>
                      </a:cubicBezTo>
                      <a:cubicBezTo>
                        <a:pt x="598175" y="810979"/>
                        <a:pt x="599963" y="809190"/>
                        <a:pt x="601752" y="806508"/>
                      </a:cubicBezTo>
                      <a:lnTo>
                        <a:pt x="602646" y="805614"/>
                      </a:lnTo>
                      <a:cubicBezTo>
                        <a:pt x="603540" y="804720"/>
                        <a:pt x="604434" y="802931"/>
                        <a:pt x="605328" y="802037"/>
                      </a:cubicBezTo>
                      <a:cubicBezTo>
                        <a:pt x="606222" y="801143"/>
                        <a:pt x="606222" y="800249"/>
                        <a:pt x="607116" y="798461"/>
                      </a:cubicBezTo>
                      <a:lnTo>
                        <a:pt x="607116" y="797567"/>
                      </a:lnTo>
                      <a:cubicBezTo>
                        <a:pt x="608010" y="795778"/>
                        <a:pt x="608010" y="794884"/>
                        <a:pt x="608905" y="793990"/>
                      </a:cubicBezTo>
                      <a:lnTo>
                        <a:pt x="608905" y="793096"/>
                      </a:lnTo>
                      <a:cubicBezTo>
                        <a:pt x="608905" y="792202"/>
                        <a:pt x="608905" y="792202"/>
                        <a:pt x="609799" y="791308"/>
                      </a:cubicBezTo>
                      <a:cubicBezTo>
                        <a:pt x="609799" y="790414"/>
                        <a:pt x="609799" y="789519"/>
                        <a:pt x="610693" y="788625"/>
                      </a:cubicBezTo>
                      <a:lnTo>
                        <a:pt x="610693" y="787731"/>
                      </a:lnTo>
                      <a:cubicBezTo>
                        <a:pt x="612481" y="784155"/>
                        <a:pt x="615163" y="781472"/>
                        <a:pt x="617846" y="778790"/>
                      </a:cubicBezTo>
                      <a:lnTo>
                        <a:pt x="616952" y="778790"/>
                      </a:lnTo>
                      <a:cubicBezTo>
                        <a:pt x="614269" y="780578"/>
                        <a:pt x="612481" y="782366"/>
                        <a:pt x="610693" y="784155"/>
                      </a:cubicBezTo>
                      <a:cubicBezTo>
                        <a:pt x="608905" y="785943"/>
                        <a:pt x="605328" y="783261"/>
                        <a:pt x="608010" y="781472"/>
                      </a:cubicBezTo>
                      <a:cubicBezTo>
                        <a:pt x="609799" y="780578"/>
                        <a:pt x="610693" y="778790"/>
                        <a:pt x="611587" y="777896"/>
                      </a:cubicBezTo>
                      <a:cubicBezTo>
                        <a:pt x="614269" y="775213"/>
                        <a:pt x="616952" y="771637"/>
                        <a:pt x="620528" y="768954"/>
                      </a:cubicBezTo>
                      <a:cubicBezTo>
                        <a:pt x="622317" y="767166"/>
                        <a:pt x="624105" y="766272"/>
                        <a:pt x="625893" y="765378"/>
                      </a:cubicBezTo>
                      <a:lnTo>
                        <a:pt x="626787" y="764484"/>
                      </a:lnTo>
                      <a:cubicBezTo>
                        <a:pt x="627681" y="762695"/>
                        <a:pt x="629470" y="761801"/>
                        <a:pt x="630364" y="760013"/>
                      </a:cubicBezTo>
                      <a:cubicBezTo>
                        <a:pt x="646458" y="744813"/>
                        <a:pt x="674176" y="744813"/>
                        <a:pt x="694741" y="734977"/>
                      </a:cubicBezTo>
                      <a:cubicBezTo>
                        <a:pt x="702789" y="731401"/>
                        <a:pt x="713518" y="736766"/>
                        <a:pt x="721565" y="734977"/>
                      </a:cubicBezTo>
                      <a:cubicBezTo>
                        <a:pt x="726930" y="734977"/>
                        <a:pt x="731401" y="734977"/>
                        <a:pt x="736766" y="738554"/>
                      </a:cubicBezTo>
                      <a:cubicBezTo>
                        <a:pt x="721565" y="741236"/>
                        <a:pt x="708153" y="751072"/>
                        <a:pt x="693847" y="760013"/>
                      </a:cubicBezTo>
                      <a:moveTo>
                        <a:pt x="728718" y="641988"/>
                      </a:moveTo>
                      <a:cubicBezTo>
                        <a:pt x="726930" y="640199"/>
                        <a:pt x="734083" y="641988"/>
                        <a:pt x="735871" y="638411"/>
                      </a:cubicBezTo>
                      <a:lnTo>
                        <a:pt x="722459" y="638411"/>
                      </a:lnTo>
                      <a:cubicBezTo>
                        <a:pt x="720671" y="638411"/>
                        <a:pt x="720671" y="636623"/>
                        <a:pt x="720671" y="634834"/>
                      </a:cubicBezTo>
                      <a:cubicBezTo>
                        <a:pt x="712624" y="636623"/>
                        <a:pt x="701894" y="640199"/>
                        <a:pt x="693847" y="641988"/>
                      </a:cubicBezTo>
                      <a:cubicBezTo>
                        <a:pt x="682223" y="645564"/>
                        <a:pt x="671494" y="653611"/>
                        <a:pt x="658082" y="657188"/>
                      </a:cubicBezTo>
                      <a:cubicBezTo>
                        <a:pt x="639305" y="664341"/>
                        <a:pt x="624105" y="679541"/>
                        <a:pt x="604434" y="685800"/>
                      </a:cubicBezTo>
                      <a:cubicBezTo>
                        <a:pt x="602646" y="685800"/>
                        <a:pt x="602646" y="684012"/>
                        <a:pt x="602646" y="682223"/>
                      </a:cubicBezTo>
                      <a:cubicBezTo>
                        <a:pt x="604434" y="676859"/>
                        <a:pt x="610693" y="675070"/>
                        <a:pt x="614269" y="670600"/>
                      </a:cubicBezTo>
                      <a:cubicBezTo>
                        <a:pt x="614269" y="668812"/>
                        <a:pt x="614269" y="667023"/>
                        <a:pt x="612481" y="667023"/>
                      </a:cubicBezTo>
                      <a:cubicBezTo>
                        <a:pt x="625893" y="648246"/>
                        <a:pt x="644670" y="638411"/>
                        <a:pt x="661658" y="623211"/>
                      </a:cubicBezTo>
                      <a:lnTo>
                        <a:pt x="661658" y="617846"/>
                      </a:lnTo>
                      <a:cubicBezTo>
                        <a:pt x="667023" y="610693"/>
                        <a:pt x="675070" y="608010"/>
                        <a:pt x="678647" y="599069"/>
                      </a:cubicBezTo>
                      <a:cubicBezTo>
                        <a:pt x="680435" y="593704"/>
                        <a:pt x="687588" y="587445"/>
                        <a:pt x="695635" y="583869"/>
                      </a:cubicBezTo>
                      <a:cubicBezTo>
                        <a:pt x="693847" y="582081"/>
                        <a:pt x="690271" y="582081"/>
                        <a:pt x="690271" y="578504"/>
                      </a:cubicBezTo>
                      <a:cubicBezTo>
                        <a:pt x="683118" y="578504"/>
                        <a:pt x="676859" y="582081"/>
                        <a:pt x="669706" y="576716"/>
                      </a:cubicBezTo>
                      <a:cubicBezTo>
                        <a:pt x="673282" y="574033"/>
                        <a:pt x="676859" y="572245"/>
                        <a:pt x="680435" y="570457"/>
                      </a:cubicBezTo>
                      <a:cubicBezTo>
                        <a:pt x="678647" y="570457"/>
                        <a:pt x="677753" y="569563"/>
                        <a:pt x="676859" y="567774"/>
                      </a:cubicBezTo>
                      <a:cubicBezTo>
                        <a:pt x="675070" y="564198"/>
                        <a:pt x="680435" y="560621"/>
                        <a:pt x="684906" y="559727"/>
                      </a:cubicBezTo>
                      <a:cubicBezTo>
                        <a:pt x="692059" y="557939"/>
                        <a:pt x="700106" y="557939"/>
                        <a:pt x="705471" y="552574"/>
                      </a:cubicBezTo>
                      <a:cubicBezTo>
                        <a:pt x="693847" y="550786"/>
                        <a:pt x="680435" y="556151"/>
                        <a:pt x="667917" y="548998"/>
                      </a:cubicBezTo>
                      <a:cubicBezTo>
                        <a:pt x="675965" y="526644"/>
                        <a:pt x="690271" y="508762"/>
                        <a:pt x="709942" y="498032"/>
                      </a:cubicBezTo>
                      <a:cubicBezTo>
                        <a:pt x="711730" y="498032"/>
                        <a:pt x="715306" y="498032"/>
                        <a:pt x="715306" y="499820"/>
                      </a:cubicBezTo>
                      <a:cubicBezTo>
                        <a:pt x="715306" y="507868"/>
                        <a:pt x="709942" y="515021"/>
                        <a:pt x="701894" y="516809"/>
                      </a:cubicBezTo>
                      <a:cubicBezTo>
                        <a:pt x="715306" y="520385"/>
                        <a:pt x="728718" y="520385"/>
                        <a:pt x="742130" y="526644"/>
                      </a:cubicBezTo>
                      <a:cubicBezTo>
                        <a:pt x="740342" y="530221"/>
                        <a:pt x="736766" y="528433"/>
                        <a:pt x="734977" y="528433"/>
                      </a:cubicBezTo>
                      <a:cubicBezTo>
                        <a:pt x="743025" y="533797"/>
                        <a:pt x="753754" y="530221"/>
                        <a:pt x="761801" y="536480"/>
                      </a:cubicBezTo>
                      <a:cubicBezTo>
                        <a:pt x="756436" y="541845"/>
                        <a:pt x="751966" y="536480"/>
                        <a:pt x="746601" y="536480"/>
                      </a:cubicBezTo>
                      <a:cubicBezTo>
                        <a:pt x="799355" y="551680"/>
                        <a:pt x="854791" y="563304"/>
                        <a:pt x="898604" y="597281"/>
                      </a:cubicBezTo>
                      <a:cubicBezTo>
                        <a:pt x="861050" y="616058"/>
                        <a:pt x="822602" y="624105"/>
                        <a:pt x="782366" y="633046"/>
                      </a:cubicBezTo>
                      <a:cubicBezTo>
                        <a:pt x="777002" y="633046"/>
                        <a:pt x="774319" y="633046"/>
                        <a:pt x="768954" y="631258"/>
                      </a:cubicBezTo>
                      <a:cubicBezTo>
                        <a:pt x="768954" y="633046"/>
                        <a:pt x="768954" y="636623"/>
                        <a:pt x="767166" y="636623"/>
                      </a:cubicBezTo>
                      <a:cubicBezTo>
                        <a:pt x="760013" y="636623"/>
                        <a:pt x="755542" y="636623"/>
                        <a:pt x="750178" y="640199"/>
                      </a:cubicBezTo>
                      <a:cubicBezTo>
                        <a:pt x="743919" y="645564"/>
                        <a:pt x="734083" y="647352"/>
                        <a:pt x="728718" y="641988"/>
                      </a:cubicBezTo>
                    </a:path>
                  </a:pathLst>
                </a:custGeom>
                <a:grpFill/>
                <a:ln w="893" cap="flat">
                  <a:noFill/>
                  <a:prstDash val="solid"/>
                  <a:miter/>
                </a:ln>
              </p:spPr>
              <p:txBody>
                <a:bodyPr rtlCol="0" anchor="ctr"/>
                <a:lstStyle/>
                <a:p>
                  <a:endParaRPr lang="fr-FR" dirty="0"/>
                </a:p>
              </p:txBody>
            </p:sp>
            <p:sp>
              <p:nvSpPr>
                <p:cNvPr id="60" name="Free-form: Shape 59">
                  <a:extLst>
                    <a:ext uri="{FF2B5EF4-FFF2-40B4-BE49-F238E27FC236}">
                      <a16:creationId xmlns:a16="http://schemas.microsoft.com/office/drawing/2014/main" id="{23B4C763-F83D-1438-45C4-A7EA489FB065}"/>
                    </a:ext>
                  </a:extLst>
                </p:cNvPr>
                <p:cNvSpPr/>
                <p:nvPr/>
              </p:nvSpPr>
              <p:spPr>
                <a:xfrm>
                  <a:off x="-5517635" y="1787929"/>
                  <a:ext cx="1085040" cy="894132"/>
                </a:xfrm>
                <a:custGeom>
                  <a:avLst/>
                  <a:gdLst>
                    <a:gd name="connsiteX0" fmla="*/ 1084147 w 1085040"/>
                    <a:gd name="connsiteY0" fmla="*/ 0 h 894132"/>
                    <a:gd name="connsiteX1" fmla="*/ 123848 w 1085040"/>
                    <a:gd name="connsiteY1" fmla="*/ 0 h 894132"/>
                    <a:gd name="connsiteX2" fmla="*/ 132789 w 1085040"/>
                    <a:gd name="connsiteY2" fmla="*/ 4471 h 894132"/>
                    <a:gd name="connsiteX3" fmla="*/ 156931 w 1085040"/>
                    <a:gd name="connsiteY3" fmla="*/ 16989 h 894132"/>
                    <a:gd name="connsiteX4" fmla="*/ 189120 w 1085040"/>
                    <a:gd name="connsiteY4" fmla="*/ 43813 h 894132"/>
                    <a:gd name="connsiteX5" fmla="*/ 194484 w 1085040"/>
                    <a:gd name="connsiteY5" fmla="*/ 66166 h 894132"/>
                    <a:gd name="connsiteX6" fmla="*/ 181072 w 1085040"/>
                    <a:gd name="connsiteY6" fmla="*/ 91202 h 894132"/>
                    <a:gd name="connsiteX7" fmla="*/ 145307 w 1085040"/>
                    <a:gd name="connsiteY7" fmla="*/ 94778 h 894132"/>
                    <a:gd name="connsiteX8" fmla="*/ 124742 w 1085040"/>
                    <a:gd name="connsiteY8" fmla="*/ 91202 h 894132"/>
                    <a:gd name="connsiteX9" fmla="*/ 190908 w 1085040"/>
                    <a:gd name="connsiteY9" fmla="*/ 136802 h 894132"/>
                    <a:gd name="connsiteX10" fmla="*/ 206108 w 1085040"/>
                    <a:gd name="connsiteY10" fmla="*/ 142167 h 894132"/>
                    <a:gd name="connsiteX11" fmla="*/ 207896 w 1085040"/>
                    <a:gd name="connsiteY11" fmla="*/ 147532 h 894132"/>
                    <a:gd name="connsiteX12" fmla="*/ 202532 w 1085040"/>
                    <a:gd name="connsiteY12" fmla="*/ 157367 h 894132"/>
                    <a:gd name="connsiteX13" fmla="*/ 207896 w 1085040"/>
                    <a:gd name="connsiteY13" fmla="*/ 157367 h 894132"/>
                    <a:gd name="connsiteX14" fmla="*/ 226673 w 1085040"/>
                    <a:gd name="connsiteY14" fmla="*/ 142167 h 894132"/>
                    <a:gd name="connsiteX15" fmla="*/ 233826 w 1085040"/>
                    <a:gd name="connsiteY15" fmla="*/ 167203 h 894132"/>
                    <a:gd name="connsiteX16" fmla="*/ 213261 w 1085040"/>
                    <a:gd name="connsiteY16" fmla="*/ 184191 h 894132"/>
                    <a:gd name="connsiteX17" fmla="*/ 213261 w 1085040"/>
                    <a:gd name="connsiteY17" fmla="*/ 195815 h 894132"/>
                    <a:gd name="connsiteX18" fmla="*/ 221308 w 1085040"/>
                    <a:gd name="connsiteY18" fmla="*/ 216380 h 894132"/>
                    <a:gd name="connsiteX19" fmla="*/ 232932 w 1085040"/>
                    <a:gd name="connsiteY19" fmla="*/ 253934 h 894132"/>
                    <a:gd name="connsiteX20" fmla="*/ 244556 w 1085040"/>
                    <a:gd name="connsiteY20" fmla="*/ 329935 h 894132"/>
                    <a:gd name="connsiteX21" fmla="*/ 242768 w 1085040"/>
                    <a:gd name="connsiteY21" fmla="*/ 368383 h 894132"/>
                    <a:gd name="connsiteX22" fmla="*/ 261544 w 1085040"/>
                    <a:gd name="connsiteY22" fmla="*/ 404148 h 894132"/>
                    <a:gd name="connsiteX23" fmla="*/ 280321 w 1085040"/>
                    <a:gd name="connsiteY23" fmla="*/ 430972 h 894132"/>
                    <a:gd name="connsiteX24" fmla="*/ 300886 w 1085040"/>
                    <a:gd name="connsiteY24" fmla="*/ 484620 h 894132"/>
                    <a:gd name="connsiteX25" fmla="*/ 265121 w 1085040"/>
                    <a:gd name="connsiteY25" fmla="*/ 501609 h 894132"/>
                    <a:gd name="connsiteX26" fmla="*/ 268697 w 1085040"/>
                    <a:gd name="connsiteY26" fmla="*/ 532009 h 894132"/>
                    <a:gd name="connsiteX27" fmla="*/ 246344 w 1085040"/>
                    <a:gd name="connsiteY27" fmla="*/ 561516 h 894132"/>
                    <a:gd name="connsiteX28" fmla="*/ 257968 w 1085040"/>
                    <a:gd name="connsiteY28" fmla="*/ 568669 h 894132"/>
                    <a:gd name="connsiteX29" fmla="*/ 263333 w 1085040"/>
                    <a:gd name="connsiteY29" fmla="*/ 591022 h 894132"/>
                    <a:gd name="connsiteX30" fmla="*/ 246344 w 1085040"/>
                    <a:gd name="connsiteY30" fmla="*/ 621422 h 894132"/>
                    <a:gd name="connsiteX31" fmla="*/ 244556 w 1085040"/>
                    <a:gd name="connsiteY31" fmla="*/ 658976 h 894132"/>
                    <a:gd name="connsiteX32" fmla="*/ 214155 w 1085040"/>
                    <a:gd name="connsiteY32" fmla="*/ 684012 h 894132"/>
                    <a:gd name="connsiteX33" fmla="*/ 181967 w 1085040"/>
                    <a:gd name="connsiteY33" fmla="*/ 685800 h 894132"/>
                    <a:gd name="connsiteX34" fmla="*/ 172131 w 1085040"/>
                    <a:gd name="connsiteY34" fmla="*/ 682223 h 894132"/>
                    <a:gd name="connsiteX35" fmla="*/ 86294 w 1085040"/>
                    <a:gd name="connsiteY35" fmla="*/ 670600 h 894132"/>
                    <a:gd name="connsiteX36" fmla="*/ 63047 w 1085040"/>
                    <a:gd name="connsiteY36" fmla="*/ 676859 h 894132"/>
                    <a:gd name="connsiteX37" fmla="*/ 42482 w 1085040"/>
                    <a:gd name="connsiteY37" fmla="*/ 694741 h 894132"/>
                    <a:gd name="connsiteX38" fmla="*/ 38905 w 1085040"/>
                    <a:gd name="connsiteY38" fmla="*/ 699212 h 894132"/>
                    <a:gd name="connsiteX39" fmla="*/ 37117 w 1085040"/>
                    <a:gd name="connsiteY39" fmla="*/ 701894 h 894132"/>
                    <a:gd name="connsiteX40" fmla="*/ 35329 w 1085040"/>
                    <a:gd name="connsiteY40" fmla="*/ 703683 h 894132"/>
                    <a:gd name="connsiteX41" fmla="*/ 21917 w 1085040"/>
                    <a:gd name="connsiteY41" fmla="*/ 723354 h 894132"/>
                    <a:gd name="connsiteX42" fmla="*/ 21023 w 1085040"/>
                    <a:gd name="connsiteY42" fmla="*/ 724248 h 894132"/>
                    <a:gd name="connsiteX43" fmla="*/ 19234 w 1085040"/>
                    <a:gd name="connsiteY43" fmla="*/ 726930 h 894132"/>
                    <a:gd name="connsiteX44" fmla="*/ 6717 w 1085040"/>
                    <a:gd name="connsiteY44" fmla="*/ 758225 h 894132"/>
                    <a:gd name="connsiteX45" fmla="*/ 8505 w 1085040"/>
                    <a:gd name="connsiteY45" fmla="*/ 837803 h 894132"/>
                    <a:gd name="connsiteX46" fmla="*/ 101495 w 1085040"/>
                    <a:gd name="connsiteY46" fmla="*/ 873568 h 894132"/>
                    <a:gd name="connsiteX47" fmla="*/ 141731 w 1085040"/>
                    <a:gd name="connsiteY47" fmla="*/ 894133 h 894132"/>
                    <a:gd name="connsiteX48" fmla="*/ 1085041 w 1085040"/>
                    <a:gd name="connsiteY48" fmla="*/ 894133 h 894132"/>
                    <a:gd name="connsiteX49" fmla="*/ 1085041 w 1085040"/>
                    <a:gd name="connsiteY49" fmla="*/ 0 h 8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040" h="894132">
                      <a:moveTo>
                        <a:pt x="1084147" y="0"/>
                      </a:moveTo>
                      <a:lnTo>
                        <a:pt x="123848" y="0"/>
                      </a:lnTo>
                      <a:cubicBezTo>
                        <a:pt x="123848" y="0"/>
                        <a:pt x="125636" y="0"/>
                        <a:pt x="132789" y="4471"/>
                      </a:cubicBezTo>
                      <a:cubicBezTo>
                        <a:pt x="140836" y="8941"/>
                        <a:pt x="150672" y="14306"/>
                        <a:pt x="156931" y="16989"/>
                      </a:cubicBezTo>
                      <a:cubicBezTo>
                        <a:pt x="169449" y="23247"/>
                        <a:pt x="181072" y="31295"/>
                        <a:pt x="189120" y="43813"/>
                      </a:cubicBezTo>
                      <a:cubicBezTo>
                        <a:pt x="192696" y="49177"/>
                        <a:pt x="197167" y="59013"/>
                        <a:pt x="194484" y="66166"/>
                      </a:cubicBezTo>
                      <a:cubicBezTo>
                        <a:pt x="190908" y="74213"/>
                        <a:pt x="189120" y="88519"/>
                        <a:pt x="181072" y="91202"/>
                      </a:cubicBezTo>
                      <a:cubicBezTo>
                        <a:pt x="171237" y="96566"/>
                        <a:pt x="157825" y="96566"/>
                        <a:pt x="145307" y="94778"/>
                      </a:cubicBezTo>
                      <a:cubicBezTo>
                        <a:pt x="138154" y="94778"/>
                        <a:pt x="131895" y="92990"/>
                        <a:pt x="124742" y="91202"/>
                      </a:cubicBezTo>
                      <a:cubicBezTo>
                        <a:pt x="149778" y="101037"/>
                        <a:pt x="173919" y="113555"/>
                        <a:pt x="190908" y="136802"/>
                      </a:cubicBezTo>
                      <a:cubicBezTo>
                        <a:pt x="192696" y="140379"/>
                        <a:pt x="198955" y="142167"/>
                        <a:pt x="206108" y="142167"/>
                      </a:cubicBezTo>
                      <a:cubicBezTo>
                        <a:pt x="207896" y="142167"/>
                        <a:pt x="207896" y="145744"/>
                        <a:pt x="207896" y="147532"/>
                      </a:cubicBezTo>
                      <a:cubicBezTo>
                        <a:pt x="204320" y="151108"/>
                        <a:pt x="200743" y="152897"/>
                        <a:pt x="202532" y="157367"/>
                      </a:cubicBezTo>
                      <a:lnTo>
                        <a:pt x="207896" y="157367"/>
                      </a:lnTo>
                      <a:cubicBezTo>
                        <a:pt x="215944" y="153791"/>
                        <a:pt x="215049" y="136802"/>
                        <a:pt x="226673" y="142167"/>
                      </a:cubicBezTo>
                      <a:cubicBezTo>
                        <a:pt x="234720" y="147532"/>
                        <a:pt x="238297" y="159156"/>
                        <a:pt x="233826" y="167203"/>
                      </a:cubicBezTo>
                      <a:cubicBezTo>
                        <a:pt x="226673" y="174356"/>
                        <a:pt x="220414" y="178827"/>
                        <a:pt x="213261" y="184191"/>
                      </a:cubicBezTo>
                      <a:cubicBezTo>
                        <a:pt x="211473" y="187768"/>
                        <a:pt x="211473" y="192239"/>
                        <a:pt x="213261" y="195815"/>
                      </a:cubicBezTo>
                      <a:cubicBezTo>
                        <a:pt x="218626" y="202968"/>
                        <a:pt x="220414" y="209227"/>
                        <a:pt x="221308" y="216380"/>
                      </a:cubicBezTo>
                      <a:cubicBezTo>
                        <a:pt x="226673" y="228004"/>
                        <a:pt x="228461" y="241416"/>
                        <a:pt x="232932" y="253934"/>
                      </a:cubicBezTo>
                      <a:cubicBezTo>
                        <a:pt x="240085" y="278970"/>
                        <a:pt x="246344" y="304899"/>
                        <a:pt x="244556" y="329935"/>
                      </a:cubicBezTo>
                      <a:cubicBezTo>
                        <a:pt x="244556" y="343347"/>
                        <a:pt x="237403" y="354971"/>
                        <a:pt x="242768" y="368383"/>
                      </a:cubicBezTo>
                      <a:cubicBezTo>
                        <a:pt x="246344" y="381795"/>
                        <a:pt x="254391" y="391630"/>
                        <a:pt x="261544" y="404148"/>
                      </a:cubicBezTo>
                      <a:cubicBezTo>
                        <a:pt x="268697" y="413984"/>
                        <a:pt x="274956" y="421137"/>
                        <a:pt x="280321" y="430972"/>
                      </a:cubicBezTo>
                      <a:cubicBezTo>
                        <a:pt x="290157" y="447961"/>
                        <a:pt x="308933" y="464949"/>
                        <a:pt x="300886" y="484620"/>
                      </a:cubicBezTo>
                      <a:cubicBezTo>
                        <a:pt x="295521" y="496244"/>
                        <a:pt x="277639" y="494456"/>
                        <a:pt x="265121" y="501609"/>
                      </a:cubicBezTo>
                      <a:cubicBezTo>
                        <a:pt x="255285" y="509656"/>
                        <a:pt x="263333" y="523962"/>
                        <a:pt x="268697" y="532009"/>
                      </a:cubicBezTo>
                      <a:cubicBezTo>
                        <a:pt x="276745" y="547209"/>
                        <a:pt x="258862" y="557045"/>
                        <a:pt x="246344" y="561516"/>
                      </a:cubicBezTo>
                      <a:cubicBezTo>
                        <a:pt x="249921" y="566880"/>
                        <a:pt x="256180" y="565092"/>
                        <a:pt x="257968" y="568669"/>
                      </a:cubicBezTo>
                      <a:cubicBezTo>
                        <a:pt x="259756" y="576716"/>
                        <a:pt x="267803" y="582081"/>
                        <a:pt x="263333" y="591022"/>
                      </a:cubicBezTo>
                      <a:cubicBezTo>
                        <a:pt x="256180" y="600857"/>
                        <a:pt x="236509" y="606222"/>
                        <a:pt x="246344" y="621422"/>
                      </a:cubicBezTo>
                      <a:cubicBezTo>
                        <a:pt x="253497" y="633046"/>
                        <a:pt x="249027" y="646458"/>
                        <a:pt x="244556" y="658976"/>
                      </a:cubicBezTo>
                      <a:cubicBezTo>
                        <a:pt x="239191" y="672388"/>
                        <a:pt x="227567" y="681329"/>
                        <a:pt x="214155" y="684012"/>
                      </a:cubicBezTo>
                      <a:cubicBezTo>
                        <a:pt x="204320" y="687588"/>
                        <a:pt x="191802" y="687588"/>
                        <a:pt x="181967" y="685800"/>
                      </a:cubicBezTo>
                      <a:cubicBezTo>
                        <a:pt x="178390" y="684012"/>
                        <a:pt x="174814" y="682223"/>
                        <a:pt x="172131" y="682223"/>
                      </a:cubicBezTo>
                      <a:cubicBezTo>
                        <a:pt x="143519" y="678647"/>
                        <a:pt x="114907" y="670600"/>
                        <a:pt x="86294" y="670600"/>
                      </a:cubicBezTo>
                      <a:cubicBezTo>
                        <a:pt x="78247" y="672388"/>
                        <a:pt x="69306" y="674176"/>
                        <a:pt x="63047" y="676859"/>
                      </a:cubicBezTo>
                      <a:cubicBezTo>
                        <a:pt x="55894" y="682223"/>
                        <a:pt x="48741" y="688482"/>
                        <a:pt x="42482" y="694741"/>
                      </a:cubicBezTo>
                      <a:cubicBezTo>
                        <a:pt x="41588" y="696530"/>
                        <a:pt x="39799" y="697424"/>
                        <a:pt x="38905" y="699212"/>
                      </a:cubicBezTo>
                      <a:cubicBezTo>
                        <a:pt x="38011" y="700106"/>
                        <a:pt x="37117" y="701000"/>
                        <a:pt x="37117" y="701894"/>
                      </a:cubicBezTo>
                      <a:lnTo>
                        <a:pt x="35329" y="703683"/>
                      </a:lnTo>
                      <a:cubicBezTo>
                        <a:pt x="29964" y="709942"/>
                        <a:pt x="26387" y="716201"/>
                        <a:pt x="21917" y="723354"/>
                      </a:cubicBezTo>
                      <a:cubicBezTo>
                        <a:pt x="21917" y="724248"/>
                        <a:pt x="21023" y="724248"/>
                        <a:pt x="21023" y="724248"/>
                      </a:cubicBezTo>
                      <a:cubicBezTo>
                        <a:pt x="21023" y="725142"/>
                        <a:pt x="20129" y="726036"/>
                        <a:pt x="19234" y="726930"/>
                      </a:cubicBezTo>
                      <a:cubicBezTo>
                        <a:pt x="13870" y="736766"/>
                        <a:pt x="9399" y="747495"/>
                        <a:pt x="6717" y="758225"/>
                      </a:cubicBezTo>
                      <a:cubicBezTo>
                        <a:pt x="-4907" y="796673"/>
                        <a:pt x="458" y="829755"/>
                        <a:pt x="8505" y="837803"/>
                      </a:cubicBezTo>
                      <a:cubicBezTo>
                        <a:pt x="10293" y="839591"/>
                        <a:pt x="63941" y="856579"/>
                        <a:pt x="101495" y="873568"/>
                      </a:cubicBezTo>
                      <a:cubicBezTo>
                        <a:pt x="119377" y="881615"/>
                        <a:pt x="131001" y="886980"/>
                        <a:pt x="141731" y="894133"/>
                      </a:cubicBezTo>
                      <a:lnTo>
                        <a:pt x="1085041" y="894133"/>
                      </a:lnTo>
                      <a:lnTo>
                        <a:pt x="1085041" y="0"/>
                      </a:lnTo>
                      <a:close/>
                    </a:path>
                  </a:pathLst>
                </a:custGeom>
                <a:grpFill/>
                <a:ln w="893" cap="flat">
                  <a:noFill/>
                  <a:prstDash val="solid"/>
                  <a:miter/>
                </a:ln>
              </p:spPr>
              <p:txBody>
                <a:bodyPr rtlCol="0" anchor="ctr"/>
                <a:lstStyle/>
                <a:p>
                  <a:endParaRPr lang="fr-FR" dirty="0"/>
                </a:p>
              </p:txBody>
            </p:sp>
            <p:sp>
              <p:nvSpPr>
                <p:cNvPr id="61" name="Free-form: Shape 60">
                  <a:extLst>
                    <a:ext uri="{FF2B5EF4-FFF2-40B4-BE49-F238E27FC236}">
                      <a16:creationId xmlns:a16="http://schemas.microsoft.com/office/drawing/2014/main" id="{F34C1C39-94AF-7BD3-1CF5-07FB1CACEF18}"/>
                    </a:ext>
                  </a:extLst>
                </p:cNvPr>
                <p:cNvSpPr/>
                <p:nvPr/>
              </p:nvSpPr>
              <p:spPr>
                <a:xfrm>
                  <a:off x="-5401834" y="2099346"/>
                  <a:ext cx="109888" cy="97202"/>
                </a:xfrm>
                <a:custGeom>
                  <a:avLst/>
                  <a:gdLst>
                    <a:gd name="connsiteX0" fmla="*/ 65272 w 109888"/>
                    <a:gd name="connsiteY0" fmla="*/ 15836 h 97202"/>
                    <a:gd name="connsiteX1" fmla="*/ 82260 w 109888"/>
                    <a:gd name="connsiteY1" fmla="*/ 21201 h 97202"/>
                    <a:gd name="connsiteX2" fmla="*/ 48283 w 109888"/>
                    <a:gd name="connsiteY2" fmla="*/ 51602 h 97202"/>
                    <a:gd name="connsiteX3" fmla="*/ 42918 w 109888"/>
                    <a:gd name="connsiteY3" fmla="*/ 51602 h 97202"/>
                    <a:gd name="connsiteX4" fmla="*/ 34871 w 109888"/>
                    <a:gd name="connsiteY4" fmla="*/ 63225 h 97202"/>
                    <a:gd name="connsiteX5" fmla="*/ 19671 w 109888"/>
                    <a:gd name="connsiteY5" fmla="*/ 65014 h 97202"/>
                    <a:gd name="connsiteX6" fmla="*/ 44707 w 109888"/>
                    <a:gd name="connsiteY6" fmla="*/ 74849 h 97202"/>
                    <a:gd name="connsiteX7" fmla="*/ 50071 w 109888"/>
                    <a:gd name="connsiteY7" fmla="*/ 82002 h 97202"/>
                    <a:gd name="connsiteX8" fmla="*/ 53648 w 109888"/>
                    <a:gd name="connsiteY8" fmla="*/ 80214 h 97202"/>
                    <a:gd name="connsiteX9" fmla="*/ 57225 w 109888"/>
                    <a:gd name="connsiteY9" fmla="*/ 82002 h 97202"/>
                    <a:gd name="connsiteX10" fmla="*/ 57225 w 109888"/>
                    <a:gd name="connsiteY10" fmla="*/ 89155 h 97202"/>
                    <a:gd name="connsiteX11" fmla="*/ 36659 w 109888"/>
                    <a:gd name="connsiteY11" fmla="*/ 94520 h 97202"/>
                    <a:gd name="connsiteX12" fmla="*/ 76001 w 109888"/>
                    <a:gd name="connsiteY12" fmla="*/ 94520 h 97202"/>
                    <a:gd name="connsiteX13" fmla="*/ 83154 w 109888"/>
                    <a:gd name="connsiteY13" fmla="*/ 65908 h 97202"/>
                    <a:gd name="connsiteX14" fmla="*/ 79578 w 109888"/>
                    <a:gd name="connsiteY14" fmla="*/ 60543 h 97202"/>
                    <a:gd name="connsiteX15" fmla="*/ 89413 w 109888"/>
                    <a:gd name="connsiteY15" fmla="*/ 50708 h 97202"/>
                    <a:gd name="connsiteX16" fmla="*/ 99249 w 109888"/>
                    <a:gd name="connsiteY16" fmla="*/ 45343 h 97202"/>
                    <a:gd name="connsiteX17" fmla="*/ 93884 w 109888"/>
                    <a:gd name="connsiteY17" fmla="*/ 37296 h 97202"/>
                    <a:gd name="connsiteX18" fmla="*/ 109084 w 109888"/>
                    <a:gd name="connsiteY18" fmla="*/ 10472 h 97202"/>
                    <a:gd name="connsiteX19" fmla="*/ 85837 w 109888"/>
                    <a:gd name="connsiteY19" fmla="*/ 1530 h 97202"/>
                    <a:gd name="connsiteX20" fmla="*/ 57225 w 109888"/>
                    <a:gd name="connsiteY20" fmla="*/ 3319 h 97202"/>
                    <a:gd name="connsiteX21" fmla="*/ 32189 w 109888"/>
                    <a:gd name="connsiteY21" fmla="*/ 10472 h 97202"/>
                    <a:gd name="connsiteX22" fmla="*/ 0 w 109888"/>
                    <a:gd name="connsiteY22" fmla="*/ 27460 h 97202"/>
                    <a:gd name="connsiteX23" fmla="*/ 36659 w 109888"/>
                    <a:gd name="connsiteY23" fmla="*/ 17625 h 97202"/>
                    <a:gd name="connsiteX24" fmla="*/ 65272 w 109888"/>
                    <a:gd name="connsiteY24" fmla="*/ 15836 h 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888" h="97202">
                      <a:moveTo>
                        <a:pt x="65272" y="15836"/>
                      </a:moveTo>
                      <a:cubicBezTo>
                        <a:pt x="72425" y="17625"/>
                        <a:pt x="82260" y="17625"/>
                        <a:pt x="82260" y="21201"/>
                      </a:cubicBezTo>
                      <a:cubicBezTo>
                        <a:pt x="78684" y="34613"/>
                        <a:pt x="59013" y="38190"/>
                        <a:pt x="48283" y="51602"/>
                      </a:cubicBezTo>
                      <a:lnTo>
                        <a:pt x="42918" y="51602"/>
                      </a:lnTo>
                      <a:cubicBezTo>
                        <a:pt x="37554" y="55178"/>
                        <a:pt x="39342" y="63225"/>
                        <a:pt x="34871" y="63225"/>
                      </a:cubicBezTo>
                      <a:cubicBezTo>
                        <a:pt x="29506" y="61437"/>
                        <a:pt x="25036" y="63225"/>
                        <a:pt x="19671" y="65014"/>
                      </a:cubicBezTo>
                      <a:cubicBezTo>
                        <a:pt x="26824" y="72167"/>
                        <a:pt x="34871" y="76637"/>
                        <a:pt x="44707" y="74849"/>
                      </a:cubicBezTo>
                      <a:cubicBezTo>
                        <a:pt x="46495" y="74849"/>
                        <a:pt x="50071" y="78426"/>
                        <a:pt x="50071" y="82002"/>
                      </a:cubicBezTo>
                      <a:cubicBezTo>
                        <a:pt x="50071" y="82002"/>
                        <a:pt x="51860" y="82002"/>
                        <a:pt x="53648" y="80214"/>
                      </a:cubicBezTo>
                      <a:cubicBezTo>
                        <a:pt x="55436" y="80214"/>
                        <a:pt x="57225" y="80214"/>
                        <a:pt x="57225" y="82002"/>
                      </a:cubicBezTo>
                      <a:lnTo>
                        <a:pt x="57225" y="89155"/>
                      </a:lnTo>
                      <a:cubicBezTo>
                        <a:pt x="51860" y="96308"/>
                        <a:pt x="43813" y="92732"/>
                        <a:pt x="36659" y="94520"/>
                      </a:cubicBezTo>
                      <a:cubicBezTo>
                        <a:pt x="50071" y="98097"/>
                        <a:pt x="63483" y="98097"/>
                        <a:pt x="76001" y="94520"/>
                      </a:cubicBezTo>
                      <a:cubicBezTo>
                        <a:pt x="85837" y="90944"/>
                        <a:pt x="76001" y="73955"/>
                        <a:pt x="83154" y="65908"/>
                      </a:cubicBezTo>
                      <a:cubicBezTo>
                        <a:pt x="79578" y="65908"/>
                        <a:pt x="83154" y="60543"/>
                        <a:pt x="79578" y="60543"/>
                      </a:cubicBezTo>
                      <a:cubicBezTo>
                        <a:pt x="83154" y="56967"/>
                        <a:pt x="86731" y="52496"/>
                        <a:pt x="89413" y="50708"/>
                      </a:cubicBezTo>
                      <a:cubicBezTo>
                        <a:pt x="92990" y="50708"/>
                        <a:pt x="97460" y="48919"/>
                        <a:pt x="99249" y="45343"/>
                      </a:cubicBezTo>
                      <a:cubicBezTo>
                        <a:pt x="99249" y="41766"/>
                        <a:pt x="92096" y="39978"/>
                        <a:pt x="93884" y="37296"/>
                      </a:cubicBezTo>
                      <a:cubicBezTo>
                        <a:pt x="103719" y="30143"/>
                        <a:pt x="112661" y="20307"/>
                        <a:pt x="109084" y="10472"/>
                      </a:cubicBezTo>
                      <a:cubicBezTo>
                        <a:pt x="107296" y="5107"/>
                        <a:pt x="93884" y="5107"/>
                        <a:pt x="85837" y="1530"/>
                      </a:cubicBezTo>
                      <a:cubicBezTo>
                        <a:pt x="77790" y="-2046"/>
                        <a:pt x="67060" y="1530"/>
                        <a:pt x="57225" y="3319"/>
                      </a:cubicBezTo>
                      <a:cubicBezTo>
                        <a:pt x="49177" y="3319"/>
                        <a:pt x="40236" y="8683"/>
                        <a:pt x="32189" y="10472"/>
                      </a:cubicBezTo>
                      <a:cubicBezTo>
                        <a:pt x="20565" y="14048"/>
                        <a:pt x="9835" y="20307"/>
                        <a:pt x="0" y="27460"/>
                      </a:cubicBezTo>
                      <a:cubicBezTo>
                        <a:pt x="11624" y="22095"/>
                        <a:pt x="23247" y="20307"/>
                        <a:pt x="36659" y="17625"/>
                      </a:cubicBezTo>
                      <a:cubicBezTo>
                        <a:pt x="46495" y="15836"/>
                        <a:pt x="54542" y="14048"/>
                        <a:pt x="65272" y="15836"/>
                      </a:cubicBezTo>
                    </a:path>
                  </a:pathLst>
                </a:custGeom>
                <a:grpFill/>
                <a:ln w="893" cap="flat">
                  <a:noFill/>
                  <a:prstDash val="solid"/>
                  <a:miter/>
                </a:ln>
              </p:spPr>
              <p:txBody>
                <a:bodyPr rtlCol="0" anchor="ctr"/>
                <a:lstStyle/>
                <a:p>
                  <a:endParaRPr lang="fr-FR" dirty="0"/>
                </a:p>
              </p:txBody>
            </p:sp>
          </p:grpSp>
          <p:sp>
            <p:nvSpPr>
              <p:cNvPr id="57" name="Free-form: Shape 56">
                <a:extLst>
                  <a:ext uri="{FF2B5EF4-FFF2-40B4-BE49-F238E27FC236}">
                    <a16:creationId xmlns:a16="http://schemas.microsoft.com/office/drawing/2014/main" id="{604D8D14-BDC9-BBCC-106F-4CE0AFB60903}"/>
                  </a:ext>
                </a:extLst>
              </p:cNvPr>
              <p:cNvSpPr/>
              <p:nvPr/>
            </p:nvSpPr>
            <p:spPr>
              <a:xfrm>
                <a:off x="-6896825" y="2942255"/>
                <a:ext cx="5811864" cy="1982292"/>
              </a:xfrm>
              <a:custGeom>
                <a:avLst/>
                <a:gdLst>
                  <a:gd name="connsiteX0" fmla="*/ 0 w 5811864"/>
                  <a:gd name="connsiteY0" fmla="*/ 857474 h 1982292"/>
                  <a:gd name="connsiteX1" fmla="*/ 0 w 5811864"/>
                  <a:gd name="connsiteY1" fmla="*/ 186874 h 1982292"/>
                  <a:gd name="connsiteX2" fmla="*/ 203862 w 5811864"/>
                  <a:gd name="connsiteY2" fmla="*/ 186874 h 1982292"/>
                  <a:gd name="connsiteX3" fmla="*/ 377324 w 5811864"/>
                  <a:gd name="connsiteY3" fmla="*/ 240522 h 1982292"/>
                  <a:gd name="connsiteX4" fmla="*/ 441702 w 5811864"/>
                  <a:gd name="connsiteY4" fmla="*/ 387160 h 1982292"/>
                  <a:gd name="connsiteX5" fmla="*/ 413984 w 5811864"/>
                  <a:gd name="connsiteY5" fmla="*/ 490879 h 1982292"/>
                  <a:gd name="connsiteX6" fmla="*/ 335300 w 5811864"/>
                  <a:gd name="connsiteY6" fmla="*/ 560621 h 1982292"/>
                  <a:gd name="connsiteX7" fmla="*/ 544527 w 5811864"/>
                  <a:gd name="connsiteY7" fmla="*/ 857474 h 1982292"/>
                  <a:gd name="connsiteX8" fmla="*/ 382689 w 5811864"/>
                  <a:gd name="connsiteY8" fmla="*/ 857474 h 1982292"/>
                  <a:gd name="connsiteX9" fmla="*/ 204756 w 5811864"/>
                  <a:gd name="connsiteY9" fmla="*/ 586551 h 1982292"/>
                  <a:gd name="connsiteX10" fmla="*/ 135908 w 5811864"/>
                  <a:gd name="connsiteY10" fmla="*/ 586551 h 1982292"/>
                  <a:gd name="connsiteX11" fmla="*/ 135908 w 5811864"/>
                  <a:gd name="connsiteY11" fmla="*/ 857474 h 1982292"/>
                  <a:gd name="connsiteX12" fmla="*/ 135908 w 5811864"/>
                  <a:gd name="connsiteY12" fmla="*/ 471208 h 1982292"/>
                  <a:gd name="connsiteX13" fmla="*/ 211910 w 5811864"/>
                  <a:gd name="connsiteY13" fmla="*/ 471208 h 1982292"/>
                  <a:gd name="connsiteX14" fmla="*/ 278075 w 5811864"/>
                  <a:gd name="connsiteY14" fmla="*/ 448855 h 1982292"/>
                  <a:gd name="connsiteX15" fmla="*/ 302217 w 5811864"/>
                  <a:gd name="connsiteY15" fmla="*/ 385371 h 1982292"/>
                  <a:gd name="connsiteX16" fmla="*/ 278075 w 5811864"/>
                  <a:gd name="connsiteY16" fmla="*/ 324570 h 1982292"/>
                  <a:gd name="connsiteX17" fmla="*/ 211910 w 5811864"/>
                  <a:gd name="connsiteY17" fmla="*/ 303111 h 1982292"/>
                  <a:gd name="connsiteX18" fmla="*/ 135908 w 5811864"/>
                  <a:gd name="connsiteY18" fmla="*/ 303111 h 1982292"/>
                  <a:gd name="connsiteX19" fmla="*/ 639305 w 5811864"/>
                  <a:gd name="connsiteY19" fmla="*/ 857474 h 1982292"/>
                  <a:gd name="connsiteX20" fmla="*/ 639305 w 5811864"/>
                  <a:gd name="connsiteY20" fmla="*/ 186874 h 1982292"/>
                  <a:gd name="connsiteX21" fmla="*/ 1028253 w 5811864"/>
                  <a:gd name="connsiteY21" fmla="*/ 186874 h 1982292"/>
                  <a:gd name="connsiteX22" fmla="*/ 1028253 w 5811864"/>
                  <a:gd name="connsiteY22" fmla="*/ 303111 h 1982292"/>
                  <a:gd name="connsiteX23" fmla="*/ 774319 w 5811864"/>
                  <a:gd name="connsiteY23" fmla="*/ 303111 h 1982292"/>
                  <a:gd name="connsiteX24" fmla="*/ 774319 w 5811864"/>
                  <a:gd name="connsiteY24" fmla="*/ 457796 h 1982292"/>
                  <a:gd name="connsiteX25" fmla="*/ 989805 w 5811864"/>
                  <a:gd name="connsiteY25" fmla="*/ 457796 h 1982292"/>
                  <a:gd name="connsiteX26" fmla="*/ 989805 w 5811864"/>
                  <a:gd name="connsiteY26" fmla="*/ 574033 h 1982292"/>
                  <a:gd name="connsiteX27" fmla="*/ 774319 w 5811864"/>
                  <a:gd name="connsiteY27" fmla="*/ 574033 h 1982292"/>
                  <a:gd name="connsiteX28" fmla="*/ 774319 w 5811864"/>
                  <a:gd name="connsiteY28" fmla="*/ 741236 h 1982292"/>
                  <a:gd name="connsiteX29" fmla="*/ 1028253 w 5811864"/>
                  <a:gd name="connsiteY29" fmla="*/ 741236 h 1982292"/>
                  <a:gd name="connsiteX30" fmla="*/ 1028253 w 5811864"/>
                  <a:gd name="connsiteY30" fmla="*/ 857474 h 1982292"/>
                  <a:gd name="connsiteX31" fmla="*/ 770743 w 5811864"/>
                  <a:gd name="connsiteY31" fmla="*/ 129649 h 1982292"/>
                  <a:gd name="connsiteX32" fmla="*/ 878039 w 5811864"/>
                  <a:gd name="connsiteY32" fmla="*/ 0 h 1982292"/>
                  <a:gd name="connsiteX33" fmla="*/ 1017523 w 5811864"/>
                  <a:gd name="connsiteY33" fmla="*/ 0 h 1982292"/>
                  <a:gd name="connsiteX34" fmla="*/ 894133 w 5811864"/>
                  <a:gd name="connsiteY34" fmla="*/ 129649 h 1982292"/>
                  <a:gd name="connsiteX35" fmla="*/ 1193668 w 5811864"/>
                  <a:gd name="connsiteY35" fmla="*/ 857474 h 1982292"/>
                  <a:gd name="connsiteX36" fmla="*/ 1193668 w 5811864"/>
                  <a:gd name="connsiteY36" fmla="*/ 186874 h 1982292"/>
                  <a:gd name="connsiteX37" fmla="*/ 1414518 w 5811864"/>
                  <a:gd name="connsiteY37" fmla="*/ 186874 h 1982292"/>
                  <a:gd name="connsiteX38" fmla="*/ 1587086 w 5811864"/>
                  <a:gd name="connsiteY38" fmla="*/ 240522 h 1982292"/>
                  <a:gd name="connsiteX39" fmla="*/ 1650569 w 5811864"/>
                  <a:gd name="connsiteY39" fmla="*/ 387160 h 1982292"/>
                  <a:gd name="connsiteX40" fmla="*/ 1587086 w 5811864"/>
                  <a:gd name="connsiteY40" fmla="*/ 532903 h 1982292"/>
                  <a:gd name="connsiteX41" fmla="*/ 1414518 w 5811864"/>
                  <a:gd name="connsiteY41" fmla="*/ 586551 h 1982292"/>
                  <a:gd name="connsiteX42" fmla="*/ 1329576 w 5811864"/>
                  <a:gd name="connsiteY42" fmla="*/ 586551 h 1982292"/>
                  <a:gd name="connsiteX43" fmla="*/ 1329576 w 5811864"/>
                  <a:gd name="connsiteY43" fmla="*/ 857474 h 1982292"/>
                  <a:gd name="connsiteX44" fmla="*/ 1329576 w 5811864"/>
                  <a:gd name="connsiteY44" fmla="*/ 471208 h 1982292"/>
                  <a:gd name="connsiteX45" fmla="*/ 1419883 w 5811864"/>
                  <a:gd name="connsiteY45" fmla="*/ 471208 h 1982292"/>
                  <a:gd name="connsiteX46" fmla="*/ 1487837 w 5811864"/>
                  <a:gd name="connsiteY46" fmla="*/ 447961 h 1982292"/>
                  <a:gd name="connsiteX47" fmla="*/ 1511979 w 5811864"/>
                  <a:gd name="connsiteY47" fmla="*/ 385371 h 1982292"/>
                  <a:gd name="connsiteX48" fmla="*/ 1486943 w 5811864"/>
                  <a:gd name="connsiteY48" fmla="*/ 324570 h 1982292"/>
                  <a:gd name="connsiteX49" fmla="*/ 1419883 w 5811864"/>
                  <a:gd name="connsiteY49" fmla="*/ 303111 h 1982292"/>
                  <a:gd name="connsiteX50" fmla="*/ 1329576 w 5811864"/>
                  <a:gd name="connsiteY50" fmla="*/ 303111 h 1982292"/>
                  <a:gd name="connsiteX51" fmla="*/ 1759654 w 5811864"/>
                  <a:gd name="connsiteY51" fmla="*/ 595493 h 1982292"/>
                  <a:gd name="connsiteX52" fmla="*/ 1759654 w 5811864"/>
                  <a:gd name="connsiteY52" fmla="*/ 186874 h 1982292"/>
                  <a:gd name="connsiteX53" fmla="*/ 1895562 w 5811864"/>
                  <a:gd name="connsiteY53" fmla="*/ 186874 h 1982292"/>
                  <a:gd name="connsiteX54" fmla="*/ 1895562 w 5811864"/>
                  <a:gd name="connsiteY54" fmla="*/ 606222 h 1982292"/>
                  <a:gd name="connsiteX55" fmla="*/ 1931327 w 5811864"/>
                  <a:gd name="connsiteY55" fmla="*/ 711730 h 1982292"/>
                  <a:gd name="connsiteX56" fmla="*/ 2030576 w 5811864"/>
                  <a:gd name="connsiteY56" fmla="*/ 749283 h 1982292"/>
                  <a:gd name="connsiteX57" fmla="*/ 2128931 w 5811864"/>
                  <a:gd name="connsiteY57" fmla="*/ 711730 h 1982292"/>
                  <a:gd name="connsiteX58" fmla="*/ 2164696 w 5811864"/>
                  <a:gd name="connsiteY58" fmla="*/ 606222 h 1982292"/>
                  <a:gd name="connsiteX59" fmla="*/ 2164696 w 5811864"/>
                  <a:gd name="connsiteY59" fmla="*/ 186874 h 1982292"/>
                  <a:gd name="connsiteX60" fmla="*/ 2300604 w 5811864"/>
                  <a:gd name="connsiteY60" fmla="*/ 186874 h 1982292"/>
                  <a:gd name="connsiteX61" fmla="*/ 2300604 w 5811864"/>
                  <a:gd name="connsiteY61" fmla="*/ 595493 h 1982292"/>
                  <a:gd name="connsiteX62" fmla="*/ 2228179 w 5811864"/>
                  <a:gd name="connsiteY62" fmla="*/ 802037 h 1982292"/>
                  <a:gd name="connsiteX63" fmla="*/ 2029682 w 5811864"/>
                  <a:gd name="connsiteY63" fmla="*/ 876250 h 1982292"/>
                  <a:gd name="connsiteX64" fmla="*/ 1832078 w 5811864"/>
                  <a:gd name="connsiteY64" fmla="*/ 802037 h 1982292"/>
                  <a:gd name="connsiteX65" fmla="*/ 1759654 w 5811864"/>
                  <a:gd name="connsiteY65" fmla="*/ 595493 h 1982292"/>
                  <a:gd name="connsiteX66" fmla="*/ 2477643 w 5811864"/>
                  <a:gd name="connsiteY66" fmla="*/ 857474 h 1982292"/>
                  <a:gd name="connsiteX67" fmla="*/ 2477643 w 5811864"/>
                  <a:gd name="connsiteY67" fmla="*/ 186874 h 1982292"/>
                  <a:gd name="connsiteX68" fmla="*/ 2667199 w 5811864"/>
                  <a:gd name="connsiteY68" fmla="*/ 186874 h 1982292"/>
                  <a:gd name="connsiteX69" fmla="*/ 2830825 w 5811864"/>
                  <a:gd name="connsiteY69" fmla="*/ 235157 h 1982292"/>
                  <a:gd name="connsiteX70" fmla="*/ 2890732 w 5811864"/>
                  <a:gd name="connsiteY70" fmla="*/ 369277 h 1982292"/>
                  <a:gd name="connsiteX71" fmla="*/ 2820095 w 5811864"/>
                  <a:gd name="connsiteY71" fmla="*/ 501609 h 1982292"/>
                  <a:gd name="connsiteX72" fmla="*/ 2901462 w 5811864"/>
                  <a:gd name="connsiteY72" fmla="*/ 565986 h 1982292"/>
                  <a:gd name="connsiteX73" fmla="*/ 2930074 w 5811864"/>
                  <a:gd name="connsiteY73" fmla="*/ 659870 h 1982292"/>
                  <a:gd name="connsiteX74" fmla="*/ 2863014 w 5811864"/>
                  <a:gd name="connsiteY74" fmla="*/ 804720 h 1982292"/>
                  <a:gd name="connsiteX75" fmla="*/ 2681505 w 5811864"/>
                  <a:gd name="connsiteY75" fmla="*/ 857474 h 1982292"/>
                  <a:gd name="connsiteX76" fmla="*/ 2612657 w 5811864"/>
                  <a:gd name="connsiteY76" fmla="*/ 741236 h 1982292"/>
                  <a:gd name="connsiteX77" fmla="*/ 2689552 w 5811864"/>
                  <a:gd name="connsiteY77" fmla="*/ 741236 h 1982292"/>
                  <a:gd name="connsiteX78" fmla="*/ 2763765 w 5811864"/>
                  <a:gd name="connsiteY78" fmla="*/ 717989 h 1982292"/>
                  <a:gd name="connsiteX79" fmla="*/ 2790589 w 5811864"/>
                  <a:gd name="connsiteY79" fmla="*/ 652717 h 1982292"/>
                  <a:gd name="connsiteX80" fmla="*/ 2763765 w 5811864"/>
                  <a:gd name="connsiteY80" fmla="*/ 588340 h 1982292"/>
                  <a:gd name="connsiteX81" fmla="*/ 2689552 w 5811864"/>
                  <a:gd name="connsiteY81" fmla="*/ 565986 h 1982292"/>
                  <a:gd name="connsiteX82" fmla="*/ 2612657 w 5811864"/>
                  <a:gd name="connsiteY82" fmla="*/ 565986 h 1982292"/>
                  <a:gd name="connsiteX83" fmla="*/ 2612657 w 5811864"/>
                  <a:gd name="connsiteY83" fmla="*/ 449749 h 1982292"/>
                  <a:gd name="connsiteX84" fmla="*/ 2669881 w 5811864"/>
                  <a:gd name="connsiteY84" fmla="*/ 449749 h 1982292"/>
                  <a:gd name="connsiteX85" fmla="*/ 2729788 w 5811864"/>
                  <a:gd name="connsiteY85" fmla="*/ 430078 h 1982292"/>
                  <a:gd name="connsiteX86" fmla="*/ 2751247 w 5811864"/>
                  <a:gd name="connsiteY86" fmla="*/ 375536 h 1982292"/>
                  <a:gd name="connsiteX87" fmla="*/ 2729788 w 5811864"/>
                  <a:gd name="connsiteY87" fmla="*/ 322782 h 1982292"/>
                  <a:gd name="connsiteX88" fmla="*/ 2669881 w 5811864"/>
                  <a:gd name="connsiteY88" fmla="*/ 303111 h 1982292"/>
                  <a:gd name="connsiteX89" fmla="*/ 2612657 w 5811864"/>
                  <a:gd name="connsiteY89" fmla="*/ 303111 h 1982292"/>
                  <a:gd name="connsiteX90" fmla="*/ 3077606 w 5811864"/>
                  <a:gd name="connsiteY90" fmla="*/ 857474 h 1982292"/>
                  <a:gd name="connsiteX91" fmla="*/ 3077606 w 5811864"/>
                  <a:gd name="connsiteY91" fmla="*/ 186874 h 1982292"/>
                  <a:gd name="connsiteX92" fmla="*/ 3212620 w 5811864"/>
                  <a:gd name="connsiteY92" fmla="*/ 186874 h 1982292"/>
                  <a:gd name="connsiteX93" fmla="*/ 3212620 w 5811864"/>
                  <a:gd name="connsiteY93" fmla="*/ 734083 h 1982292"/>
                  <a:gd name="connsiteX94" fmla="*/ 3466554 w 5811864"/>
                  <a:gd name="connsiteY94" fmla="*/ 734083 h 1982292"/>
                  <a:gd name="connsiteX95" fmla="*/ 3466554 w 5811864"/>
                  <a:gd name="connsiteY95" fmla="*/ 857474 h 1982292"/>
                  <a:gd name="connsiteX96" fmla="*/ 3595309 w 5811864"/>
                  <a:gd name="connsiteY96" fmla="*/ 857474 h 1982292"/>
                  <a:gd name="connsiteX97" fmla="*/ 3595309 w 5811864"/>
                  <a:gd name="connsiteY97" fmla="*/ 186874 h 1982292"/>
                  <a:gd name="connsiteX98" fmla="*/ 3730323 w 5811864"/>
                  <a:gd name="connsiteY98" fmla="*/ 186874 h 1982292"/>
                  <a:gd name="connsiteX99" fmla="*/ 3730323 w 5811864"/>
                  <a:gd name="connsiteY99" fmla="*/ 857474 h 1982292"/>
                  <a:gd name="connsiteX100" fmla="*/ 3895737 w 5811864"/>
                  <a:gd name="connsiteY100" fmla="*/ 658976 h 1982292"/>
                  <a:gd name="connsiteX101" fmla="*/ 3869807 w 5811864"/>
                  <a:gd name="connsiteY101" fmla="*/ 522174 h 1982292"/>
                  <a:gd name="connsiteX102" fmla="*/ 3895737 w 5811864"/>
                  <a:gd name="connsiteY102" fmla="*/ 386265 h 1982292"/>
                  <a:gd name="connsiteX103" fmla="*/ 3967268 w 5811864"/>
                  <a:gd name="connsiteY103" fmla="*/ 272711 h 1982292"/>
                  <a:gd name="connsiteX104" fmla="*/ 4079929 w 5811864"/>
                  <a:gd name="connsiteY104" fmla="*/ 195815 h 1982292"/>
                  <a:gd name="connsiteX105" fmla="*/ 4223884 w 5811864"/>
                  <a:gd name="connsiteY105" fmla="*/ 167203 h 1982292"/>
                  <a:gd name="connsiteX106" fmla="*/ 4367840 w 5811864"/>
                  <a:gd name="connsiteY106" fmla="*/ 195815 h 1982292"/>
                  <a:gd name="connsiteX107" fmla="*/ 4480500 w 5811864"/>
                  <a:gd name="connsiteY107" fmla="*/ 272711 h 1982292"/>
                  <a:gd name="connsiteX108" fmla="*/ 4552031 w 5811864"/>
                  <a:gd name="connsiteY108" fmla="*/ 386265 h 1982292"/>
                  <a:gd name="connsiteX109" fmla="*/ 4577961 w 5811864"/>
                  <a:gd name="connsiteY109" fmla="*/ 522174 h 1982292"/>
                  <a:gd name="connsiteX110" fmla="*/ 4543090 w 5811864"/>
                  <a:gd name="connsiteY110" fmla="*/ 679541 h 1982292"/>
                  <a:gd name="connsiteX111" fmla="*/ 4446523 w 5811864"/>
                  <a:gd name="connsiteY111" fmla="*/ 802037 h 1982292"/>
                  <a:gd name="connsiteX112" fmla="*/ 4486759 w 5811864"/>
                  <a:gd name="connsiteY112" fmla="*/ 840485 h 1982292"/>
                  <a:gd name="connsiteX113" fmla="*/ 4626244 w 5811864"/>
                  <a:gd name="connsiteY113" fmla="*/ 903968 h 1982292"/>
                  <a:gd name="connsiteX114" fmla="*/ 4674527 w 5811864"/>
                  <a:gd name="connsiteY114" fmla="*/ 896815 h 1982292"/>
                  <a:gd name="connsiteX115" fmla="*/ 4674527 w 5811864"/>
                  <a:gd name="connsiteY115" fmla="*/ 1012159 h 1982292"/>
                  <a:gd name="connsiteX116" fmla="*/ 4603891 w 5811864"/>
                  <a:gd name="connsiteY116" fmla="*/ 1023782 h 1982292"/>
                  <a:gd name="connsiteX117" fmla="*/ 4395558 w 5811864"/>
                  <a:gd name="connsiteY117" fmla="*/ 936157 h 1982292"/>
                  <a:gd name="connsiteX118" fmla="*/ 4315980 w 5811864"/>
                  <a:gd name="connsiteY118" fmla="*/ 864627 h 1982292"/>
                  <a:gd name="connsiteX119" fmla="*/ 4223884 w 5811864"/>
                  <a:gd name="connsiteY119" fmla="*/ 876250 h 1982292"/>
                  <a:gd name="connsiteX120" fmla="*/ 4079929 w 5811864"/>
                  <a:gd name="connsiteY120" fmla="*/ 847638 h 1982292"/>
                  <a:gd name="connsiteX121" fmla="*/ 3967268 w 5811864"/>
                  <a:gd name="connsiteY121" fmla="*/ 771637 h 1982292"/>
                  <a:gd name="connsiteX122" fmla="*/ 3895737 w 5811864"/>
                  <a:gd name="connsiteY122" fmla="*/ 658976 h 1982292"/>
                  <a:gd name="connsiteX123" fmla="*/ 4070093 w 5811864"/>
                  <a:gd name="connsiteY123" fmla="*/ 360336 h 1982292"/>
                  <a:gd name="connsiteX124" fmla="*/ 4008398 w 5811864"/>
                  <a:gd name="connsiteY124" fmla="*/ 522174 h 1982292"/>
                  <a:gd name="connsiteX125" fmla="*/ 4070093 w 5811864"/>
                  <a:gd name="connsiteY125" fmla="*/ 684012 h 1982292"/>
                  <a:gd name="connsiteX126" fmla="*/ 4224778 w 5811864"/>
                  <a:gd name="connsiteY126" fmla="*/ 749283 h 1982292"/>
                  <a:gd name="connsiteX127" fmla="*/ 4334757 w 5811864"/>
                  <a:gd name="connsiteY127" fmla="*/ 719777 h 1982292"/>
                  <a:gd name="connsiteX128" fmla="*/ 4411652 w 5811864"/>
                  <a:gd name="connsiteY128" fmla="*/ 637517 h 1982292"/>
                  <a:gd name="connsiteX129" fmla="*/ 4439370 w 5811864"/>
                  <a:gd name="connsiteY129" fmla="*/ 522174 h 1982292"/>
                  <a:gd name="connsiteX130" fmla="*/ 4377675 w 5811864"/>
                  <a:gd name="connsiteY130" fmla="*/ 360336 h 1982292"/>
                  <a:gd name="connsiteX131" fmla="*/ 4223884 w 5811864"/>
                  <a:gd name="connsiteY131" fmla="*/ 295064 h 1982292"/>
                  <a:gd name="connsiteX132" fmla="*/ 4069199 w 5811864"/>
                  <a:gd name="connsiteY132" fmla="*/ 360336 h 1982292"/>
                  <a:gd name="connsiteX133" fmla="*/ 4704928 w 5811864"/>
                  <a:gd name="connsiteY133" fmla="*/ 595493 h 1982292"/>
                  <a:gd name="connsiteX134" fmla="*/ 4704928 w 5811864"/>
                  <a:gd name="connsiteY134" fmla="*/ 186874 h 1982292"/>
                  <a:gd name="connsiteX135" fmla="*/ 4840836 w 5811864"/>
                  <a:gd name="connsiteY135" fmla="*/ 186874 h 1982292"/>
                  <a:gd name="connsiteX136" fmla="*/ 4840836 w 5811864"/>
                  <a:gd name="connsiteY136" fmla="*/ 606222 h 1982292"/>
                  <a:gd name="connsiteX137" fmla="*/ 4876601 w 5811864"/>
                  <a:gd name="connsiteY137" fmla="*/ 711730 h 1982292"/>
                  <a:gd name="connsiteX138" fmla="*/ 4975850 w 5811864"/>
                  <a:gd name="connsiteY138" fmla="*/ 749283 h 1982292"/>
                  <a:gd name="connsiteX139" fmla="*/ 5074205 w 5811864"/>
                  <a:gd name="connsiteY139" fmla="*/ 711730 h 1982292"/>
                  <a:gd name="connsiteX140" fmla="*/ 5109970 w 5811864"/>
                  <a:gd name="connsiteY140" fmla="*/ 606222 h 1982292"/>
                  <a:gd name="connsiteX141" fmla="*/ 5109970 w 5811864"/>
                  <a:gd name="connsiteY141" fmla="*/ 186874 h 1982292"/>
                  <a:gd name="connsiteX142" fmla="*/ 5245878 w 5811864"/>
                  <a:gd name="connsiteY142" fmla="*/ 186874 h 1982292"/>
                  <a:gd name="connsiteX143" fmla="*/ 5245878 w 5811864"/>
                  <a:gd name="connsiteY143" fmla="*/ 595493 h 1982292"/>
                  <a:gd name="connsiteX144" fmla="*/ 5173453 w 5811864"/>
                  <a:gd name="connsiteY144" fmla="*/ 802037 h 1982292"/>
                  <a:gd name="connsiteX145" fmla="*/ 4974956 w 5811864"/>
                  <a:gd name="connsiteY145" fmla="*/ 876250 h 1982292"/>
                  <a:gd name="connsiteX146" fmla="*/ 4777353 w 5811864"/>
                  <a:gd name="connsiteY146" fmla="*/ 802037 h 1982292"/>
                  <a:gd name="connsiteX147" fmla="*/ 4704928 w 5811864"/>
                  <a:gd name="connsiteY147" fmla="*/ 595493 h 1982292"/>
                  <a:gd name="connsiteX148" fmla="*/ 5422917 w 5811864"/>
                  <a:gd name="connsiteY148" fmla="*/ 857474 h 1982292"/>
                  <a:gd name="connsiteX149" fmla="*/ 5422917 w 5811864"/>
                  <a:gd name="connsiteY149" fmla="*/ 186874 h 1982292"/>
                  <a:gd name="connsiteX150" fmla="*/ 5811864 w 5811864"/>
                  <a:gd name="connsiteY150" fmla="*/ 186874 h 1982292"/>
                  <a:gd name="connsiteX151" fmla="*/ 5811864 w 5811864"/>
                  <a:gd name="connsiteY151" fmla="*/ 303111 h 1982292"/>
                  <a:gd name="connsiteX152" fmla="*/ 5557931 w 5811864"/>
                  <a:gd name="connsiteY152" fmla="*/ 303111 h 1982292"/>
                  <a:gd name="connsiteX153" fmla="*/ 5557931 w 5811864"/>
                  <a:gd name="connsiteY153" fmla="*/ 457796 h 1982292"/>
                  <a:gd name="connsiteX154" fmla="*/ 5773417 w 5811864"/>
                  <a:gd name="connsiteY154" fmla="*/ 457796 h 1982292"/>
                  <a:gd name="connsiteX155" fmla="*/ 5773417 w 5811864"/>
                  <a:gd name="connsiteY155" fmla="*/ 574033 h 1982292"/>
                  <a:gd name="connsiteX156" fmla="*/ 5557931 w 5811864"/>
                  <a:gd name="connsiteY156" fmla="*/ 574033 h 1982292"/>
                  <a:gd name="connsiteX157" fmla="*/ 5557931 w 5811864"/>
                  <a:gd name="connsiteY157" fmla="*/ 741236 h 1982292"/>
                  <a:gd name="connsiteX158" fmla="*/ 5811864 w 5811864"/>
                  <a:gd name="connsiteY158" fmla="*/ 741236 h 1982292"/>
                  <a:gd name="connsiteX159" fmla="*/ 5811864 w 5811864"/>
                  <a:gd name="connsiteY159" fmla="*/ 857474 h 1982292"/>
                  <a:gd name="connsiteX160" fmla="*/ 0 w 5811864"/>
                  <a:gd name="connsiteY160" fmla="*/ 1827608 h 1982292"/>
                  <a:gd name="connsiteX161" fmla="*/ 0 w 5811864"/>
                  <a:gd name="connsiteY161" fmla="*/ 1157008 h 1982292"/>
                  <a:gd name="connsiteX162" fmla="*/ 388948 w 5811864"/>
                  <a:gd name="connsiteY162" fmla="*/ 1157008 h 1982292"/>
                  <a:gd name="connsiteX163" fmla="*/ 388948 w 5811864"/>
                  <a:gd name="connsiteY163" fmla="*/ 1273245 h 1982292"/>
                  <a:gd name="connsiteX164" fmla="*/ 135908 w 5811864"/>
                  <a:gd name="connsiteY164" fmla="*/ 1273245 h 1982292"/>
                  <a:gd name="connsiteX165" fmla="*/ 135908 w 5811864"/>
                  <a:gd name="connsiteY165" fmla="*/ 1427930 h 1982292"/>
                  <a:gd name="connsiteX166" fmla="*/ 351394 w 5811864"/>
                  <a:gd name="connsiteY166" fmla="*/ 1427930 h 1982292"/>
                  <a:gd name="connsiteX167" fmla="*/ 351394 w 5811864"/>
                  <a:gd name="connsiteY167" fmla="*/ 1544168 h 1982292"/>
                  <a:gd name="connsiteX168" fmla="*/ 135908 w 5811864"/>
                  <a:gd name="connsiteY168" fmla="*/ 1544168 h 1982292"/>
                  <a:gd name="connsiteX169" fmla="*/ 135908 w 5811864"/>
                  <a:gd name="connsiteY169" fmla="*/ 1827608 h 1982292"/>
                  <a:gd name="connsiteX170" fmla="*/ 517703 w 5811864"/>
                  <a:gd name="connsiteY170" fmla="*/ 1827608 h 1982292"/>
                  <a:gd name="connsiteX171" fmla="*/ 517703 w 5811864"/>
                  <a:gd name="connsiteY171" fmla="*/ 1157008 h 1982292"/>
                  <a:gd name="connsiteX172" fmla="*/ 721565 w 5811864"/>
                  <a:gd name="connsiteY172" fmla="*/ 1157008 h 1982292"/>
                  <a:gd name="connsiteX173" fmla="*/ 895921 w 5811864"/>
                  <a:gd name="connsiteY173" fmla="*/ 1210656 h 1982292"/>
                  <a:gd name="connsiteX174" fmla="*/ 959405 w 5811864"/>
                  <a:gd name="connsiteY174" fmla="*/ 1357294 h 1982292"/>
                  <a:gd name="connsiteX175" fmla="*/ 931687 w 5811864"/>
                  <a:gd name="connsiteY175" fmla="*/ 1461907 h 1982292"/>
                  <a:gd name="connsiteX176" fmla="*/ 853003 w 5811864"/>
                  <a:gd name="connsiteY176" fmla="*/ 1530756 h 1982292"/>
                  <a:gd name="connsiteX177" fmla="*/ 1062230 w 5811864"/>
                  <a:gd name="connsiteY177" fmla="*/ 1827608 h 1982292"/>
                  <a:gd name="connsiteX178" fmla="*/ 900392 w 5811864"/>
                  <a:gd name="connsiteY178" fmla="*/ 1827608 h 1982292"/>
                  <a:gd name="connsiteX179" fmla="*/ 722459 w 5811864"/>
                  <a:gd name="connsiteY179" fmla="*/ 1556686 h 1982292"/>
                  <a:gd name="connsiteX180" fmla="*/ 653611 w 5811864"/>
                  <a:gd name="connsiteY180" fmla="*/ 1556686 h 1982292"/>
                  <a:gd name="connsiteX181" fmla="*/ 653611 w 5811864"/>
                  <a:gd name="connsiteY181" fmla="*/ 1827608 h 1982292"/>
                  <a:gd name="connsiteX182" fmla="*/ 653611 w 5811864"/>
                  <a:gd name="connsiteY182" fmla="*/ 1441342 h 1982292"/>
                  <a:gd name="connsiteX183" fmla="*/ 729613 w 5811864"/>
                  <a:gd name="connsiteY183" fmla="*/ 1441342 h 1982292"/>
                  <a:gd name="connsiteX184" fmla="*/ 796672 w 5811864"/>
                  <a:gd name="connsiteY184" fmla="*/ 1418989 h 1982292"/>
                  <a:gd name="connsiteX185" fmla="*/ 819920 w 5811864"/>
                  <a:gd name="connsiteY185" fmla="*/ 1355506 h 1982292"/>
                  <a:gd name="connsiteX186" fmla="*/ 796672 w 5811864"/>
                  <a:gd name="connsiteY186" fmla="*/ 1294705 h 1982292"/>
                  <a:gd name="connsiteX187" fmla="*/ 729613 w 5811864"/>
                  <a:gd name="connsiteY187" fmla="*/ 1273245 h 1982292"/>
                  <a:gd name="connsiteX188" fmla="*/ 653611 w 5811864"/>
                  <a:gd name="connsiteY188" fmla="*/ 1273245 h 1982292"/>
                  <a:gd name="connsiteX189" fmla="*/ 1100678 w 5811864"/>
                  <a:gd name="connsiteY189" fmla="*/ 1827608 h 1982292"/>
                  <a:gd name="connsiteX190" fmla="*/ 1353717 w 5811864"/>
                  <a:gd name="connsiteY190" fmla="*/ 1157008 h 1982292"/>
                  <a:gd name="connsiteX191" fmla="*/ 1530756 w 5811864"/>
                  <a:gd name="connsiteY191" fmla="*/ 1157008 h 1982292"/>
                  <a:gd name="connsiteX192" fmla="*/ 1783795 w 5811864"/>
                  <a:gd name="connsiteY192" fmla="*/ 1827608 h 1982292"/>
                  <a:gd name="connsiteX193" fmla="*/ 1639840 w 5811864"/>
                  <a:gd name="connsiteY193" fmla="*/ 1827608 h 1982292"/>
                  <a:gd name="connsiteX194" fmla="*/ 1575462 w 5811864"/>
                  <a:gd name="connsiteY194" fmla="*/ 1653252 h 1982292"/>
                  <a:gd name="connsiteX195" fmla="*/ 1308117 w 5811864"/>
                  <a:gd name="connsiteY195" fmla="*/ 1653252 h 1982292"/>
                  <a:gd name="connsiteX196" fmla="*/ 1244633 w 5811864"/>
                  <a:gd name="connsiteY196" fmla="*/ 1827608 h 1982292"/>
                  <a:gd name="connsiteX197" fmla="*/ 1350141 w 5811864"/>
                  <a:gd name="connsiteY197" fmla="*/ 1537015 h 1982292"/>
                  <a:gd name="connsiteX198" fmla="*/ 1534332 w 5811864"/>
                  <a:gd name="connsiteY198" fmla="*/ 1537015 h 1982292"/>
                  <a:gd name="connsiteX199" fmla="*/ 1442236 w 5811864"/>
                  <a:gd name="connsiteY199" fmla="*/ 1285763 h 1982292"/>
                  <a:gd name="connsiteX200" fmla="*/ 1896456 w 5811864"/>
                  <a:gd name="connsiteY200" fmla="*/ 1827608 h 1982292"/>
                  <a:gd name="connsiteX201" fmla="*/ 1896456 w 5811864"/>
                  <a:gd name="connsiteY201" fmla="*/ 1157008 h 1982292"/>
                  <a:gd name="connsiteX202" fmla="*/ 2069918 w 5811864"/>
                  <a:gd name="connsiteY202" fmla="*/ 1157008 h 1982292"/>
                  <a:gd name="connsiteX203" fmla="*/ 2368558 w 5811864"/>
                  <a:gd name="connsiteY203" fmla="*/ 1637158 h 1982292"/>
                  <a:gd name="connsiteX204" fmla="*/ 2368558 w 5811864"/>
                  <a:gd name="connsiteY204" fmla="*/ 1157008 h 1982292"/>
                  <a:gd name="connsiteX205" fmla="*/ 2503572 w 5811864"/>
                  <a:gd name="connsiteY205" fmla="*/ 1157008 h 1982292"/>
                  <a:gd name="connsiteX206" fmla="*/ 2503572 w 5811864"/>
                  <a:gd name="connsiteY206" fmla="*/ 1827608 h 1982292"/>
                  <a:gd name="connsiteX207" fmla="*/ 2330111 w 5811864"/>
                  <a:gd name="connsiteY207" fmla="*/ 1827608 h 1982292"/>
                  <a:gd name="connsiteX208" fmla="*/ 2031470 w 5811864"/>
                  <a:gd name="connsiteY208" fmla="*/ 1345670 h 1982292"/>
                  <a:gd name="connsiteX209" fmla="*/ 2031470 w 5811864"/>
                  <a:gd name="connsiteY209" fmla="*/ 1827608 h 1982292"/>
                  <a:gd name="connsiteX210" fmla="*/ 2643951 w 5811864"/>
                  <a:gd name="connsiteY210" fmla="*/ 1492308 h 1982292"/>
                  <a:gd name="connsiteX211" fmla="*/ 2669881 w 5811864"/>
                  <a:gd name="connsiteY211" fmla="*/ 1356400 h 1982292"/>
                  <a:gd name="connsiteX212" fmla="*/ 2741412 w 5811864"/>
                  <a:gd name="connsiteY212" fmla="*/ 1242845 h 1982292"/>
                  <a:gd name="connsiteX213" fmla="*/ 2854072 w 5811864"/>
                  <a:gd name="connsiteY213" fmla="*/ 1166844 h 1982292"/>
                  <a:gd name="connsiteX214" fmla="*/ 2998922 w 5811864"/>
                  <a:gd name="connsiteY214" fmla="*/ 1138231 h 1982292"/>
                  <a:gd name="connsiteX215" fmla="*/ 3159866 w 5811864"/>
                  <a:gd name="connsiteY215" fmla="*/ 1173997 h 1982292"/>
                  <a:gd name="connsiteX216" fmla="*/ 3279680 w 5811864"/>
                  <a:gd name="connsiteY216" fmla="*/ 1274140 h 1982292"/>
                  <a:gd name="connsiteX217" fmla="*/ 3173278 w 5811864"/>
                  <a:gd name="connsiteY217" fmla="*/ 1357294 h 1982292"/>
                  <a:gd name="connsiteX218" fmla="*/ 3099065 w 5811864"/>
                  <a:gd name="connsiteY218" fmla="*/ 1290234 h 1982292"/>
                  <a:gd name="connsiteX219" fmla="*/ 2998922 w 5811864"/>
                  <a:gd name="connsiteY219" fmla="*/ 1265198 h 1982292"/>
                  <a:gd name="connsiteX220" fmla="*/ 2844237 w 5811864"/>
                  <a:gd name="connsiteY220" fmla="*/ 1330470 h 1982292"/>
                  <a:gd name="connsiteX221" fmla="*/ 2782542 w 5811864"/>
                  <a:gd name="connsiteY221" fmla="*/ 1492308 h 1982292"/>
                  <a:gd name="connsiteX222" fmla="*/ 2844237 w 5811864"/>
                  <a:gd name="connsiteY222" fmla="*/ 1655040 h 1982292"/>
                  <a:gd name="connsiteX223" fmla="*/ 2998922 w 5811864"/>
                  <a:gd name="connsiteY223" fmla="*/ 1719418 h 1982292"/>
                  <a:gd name="connsiteX224" fmla="*/ 3099065 w 5811864"/>
                  <a:gd name="connsiteY224" fmla="*/ 1695276 h 1982292"/>
                  <a:gd name="connsiteX225" fmla="*/ 3173278 w 5811864"/>
                  <a:gd name="connsiteY225" fmla="*/ 1627322 h 1982292"/>
                  <a:gd name="connsiteX226" fmla="*/ 3279680 w 5811864"/>
                  <a:gd name="connsiteY226" fmla="*/ 1709582 h 1982292"/>
                  <a:gd name="connsiteX227" fmla="*/ 3181325 w 5811864"/>
                  <a:gd name="connsiteY227" fmla="*/ 1798996 h 1982292"/>
                  <a:gd name="connsiteX228" fmla="*/ 3050782 w 5811864"/>
                  <a:gd name="connsiteY228" fmla="*/ 1842808 h 1982292"/>
                  <a:gd name="connsiteX229" fmla="*/ 2967627 w 5811864"/>
                  <a:gd name="connsiteY229" fmla="*/ 1982293 h 1982292"/>
                  <a:gd name="connsiteX230" fmla="*/ 2847814 w 5811864"/>
                  <a:gd name="connsiteY230" fmla="*/ 1982293 h 1982292"/>
                  <a:gd name="connsiteX231" fmla="*/ 2931862 w 5811864"/>
                  <a:gd name="connsiteY231" fmla="*/ 1841020 h 1982292"/>
                  <a:gd name="connsiteX232" fmla="*/ 2780754 w 5811864"/>
                  <a:gd name="connsiteY232" fmla="*/ 1775748 h 1982292"/>
                  <a:gd name="connsiteX233" fmla="*/ 2678822 w 5811864"/>
                  <a:gd name="connsiteY233" fmla="*/ 1651464 h 1982292"/>
                  <a:gd name="connsiteX234" fmla="*/ 2643951 w 5811864"/>
                  <a:gd name="connsiteY234" fmla="*/ 1492308 h 1982292"/>
                  <a:gd name="connsiteX235" fmla="*/ 3319022 w 5811864"/>
                  <a:gd name="connsiteY235" fmla="*/ 1827608 h 1982292"/>
                  <a:gd name="connsiteX236" fmla="*/ 3572061 w 5811864"/>
                  <a:gd name="connsiteY236" fmla="*/ 1157008 h 1982292"/>
                  <a:gd name="connsiteX237" fmla="*/ 3749100 w 5811864"/>
                  <a:gd name="connsiteY237" fmla="*/ 1157008 h 1982292"/>
                  <a:gd name="connsiteX238" fmla="*/ 4002139 w 5811864"/>
                  <a:gd name="connsiteY238" fmla="*/ 1827608 h 1982292"/>
                  <a:gd name="connsiteX239" fmla="*/ 3858184 w 5811864"/>
                  <a:gd name="connsiteY239" fmla="*/ 1827608 h 1982292"/>
                  <a:gd name="connsiteX240" fmla="*/ 3794700 w 5811864"/>
                  <a:gd name="connsiteY240" fmla="*/ 1653252 h 1982292"/>
                  <a:gd name="connsiteX241" fmla="*/ 3527355 w 5811864"/>
                  <a:gd name="connsiteY241" fmla="*/ 1653252 h 1982292"/>
                  <a:gd name="connsiteX242" fmla="*/ 3462977 w 5811864"/>
                  <a:gd name="connsiteY242" fmla="*/ 1827608 h 1982292"/>
                  <a:gd name="connsiteX243" fmla="*/ 3569379 w 5811864"/>
                  <a:gd name="connsiteY243" fmla="*/ 1537015 h 1982292"/>
                  <a:gd name="connsiteX244" fmla="*/ 3752676 w 5811864"/>
                  <a:gd name="connsiteY244" fmla="*/ 1537015 h 1982292"/>
                  <a:gd name="connsiteX245" fmla="*/ 3660580 w 5811864"/>
                  <a:gd name="connsiteY245" fmla="*/ 1285763 h 1982292"/>
                  <a:gd name="connsiteX246" fmla="*/ 4114800 w 5811864"/>
                  <a:gd name="connsiteY246" fmla="*/ 1827608 h 1982292"/>
                  <a:gd name="connsiteX247" fmla="*/ 4114800 w 5811864"/>
                  <a:gd name="connsiteY247" fmla="*/ 1157008 h 1982292"/>
                  <a:gd name="connsiteX248" fmla="*/ 4250708 w 5811864"/>
                  <a:gd name="connsiteY248" fmla="*/ 1157008 h 1982292"/>
                  <a:gd name="connsiteX249" fmla="*/ 4250708 w 5811864"/>
                  <a:gd name="connsiteY249" fmla="*/ 1827608 h 1982292"/>
                  <a:gd name="connsiteX250" fmla="*/ 4386616 w 5811864"/>
                  <a:gd name="connsiteY250" fmla="*/ 1734618 h 1982292"/>
                  <a:gd name="connsiteX251" fmla="*/ 4484971 w 5811864"/>
                  <a:gd name="connsiteY251" fmla="*/ 1644311 h 1982292"/>
                  <a:gd name="connsiteX252" fmla="*/ 4552925 w 5811864"/>
                  <a:gd name="connsiteY252" fmla="*/ 1705112 h 1982292"/>
                  <a:gd name="connsiteX253" fmla="*/ 4632503 w 5811864"/>
                  <a:gd name="connsiteY253" fmla="*/ 1726571 h 1982292"/>
                  <a:gd name="connsiteX254" fmla="*/ 4695092 w 5811864"/>
                  <a:gd name="connsiteY254" fmla="*/ 1706006 h 1982292"/>
                  <a:gd name="connsiteX255" fmla="*/ 4718340 w 5811864"/>
                  <a:gd name="connsiteY255" fmla="*/ 1648781 h 1982292"/>
                  <a:gd name="connsiteX256" fmla="*/ 4705822 w 5811864"/>
                  <a:gd name="connsiteY256" fmla="*/ 1609439 h 1982292"/>
                  <a:gd name="connsiteX257" fmla="*/ 4670951 w 5811864"/>
                  <a:gd name="connsiteY257" fmla="*/ 1579933 h 1982292"/>
                  <a:gd name="connsiteX258" fmla="*/ 4621773 w 5811864"/>
                  <a:gd name="connsiteY258" fmla="*/ 1554897 h 1982292"/>
                  <a:gd name="connsiteX259" fmla="*/ 4565443 w 5811864"/>
                  <a:gd name="connsiteY259" fmla="*/ 1528967 h 1982292"/>
                  <a:gd name="connsiteX260" fmla="*/ 4510007 w 5811864"/>
                  <a:gd name="connsiteY260" fmla="*/ 1498567 h 1982292"/>
                  <a:gd name="connsiteX261" fmla="*/ 4460829 w 5811864"/>
                  <a:gd name="connsiteY261" fmla="*/ 1459225 h 1982292"/>
                  <a:gd name="connsiteX262" fmla="*/ 4425958 w 5811864"/>
                  <a:gd name="connsiteY262" fmla="*/ 1404683 h 1982292"/>
                  <a:gd name="connsiteX263" fmla="*/ 4412546 w 5811864"/>
                  <a:gd name="connsiteY263" fmla="*/ 1332258 h 1982292"/>
                  <a:gd name="connsiteX264" fmla="*/ 4473347 w 5811864"/>
                  <a:gd name="connsiteY264" fmla="*/ 1194562 h 1982292"/>
                  <a:gd name="connsiteX265" fmla="*/ 4627138 w 5811864"/>
                  <a:gd name="connsiteY265" fmla="*/ 1138231 h 1982292"/>
                  <a:gd name="connsiteX266" fmla="*/ 4860507 w 5811864"/>
                  <a:gd name="connsiteY266" fmla="*/ 1250892 h 1982292"/>
                  <a:gd name="connsiteX267" fmla="*/ 4761258 w 5811864"/>
                  <a:gd name="connsiteY267" fmla="*/ 1340305 h 1982292"/>
                  <a:gd name="connsiteX268" fmla="*/ 4628032 w 5811864"/>
                  <a:gd name="connsiteY268" fmla="*/ 1256257 h 1982292"/>
                  <a:gd name="connsiteX269" fmla="*/ 4571702 w 5811864"/>
                  <a:gd name="connsiteY269" fmla="*/ 1276822 h 1982292"/>
                  <a:gd name="connsiteX270" fmla="*/ 4550243 w 5811864"/>
                  <a:gd name="connsiteY270" fmla="*/ 1326893 h 1982292"/>
                  <a:gd name="connsiteX271" fmla="*/ 4560972 w 5811864"/>
                  <a:gd name="connsiteY271" fmla="*/ 1361765 h 1982292"/>
                  <a:gd name="connsiteX272" fmla="*/ 4588691 w 5811864"/>
                  <a:gd name="connsiteY272" fmla="*/ 1389483 h 1982292"/>
                  <a:gd name="connsiteX273" fmla="*/ 4629821 w 5811864"/>
                  <a:gd name="connsiteY273" fmla="*/ 1412730 h 1982292"/>
                  <a:gd name="connsiteX274" fmla="*/ 4677210 w 5811864"/>
                  <a:gd name="connsiteY274" fmla="*/ 1435084 h 1982292"/>
                  <a:gd name="connsiteX275" fmla="*/ 4728175 w 5811864"/>
                  <a:gd name="connsiteY275" fmla="*/ 1458331 h 1982292"/>
                  <a:gd name="connsiteX276" fmla="*/ 4776458 w 5811864"/>
                  <a:gd name="connsiteY276" fmla="*/ 1488731 h 1982292"/>
                  <a:gd name="connsiteX277" fmla="*/ 4817589 w 5811864"/>
                  <a:gd name="connsiteY277" fmla="*/ 1528073 h 1982292"/>
                  <a:gd name="connsiteX278" fmla="*/ 4845307 w 5811864"/>
                  <a:gd name="connsiteY278" fmla="*/ 1579039 h 1982292"/>
                  <a:gd name="connsiteX279" fmla="*/ 4856036 w 5811864"/>
                  <a:gd name="connsiteY279" fmla="*/ 1646099 h 1982292"/>
                  <a:gd name="connsiteX280" fmla="*/ 4790765 w 5811864"/>
                  <a:gd name="connsiteY280" fmla="*/ 1791843 h 1982292"/>
                  <a:gd name="connsiteX281" fmla="*/ 4634291 w 5811864"/>
                  <a:gd name="connsiteY281" fmla="*/ 1846385 h 1982292"/>
                  <a:gd name="connsiteX282" fmla="*/ 4492124 w 5811864"/>
                  <a:gd name="connsiteY282" fmla="*/ 1818667 h 1982292"/>
                  <a:gd name="connsiteX283" fmla="*/ 4386616 w 5811864"/>
                  <a:gd name="connsiteY283" fmla="*/ 1734618 h 1982292"/>
                  <a:gd name="connsiteX284" fmla="*/ 5007145 w 5811864"/>
                  <a:gd name="connsiteY284" fmla="*/ 1827608 h 1982292"/>
                  <a:gd name="connsiteX285" fmla="*/ 5007145 w 5811864"/>
                  <a:gd name="connsiteY285" fmla="*/ 1157008 h 1982292"/>
                  <a:gd name="connsiteX286" fmla="*/ 5396093 w 5811864"/>
                  <a:gd name="connsiteY286" fmla="*/ 1157008 h 1982292"/>
                  <a:gd name="connsiteX287" fmla="*/ 5396093 w 5811864"/>
                  <a:gd name="connsiteY287" fmla="*/ 1273245 h 1982292"/>
                  <a:gd name="connsiteX288" fmla="*/ 5143053 w 5811864"/>
                  <a:gd name="connsiteY288" fmla="*/ 1273245 h 1982292"/>
                  <a:gd name="connsiteX289" fmla="*/ 5143053 w 5811864"/>
                  <a:gd name="connsiteY289" fmla="*/ 1427930 h 1982292"/>
                  <a:gd name="connsiteX290" fmla="*/ 5358539 w 5811864"/>
                  <a:gd name="connsiteY290" fmla="*/ 1427930 h 1982292"/>
                  <a:gd name="connsiteX291" fmla="*/ 5358539 w 5811864"/>
                  <a:gd name="connsiteY291" fmla="*/ 1544168 h 1982292"/>
                  <a:gd name="connsiteX292" fmla="*/ 5143053 w 5811864"/>
                  <a:gd name="connsiteY292" fmla="*/ 1544168 h 1982292"/>
                  <a:gd name="connsiteX293" fmla="*/ 5143053 w 5811864"/>
                  <a:gd name="connsiteY293" fmla="*/ 1711371 h 1982292"/>
                  <a:gd name="connsiteX294" fmla="*/ 5396093 w 5811864"/>
                  <a:gd name="connsiteY294" fmla="*/ 1711371 h 1982292"/>
                  <a:gd name="connsiteX295" fmla="*/ 5396093 w 5811864"/>
                  <a:gd name="connsiteY295" fmla="*/ 1827608 h 19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811864" h="1982292">
                    <a:moveTo>
                      <a:pt x="0" y="857474"/>
                    </a:moveTo>
                    <a:lnTo>
                      <a:pt x="0" y="186874"/>
                    </a:lnTo>
                    <a:lnTo>
                      <a:pt x="203862" y="186874"/>
                    </a:lnTo>
                    <a:cubicBezTo>
                      <a:pt x="277780" y="186874"/>
                      <a:pt x="335595" y="204756"/>
                      <a:pt x="377324" y="240522"/>
                    </a:cubicBezTo>
                    <a:cubicBezTo>
                      <a:pt x="419643" y="276287"/>
                      <a:pt x="441103" y="325169"/>
                      <a:pt x="441702" y="387160"/>
                    </a:cubicBezTo>
                    <a:cubicBezTo>
                      <a:pt x="441702" y="427100"/>
                      <a:pt x="432465" y="461668"/>
                      <a:pt x="413984" y="490879"/>
                    </a:cubicBezTo>
                    <a:cubicBezTo>
                      <a:pt x="395502" y="520681"/>
                      <a:pt x="369277" y="543928"/>
                      <a:pt x="335300" y="560621"/>
                    </a:cubicBezTo>
                    <a:lnTo>
                      <a:pt x="544527" y="857474"/>
                    </a:lnTo>
                    <a:lnTo>
                      <a:pt x="382689" y="857474"/>
                    </a:lnTo>
                    <a:lnTo>
                      <a:pt x="204756" y="586551"/>
                    </a:lnTo>
                    <a:lnTo>
                      <a:pt x="135908" y="586551"/>
                    </a:lnTo>
                    <a:lnTo>
                      <a:pt x="135908" y="857474"/>
                    </a:lnTo>
                    <a:close/>
                    <a:moveTo>
                      <a:pt x="135908" y="471208"/>
                    </a:moveTo>
                    <a:lnTo>
                      <a:pt x="211910" y="471208"/>
                    </a:lnTo>
                    <a:cubicBezTo>
                      <a:pt x="240522" y="471208"/>
                      <a:pt x="262580" y="463760"/>
                      <a:pt x="278075" y="448855"/>
                    </a:cubicBezTo>
                    <a:cubicBezTo>
                      <a:pt x="294170" y="433950"/>
                      <a:pt x="302217" y="412794"/>
                      <a:pt x="302217" y="385371"/>
                    </a:cubicBezTo>
                    <a:cubicBezTo>
                      <a:pt x="302217" y="359737"/>
                      <a:pt x="294170" y="339475"/>
                      <a:pt x="278075" y="324570"/>
                    </a:cubicBezTo>
                    <a:cubicBezTo>
                      <a:pt x="261981" y="309665"/>
                      <a:pt x="239923" y="302512"/>
                      <a:pt x="211910" y="303111"/>
                    </a:cubicBezTo>
                    <a:lnTo>
                      <a:pt x="135908" y="303111"/>
                    </a:lnTo>
                    <a:close/>
                    <a:moveTo>
                      <a:pt x="639305" y="857474"/>
                    </a:moveTo>
                    <a:lnTo>
                      <a:pt x="639305" y="186874"/>
                    </a:lnTo>
                    <a:lnTo>
                      <a:pt x="1028253" y="186874"/>
                    </a:lnTo>
                    <a:lnTo>
                      <a:pt x="1028253" y="303111"/>
                    </a:lnTo>
                    <a:lnTo>
                      <a:pt x="774319" y="303111"/>
                    </a:lnTo>
                    <a:lnTo>
                      <a:pt x="774319" y="457796"/>
                    </a:lnTo>
                    <a:lnTo>
                      <a:pt x="989805" y="457796"/>
                    </a:lnTo>
                    <a:lnTo>
                      <a:pt x="989805" y="574033"/>
                    </a:lnTo>
                    <a:lnTo>
                      <a:pt x="774319" y="574033"/>
                    </a:lnTo>
                    <a:lnTo>
                      <a:pt x="774319" y="741236"/>
                    </a:lnTo>
                    <a:lnTo>
                      <a:pt x="1028253" y="741236"/>
                    </a:lnTo>
                    <a:lnTo>
                      <a:pt x="1028253" y="857474"/>
                    </a:lnTo>
                    <a:close/>
                    <a:moveTo>
                      <a:pt x="770743" y="129649"/>
                    </a:moveTo>
                    <a:lnTo>
                      <a:pt x="878039" y="0"/>
                    </a:lnTo>
                    <a:lnTo>
                      <a:pt x="1017523" y="0"/>
                    </a:lnTo>
                    <a:lnTo>
                      <a:pt x="894133" y="129649"/>
                    </a:lnTo>
                    <a:close/>
                    <a:moveTo>
                      <a:pt x="1193668" y="857474"/>
                    </a:moveTo>
                    <a:lnTo>
                      <a:pt x="1193668" y="186874"/>
                    </a:lnTo>
                    <a:lnTo>
                      <a:pt x="1414518" y="186874"/>
                    </a:lnTo>
                    <a:cubicBezTo>
                      <a:pt x="1487837" y="186874"/>
                      <a:pt x="1545357" y="204756"/>
                      <a:pt x="1587086" y="240522"/>
                    </a:cubicBezTo>
                    <a:cubicBezTo>
                      <a:pt x="1629405" y="276287"/>
                      <a:pt x="1650569" y="325169"/>
                      <a:pt x="1650569" y="387160"/>
                    </a:cubicBezTo>
                    <a:cubicBezTo>
                      <a:pt x="1650569" y="449150"/>
                      <a:pt x="1629405" y="497737"/>
                      <a:pt x="1587086" y="532903"/>
                    </a:cubicBezTo>
                    <a:cubicBezTo>
                      <a:pt x="1544767" y="568669"/>
                      <a:pt x="1487238" y="586551"/>
                      <a:pt x="1414518" y="586551"/>
                    </a:cubicBezTo>
                    <a:lnTo>
                      <a:pt x="1329576" y="586551"/>
                    </a:lnTo>
                    <a:lnTo>
                      <a:pt x="1329576" y="857474"/>
                    </a:lnTo>
                    <a:close/>
                    <a:moveTo>
                      <a:pt x="1329576" y="471208"/>
                    </a:moveTo>
                    <a:lnTo>
                      <a:pt x="1419883" y="471208"/>
                    </a:lnTo>
                    <a:cubicBezTo>
                      <a:pt x="1449094" y="471208"/>
                      <a:pt x="1471743" y="463456"/>
                      <a:pt x="1487837" y="447961"/>
                    </a:cubicBezTo>
                    <a:cubicBezTo>
                      <a:pt x="1503932" y="433056"/>
                      <a:pt x="1511979" y="412195"/>
                      <a:pt x="1511979" y="385371"/>
                    </a:cubicBezTo>
                    <a:cubicBezTo>
                      <a:pt x="1511979" y="359737"/>
                      <a:pt x="1503637" y="339475"/>
                      <a:pt x="1486943" y="324570"/>
                    </a:cubicBezTo>
                    <a:cubicBezTo>
                      <a:pt x="1470849" y="309665"/>
                      <a:pt x="1448495" y="302512"/>
                      <a:pt x="1419883" y="303111"/>
                    </a:cubicBezTo>
                    <a:lnTo>
                      <a:pt x="1329576" y="303111"/>
                    </a:lnTo>
                    <a:close/>
                    <a:moveTo>
                      <a:pt x="1759654" y="595493"/>
                    </a:moveTo>
                    <a:lnTo>
                      <a:pt x="1759654" y="186874"/>
                    </a:lnTo>
                    <a:lnTo>
                      <a:pt x="1895562" y="186874"/>
                    </a:lnTo>
                    <a:lnTo>
                      <a:pt x="1895562" y="606222"/>
                    </a:lnTo>
                    <a:cubicBezTo>
                      <a:pt x="1895562" y="650929"/>
                      <a:pt x="1907481" y="686095"/>
                      <a:pt x="1931327" y="711730"/>
                    </a:cubicBezTo>
                    <a:cubicBezTo>
                      <a:pt x="1955174" y="736766"/>
                      <a:pt x="1988257" y="749283"/>
                      <a:pt x="2030576" y="749283"/>
                    </a:cubicBezTo>
                    <a:cubicBezTo>
                      <a:pt x="2072305" y="749283"/>
                      <a:pt x="2105084" y="736766"/>
                      <a:pt x="2128931" y="711730"/>
                    </a:cubicBezTo>
                    <a:cubicBezTo>
                      <a:pt x="2152777" y="686694"/>
                      <a:pt x="2164696" y="651528"/>
                      <a:pt x="2164696" y="606222"/>
                    </a:cubicBezTo>
                    <a:lnTo>
                      <a:pt x="2164696" y="186874"/>
                    </a:lnTo>
                    <a:lnTo>
                      <a:pt x="2300604" y="186874"/>
                    </a:lnTo>
                    <a:lnTo>
                      <a:pt x="2300604" y="595493"/>
                    </a:lnTo>
                    <a:cubicBezTo>
                      <a:pt x="2300604" y="683717"/>
                      <a:pt x="2276463" y="752565"/>
                      <a:pt x="2228179" y="802037"/>
                    </a:cubicBezTo>
                    <a:cubicBezTo>
                      <a:pt x="2179896" y="851510"/>
                      <a:pt x="2113730" y="876250"/>
                      <a:pt x="2029682" y="876250"/>
                    </a:cubicBezTo>
                    <a:cubicBezTo>
                      <a:pt x="1946232" y="876250"/>
                      <a:pt x="1880362" y="851510"/>
                      <a:pt x="1832078" y="802037"/>
                    </a:cubicBezTo>
                    <a:cubicBezTo>
                      <a:pt x="1783795" y="751966"/>
                      <a:pt x="1759654" y="683118"/>
                      <a:pt x="1759654" y="595493"/>
                    </a:cubicBezTo>
                    <a:close/>
                    <a:moveTo>
                      <a:pt x="2477643" y="857474"/>
                    </a:moveTo>
                    <a:lnTo>
                      <a:pt x="2477643" y="186874"/>
                    </a:lnTo>
                    <a:lnTo>
                      <a:pt x="2667199" y="186874"/>
                    </a:lnTo>
                    <a:cubicBezTo>
                      <a:pt x="2736941" y="186874"/>
                      <a:pt x="2791483" y="202968"/>
                      <a:pt x="2830825" y="235157"/>
                    </a:cubicBezTo>
                    <a:cubicBezTo>
                      <a:pt x="2870766" y="267346"/>
                      <a:pt x="2890732" y="312052"/>
                      <a:pt x="2890732" y="369277"/>
                    </a:cubicBezTo>
                    <a:cubicBezTo>
                      <a:pt x="2890732" y="424713"/>
                      <a:pt x="2867189" y="468821"/>
                      <a:pt x="2820095" y="501609"/>
                    </a:cubicBezTo>
                    <a:cubicBezTo>
                      <a:pt x="2855262" y="517703"/>
                      <a:pt x="2882390" y="539162"/>
                      <a:pt x="2901462" y="565986"/>
                    </a:cubicBezTo>
                    <a:cubicBezTo>
                      <a:pt x="2920533" y="593409"/>
                      <a:pt x="2930074" y="624704"/>
                      <a:pt x="2930074" y="659870"/>
                    </a:cubicBezTo>
                    <a:cubicBezTo>
                      <a:pt x="2930074" y="721270"/>
                      <a:pt x="2907720" y="769553"/>
                      <a:pt x="2863014" y="804720"/>
                    </a:cubicBezTo>
                    <a:cubicBezTo>
                      <a:pt x="2818906" y="839886"/>
                      <a:pt x="2758400" y="857474"/>
                      <a:pt x="2681505" y="857474"/>
                    </a:cubicBezTo>
                    <a:close/>
                    <a:moveTo>
                      <a:pt x="2612657" y="741236"/>
                    </a:moveTo>
                    <a:lnTo>
                      <a:pt x="2689552" y="741236"/>
                    </a:lnTo>
                    <a:cubicBezTo>
                      <a:pt x="2721142" y="741236"/>
                      <a:pt x="2745882" y="733484"/>
                      <a:pt x="2763765" y="717989"/>
                    </a:cubicBezTo>
                    <a:cubicBezTo>
                      <a:pt x="2781648" y="701894"/>
                      <a:pt x="2790589" y="680140"/>
                      <a:pt x="2790589" y="652717"/>
                    </a:cubicBezTo>
                    <a:cubicBezTo>
                      <a:pt x="2790589" y="625294"/>
                      <a:pt x="2781648" y="603835"/>
                      <a:pt x="2763765" y="588340"/>
                    </a:cubicBezTo>
                    <a:cubicBezTo>
                      <a:pt x="2745882" y="573434"/>
                      <a:pt x="2721142" y="565986"/>
                      <a:pt x="2689552" y="565986"/>
                    </a:cubicBezTo>
                    <a:lnTo>
                      <a:pt x="2612657" y="565986"/>
                    </a:lnTo>
                    <a:close/>
                    <a:moveTo>
                      <a:pt x="2612657" y="449749"/>
                    </a:moveTo>
                    <a:lnTo>
                      <a:pt x="2669881" y="449749"/>
                    </a:lnTo>
                    <a:cubicBezTo>
                      <a:pt x="2695516" y="449749"/>
                      <a:pt x="2715482" y="443195"/>
                      <a:pt x="2729788" y="430078"/>
                    </a:cubicBezTo>
                    <a:cubicBezTo>
                      <a:pt x="2744094" y="417560"/>
                      <a:pt x="2751247" y="399382"/>
                      <a:pt x="2751247" y="375536"/>
                    </a:cubicBezTo>
                    <a:cubicBezTo>
                      <a:pt x="2751247" y="352887"/>
                      <a:pt x="2744094" y="335300"/>
                      <a:pt x="2729788" y="322782"/>
                    </a:cubicBezTo>
                    <a:cubicBezTo>
                      <a:pt x="2716081" y="309665"/>
                      <a:pt x="2696106" y="303111"/>
                      <a:pt x="2669881" y="303111"/>
                    </a:cubicBezTo>
                    <a:lnTo>
                      <a:pt x="2612657" y="303111"/>
                    </a:lnTo>
                    <a:close/>
                    <a:moveTo>
                      <a:pt x="3077606" y="857474"/>
                    </a:moveTo>
                    <a:lnTo>
                      <a:pt x="3077606" y="186874"/>
                    </a:lnTo>
                    <a:lnTo>
                      <a:pt x="3212620" y="186874"/>
                    </a:lnTo>
                    <a:lnTo>
                      <a:pt x="3212620" y="734083"/>
                    </a:lnTo>
                    <a:lnTo>
                      <a:pt x="3466554" y="734083"/>
                    </a:lnTo>
                    <a:lnTo>
                      <a:pt x="3466554" y="857474"/>
                    </a:lnTo>
                    <a:close/>
                    <a:moveTo>
                      <a:pt x="3595309" y="857474"/>
                    </a:moveTo>
                    <a:lnTo>
                      <a:pt x="3595309" y="186874"/>
                    </a:lnTo>
                    <a:lnTo>
                      <a:pt x="3730323" y="186874"/>
                    </a:lnTo>
                    <a:lnTo>
                      <a:pt x="3730323" y="857474"/>
                    </a:lnTo>
                    <a:close/>
                    <a:moveTo>
                      <a:pt x="3895737" y="658976"/>
                    </a:moveTo>
                    <a:cubicBezTo>
                      <a:pt x="3878454" y="615459"/>
                      <a:pt x="3869807" y="569858"/>
                      <a:pt x="3869807" y="522174"/>
                    </a:cubicBezTo>
                    <a:cubicBezTo>
                      <a:pt x="3869807" y="474489"/>
                      <a:pt x="3878454" y="429184"/>
                      <a:pt x="3895737" y="386265"/>
                    </a:cubicBezTo>
                    <a:cubicBezTo>
                      <a:pt x="3913021" y="342748"/>
                      <a:pt x="3936867" y="304899"/>
                      <a:pt x="3967268" y="272711"/>
                    </a:cubicBezTo>
                    <a:cubicBezTo>
                      <a:pt x="3998268" y="240522"/>
                      <a:pt x="4035821" y="214887"/>
                      <a:pt x="4079929" y="195815"/>
                    </a:cubicBezTo>
                    <a:cubicBezTo>
                      <a:pt x="4124635" y="176743"/>
                      <a:pt x="4172623" y="167203"/>
                      <a:pt x="4223884" y="167203"/>
                    </a:cubicBezTo>
                    <a:cubicBezTo>
                      <a:pt x="4275145" y="167203"/>
                      <a:pt x="4323133" y="176743"/>
                      <a:pt x="4367840" y="195815"/>
                    </a:cubicBezTo>
                    <a:cubicBezTo>
                      <a:pt x="4412546" y="214887"/>
                      <a:pt x="4450100" y="240522"/>
                      <a:pt x="4480500" y="272711"/>
                    </a:cubicBezTo>
                    <a:cubicBezTo>
                      <a:pt x="4510901" y="304899"/>
                      <a:pt x="4534747" y="342748"/>
                      <a:pt x="4552031" y="386265"/>
                    </a:cubicBezTo>
                    <a:cubicBezTo>
                      <a:pt x="4569315" y="429184"/>
                      <a:pt x="4577961" y="474489"/>
                      <a:pt x="4577961" y="522174"/>
                    </a:cubicBezTo>
                    <a:cubicBezTo>
                      <a:pt x="4577961" y="578209"/>
                      <a:pt x="4566337" y="630659"/>
                      <a:pt x="4543090" y="679541"/>
                    </a:cubicBezTo>
                    <a:cubicBezTo>
                      <a:pt x="4519842" y="728423"/>
                      <a:pt x="4487653" y="769250"/>
                      <a:pt x="4446523" y="802037"/>
                    </a:cubicBezTo>
                    <a:lnTo>
                      <a:pt x="4486759" y="840485"/>
                    </a:lnTo>
                    <a:cubicBezTo>
                      <a:pt x="4533853" y="883403"/>
                      <a:pt x="4580348" y="904567"/>
                      <a:pt x="4626244" y="903968"/>
                    </a:cubicBezTo>
                    <a:cubicBezTo>
                      <a:pt x="4645316" y="903968"/>
                      <a:pt x="4661410" y="901581"/>
                      <a:pt x="4674527" y="896815"/>
                    </a:cubicBezTo>
                    <a:lnTo>
                      <a:pt x="4674527" y="1012159"/>
                    </a:lnTo>
                    <a:cubicBezTo>
                      <a:pt x="4653667" y="1020501"/>
                      <a:pt x="4630116" y="1024381"/>
                      <a:pt x="4603891" y="1023782"/>
                    </a:cubicBezTo>
                    <a:cubicBezTo>
                      <a:pt x="4531761" y="1023782"/>
                      <a:pt x="4462323" y="994571"/>
                      <a:pt x="4395558" y="936157"/>
                    </a:cubicBezTo>
                    <a:lnTo>
                      <a:pt x="4315980" y="864627"/>
                    </a:lnTo>
                    <a:cubicBezTo>
                      <a:pt x="4286769" y="872379"/>
                      <a:pt x="4256073" y="876250"/>
                      <a:pt x="4223884" y="876250"/>
                    </a:cubicBezTo>
                    <a:cubicBezTo>
                      <a:pt x="4172623" y="876250"/>
                      <a:pt x="4124635" y="866710"/>
                      <a:pt x="4079929" y="847638"/>
                    </a:cubicBezTo>
                    <a:cubicBezTo>
                      <a:pt x="4035821" y="828566"/>
                      <a:pt x="3998268" y="803227"/>
                      <a:pt x="3967268" y="771637"/>
                    </a:cubicBezTo>
                    <a:cubicBezTo>
                      <a:pt x="3936867" y="739448"/>
                      <a:pt x="3913021" y="701894"/>
                      <a:pt x="3895737" y="658976"/>
                    </a:cubicBezTo>
                    <a:close/>
                    <a:moveTo>
                      <a:pt x="4070093" y="360336"/>
                    </a:moveTo>
                    <a:cubicBezTo>
                      <a:pt x="4029562" y="403853"/>
                      <a:pt x="4008997" y="457796"/>
                      <a:pt x="4008398" y="522174"/>
                    </a:cubicBezTo>
                    <a:cubicBezTo>
                      <a:pt x="4008398" y="586551"/>
                      <a:pt x="4028963" y="640494"/>
                      <a:pt x="4070093" y="684012"/>
                    </a:cubicBezTo>
                    <a:cubicBezTo>
                      <a:pt x="4110624" y="727529"/>
                      <a:pt x="4162189" y="749283"/>
                      <a:pt x="4224778" y="749283"/>
                    </a:cubicBezTo>
                    <a:cubicBezTo>
                      <a:pt x="4265909" y="749283"/>
                      <a:pt x="4302568" y="739448"/>
                      <a:pt x="4334757" y="719777"/>
                    </a:cubicBezTo>
                    <a:cubicBezTo>
                      <a:pt x="4367545" y="700106"/>
                      <a:pt x="4393171" y="672683"/>
                      <a:pt x="4411652" y="637517"/>
                    </a:cubicBezTo>
                    <a:cubicBezTo>
                      <a:pt x="4430134" y="602941"/>
                      <a:pt x="4439370" y="564493"/>
                      <a:pt x="4439370" y="522174"/>
                    </a:cubicBezTo>
                    <a:cubicBezTo>
                      <a:pt x="4439370" y="457796"/>
                      <a:pt x="4418805" y="403853"/>
                      <a:pt x="4377675" y="360336"/>
                    </a:cubicBezTo>
                    <a:cubicBezTo>
                      <a:pt x="4337144" y="316818"/>
                      <a:pt x="4285875" y="295064"/>
                      <a:pt x="4223884" y="295064"/>
                    </a:cubicBezTo>
                    <a:cubicBezTo>
                      <a:pt x="4161295" y="295064"/>
                      <a:pt x="4109730" y="316818"/>
                      <a:pt x="4069199" y="360336"/>
                    </a:cubicBezTo>
                    <a:close/>
                    <a:moveTo>
                      <a:pt x="4704928" y="595493"/>
                    </a:moveTo>
                    <a:lnTo>
                      <a:pt x="4704928" y="186874"/>
                    </a:lnTo>
                    <a:lnTo>
                      <a:pt x="4840836" y="186874"/>
                    </a:lnTo>
                    <a:lnTo>
                      <a:pt x="4840836" y="606222"/>
                    </a:lnTo>
                    <a:cubicBezTo>
                      <a:pt x="4840836" y="650929"/>
                      <a:pt x="4852755" y="686095"/>
                      <a:pt x="4876601" y="711730"/>
                    </a:cubicBezTo>
                    <a:cubicBezTo>
                      <a:pt x="4900448" y="736766"/>
                      <a:pt x="4933531" y="749283"/>
                      <a:pt x="4975850" y="749283"/>
                    </a:cubicBezTo>
                    <a:cubicBezTo>
                      <a:pt x="5017579" y="749283"/>
                      <a:pt x="5050358" y="736766"/>
                      <a:pt x="5074205" y="711730"/>
                    </a:cubicBezTo>
                    <a:cubicBezTo>
                      <a:pt x="5098051" y="686694"/>
                      <a:pt x="5109970" y="651528"/>
                      <a:pt x="5109970" y="606222"/>
                    </a:cubicBezTo>
                    <a:lnTo>
                      <a:pt x="5109970" y="186874"/>
                    </a:lnTo>
                    <a:lnTo>
                      <a:pt x="5245878" y="186874"/>
                    </a:lnTo>
                    <a:lnTo>
                      <a:pt x="5245878" y="595493"/>
                    </a:lnTo>
                    <a:cubicBezTo>
                      <a:pt x="5245878" y="683717"/>
                      <a:pt x="5221737" y="752565"/>
                      <a:pt x="5173453" y="802037"/>
                    </a:cubicBezTo>
                    <a:cubicBezTo>
                      <a:pt x="5125170" y="852109"/>
                      <a:pt x="5059004" y="876849"/>
                      <a:pt x="4974956" y="876250"/>
                    </a:cubicBezTo>
                    <a:cubicBezTo>
                      <a:pt x="4891506" y="876250"/>
                      <a:pt x="4825636" y="851510"/>
                      <a:pt x="4777353" y="802037"/>
                    </a:cubicBezTo>
                    <a:cubicBezTo>
                      <a:pt x="4729069" y="751966"/>
                      <a:pt x="4704928" y="683118"/>
                      <a:pt x="4704928" y="595493"/>
                    </a:cubicBezTo>
                    <a:close/>
                    <a:moveTo>
                      <a:pt x="5422917" y="857474"/>
                    </a:moveTo>
                    <a:lnTo>
                      <a:pt x="5422917" y="186874"/>
                    </a:lnTo>
                    <a:lnTo>
                      <a:pt x="5811864" y="186874"/>
                    </a:lnTo>
                    <a:lnTo>
                      <a:pt x="5811864" y="303111"/>
                    </a:lnTo>
                    <a:lnTo>
                      <a:pt x="5557931" y="303111"/>
                    </a:lnTo>
                    <a:lnTo>
                      <a:pt x="5557931" y="457796"/>
                    </a:lnTo>
                    <a:lnTo>
                      <a:pt x="5773417" y="457796"/>
                    </a:lnTo>
                    <a:lnTo>
                      <a:pt x="5773417" y="574033"/>
                    </a:lnTo>
                    <a:lnTo>
                      <a:pt x="5557931" y="574033"/>
                    </a:lnTo>
                    <a:lnTo>
                      <a:pt x="5557931" y="741236"/>
                    </a:lnTo>
                    <a:lnTo>
                      <a:pt x="5811864" y="741236"/>
                    </a:lnTo>
                    <a:lnTo>
                      <a:pt x="5811864" y="857474"/>
                    </a:lnTo>
                    <a:close/>
                    <a:moveTo>
                      <a:pt x="0" y="1827608"/>
                    </a:moveTo>
                    <a:lnTo>
                      <a:pt x="0" y="1157008"/>
                    </a:lnTo>
                    <a:lnTo>
                      <a:pt x="388948" y="1157008"/>
                    </a:lnTo>
                    <a:lnTo>
                      <a:pt x="388948" y="1273245"/>
                    </a:lnTo>
                    <a:lnTo>
                      <a:pt x="135908" y="1273245"/>
                    </a:lnTo>
                    <a:lnTo>
                      <a:pt x="135908" y="1427930"/>
                    </a:lnTo>
                    <a:lnTo>
                      <a:pt x="351394" y="1427930"/>
                    </a:lnTo>
                    <a:lnTo>
                      <a:pt x="351394" y="1544168"/>
                    </a:lnTo>
                    <a:lnTo>
                      <a:pt x="135908" y="1544168"/>
                    </a:lnTo>
                    <a:lnTo>
                      <a:pt x="135908" y="1827608"/>
                    </a:lnTo>
                    <a:close/>
                    <a:moveTo>
                      <a:pt x="517703" y="1827608"/>
                    </a:moveTo>
                    <a:lnTo>
                      <a:pt x="517703" y="1157008"/>
                    </a:lnTo>
                    <a:lnTo>
                      <a:pt x="721565" y="1157008"/>
                    </a:lnTo>
                    <a:cubicBezTo>
                      <a:pt x="794884" y="1157008"/>
                      <a:pt x="853003" y="1174891"/>
                      <a:pt x="895921" y="1210656"/>
                    </a:cubicBezTo>
                    <a:cubicBezTo>
                      <a:pt x="938241" y="1246421"/>
                      <a:pt x="959405" y="1295304"/>
                      <a:pt x="959405" y="1357294"/>
                    </a:cubicBezTo>
                    <a:cubicBezTo>
                      <a:pt x="959405" y="1397235"/>
                      <a:pt x="950168" y="1432106"/>
                      <a:pt x="931687" y="1461907"/>
                    </a:cubicBezTo>
                    <a:cubicBezTo>
                      <a:pt x="913205" y="1491709"/>
                      <a:pt x="886980" y="1514661"/>
                      <a:pt x="853003" y="1530756"/>
                    </a:cubicBezTo>
                    <a:lnTo>
                      <a:pt x="1062230" y="1827608"/>
                    </a:lnTo>
                    <a:lnTo>
                      <a:pt x="900392" y="1827608"/>
                    </a:lnTo>
                    <a:lnTo>
                      <a:pt x="722459" y="1556686"/>
                    </a:lnTo>
                    <a:lnTo>
                      <a:pt x="653611" y="1556686"/>
                    </a:lnTo>
                    <a:lnTo>
                      <a:pt x="653611" y="1827608"/>
                    </a:lnTo>
                    <a:close/>
                    <a:moveTo>
                      <a:pt x="653611" y="1441342"/>
                    </a:moveTo>
                    <a:lnTo>
                      <a:pt x="729613" y="1441342"/>
                    </a:lnTo>
                    <a:cubicBezTo>
                      <a:pt x="758225" y="1441342"/>
                      <a:pt x="780578" y="1433894"/>
                      <a:pt x="796672" y="1418989"/>
                    </a:cubicBezTo>
                    <a:cubicBezTo>
                      <a:pt x="812767" y="1404084"/>
                      <a:pt x="820519" y="1382929"/>
                      <a:pt x="819920" y="1355506"/>
                    </a:cubicBezTo>
                    <a:cubicBezTo>
                      <a:pt x="819920" y="1329871"/>
                      <a:pt x="812168" y="1309610"/>
                      <a:pt x="796672" y="1294705"/>
                    </a:cubicBezTo>
                    <a:cubicBezTo>
                      <a:pt x="781177" y="1279799"/>
                      <a:pt x="758824" y="1272646"/>
                      <a:pt x="729613" y="1273245"/>
                    </a:cubicBezTo>
                    <a:lnTo>
                      <a:pt x="653611" y="1273245"/>
                    </a:lnTo>
                    <a:close/>
                    <a:moveTo>
                      <a:pt x="1100678" y="1827608"/>
                    </a:moveTo>
                    <a:lnTo>
                      <a:pt x="1353717" y="1157008"/>
                    </a:lnTo>
                    <a:lnTo>
                      <a:pt x="1530756" y="1157008"/>
                    </a:lnTo>
                    <a:lnTo>
                      <a:pt x="1783795" y="1827608"/>
                    </a:lnTo>
                    <a:lnTo>
                      <a:pt x="1639840" y="1827608"/>
                    </a:lnTo>
                    <a:lnTo>
                      <a:pt x="1575462" y="1653252"/>
                    </a:lnTo>
                    <a:lnTo>
                      <a:pt x="1308117" y="1653252"/>
                    </a:lnTo>
                    <a:lnTo>
                      <a:pt x="1244633" y="1827608"/>
                    </a:lnTo>
                    <a:close/>
                    <a:moveTo>
                      <a:pt x="1350141" y="1537015"/>
                    </a:moveTo>
                    <a:lnTo>
                      <a:pt x="1534332" y="1537015"/>
                    </a:lnTo>
                    <a:lnTo>
                      <a:pt x="1442236" y="1285763"/>
                    </a:lnTo>
                    <a:close/>
                    <a:moveTo>
                      <a:pt x="1896456" y="1827608"/>
                    </a:moveTo>
                    <a:lnTo>
                      <a:pt x="1896456" y="1157008"/>
                    </a:lnTo>
                    <a:lnTo>
                      <a:pt x="2069918" y="1157008"/>
                    </a:lnTo>
                    <a:lnTo>
                      <a:pt x="2368558" y="1637158"/>
                    </a:lnTo>
                    <a:lnTo>
                      <a:pt x="2368558" y="1157008"/>
                    </a:lnTo>
                    <a:lnTo>
                      <a:pt x="2503572" y="1157008"/>
                    </a:lnTo>
                    <a:lnTo>
                      <a:pt x="2503572" y="1827608"/>
                    </a:lnTo>
                    <a:lnTo>
                      <a:pt x="2330111" y="1827608"/>
                    </a:lnTo>
                    <a:lnTo>
                      <a:pt x="2031470" y="1345670"/>
                    </a:lnTo>
                    <a:lnTo>
                      <a:pt x="2031470" y="1827608"/>
                    </a:lnTo>
                    <a:close/>
                    <a:moveTo>
                      <a:pt x="2643951" y="1492308"/>
                    </a:moveTo>
                    <a:cubicBezTo>
                      <a:pt x="2643951" y="1444624"/>
                      <a:pt x="2652597" y="1399318"/>
                      <a:pt x="2669881" y="1356400"/>
                    </a:cubicBezTo>
                    <a:cubicBezTo>
                      <a:pt x="2687165" y="1312882"/>
                      <a:pt x="2711011" y="1275034"/>
                      <a:pt x="2741412" y="1242845"/>
                    </a:cubicBezTo>
                    <a:cubicBezTo>
                      <a:pt x="2772411" y="1210656"/>
                      <a:pt x="2809965" y="1185325"/>
                      <a:pt x="2854072" y="1166844"/>
                    </a:cubicBezTo>
                    <a:cubicBezTo>
                      <a:pt x="2898779" y="1147772"/>
                      <a:pt x="2947062" y="1138231"/>
                      <a:pt x="2998922" y="1138231"/>
                    </a:cubicBezTo>
                    <a:cubicBezTo>
                      <a:pt x="3057935" y="1138231"/>
                      <a:pt x="3111583" y="1150150"/>
                      <a:pt x="3159866" y="1173997"/>
                    </a:cubicBezTo>
                    <a:cubicBezTo>
                      <a:pt x="3208748" y="1198433"/>
                      <a:pt x="3248680" y="1231820"/>
                      <a:pt x="3279680" y="1274140"/>
                    </a:cubicBezTo>
                    <a:lnTo>
                      <a:pt x="3173278" y="1357294"/>
                    </a:lnTo>
                    <a:cubicBezTo>
                      <a:pt x="3153607" y="1329281"/>
                      <a:pt x="3128866" y="1306927"/>
                      <a:pt x="3099065" y="1290234"/>
                    </a:cubicBezTo>
                    <a:cubicBezTo>
                      <a:pt x="3069263" y="1273541"/>
                      <a:pt x="3035877" y="1265198"/>
                      <a:pt x="2998922" y="1265198"/>
                    </a:cubicBezTo>
                    <a:cubicBezTo>
                      <a:pt x="2936333" y="1265198"/>
                      <a:pt x="2884768" y="1286953"/>
                      <a:pt x="2844237" y="1330470"/>
                    </a:cubicBezTo>
                    <a:cubicBezTo>
                      <a:pt x="2803706" y="1373987"/>
                      <a:pt x="2783141" y="1427930"/>
                      <a:pt x="2782542" y="1492308"/>
                    </a:cubicBezTo>
                    <a:cubicBezTo>
                      <a:pt x="2782542" y="1556686"/>
                      <a:pt x="2803107" y="1610933"/>
                      <a:pt x="2844237" y="1655040"/>
                    </a:cubicBezTo>
                    <a:cubicBezTo>
                      <a:pt x="2884768" y="1698558"/>
                      <a:pt x="2936333" y="1720017"/>
                      <a:pt x="2998922" y="1719418"/>
                    </a:cubicBezTo>
                    <a:cubicBezTo>
                      <a:pt x="3035877" y="1719418"/>
                      <a:pt x="3069263" y="1711371"/>
                      <a:pt x="3099065" y="1695276"/>
                    </a:cubicBezTo>
                    <a:cubicBezTo>
                      <a:pt x="3128866" y="1678583"/>
                      <a:pt x="3153607" y="1655934"/>
                      <a:pt x="3173278" y="1627322"/>
                    </a:cubicBezTo>
                    <a:lnTo>
                      <a:pt x="3279680" y="1709582"/>
                    </a:lnTo>
                    <a:cubicBezTo>
                      <a:pt x="3253455" y="1745947"/>
                      <a:pt x="3220667" y="1775748"/>
                      <a:pt x="3181325" y="1798996"/>
                    </a:cubicBezTo>
                    <a:cubicBezTo>
                      <a:pt x="3141983" y="1822243"/>
                      <a:pt x="3098466" y="1836844"/>
                      <a:pt x="3050782" y="1842808"/>
                    </a:cubicBezTo>
                    <a:lnTo>
                      <a:pt x="2967627" y="1982293"/>
                    </a:lnTo>
                    <a:lnTo>
                      <a:pt x="2847814" y="1982293"/>
                    </a:lnTo>
                    <a:lnTo>
                      <a:pt x="2931862" y="1841020"/>
                    </a:lnTo>
                    <a:cubicBezTo>
                      <a:pt x="2875237" y="1830889"/>
                      <a:pt x="2824861" y="1809126"/>
                      <a:pt x="2780754" y="1775748"/>
                    </a:cubicBezTo>
                    <a:cubicBezTo>
                      <a:pt x="2736646" y="1742370"/>
                      <a:pt x="2702669" y="1700936"/>
                      <a:pt x="2678822" y="1651464"/>
                    </a:cubicBezTo>
                    <a:cubicBezTo>
                      <a:pt x="2654976" y="1601991"/>
                      <a:pt x="2643352" y="1548934"/>
                      <a:pt x="2643951" y="1492308"/>
                    </a:cubicBezTo>
                    <a:close/>
                    <a:moveTo>
                      <a:pt x="3319022" y="1827608"/>
                    </a:moveTo>
                    <a:lnTo>
                      <a:pt x="3572061" y="1157008"/>
                    </a:lnTo>
                    <a:lnTo>
                      <a:pt x="3749100" y="1157008"/>
                    </a:lnTo>
                    <a:lnTo>
                      <a:pt x="4002139" y="1827608"/>
                    </a:lnTo>
                    <a:lnTo>
                      <a:pt x="3858184" y="1827608"/>
                    </a:lnTo>
                    <a:lnTo>
                      <a:pt x="3794700" y="1653252"/>
                    </a:lnTo>
                    <a:lnTo>
                      <a:pt x="3527355" y="1653252"/>
                    </a:lnTo>
                    <a:lnTo>
                      <a:pt x="3462977" y="1827608"/>
                    </a:lnTo>
                    <a:close/>
                    <a:moveTo>
                      <a:pt x="3569379" y="1537015"/>
                    </a:moveTo>
                    <a:lnTo>
                      <a:pt x="3752676" y="1537015"/>
                    </a:lnTo>
                    <a:lnTo>
                      <a:pt x="3660580" y="1285763"/>
                    </a:lnTo>
                    <a:close/>
                    <a:moveTo>
                      <a:pt x="4114800" y="1827608"/>
                    </a:moveTo>
                    <a:lnTo>
                      <a:pt x="4114800" y="1157008"/>
                    </a:lnTo>
                    <a:lnTo>
                      <a:pt x="4250708" y="1157008"/>
                    </a:lnTo>
                    <a:lnTo>
                      <a:pt x="4250708" y="1827608"/>
                    </a:lnTo>
                    <a:close/>
                    <a:moveTo>
                      <a:pt x="4386616" y="1734618"/>
                    </a:moveTo>
                    <a:lnTo>
                      <a:pt x="4484971" y="1644311"/>
                    </a:lnTo>
                    <a:cubicBezTo>
                      <a:pt x="4505241" y="1670536"/>
                      <a:pt x="4527889" y="1690806"/>
                      <a:pt x="4552925" y="1705112"/>
                    </a:cubicBezTo>
                    <a:cubicBezTo>
                      <a:pt x="4578560" y="1719418"/>
                      <a:pt x="4605080" y="1726571"/>
                      <a:pt x="4632503" y="1726571"/>
                    </a:cubicBezTo>
                    <a:cubicBezTo>
                      <a:pt x="4659327" y="1726571"/>
                      <a:pt x="4680187" y="1719713"/>
                      <a:pt x="4695092" y="1706006"/>
                    </a:cubicBezTo>
                    <a:cubicBezTo>
                      <a:pt x="4710588" y="1692299"/>
                      <a:pt x="4718340" y="1673218"/>
                      <a:pt x="4718340" y="1648781"/>
                    </a:cubicBezTo>
                    <a:cubicBezTo>
                      <a:pt x="4718340" y="1634475"/>
                      <a:pt x="4714164" y="1621358"/>
                      <a:pt x="4705822" y="1609439"/>
                    </a:cubicBezTo>
                    <a:cubicBezTo>
                      <a:pt x="4696881" y="1597521"/>
                      <a:pt x="4685257" y="1587685"/>
                      <a:pt x="4670951" y="1579933"/>
                    </a:cubicBezTo>
                    <a:cubicBezTo>
                      <a:pt x="4656645" y="1571591"/>
                      <a:pt x="4640255" y="1563240"/>
                      <a:pt x="4621773" y="1554897"/>
                    </a:cubicBezTo>
                    <a:cubicBezTo>
                      <a:pt x="4603292" y="1545956"/>
                      <a:pt x="4584515" y="1537310"/>
                      <a:pt x="4565443" y="1528967"/>
                    </a:cubicBezTo>
                    <a:cubicBezTo>
                      <a:pt x="4546371" y="1520625"/>
                      <a:pt x="4527889" y="1510486"/>
                      <a:pt x="4510007" y="1498567"/>
                    </a:cubicBezTo>
                    <a:cubicBezTo>
                      <a:pt x="4491525" y="1486648"/>
                      <a:pt x="4475136" y="1473531"/>
                      <a:pt x="4460829" y="1459225"/>
                    </a:cubicBezTo>
                    <a:cubicBezTo>
                      <a:pt x="4446523" y="1444919"/>
                      <a:pt x="4434900" y="1426741"/>
                      <a:pt x="4425958" y="1404683"/>
                    </a:cubicBezTo>
                    <a:cubicBezTo>
                      <a:pt x="4417017" y="1382625"/>
                      <a:pt x="4412546" y="1358483"/>
                      <a:pt x="4412546" y="1332258"/>
                    </a:cubicBezTo>
                    <a:cubicBezTo>
                      <a:pt x="4412546" y="1278011"/>
                      <a:pt x="4432816" y="1232115"/>
                      <a:pt x="4473347" y="1194562"/>
                    </a:cubicBezTo>
                    <a:cubicBezTo>
                      <a:pt x="4513878" y="1157008"/>
                      <a:pt x="4565148" y="1138231"/>
                      <a:pt x="4627138" y="1138231"/>
                    </a:cubicBezTo>
                    <a:cubicBezTo>
                      <a:pt x="4720128" y="1138231"/>
                      <a:pt x="4797918" y="1175785"/>
                      <a:pt x="4860507" y="1250892"/>
                    </a:cubicBezTo>
                    <a:lnTo>
                      <a:pt x="4761258" y="1340305"/>
                    </a:lnTo>
                    <a:cubicBezTo>
                      <a:pt x="4718340" y="1284270"/>
                      <a:pt x="4673928" y="1256257"/>
                      <a:pt x="4628032" y="1256257"/>
                    </a:cubicBezTo>
                    <a:cubicBezTo>
                      <a:pt x="4605384" y="1256257"/>
                      <a:pt x="4586607" y="1263115"/>
                      <a:pt x="4571702" y="1276822"/>
                    </a:cubicBezTo>
                    <a:cubicBezTo>
                      <a:pt x="4556797" y="1290529"/>
                      <a:pt x="4549644" y="1307222"/>
                      <a:pt x="4550243" y="1326893"/>
                    </a:cubicBezTo>
                    <a:cubicBezTo>
                      <a:pt x="4550243" y="1339411"/>
                      <a:pt x="4553819" y="1351035"/>
                      <a:pt x="4560972" y="1361765"/>
                    </a:cubicBezTo>
                    <a:cubicBezTo>
                      <a:pt x="4568125" y="1371895"/>
                      <a:pt x="4577362" y="1381140"/>
                      <a:pt x="4588691" y="1389483"/>
                    </a:cubicBezTo>
                    <a:cubicBezTo>
                      <a:pt x="4600609" y="1397235"/>
                      <a:pt x="4614325" y="1404978"/>
                      <a:pt x="4629821" y="1412730"/>
                    </a:cubicBezTo>
                    <a:lnTo>
                      <a:pt x="4677210" y="1435084"/>
                    </a:lnTo>
                    <a:cubicBezTo>
                      <a:pt x="4694493" y="1442836"/>
                      <a:pt x="4711482" y="1450579"/>
                      <a:pt x="4728175" y="1458331"/>
                    </a:cubicBezTo>
                    <a:cubicBezTo>
                      <a:pt x="4745459" y="1466673"/>
                      <a:pt x="4761553" y="1476813"/>
                      <a:pt x="4776458" y="1488731"/>
                    </a:cubicBezTo>
                    <a:cubicBezTo>
                      <a:pt x="4791954" y="1500060"/>
                      <a:pt x="4805670" y="1513168"/>
                      <a:pt x="4817589" y="1528073"/>
                    </a:cubicBezTo>
                    <a:cubicBezTo>
                      <a:pt x="4829507" y="1542379"/>
                      <a:pt x="4838753" y="1559368"/>
                      <a:pt x="4845307" y="1579039"/>
                    </a:cubicBezTo>
                    <a:cubicBezTo>
                      <a:pt x="4852460" y="1599309"/>
                      <a:pt x="4856036" y="1621662"/>
                      <a:pt x="4856036" y="1646099"/>
                    </a:cubicBezTo>
                    <a:cubicBezTo>
                      <a:pt x="4854847" y="1706900"/>
                      <a:pt x="4833084" y="1755478"/>
                      <a:pt x="4790765" y="1791843"/>
                    </a:cubicBezTo>
                    <a:cubicBezTo>
                      <a:pt x="4749035" y="1828207"/>
                      <a:pt x="4696881" y="1846385"/>
                      <a:pt x="4634291" y="1846385"/>
                    </a:cubicBezTo>
                    <a:cubicBezTo>
                      <a:pt x="4579454" y="1846385"/>
                      <a:pt x="4532065" y="1837148"/>
                      <a:pt x="4492124" y="1818667"/>
                    </a:cubicBezTo>
                    <a:cubicBezTo>
                      <a:pt x="4452183" y="1799595"/>
                      <a:pt x="4417017" y="1771573"/>
                      <a:pt x="4386616" y="1734618"/>
                    </a:cubicBezTo>
                    <a:close/>
                    <a:moveTo>
                      <a:pt x="5007145" y="1827608"/>
                    </a:moveTo>
                    <a:lnTo>
                      <a:pt x="5007145" y="1157008"/>
                    </a:lnTo>
                    <a:lnTo>
                      <a:pt x="5396093" y="1157008"/>
                    </a:lnTo>
                    <a:lnTo>
                      <a:pt x="5396093" y="1273245"/>
                    </a:lnTo>
                    <a:lnTo>
                      <a:pt x="5143053" y="1273245"/>
                    </a:lnTo>
                    <a:lnTo>
                      <a:pt x="5143053" y="1427930"/>
                    </a:lnTo>
                    <a:lnTo>
                      <a:pt x="5358539" y="1427930"/>
                    </a:lnTo>
                    <a:lnTo>
                      <a:pt x="5358539" y="1544168"/>
                    </a:lnTo>
                    <a:lnTo>
                      <a:pt x="5143053" y="1544168"/>
                    </a:lnTo>
                    <a:lnTo>
                      <a:pt x="5143053" y="1711371"/>
                    </a:lnTo>
                    <a:lnTo>
                      <a:pt x="5396093" y="1711371"/>
                    </a:lnTo>
                    <a:lnTo>
                      <a:pt x="5396093" y="1827608"/>
                    </a:lnTo>
                    <a:close/>
                  </a:path>
                </a:pathLst>
              </a:custGeom>
              <a:solidFill>
                <a:schemeClr val="bg1"/>
              </a:solidFill>
              <a:ln w="893" cap="flat">
                <a:noFill/>
                <a:prstDash val="solid"/>
                <a:miter/>
              </a:ln>
            </p:spPr>
            <p:txBody>
              <a:bodyPr rtlCol="0" anchor="ctr"/>
              <a:lstStyle/>
              <a:p>
                <a:endParaRPr lang="fr-FR" dirty="0"/>
              </a:p>
            </p:txBody>
          </p:sp>
          <p:sp>
            <p:nvSpPr>
              <p:cNvPr id="58" name="Free-form: Shape 57">
                <a:extLst>
                  <a:ext uri="{FF2B5EF4-FFF2-40B4-BE49-F238E27FC236}">
                    <a16:creationId xmlns:a16="http://schemas.microsoft.com/office/drawing/2014/main" id="{F70181FE-6A06-B1FD-592C-D133E8CFCC0B}"/>
                  </a:ext>
                </a:extLst>
              </p:cNvPr>
              <p:cNvSpPr/>
              <p:nvPr/>
            </p:nvSpPr>
            <p:spPr>
              <a:xfrm>
                <a:off x="-6896825" y="5216929"/>
                <a:ext cx="2331004" cy="1640734"/>
              </a:xfrm>
              <a:custGeom>
                <a:avLst/>
                <a:gdLst>
                  <a:gd name="connsiteX0" fmla="*/ 2221026 w 2331004"/>
                  <a:gd name="connsiteY0" fmla="*/ 1391271 h 1640734"/>
                  <a:gd name="connsiteX1" fmla="*/ 2248744 w 2331004"/>
                  <a:gd name="connsiteY1" fmla="*/ 1441342 h 1640734"/>
                  <a:gd name="connsiteX2" fmla="*/ 2158437 w 2331004"/>
                  <a:gd name="connsiteY2" fmla="*/ 1465484 h 1640734"/>
                  <a:gd name="connsiteX3" fmla="*/ 2221026 w 2331004"/>
                  <a:gd name="connsiteY3" fmla="*/ 1391271 h 1640734"/>
                  <a:gd name="connsiteX4" fmla="*/ 2271098 w 2331004"/>
                  <a:gd name="connsiteY4" fmla="*/ 1537909 h 1640734"/>
                  <a:gd name="connsiteX5" fmla="*/ 2253215 w 2331004"/>
                  <a:gd name="connsiteY5" fmla="*/ 1537909 h 1640734"/>
                  <a:gd name="connsiteX6" fmla="*/ 2181685 w 2331004"/>
                  <a:gd name="connsiteY6" fmla="*/ 1586192 h 1640734"/>
                  <a:gd name="connsiteX7" fmla="*/ 2144131 w 2331004"/>
                  <a:gd name="connsiteY7" fmla="*/ 1537909 h 1640734"/>
                  <a:gd name="connsiteX8" fmla="*/ 2148602 w 2331004"/>
                  <a:gd name="connsiteY8" fmla="*/ 1497673 h 1640734"/>
                  <a:gd name="connsiteX9" fmla="*/ 2295239 w 2331004"/>
                  <a:gd name="connsiteY9" fmla="*/ 1449390 h 1640734"/>
                  <a:gd name="connsiteX10" fmla="*/ 2248744 w 2331004"/>
                  <a:gd name="connsiteY10" fmla="*/ 1351929 h 1640734"/>
                  <a:gd name="connsiteX11" fmla="*/ 2100318 w 2331004"/>
                  <a:gd name="connsiteY11" fmla="*/ 1569203 h 1640734"/>
                  <a:gd name="connsiteX12" fmla="*/ 2155755 w 2331004"/>
                  <a:gd name="connsiteY12" fmla="*/ 1639840 h 1640734"/>
                  <a:gd name="connsiteX13" fmla="*/ 2271098 w 2331004"/>
                  <a:gd name="connsiteY13" fmla="*/ 1537909 h 1640734"/>
                  <a:gd name="connsiteX14" fmla="*/ 2247850 w 2331004"/>
                  <a:gd name="connsiteY14" fmla="*/ 1319740 h 1640734"/>
                  <a:gd name="connsiteX15" fmla="*/ 2331005 w 2331004"/>
                  <a:gd name="connsiteY15" fmla="*/ 1243739 h 1640734"/>
                  <a:gd name="connsiteX16" fmla="*/ 2331005 w 2331004"/>
                  <a:gd name="connsiteY16" fmla="*/ 1233009 h 1640734"/>
                  <a:gd name="connsiteX17" fmla="*/ 2275568 w 2331004"/>
                  <a:gd name="connsiteY17" fmla="*/ 1233009 h 1640734"/>
                  <a:gd name="connsiteX18" fmla="*/ 2226391 w 2331004"/>
                  <a:gd name="connsiteY18" fmla="*/ 1320634 h 1640734"/>
                  <a:gd name="connsiteX19" fmla="*/ 2247850 w 2331004"/>
                  <a:gd name="connsiteY19" fmla="*/ 1320634 h 1640734"/>
                  <a:gd name="connsiteX20" fmla="*/ 1935798 w 2331004"/>
                  <a:gd name="connsiteY20" fmla="*/ 1393059 h 1640734"/>
                  <a:gd name="connsiteX21" fmla="*/ 1984081 w 2331004"/>
                  <a:gd name="connsiteY21" fmla="*/ 1393059 h 1640734"/>
                  <a:gd name="connsiteX22" fmla="*/ 1907186 w 2331004"/>
                  <a:gd name="connsiteY22" fmla="*/ 1604075 h 1640734"/>
                  <a:gd name="connsiteX23" fmla="*/ 1928645 w 2331004"/>
                  <a:gd name="connsiteY23" fmla="*/ 1639840 h 1640734"/>
                  <a:gd name="connsiteX24" fmla="*/ 2073494 w 2331004"/>
                  <a:gd name="connsiteY24" fmla="*/ 1527179 h 1640734"/>
                  <a:gd name="connsiteX25" fmla="*/ 2060082 w 2331004"/>
                  <a:gd name="connsiteY25" fmla="*/ 1527179 h 1640734"/>
                  <a:gd name="connsiteX26" fmla="*/ 1965304 w 2331004"/>
                  <a:gd name="connsiteY26" fmla="*/ 1591557 h 1640734"/>
                  <a:gd name="connsiteX27" fmla="*/ 2035941 w 2331004"/>
                  <a:gd name="connsiteY27" fmla="*/ 1393059 h 1640734"/>
                  <a:gd name="connsiteX28" fmla="*/ 2108366 w 2331004"/>
                  <a:gd name="connsiteY28" fmla="*/ 1393059 h 1640734"/>
                  <a:gd name="connsiteX29" fmla="*/ 2117307 w 2331004"/>
                  <a:gd name="connsiteY29" fmla="*/ 1362659 h 1640734"/>
                  <a:gd name="connsiteX30" fmla="*/ 2046670 w 2331004"/>
                  <a:gd name="connsiteY30" fmla="*/ 1362659 h 1640734"/>
                  <a:gd name="connsiteX31" fmla="*/ 2073494 w 2331004"/>
                  <a:gd name="connsiteY31" fmla="*/ 1286657 h 1640734"/>
                  <a:gd name="connsiteX32" fmla="*/ 2045776 w 2331004"/>
                  <a:gd name="connsiteY32" fmla="*/ 1286657 h 1640734"/>
                  <a:gd name="connsiteX33" fmla="*/ 1995705 w 2331004"/>
                  <a:gd name="connsiteY33" fmla="*/ 1362659 h 1640734"/>
                  <a:gd name="connsiteX34" fmla="*/ 1935798 w 2331004"/>
                  <a:gd name="connsiteY34" fmla="*/ 1370706 h 1640734"/>
                  <a:gd name="connsiteX35" fmla="*/ 1885726 w 2331004"/>
                  <a:gd name="connsiteY35" fmla="*/ 1382330 h 1640734"/>
                  <a:gd name="connsiteX36" fmla="*/ 1868738 w 2331004"/>
                  <a:gd name="connsiteY36" fmla="*/ 1351929 h 1640734"/>
                  <a:gd name="connsiteX37" fmla="*/ 1756077 w 2331004"/>
                  <a:gd name="connsiteY37" fmla="*/ 1443131 h 1640734"/>
                  <a:gd name="connsiteX38" fmla="*/ 1769489 w 2331004"/>
                  <a:gd name="connsiteY38" fmla="*/ 1443131 h 1640734"/>
                  <a:gd name="connsiteX39" fmla="*/ 1828502 w 2331004"/>
                  <a:gd name="connsiteY39" fmla="*/ 1398424 h 1640734"/>
                  <a:gd name="connsiteX40" fmla="*/ 1747136 w 2331004"/>
                  <a:gd name="connsiteY40" fmla="*/ 1609439 h 1640734"/>
                  <a:gd name="connsiteX41" fmla="*/ 1765018 w 2331004"/>
                  <a:gd name="connsiteY41" fmla="*/ 1639840 h 1640734"/>
                  <a:gd name="connsiteX42" fmla="*/ 1872314 w 2331004"/>
                  <a:gd name="connsiteY42" fmla="*/ 1548638 h 1640734"/>
                  <a:gd name="connsiteX43" fmla="*/ 1858902 w 2331004"/>
                  <a:gd name="connsiteY43" fmla="*/ 1548638 h 1640734"/>
                  <a:gd name="connsiteX44" fmla="*/ 1799890 w 2331004"/>
                  <a:gd name="connsiteY44" fmla="*/ 1593345 h 1640734"/>
                  <a:gd name="connsiteX45" fmla="*/ 1893774 w 2331004"/>
                  <a:gd name="connsiteY45" fmla="*/ 1298281 h 1640734"/>
                  <a:gd name="connsiteX46" fmla="*/ 1926857 w 2331004"/>
                  <a:gd name="connsiteY46" fmla="*/ 1265198 h 1640734"/>
                  <a:gd name="connsiteX47" fmla="*/ 1893774 w 2331004"/>
                  <a:gd name="connsiteY47" fmla="*/ 1232115 h 1640734"/>
                  <a:gd name="connsiteX48" fmla="*/ 1870526 w 2331004"/>
                  <a:gd name="connsiteY48" fmla="*/ 1241951 h 1640734"/>
                  <a:gd name="connsiteX49" fmla="*/ 1860691 w 2331004"/>
                  <a:gd name="connsiteY49" fmla="*/ 1265198 h 1640734"/>
                  <a:gd name="connsiteX50" fmla="*/ 1893774 w 2331004"/>
                  <a:gd name="connsiteY50" fmla="*/ 1298281 h 1640734"/>
                  <a:gd name="connsiteX51" fmla="*/ 1501249 w 2331004"/>
                  <a:gd name="connsiteY51" fmla="*/ 1410942 h 1640734"/>
                  <a:gd name="connsiteX52" fmla="*/ 1501249 w 2331004"/>
                  <a:gd name="connsiteY52" fmla="*/ 1474425 h 1640734"/>
                  <a:gd name="connsiteX53" fmla="*/ 1444025 w 2331004"/>
                  <a:gd name="connsiteY53" fmla="*/ 1601392 h 1640734"/>
                  <a:gd name="connsiteX54" fmla="*/ 1468166 w 2331004"/>
                  <a:gd name="connsiteY54" fmla="*/ 1640734 h 1640734"/>
                  <a:gd name="connsiteX55" fmla="*/ 1494990 w 2331004"/>
                  <a:gd name="connsiteY55" fmla="*/ 1621957 h 1640734"/>
                  <a:gd name="connsiteX56" fmla="*/ 1551321 w 2331004"/>
                  <a:gd name="connsiteY56" fmla="*/ 1473531 h 1640734"/>
                  <a:gd name="connsiteX57" fmla="*/ 1646993 w 2331004"/>
                  <a:gd name="connsiteY57" fmla="*/ 1407365 h 1640734"/>
                  <a:gd name="connsiteX58" fmla="*/ 1650569 w 2331004"/>
                  <a:gd name="connsiteY58" fmla="*/ 1439554 h 1640734"/>
                  <a:gd name="connsiteX59" fmla="*/ 1563839 w 2331004"/>
                  <a:gd name="connsiteY59" fmla="*/ 1604969 h 1640734"/>
                  <a:gd name="connsiteX60" fmla="*/ 1585298 w 2331004"/>
                  <a:gd name="connsiteY60" fmla="*/ 1640734 h 1640734"/>
                  <a:gd name="connsiteX61" fmla="*/ 1697959 w 2331004"/>
                  <a:gd name="connsiteY61" fmla="*/ 1549533 h 1640734"/>
                  <a:gd name="connsiteX62" fmla="*/ 1682758 w 2331004"/>
                  <a:gd name="connsiteY62" fmla="*/ 1549533 h 1640734"/>
                  <a:gd name="connsiteX63" fmla="*/ 1623745 w 2331004"/>
                  <a:gd name="connsiteY63" fmla="*/ 1594239 h 1640734"/>
                  <a:gd name="connsiteX64" fmla="*/ 1697959 w 2331004"/>
                  <a:gd name="connsiteY64" fmla="*/ 1444025 h 1640734"/>
                  <a:gd name="connsiteX65" fmla="*/ 1712265 w 2331004"/>
                  <a:gd name="connsiteY65" fmla="*/ 1393059 h 1640734"/>
                  <a:gd name="connsiteX66" fmla="*/ 1672923 w 2331004"/>
                  <a:gd name="connsiteY66" fmla="*/ 1352823 h 1640734"/>
                  <a:gd name="connsiteX67" fmla="*/ 1560262 w 2331004"/>
                  <a:gd name="connsiteY67" fmla="*/ 1444919 h 1640734"/>
                  <a:gd name="connsiteX68" fmla="*/ 1560262 w 2331004"/>
                  <a:gd name="connsiteY68" fmla="*/ 1405577 h 1640734"/>
                  <a:gd name="connsiteX69" fmla="*/ 1526285 w 2331004"/>
                  <a:gd name="connsiteY69" fmla="*/ 1352823 h 1640734"/>
                  <a:gd name="connsiteX70" fmla="*/ 1448495 w 2331004"/>
                  <a:gd name="connsiteY70" fmla="*/ 1444025 h 1640734"/>
                  <a:gd name="connsiteX71" fmla="*/ 1461907 w 2331004"/>
                  <a:gd name="connsiteY71" fmla="*/ 1444025 h 1640734"/>
                  <a:gd name="connsiteX72" fmla="*/ 1501249 w 2331004"/>
                  <a:gd name="connsiteY72" fmla="*/ 1410942 h 1640734"/>
                  <a:gd name="connsiteX73" fmla="*/ 1443131 w 2331004"/>
                  <a:gd name="connsiteY73" fmla="*/ 1416307 h 1640734"/>
                  <a:gd name="connsiteX74" fmla="*/ 1421671 w 2331004"/>
                  <a:gd name="connsiteY74" fmla="*/ 1351929 h 1640734"/>
                  <a:gd name="connsiteX75" fmla="*/ 1345670 w 2331004"/>
                  <a:gd name="connsiteY75" fmla="*/ 1444025 h 1640734"/>
                  <a:gd name="connsiteX76" fmla="*/ 1345670 w 2331004"/>
                  <a:gd name="connsiteY76" fmla="*/ 1404683 h 1640734"/>
                  <a:gd name="connsiteX77" fmla="*/ 1311693 w 2331004"/>
                  <a:gd name="connsiteY77" fmla="*/ 1351929 h 1640734"/>
                  <a:gd name="connsiteX78" fmla="*/ 1233904 w 2331004"/>
                  <a:gd name="connsiteY78" fmla="*/ 1443131 h 1640734"/>
                  <a:gd name="connsiteX79" fmla="*/ 1247316 w 2331004"/>
                  <a:gd name="connsiteY79" fmla="*/ 1443131 h 1640734"/>
                  <a:gd name="connsiteX80" fmla="*/ 1285763 w 2331004"/>
                  <a:gd name="connsiteY80" fmla="*/ 1410048 h 1640734"/>
                  <a:gd name="connsiteX81" fmla="*/ 1285763 w 2331004"/>
                  <a:gd name="connsiteY81" fmla="*/ 1473531 h 1640734"/>
                  <a:gd name="connsiteX82" fmla="*/ 1228539 w 2331004"/>
                  <a:gd name="connsiteY82" fmla="*/ 1600498 h 1640734"/>
                  <a:gd name="connsiteX83" fmla="*/ 1252680 w 2331004"/>
                  <a:gd name="connsiteY83" fmla="*/ 1639840 h 1640734"/>
                  <a:gd name="connsiteX84" fmla="*/ 1279504 w 2331004"/>
                  <a:gd name="connsiteY84" fmla="*/ 1621063 h 1640734"/>
                  <a:gd name="connsiteX85" fmla="*/ 1334046 w 2331004"/>
                  <a:gd name="connsiteY85" fmla="*/ 1472637 h 1640734"/>
                  <a:gd name="connsiteX86" fmla="*/ 1382330 w 2331004"/>
                  <a:gd name="connsiteY86" fmla="*/ 1417201 h 1640734"/>
                  <a:gd name="connsiteX87" fmla="*/ 1443131 w 2331004"/>
                  <a:gd name="connsiteY87" fmla="*/ 1417201 h 1640734"/>
                  <a:gd name="connsiteX88" fmla="*/ 1131078 w 2331004"/>
                  <a:gd name="connsiteY88" fmla="*/ 1391271 h 1640734"/>
                  <a:gd name="connsiteX89" fmla="*/ 1158796 w 2331004"/>
                  <a:gd name="connsiteY89" fmla="*/ 1441342 h 1640734"/>
                  <a:gd name="connsiteX90" fmla="*/ 1068489 w 2331004"/>
                  <a:gd name="connsiteY90" fmla="*/ 1465484 h 1640734"/>
                  <a:gd name="connsiteX91" fmla="*/ 1131078 w 2331004"/>
                  <a:gd name="connsiteY91" fmla="*/ 1391271 h 1640734"/>
                  <a:gd name="connsiteX92" fmla="*/ 1181150 w 2331004"/>
                  <a:gd name="connsiteY92" fmla="*/ 1537909 h 1640734"/>
                  <a:gd name="connsiteX93" fmla="*/ 1163267 w 2331004"/>
                  <a:gd name="connsiteY93" fmla="*/ 1537909 h 1640734"/>
                  <a:gd name="connsiteX94" fmla="*/ 1091736 w 2331004"/>
                  <a:gd name="connsiteY94" fmla="*/ 1586192 h 1640734"/>
                  <a:gd name="connsiteX95" fmla="*/ 1054183 w 2331004"/>
                  <a:gd name="connsiteY95" fmla="*/ 1537909 h 1640734"/>
                  <a:gd name="connsiteX96" fmla="*/ 1058653 w 2331004"/>
                  <a:gd name="connsiteY96" fmla="*/ 1497673 h 1640734"/>
                  <a:gd name="connsiteX97" fmla="*/ 1205291 w 2331004"/>
                  <a:gd name="connsiteY97" fmla="*/ 1449390 h 1640734"/>
                  <a:gd name="connsiteX98" fmla="*/ 1158796 w 2331004"/>
                  <a:gd name="connsiteY98" fmla="*/ 1351929 h 1640734"/>
                  <a:gd name="connsiteX99" fmla="*/ 1010370 w 2331004"/>
                  <a:gd name="connsiteY99" fmla="*/ 1569203 h 1640734"/>
                  <a:gd name="connsiteX100" fmla="*/ 1065807 w 2331004"/>
                  <a:gd name="connsiteY100" fmla="*/ 1639840 h 1640734"/>
                  <a:gd name="connsiteX101" fmla="*/ 1181150 w 2331004"/>
                  <a:gd name="connsiteY101" fmla="*/ 1537909 h 1640734"/>
                  <a:gd name="connsiteX102" fmla="*/ 845850 w 2331004"/>
                  <a:gd name="connsiteY102" fmla="*/ 1393059 h 1640734"/>
                  <a:gd name="connsiteX103" fmla="*/ 894133 w 2331004"/>
                  <a:gd name="connsiteY103" fmla="*/ 1393059 h 1640734"/>
                  <a:gd name="connsiteX104" fmla="*/ 817238 w 2331004"/>
                  <a:gd name="connsiteY104" fmla="*/ 1604075 h 1640734"/>
                  <a:gd name="connsiteX105" fmla="*/ 838697 w 2331004"/>
                  <a:gd name="connsiteY105" fmla="*/ 1639840 h 1640734"/>
                  <a:gd name="connsiteX106" fmla="*/ 983546 w 2331004"/>
                  <a:gd name="connsiteY106" fmla="*/ 1527179 h 1640734"/>
                  <a:gd name="connsiteX107" fmla="*/ 970134 w 2331004"/>
                  <a:gd name="connsiteY107" fmla="*/ 1527179 h 1640734"/>
                  <a:gd name="connsiteX108" fmla="*/ 875356 w 2331004"/>
                  <a:gd name="connsiteY108" fmla="*/ 1591557 h 1640734"/>
                  <a:gd name="connsiteX109" fmla="*/ 945993 w 2331004"/>
                  <a:gd name="connsiteY109" fmla="*/ 1393059 h 1640734"/>
                  <a:gd name="connsiteX110" fmla="*/ 1018417 w 2331004"/>
                  <a:gd name="connsiteY110" fmla="*/ 1393059 h 1640734"/>
                  <a:gd name="connsiteX111" fmla="*/ 1027359 w 2331004"/>
                  <a:gd name="connsiteY111" fmla="*/ 1362659 h 1640734"/>
                  <a:gd name="connsiteX112" fmla="*/ 956722 w 2331004"/>
                  <a:gd name="connsiteY112" fmla="*/ 1362659 h 1640734"/>
                  <a:gd name="connsiteX113" fmla="*/ 983546 w 2331004"/>
                  <a:gd name="connsiteY113" fmla="*/ 1286657 h 1640734"/>
                  <a:gd name="connsiteX114" fmla="*/ 955828 w 2331004"/>
                  <a:gd name="connsiteY114" fmla="*/ 1286657 h 1640734"/>
                  <a:gd name="connsiteX115" fmla="*/ 905757 w 2331004"/>
                  <a:gd name="connsiteY115" fmla="*/ 1362659 h 1640734"/>
                  <a:gd name="connsiteX116" fmla="*/ 845850 w 2331004"/>
                  <a:gd name="connsiteY116" fmla="*/ 1370706 h 1640734"/>
                  <a:gd name="connsiteX117" fmla="*/ 589234 w 2331004"/>
                  <a:gd name="connsiteY117" fmla="*/ 1557580 h 1640734"/>
                  <a:gd name="connsiteX118" fmla="*/ 702789 w 2331004"/>
                  <a:gd name="connsiteY118" fmla="*/ 1403789 h 1640734"/>
                  <a:gd name="connsiteX119" fmla="*/ 727824 w 2331004"/>
                  <a:gd name="connsiteY119" fmla="*/ 1407365 h 1640734"/>
                  <a:gd name="connsiteX120" fmla="*/ 685800 w 2331004"/>
                  <a:gd name="connsiteY120" fmla="*/ 1520026 h 1640734"/>
                  <a:gd name="connsiteX121" fmla="*/ 606222 w 2331004"/>
                  <a:gd name="connsiteY121" fmla="*/ 1585298 h 1640734"/>
                  <a:gd name="connsiteX122" fmla="*/ 589234 w 2331004"/>
                  <a:gd name="connsiteY122" fmla="*/ 1557580 h 1640734"/>
                  <a:gd name="connsiteX123" fmla="*/ 811873 w 2331004"/>
                  <a:gd name="connsiteY123" fmla="*/ 1339411 h 1640734"/>
                  <a:gd name="connsiteX124" fmla="*/ 789519 w 2331004"/>
                  <a:gd name="connsiteY124" fmla="*/ 1337623 h 1640734"/>
                  <a:gd name="connsiteX125" fmla="*/ 764484 w 2331004"/>
                  <a:gd name="connsiteY125" fmla="*/ 1362659 h 1640734"/>
                  <a:gd name="connsiteX126" fmla="*/ 760013 w 2331004"/>
                  <a:gd name="connsiteY126" fmla="*/ 1362659 h 1640734"/>
                  <a:gd name="connsiteX127" fmla="*/ 539162 w 2331004"/>
                  <a:gd name="connsiteY127" fmla="*/ 1599604 h 1640734"/>
                  <a:gd name="connsiteX128" fmla="*/ 578504 w 2331004"/>
                  <a:gd name="connsiteY128" fmla="*/ 1639840 h 1640734"/>
                  <a:gd name="connsiteX129" fmla="*/ 675070 w 2331004"/>
                  <a:gd name="connsiteY129" fmla="*/ 1547744 h 1640734"/>
                  <a:gd name="connsiteX130" fmla="*/ 673282 w 2331004"/>
                  <a:gd name="connsiteY130" fmla="*/ 1564733 h 1640734"/>
                  <a:gd name="connsiteX131" fmla="*/ 709047 w 2331004"/>
                  <a:gd name="connsiteY131" fmla="*/ 1639840 h 1640734"/>
                  <a:gd name="connsiteX132" fmla="*/ 785943 w 2331004"/>
                  <a:gd name="connsiteY132" fmla="*/ 1548638 h 1640734"/>
                  <a:gd name="connsiteX133" fmla="*/ 772531 w 2331004"/>
                  <a:gd name="connsiteY133" fmla="*/ 1548638 h 1640734"/>
                  <a:gd name="connsiteX134" fmla="*/ 734083 w 2331004"/>
                  <a:gd name="connsiteY134" fmla="*/ 1581721 h 1640734"/>
                  <a:gd name="connsiteX135" fmla="*/ 734083 w 2331004"/>
                  <a:gd name="connsiteY135" fmla="*/ 1518238 h 1640734"/>
                  <a:gd name="connsiteX136" fmla="*/ 583869 w 2331004"/>
                  <a:gd name="connsiteY136" fmla="*/ 1416307 h 1640734"/>
                  <a:gd name="connsiteX137" fmla="*/ 562410 w 2331004"/>
                  <a:gd name="connsiteY137" fmla="*/ 1351929 h 1640734"/>
                  <a:gd name="connsiteX138" fmla="*/ 486408 w 2331004"/>
                  <a:gd name="connsiteY138" fmla="*/ 1444025 h 1640734"/>
                  <a:gd name="connsiteX139" fmla="*/ 486408 w 2331004"/>
                  <a:gd name="connsiteY139" fmla="*/ 1404683 h 1640734"/>
                  <a:gd name="connsiteX140" fmla="*/ 451537 w 2331004"/>
                  <a:gd name="connsiteY140" fmla="*/ 1351929 h 1640734"/>
                  <a:gd name="connsiteX141" fmla="*/ 374642 w 2331004"/>
                  <a:gd name="connsiteY141" fmla="*/ 1443131 h 1640734"/>
                  <a:gd name="connsiteX142" fmla="*/ 388054 w 2331004"/>
                  <a:gd name="connsiteY142" fmla="*/ 1443131 h 1640734"/>
                  <a:gd name="connsiteX143" fmla="*/ 426501 w 2331004"/>
                  <a:gd name="connsiteY143" fmla="*/ 1410048 h 1640734"/>
                  <a:gd name="connsiteX144" fmla="*/ 426501 w 2331004"/>
                  <a:gd name="connsiteY144" fmla="*/ 1473531 h 1640734"/>
                  <a:gd name="connsiteX145" fmla="*/ 368383 w 2331004"/>
                  <a:gd name="connsiteY145" fmla="*/ 1601392 h 1640734"/>
                  <a:gd name="connsiteX146" fmla="*/ 392524 w 2331004"/>
                  <a:gd name="connsiteY146" fmla="*/ 1640734 h 1640734"/>
                  <a:gd name="connsiteX147" fmla="*/ 419348 w 2331004"/>
                  <a:gd name="connsiteY147" fmla="*/ 1621957 h 1640734"/>
                  <a:gd name="connsiteX148" fmla="*/ 475679 w 2331004"/>
                  <a:gd name="connsiteY148" fmla="*/ 1472637 h 1640734"/>
                  <a:gd name="connsiteX149" fmla="*/ 523962 w 2331004"/>
                  <a:gd name="connsiteY149" fmla="*/ 1417201 h 1640734"/>
                  <a:gd name="connsiteX150" fmla="*/ 583869 w 2331004"/>
                  <a:gd name="connsiteY150" fmla="*/ 1417201 h 1640734"/>
                  <a:gd name="connsiteX151" fmla="*/ 209227 w 2331004"/>
                  <a:gd name="connsiteY151" fmla="*/ 1630004 h 1640734"/>
                  <a:gd name="connsiteX152" fmla="*/ 214592 w 2331004"/>
                  <a:gd name="connsiteY152" fmla="*/ 1613910 h 1640734"/>
                  <a:gd name="connsiteX153" fmla="*/ 163626 w 2331004"/>
                  <a:gd name="connsiteY153" fmla="*/ 1523603 h 1640734"/>
                  <a:gd name="connsiteX154" fmla="*/ 190450 w 2331004"/>
                  <a:gd name="connsiteY154" fmla="*/ 1451178 h 1640734"/>
                  <a:gd name="connsiteX155" fmla="*/ 246781 w 2331004"/>
                  <a:gd name="connsiteY155" fmla="*/ 1451178 h 1640734"/>
                  <a:gd name="connsiteX156" fmla="*/ 277181 w 2331004"/>
                  <a:gd name="connsiteY156" fmla="*/ 1504826 h 1640734"/>
                  <a:gd name="connsiteX157" fmla="*/ 297746 w 2331004"/>
                  <a:gd name="connsiteY157" fmla="*/ 1504826 h 1640734"/>
                  <a:gd name="connsiteX158" fmla="*/ 344241 w 2331004"/>
                  <a:gd name="connsiteY158" fmla="*/ 1376965 h 1640734"/>
                  <a:gd name="connsiteX159" fmla="*/ 323676 w 2331004"/>
                  <a:gd name="connsiteY159" fmla="*/ 1376965 h 1640734"/>
                  <a:gd name="connsiteX160" fmla="*/ 253934 w 2331004"/>
                  <a:gd name="connsiteY160" fmla="*/ 1430613 h 1640734"/>
                  <a:gd name="connsiteX161" fmla="*/ 197603 w 2331004"/>
                  <a:gd name="connsiteY161" fmla="*/ 1430613 h 1640734"/>
                  <a:gd name="connsiteX162" fmla="*/ 236051 w 2331004"/>
                  <a:gd name="connsiteY162" fmla="*/ 1325999 h 1640734"/>
                  <a:gd name="connsiteX163" fmla="*/ 304005 w 2331004"/>
                  <a:gd name="connsiteY163" fmla="*/ 1281293 h 1640734"/>
                  <a:gd name="connsiteX164" fmla="*/ 316523 w 2331004"/>
                  <a:gd name="connsiteY164" fmla="*/ 1281293 h 1640734"/>
                  <a:gd name="connsiteX165" fmla="*/ 371959 w 2331004"/>
                  <a:gd name="connsiteY165" fmla="*/ 1346564 h 1640734"/>
                  <a:gd name="connsiteX166" fmla="*/ 391630 w 2331004"/>
                  <a:gd name="connsiteY166" fmla="*/ 1346564 h 1640734"/>
                  <a:gd name="connsiteX167" fmla="*/ 407725 w 2331004"/>
                  <a:gd name="connsiteY167" fmla="*/ 1259833 h 1640734"/>
                  <a:gd name="connsiteX168" fmla="*/ 135014 w 2331004"/>
                  <a:gd name="connsiteY168" fmla="*/ 1259833 h 1640734"/>
                  <a:gd name="connsiteX169" fmla="*/ 129649 w 2331004"/>
                  <a:gd name="connsiteY169" fmla="*/ 1275928 h 1640734"/>
                  <a:gd name="connsiteX170" fmla="*/ 165415 w 2331004"/>
                  <a:gd name="connsiteY170" fmla="*/ 1366235 h 1640734"/>
                  <a:gd name="connsiteX171" fmla="*/ 107296 w 2331004"/>
                  <a:gd name="connsiteY171" fmla="*/ 1524497 h 1640734"/>
                  <a:gd name="connsiteX172" fmla="*/ 4471 w 2331004"/>
                  <a:gd name="connsiteY172" fmla="*/ 1614804 h 1640734"/>
                  <a:gd name="connsiteX173" fmla="*/ 0 w 2331004"/>
                  <a:gd name="connsiteY173" fmla="*/ 1630899 h 1640734"/>
                  <a:gd name="connsiteX174" fmla="*/ 209227 w 2331004"/>
                  <a:gd name="connsiteY174" fmla="*/ 1630899 h 1640734"/>
                  <a:gd name="connsiteX175" fmla="*/ 1562050 w 2331004"/>
                  <a:gd name="connsiteY175" fmla="*/ 775213 h 1640734"/>
                  <a:gd name="connsiteX176" fmla="*/ 1589768 w 2331004"/>
                  <a:gd name="connsiteY176" fmla="*/ 825285 h 1640734"/>
                  <a:gd name="connsiteX177" fmla="*/ 1499461 w 2331004"/>
                  <a:gd name="connsiteY177" fmla="*/ 849426 h 1640734"/>
                  <a:gd name="connsiteX178" fmla="*/ 1562050 w 2331004"/>
                  <a:gd name="connsiteY178" fmla="*/ 775213 h 1640734"/>
                  <a:gd name="connsiteX179" fmla="*/ 1612122 w 2331004"/>
                  <a:gd name="connsiteY179" fmla="*/ 921851 h 1640734"/>
                  <a:gd name="connsiteX180" fmla="*/ 1594239 w 2331004"/>
                  <a:gd name="connsiteY180" fmla="*/ 921851 h 1640734"/>
                  <a:gd name="connsiteX181" fmla="*/ 1522708 w 2331004"/>
                  <a:gd name="connsiteY181" fmla="*/ 970134 h 1640734"/>
                  <a:gd name="connsiteX182" fmla="*/ 1485155 w 2331004"/>
                  <a:gd name="connsiteY182" fmla="*/ 921851 h 1640734"/>
                  <a:gd name="connsiteX183" fmla="*/ 1489626 w 2331004"/>
                  <a:gd name="connsiteY183" fmla="*/ 881615 h 1640734"/>
                  <a:gd name="connsiteX184" fmla="*/ 1636263 w 2331004"/>
                  <a:gd name="connsiteY184" fmla="*/ 833332 h 1640734"/>
                  <a:gd name="connsiteX185" fmla="*/ 1589768 w 2331004"/>
                  <a:gd name="connsiteY185" fmla="*/ 735871 h 1640734"/>
                  <a:gd name="connsiteX186" fmla="*/ 1441342 w 2331004"/>
                  <a:gd name="connsiteY186" fmla="*/ 953146 h 1640734"/>
                  <a:gd name="connsiteX187" fmla="*/ 1496779 w 2331004"/>
                  <a:gd name="connsiteY187" fmla="*/ 1023782 h 1640734"/>
                  <a:gd name="connsiteX188" fmla="*/ 1612122 w 2331004"/>
                  <a:gd name="connsiteY188" fmla="*/ 921851 h 1640734"/>
                  <a:gd name="connsiteX189" fmla="*/ 1588874 w 2331004"/>
                  <a:gd name="connsiteY189" fmla="*/ 703683 h 1640734"/>
                  <a:gd name="connsiteX190" fmla="*/ 1672029 w 2331004"/>
                  <a:gd name="connsiteY190" fmla="*/ 627681 h 1640734"/>
                  <a:gd name="connsiteX191" fmla="*/ 1672029 w 2331004"/>
                  <a:gd name="connsiteY191" fmla="*/ 616952 h 1640734"/>
                  <a:gd name="connsiteX192" fmla="*/ 1616592 w 2331004"/>
                  <a:gd name="connsiteY192" fmla="*/ 616952 h 1640734"/>
                  <a:gd name="connsiteX193" fmla="*/ 1567415 w 2331004"/>
                  <a:gd name="connsiteY193" fmla="*/ 704577 h 1640734"/>
                  <a:gd name="connsiteX194" fmla="*/ 1588874 w 2331004"/>
                  <a:gd name="connsiteY194" fmla="*/ 704577 h 1640734"/>
                  <a:gd name="connsiteX195" fmla="*/ 1276822 w 2331004"/>
                  <a:gd name="connsiteY195" fmla="*/ 777002 h 1640734"/>
                  <a:gd name="connsiteX196" fmla="*/ 1325105 w 2331004"/>
                  <a:gd name="connsiteY196" fmla="*/ 777002 h 1640734"/>
                  <a:gd name="connsiteX197" fmla="*/ 1248210 w 2331004"/>
                  <a:gd name="connsiteY197" fmla="*/ 988017 h 1640734"/>
                  <a:gd name="connsiteX198" fmla="*/ 1269669 w 2331004"/>
                  <a:gd name="connsiteY198" fmla="*/ 1023782 h 1640734"/>
                  <a:gd name="connsiteX199" fmla="*/ 1414518 w 2331004"/>
                  <a:gd name="connsiteY199" fmla="*/ 911122 h 1640734"/>
                  <a:gd name="connsiteX200" fmla="*/ 1401106 w 2331004"/>
                  <a:gd name="connsiteY200" fmla="*/ 911122 h 1640734"/>
                  <a:gd name="connsiteX201" fmla="*/ 1306328 w 2331004"/>
                  <a:gd name="connsiteY201" fmla="*/ 975499 h 1640734"/>
                  <a:gd name="connsiteX202" fmla="*/ 1376965 w 2331004"/>
                  <a:gd name="connsiteY202" fmla="*/ 777002 h 1640734"/>
                  <a:gd name="connsiteX203" fmla="*/ 1449390 w 2331004"/>
                  <a:gd name="connsiteY203" fmla="*/ 777002 h 1640734"/>
                  <a:gd name="connsiteX204" fmla="*/ 1458331 w 2331004"/>
                  <a:gd name="connsiteY204" fmla="*/ 746601 h 1640734"/>
                  <a:gd name="connsiteX205" fmla="*/ 1387694 w 2331004"/>
                  <a:gd name="connsiteY205" fmla="*/ 746601 h 1640734"/>
                  <a:gd name="connsiteX206" fmla="*/ 1414518 w 2331004"/>
                  <a:gd name="connsiteY206" fmla="*/ 670600 h 1640734"/>
                  <a:gd name="connsiteX207" fmla="*/ 1386800 w 2331004"/>
                  <a:gd name="connsiteY207" fmla="*/ 670600 h 1640734"/>
                  <a:gd name="connsiteX208" fmla="*/ 1336729 w 2331004"/>
                  <a:gd name="connsiteY208" fmla="*/ 746601 h 1640734"/>
                  <a:gd name="connsiteX209" fmla="*/ 1276822 w 2331004"/>
                  <a:gd name="connsiteY209" fmla="*/ 755542 h 1640734"/>
                  <a:gd name="connsiteX210" fmla="*/ 1226750 w 2331004"/>
                  <a:gd name="connsiteY210" fmla="*/ 767166 h 1640734"/>
                  <a:gd name="connsiteX211" fmla="*/ 1208868 w 2331004"/>
                  <a:gd name="connsiteY211" fmla="*/ 736766 h 1640734"/>
                  <a:gd name="connsiteX212" fmla="*/ 1096207 w 2331004"/>
                  <a:gd name="connsiteY212" fmla="*/ 827967 h 1640734"/>
                  <a:gd name="connsiteX213" fmla="*/ 1109619 w 2331004"/>
                  <a:gd name="connsiteY213" fmla="*/ 827967 h 1640734"/>
                  <a:gd name="connsiteX214" fmla="*/ 1168632 w 2331004"/>
                  <a:gd name="connsiteY214" fmla="*/ 783261 h 1640734"/>
                  <a:gd name="connsiteX215" fmla="*/ 1087266 w 2331004"/>
                  <a:gd name="connsiteY215" fmla="*/ 994276 h 1640734"/>
                  <a:gd name="connsiteX216" fmla="*/ 1105148 w 2331004"/>
                  <a:gd name="connsiteY216" fmla="*/ 1024676 h 1640734"/>
                  <a:gd name="connsiteX217" fmla="*/ 1212444 w 2331004"/>
                  <a:gd name="connsiteY217" fmla="*/ 933475 h 1640734"/>
                  <a:gd name="connsiteX218" fmla="*/ 1199032 w 2331004"/>
                  <a:gd name="connsiteY218" fmla="*/ 933475 h 1640734"/>
                  <a:gd name="connsiteX219" fmla="*/ 1140020 w 2331004"/>
                  <a:gd name="connsiteY219" fmla="*/ 978182 h 1640734"/>
                  <a:gd name="connsiteX220" fmla="*/ 1234798 w 2331004"/>
                  <a:gd name="connsiteY220" fmla="*/ 683118 h 1640734"/>
                  <a:gd name="connsiteX221" fmla="*/ 1267881 w 2331004"/>
                  <a:gd name="connsiteY221" fmla="*/ 650035 h 1640734"/>
                  <a:gd name="connsiteX222" fmla="*/ 1234798 w 2331004"/>
                  <a:gd name="connsiteY222" fmla="*/ 616952 h 1640734"/>
                  <a:gd name="connsiteX223" fmla="*/ 1206185 w 2331004"/>
                  <a:gd name="connsiteY223" fmla="*/ 633046 h 1640734"/>
                  <a:gd name="connsiteX224" fmla="*/ 1206185 w 2331004"/>
                  <a:gd name="connsiteY224" fmla="*/ 667023 h 1640734"/>
                  <a:gd name="connsiteX225" fmla="*/ 1234798 w 2331004"/>
                  <a:gd name="connsiteY225" fmla="*/ 683118 h 1640734"/>
                  <a:gd name="connsiteX226" fmla="*/ 975499 w 2331004"/>
                  <a:gd name="connsiteY226" fmla="*/ 978182 h 1640734"/>
                  <a:gd name="connsiteX227" fmla="*/ 1109619 w 2331004"/>
                  <a:gd name="connsiteY227" fmla="*/ 622317 h 1640734"/>
                  <a:gd name="connsiteX228" fmla="*/ 1105148 w 2331004"/>
                  <a:gd name="connsiteY228" fmla="*/ 616058 h 1640734"/>
                  <a:gd name="connsiteX229" fmla="*/ 1012159 w 2331004"/>
                  <a:gd name="connsiteY229" fmla="*/ 626787 h 1640734"/>
                  <a:gd name="connsiteX230" fmla="*/ 1012159 w 2331004"/>
                  <a:gd name="connsiteY230" fmla="*/ 637517 h 1640734"/>
                  <a:gd name="connsiteX231" fmla="*/ 1030041 w 2331004"/>
                  <a:gd name="connsiteY231" fmla="*/ 650929 h 1640734"/>
                  <a:gd name="connsiteX232" fmla="*/ 1026465 w 2331004"/>
                  <a:gd name="connsiteY232" fmla="*/ 715306 h 1640734"/>
                  <a:gd name="connsiteX233" fmla="*/ 924533 w 2331004"/>
                  <a:gd name="connsiteY233" fmla="*/ 987123 h 1640734"/>
                  <a:gd name="connsiteX234" fmla="*/ 945993 w 2331004"/>
                  <a:gd name="connsiteY234" fmla="*/ 1022888 h 1640734"/>
                  <a:gd name="connsiteX235" fmla="*/ 1053289 w 2331004"/>
                  <a:gd name="connsiteY235" fmla="*/ 931687 h 1640734"/>
                  <a:gd name="connsiteX236" fmla="*/ 1039877 w 2331004"/>
                  <a:gd name="connsiteY236" fmla="*/ 931687 h 1640734"/>
                  <a:gd name="connsiteX237" fmla="*/ 975499 w 2331004"/>
                  <a:gd name="connsiteY237" fmla="*/ 978182 h 1640734"/>
                  <a:gd name="connsiteX238" fmla="*/ 701894 w 2331004"/>
                  <a:gd name="connsiteY238" fmla="*/ 941522 h 1640734"/>
                  <a:gd name="connsiteX239" fmla="*/ 815449 w 2331004"/>
                  <a:gd name="connsiteY239" fmla="*/ 787731 h 1640734"/>
                  <a:gd name="connsiteX240" fmla="*/ 840485 w 2331004"/>
                  <a:gd name="connsiteY240" fmla="*/ 791308 h 1640734"/>
                  <a:gd name="connsiteX241" fmla="*/ 797567 w 2331004"/>
                  <a:gd name="connsiteY241" fmla="*/ 903968 h 1640734"/>
                  <a:gd name="connsiteX242" fmla="*/ 717989 w 2331004"/>
                  <a:gd name="connsiteY242" fmla="*/ 969240 h 1640734"/>
                  <a:gd name="connsiteX243" fmla="*/ 701894 w 2331004"/>
                  <a:gd name="connsiteY243" fmla="*/ 941522 h 1640734"/>
                  <a:gd name="connsiteX244" fmla="*/ 924533 w 2331004"/>
                  <a:gd name="connsiteY244" fmla="*/ 724248 h 1640734"/>
                  <a:gd name="connsiteX245" fmla="*/ 902180 w 2331004"/>
                  <a:gd name="connsiteY245" fmla="*/ 722459 h 1640734"/>
                  <a:gd name="connsiteX246" fmla="*/ 877144 w 2331004"/>
                  <a:gd name="connsiteY246" fmla="*/ 747495 h 1640734"/>
                  <a:gd name="connsiteX247" fmla="*/ 872674 w 2331004"/>
                  <a:gd name="connsiteY247" fmla="*/ 747495 h 1640734"/>
                  <a:gd name="connsiteX248" fmla="*/ 651823 w 2331004"/>
                  <a:gd name="connsiteY248" fmla="*/ 984440 h 1640734"/>
                  <a:gd name="connsiteX249" fmla="*/ 691165 w 2331004"/>
                  <a:gd name="connsiteY249" fmla="*/ 1024676 h 1640734"/>
                  <a:gd name="connsiteX250" fmla="*/ 787731 w 2331004"/>
                  <a:gd name="connsiteY250" fmla="*/ 932581 h 1640734"/>
                  <a:gd name="connsiteX251" fmla="*/ 785943 w 2331004"/>
                  <a:gd name="connsiteY251" fmla="*/ 949569 h 1640734"/>
                  <a:gd name="connsiteX252" fmla="*/ 821708 w 2331004"/>
                  <a:gd name="connsiteY252" fmla="*/ 1024676 h 1640734"/>
                  <a:gd name="connsiteX253" fmla="*/ 898604 w 2331004"/>
                  <a:gd name="connsiteY253" fmla="*/ 933475 h 1640734"/>
                  <a:gd name="connsiteX254" fmla="*/ 885192 w 2331004"/>
                  <a:gd name="connsiteY254" fmla="*/ 933475 h 1640734"/>
                  <a:gd name="connsiteX255" fmla="*/ 846744 w 2331004"/>
                  <a:gd name="connsiteY255" fmla="*/ 966558 h 1640734"/>
                  <a:gd name="connsiteX256" fmla="*/ 846744 w 2331004"/>
                  <a:gd name="connsiteY256" fmla="*/ 903968 h 1640734"/>
                  <a:gd name="connsiteX257" fmla="*/ 406831 w 2331004"/>
                  <a:gd name="connsiteY257" fmla="*/ 1075642 h 1640734"/>
                  <a:gd name="connsiteX258" fmla="*/ 472102 w 2331004"/>
                  <a:gd name="connsiteY258" fmla="*/ 1014841 h 1640734"/>
                  <a:gd name="connsiteX259" fmla="*/ 529327 w 2331004"/>
                  <a:gd name="connsiteY259" fmla="*/ 1036300 h 1640734"/>
                  <a:gd name="connsiteX260" fmla="*/ 584763 w 2331004"/>
                  <a:gd name="connsiteY260" fmla="*/ 1066701 h 1640734"/>
                  <a:gd name="connsiteX261" fmla="*/ 481044 w 2331004"/>
                  <a:gd name="connsiteY261" fmla="*/ 1112301 h 1640734"/>
                  <a:gd name="connsiteX262" fmla="*/ 406831 w 2331004"/>
                  <a:gd name="connsiteY262" fmla="*/ 1075642 h 1640734"/>
                  <a:gd name="connsiteX263" fmla="*/ 516809 w 2331004"/>
                  <a:gd name="connsiteY263" fmla="*/ 904863 h 1640734"/>
                  <a:gd name="connsiteX264" fmla="*/ 492667 w 2331004"/>
                  <a:gd name="connsiteY264" fmla="*/ 872674 h 1640734"/>
                  <a:gd name="connsiteX265" fmla="*/ 557939 w 2331004"/>
                  <a:gd name="connsiteY265" fmla="*/ 756437 h 1640734"/>
                  <a:gd name="connsiteX266" fmla="*/ 582081 w 2331004"/>
                  <a:gd name="connsiteY266" fmla="*/ 788625 h 1640734"/>
                  <a:gd name="connsiteX267" fmla="*/ 516809 w 2331004"/>
                  <a:gd name="connsiteY267" fmla="*/ 904863 h 1640734"/>
                  <a:gd name="connsiteX268" fmla="*/ 631258 w 2331004"/>
                  <a:gd name="connsiteY268" fmla="*/ 1049712 h 1640734"/>
                  <a:gd name="connsiteX269" fmla="*/ 551680 w 2331004"/>
                  <a:gd name="connsiteY269" fmla="*/ 988911 h 1640734"/>
                  <a:gd name="connsiteX270" fmla="*/ 489985 w 2331004"/>
                  <a:gd name="connsiteY270" fmla="*/ 958511 h 1640734"/>
                  <a:gd name="connsiteX271" fmla="*/ 516809 w 2331004"/>
                  <a:gd name="connsiteY271" fmla="*/ 924534 h 1640734"/>
                  <a:gd name="connsiteX272" fmla="*/ 630364 w 2331004"/>
                  <a:gd name="connsiteY272" fmla="*/ 802931 h 1640734"/>
                  <a:gd name="connsiteX273" fmla="*/ 625893 w 2331004"/>
                  <a:gd name="connsiteY273" fmla="*/ 776107 h 1640734"/>
                  <a:gd name="connsiteX274" fmla="*/ 673282 w 2331004"/>
                  <a:gd name="connsiteY274" fmla="*/ 776107 h 1640734"/>
                  <a:gd name="connsiteX275" fmla="*/ 682223 w 2331004"/>
                  <a:gd name="connsiteY275" fmla="*/ 745707 h 1640734"/>
                  <a:gd name="connsiteX276" fmla="*/ 601752 w 2331004"/>
                  <a:gd name="connsiteY276" fmla="*/ 745707 h 1640734"/>
                  <a:gd name="connsiteX277" fmla="*/ 562410 w 2331004"/>
                  <a:gd name="connsiteY277" fmla="*/ 734977 h 1640734"/>
                  <a:gd name="connsiteX278" fmla="*/ 441702 w 2331004"/>
                  <a:gd name="connsiteY278" fmla="*/ 856579 h 1640734"/>
                  <a:gd name="connsiteX279" fmla="*/ 497138 w 2331004"/>
                  <a:gd name="connsiteY279" fmla="*/ 922745 h 1640734"/>
                  <a:gd name="connsiteX280" fmla="*/ 443490 w 2331004"/>
                  <a:gd name="connsiteY280" fmla="*/ 977287 h 1640734"/>
                  <a:gd name="connsiteX281" fmla="*/ 458690 w 2331004"/>
                  <a:gd name="connsiteY281" fmla="*/ 1006794 h 1640734"/>
                  <a:gd name="connsiteX282" fmla="*/ 347818 w 2331004"/>
                  <a:gd name="connsiteY282" fmla="*/ 1093525 h 1640734"/>
                  <a:gd name="connsiteX283" fmla="*/ 453325 w 2331004"/>
                  <a:gd name="connsiteY283" fmla="*/ 1145384 h 1640734"/>
                  <a:gd name="connsiteX284" fmla="*/ 631258 w 2331004"/>
                  <a:gd name="connsiteY284" fmla="*/ 1049712 h 1640734"/>
                  <a:gd name="connsiteX285" fmla="*/ 266452 w 2331004"/>
                  <a:gd name="connsiteY285" fmla="*/ 835120 h 1640734"/>
                  <a:gd name="connsiteX286" fmla="*/ 296852 w 2331004"/>
                  <a:gd name="connsiteY286" fmla="*/ 888768 h 1640734"/>
                  <a:gd name="connsiteX287" fmla="*/ 317417 w 2331004"/>
                  <a:gd name="connsiteY287" fmla="*/ 888768 h 1640734"/>
                  <a:gd name="connsiteX288" fmla="*/ 363912 w 2331004"/>
                  <a:gd name="connsiteY288" fmla="*/ 760907 h 1640734"/>
                  <a:gd name="connsiteX289" fmla="*/ 343347 w 2331004"/>
                  <a:gd name="connsiteY289" fmla="*/ 760907 h 1640734"/>
                  <a:gd name="connsiteX290" fmla="*/ 273605 w 2331004"/>
                  <a:gd name="connsiteY290" fmla="*/ 814555 h 1640734"/>
                  <a:gd name="connsiteX291" fmla="*/ 195815 w 2331004"/>
                  <a:gd name="connsiteY291" fmla="*/ 814555 h 1640734"/>
                  <a:gd name="connsiteX292" fmla="*/ 234263 w 2331004"/>
                  <a:gd name="connsiteY292" fmla="*/ 709942 h 1640734"/>
                  <a:gd name="connsiteX293" fmla="*/ 302217 w 2331004"/>
                  <a:gd name="connsiteY293" fmla="*/ 665235 h 1640734"/>
                  <a:gd name="connsiteX294" fmla="*/ 336194 w 2331004"/>
                  <a:gd name="connsiteY294" fmla="*/ 665235 h 1640734"/>
                  <a:gd name="connsiteX295" fmla="*/ 391630 w 2331004"/>
                  <a:gd name="connsiteY295" fmla="*/ 730507 h 1640734"/>
                  <a:gd name="connsiteX296" fmla="*/ 411301 w 2331004"/>
                  <a:gd name="connsiteY296" fmla="*/ 730507 h 1640734"/>
                  <a:gd name="connsiteX297" fmla="*/ 427396 w 2331004"/>
                  <a:gd name="connsiteY297" fmla="*/ 643776 h 1640734"/>
                  <a:gd name="connsiteX298" fmla="*/ 135014 w 2331004"/>
                  <a:gd name="connsiteY298" fmla="*/ 643776 h 1640734"/>
                  <a:gd name="connsiteX299" fmla="*/ 129649 w 2331004"/>
                  <a:gd name="connsiteY299" fmla="*/ 659870 h 1640734"/>
                  <a:gd name="connsiteX300" fmla="*/ 165415 w 2331004"/>
                  <a:gd name="connsiteY300" fmla="*/ 750178 h 1640734"/>
                  <a:gd name="connsiteX301" fmla="*/ 107296 w 2331004"/>
                  <a:gd name="connsiteY301" fmla="*/ 908439 h 1640734"/>
                  <a:gd name="connsiteX302" fmla="*/ 4471 w 2331004"/>
                  <a:gd name="connsiteY302" fmla="*/ 998747 h 1640734"/>
                  <a:gd name="connsiteX303" fmla="*/ 0 w 2331004"/>
                  <a:gd name="connsiteY303" fmla="*/ 1014841 h 1640734"/>
                  <a:gd name="connsiteX304" fmla="*/ 325464 w 2331004"/>
                  <a:gd name="connsiteY304" fmla="*/ 1014841 h 1640734"/>
                  <a:gd name="connsiteX305" fmla="*/ 383583 w 2331004"/>
                  <a:gd name="connsiteY305" fmla="*/ 922745 h 1640734"/>
                  <a:gd name="connsiteX306" fmla="*/ 361230 w 2331004"/>
                  <a:gd name="connsiteY306" fmla="*/ 922745 h 1640734"/>
                  <a:gd name="connsiteX307" fmla="*/ 212804 w 2331004"/>
                  <a:gd name="connsiteY307" fmla="*/ 993382 h 1640734"/>
                  <a:gd name="connsiteX308" fmla="*/ 162732 w 2331004"/>
                  <a:gd name="connsiteY308" fmla="*/ 908439 h 1640734"/>
                  <a:gd name="connsiteX309" fmla="*/ 189556 w 2331004"/>
                  <a:gd name="connsiteY309" fmla="*/ 836014 h 1640734"/>
                  <a:gd name="connsiteX310" fmla="*/ 266452 w 2331004"/>
                  <a:gd name="connsiteY310" fmla="*/ 836014 h 1640734"/>
                  <a:gd name="connsiteX311" fmla="*/ 308476 w 2331004"/>
                  <a:gd name="connsiteY311" fmla="*/ 616952 h 1640734"/>
                  <a:gd name="connsiteX312" fmla="*/ 391630 w 2331004"/>
                  <a:gd name="connsiteY312" fmla="*/ 556151 h 1640734"/>
                  <a:gd name="connsiteX313" fmla="*/ 391630 w 2331004"/>
                  <a:gd name="connsiteY313" fmla="*/ 545421 h 1640734"/>
                  <a:gd name="connsiteX314" fmla="*/ 336194 w 2331004"/>
                  <a:gd name="connsiteY314" fmla="*/ 545421 h 1640734"/>
                  <a:gd name="connsiteX315" fmla="*/ 287017 w 2331004"/>
                  <a:gd name="connsiteY315" fmla="*/ 616952 h 1640734"/>
                  <a:gd name="connsiteX316" fmla="*/ 1551321 w 2331004"/>
                  <a:gd name="connsiteY316" fmla="*/ 160050 h 1640734"/>
                  <a:gd name="connsiteX317" fmla="*/ 1579039 w 2331004"/>
                  <a:gd name="connsiteY317" fmla="*/ 210121 h 1640734"/>
                  <a:gd name="connsiteX318" fmla="*/ 1488731 w 2331004"/>
                  <a:gd name="connsiteY318" fmla="*/ 234263 h 1640734"/>
                  <a:gd name="connsiteX319" fmla="*/ 1551321 w 2331004"/>
                  <a:gd name="connsiteY319" fmla="*/ 160050 h 1640734"/>
                  <a:gd name="connsiteX320" fmla="*/ 1601392 w 2331004"/>
                  <a:gd name="connsiteY320" fmla="*/ 306688 h 1640734"/>
                  <a:gd name="connsiteX321" fmla="*/ 1583510 w 2331004"/>
                  <a:gd name="connsiteY321" fmla="*/ 306688 h 1640734"/>
                  <a:gd name="connsiteX322" fmla="*/ 1511979 w 2331004"/>
                  <a:gd name="connsiteY322" fmla="*/ 354971 h 1640734"/>
                  <a:gd name="connsiteX323" fmla="*/ 1474425 w 2331004"/>
                  <a:gd name="connsiteY323" fmla="*/ 306688 h 1640734"/>
                  <a:gd name="connsiteX324" fmla="*/ 1478896 w 2331004"/>
                  <a:gd name="connsiteY324" fmla="*/ 266452 h 1640734"/>
                  <a:gd name="connsiteX325" fmla="*/ 1625534 w 2331004"/>
                  <a:gd name="connsiteY325" fmla="*/ 218168 h 1640734"/>
                  <a:gd name="connsiteX326" fmla="*/ 1579039 w 2331004"/>
                  <a:gd name="connsiteY326" fmla="*/ 120708 h 1640734"/>
                  <a:gd name="connsiteX327" fmla="*/ 1430613 w 2331004"/>
                  <a:gd name="connsiteY327" fmla="*/ 337982 h 1640734"/>
                  <a:gd name="connsiteX328" fmla="*/ 1486049 w 2331004"/>
                  <a:gd name="connsiteY328" fmla="*/ 408619 h 1640734"/>
                  <a:gd name="connsiteX329" fmla="*/ 1601392 w 2331004"/>
                  <a:gd name="connsiteY329" fmla="*/ 306688 h 1640734"/>
                  <a:gd name="connsiteX330" fmla="*/ 1578145 w 2331004"/>
                  <a:gd name="connsiteY330" fmla="*/ 88519 h 1640734"/>
                  <a:gd name="connsiteX331" fmla="*/ 1661299 w 2331004"/>
                  <a:gd name="connsiteY331" fmla="*/ 12518 h 1640734"/>
                  <a:gd name="connsiteX332" fmla="*/ 1661299 w 2331004"/>
                  <a:gd name="connsiteY332" fmla="*/ 1788 h 1640734"/>
                  <a:gd name="connsiteX333" fmla="*/ 1605863 w 2331004"/>
                  <a:gd name="connsiteY333" fmla="*/ 1788 h 1640734"/>
                  <a:gd name="connsiteX334" fmla="*/ 1556686 w 2331004"/>
                  <a:gd name="connsiteY334" fmla="*/ 89413 h 1640734"/>
                  <a:gd name="connsiteX335" fmla="*/ 1578145 w 2331004"/>
                  <a:gd name="connsiteY335" fmla="*/ 89413 h 1640734"/>
                  <a:gd name="connsiteX336" fmla="*/ 1266092 w 2331004"/>
                  <a:gd name="connsiteY336" fmla="*/ 160944 h 1640734"/>
                  <a:gd name="connsiteX337" fmla="*/ 1315270 w 2331004"/>
                  <a:gd name="connsiteY337" fmla="*/ 160944 h 1640734"/>
                  <a:gd name="connsiteX338" fmla="*/ 1238374 w 2331004"/>
                  <a:gd name="connsiteY338" fmla="*/ 371959 h 1640734"/>
                  <a:gd name="connsiteX339" fmla="*/ 1259833 w 2331004"/>
                  <a:gd name="connsiteY339" fmla="*/ 407725 h 1640734"/>
                  <a:gd name="connsiteX340" fmla="*/ 1404683 w 2331004"/>
                  <a:gd name="connsiteY340" fmla="*/ 295064 h 1640734"/>
                  <a:gd name="connsiteX341" fmla="*/ 1391271 w 2331004"/>
                  <a:gd name="connsiteY341" fmla="*/ 295064 h 1640734"/>
                  <a:gd name="connsiteX342" fmla="*/ 1296493 w 2331004"/>
                  <a:gd name="connsiteY342" fmla="*/ 359441 h 1640734"/>
                  <a:gd name="connsiteX343" fmla="*/ 1367129 w 2331004"/>
                  <a:gd name="connsiteY343" fmla="*/ 160944 h 1640734"/>
                  <a:gd name="connsiteX344" fmla="*/ 1439554 w 2331004"/>
                  <a:gd name="connsiteY344" fmla="*/ 160944 h 1640734"/>
                  <a:gd name="connsiteX345" fmla="*/ 1448495 w 2331004"/>
                  <a:gd name="connsiteY345" fmla="*/ 130543 h 1640734"/>
                  <a:gd name="connsiteX346" fmla="*/ 1377859 w 2331004"/>
                  <a:gd name="connsiteY346" fmla="*/ 130543 h 1640734"/>
                  <a:gd name="connsiteX347" fmla="*/ 1404683 w 2331004"/>
                  <a:gd name="connsiteY347" fmla="*/ 54542 h 1640734"/>
                  <a:gd name="connsiteX348" fmla="*/ 1376965 w 2331004"/>
                  <a:gd name="connsiteY348" fmla="*/ 54542 h 1640734"/>
                  <a:gd name="connsiteX349" fmla="*/ 1326893 w 2331004"/>
                  <a:gd name="connsiteY349" fmla="*/ 130543 h 1640734"/>
                  <a:gd name="connsiteX350" fmla="*/ 1266986 w 2331004"/>
                  <a:gd name="connsiteY350" fmla="*/ 138591 h 1640734"/>
                  <a:gd name="connsiteX351" fmla="*/ 1266986 w 2331004"/>
                  <a:gd name="connsiteY351" fmla="*/ 160944 h 1640734"/>
                  <a:gd name="connsiteX352" fmla="*/ 1241057 w 2331004"/>
                  <a:gd name="connsiteY352" fmla="*/ 185086 h 1640734"/>
                  <a:gd name="connsiteX353" fmla="*/ 1219597 w 2331004"/>
                  <a:gd name="connsiteY353" fmla="*/ 120708 h 1640734"/>
                  <a:gd name="connsiteX354" fmla="*/ 1143596 w 2331004"/>
                  <a:gd name="connsiteY354" fmla="*/ 212804 h 1640734"/>
                  <a:gd name="connsiteX355" fmla="*/ 1143596 w 2331004"/>
                  <a:gd name="connsiteY355" fmla="*/ 173462 h 1640734"/>
                  <a:gd name="connsiteX356" fmla="*/ 1109619 w 2331004"/>
                  <a:gd name="connsiteY356" fmla="*/ 120708 h 1640734"/>
                  <a:gd name="connsiteX357" fmla="*/ 1031829 w 2331004"/>
                  <a:gd name="connsiteY357" fmla="*/ 211910 h 1640734"/>
                  <a:gd name="connsiteX358" fmla="*/ 1045241 w 2331004"/>
                  <a:gd name="connsiteY358" fmla="*/ 211910 h 1640734"/>
                  <a:gd name="connsiteX359" fmla="*/ 1083689 w 2331004"/>
                  <a:gd name="connsiteY359" fmla="*/ 178827 h 1640734"/>
                  <a:gd name="connsiteX360" fmla="*/ 1083689 w 2331004"/>
                  <a:gd name="connsiteY360" fmla="*/ 242310 h 1640734"/>
                  <a:gd name="connsiteX361" fmla="*/ 1026465 w 2331004"/>
                  <a:gd name="connsiteY361" fmla="*/ 369277 h 1640734"/>
                  <a:gd name="connsiteX362" fmla="*/ 1050606 w 2331004"/>
                  <a:gd name="connsiteY362" fmla="*/ 408619 h 1640734"/>
                  <a:gd name="connsiteX363" fmla="*/ 1077430 w 2331004"/>
                  <a:gd name="connsiteY363" fmla="*/ 389842 h 1640734"/>
                  <a:gd name="connsiteX364" fmla="*/ 1133761 w 2331004"/>
                  <a:gd name="connsiteY364" fmla="*/ 241416 h 1640734"/>
                  <a:gd name="connsiteX365" fmla="*/ 1182044 w 2331004"/>
                  <a:gd name="connsiteY365" fmla="*/ 185980 h 1640734"/>
                  <a:gd name="connsiteX366" fmla="*/ 1241057 w 2331004"/>
                  <a:gd name="connsiteY366" fmla="*/ 185980 h 1640734"/>
                  <a:gd name="connsiteX367" fmla="*/ 929004 w 2331004"/>
                  <a:gd name="connsiteY367" fmla="*/ 160050 h 1640734"/>
                  <a:gd name="connsiteX368" fmla="*/ 956722 w 2331004"/>
                  <a:gd name="connsiteY368" fmla="*/ 210121 h 1640734"/>
                  <a:gd name="connsiteX369" fmla="*/ 866415 w 2331004"/>
                  <a:gd name="connsiteY369" fmla="*/ 234263 h 1640734"/>
                  <a:gd name="connsiteX370" fmla="*/ 929004 w 2331004"/>
                  <a:gd name="connsiteY370" fmla="*/ 160050 h 1640734"/>
                  <a:gd name="connsiteX371" fmla="*/ 979076 w 2331004"/>
                  <a:gd name="connsiteY371" fmla="*/ 306688 h 1640734"/>
                  <a:gd name="connsiteX372" fmla="*/ 961193 w 2331004"/>
                  <a:gd name="connsiteY372" fmla="*/ 306688 h 1640734"/>
                  <a:gd name="connsiteX373" fmla="*/ 889662 w 2331004"/>
                  <a:gd name="connsiteY373" fmla="*/ 354971 h 1640734"/>
                  <a:gd name="connsiteX374" fmla="*/ 852109 w 2331004"/>
                  <a:gd name="connsiteY374" fmla="*/ 306688 h 1640734"/>
                  <a:gd name="connsiteX375" fmla="*/ 856579 w 2331004"/>
                  <a:gd name="connsiteY375" fmla="*/ 266452 h 1640734"/>
                  <a:gd name="connsiteX376" fmla="*/ 1003217 w 2331004"/>
                  <a:gd name="connsiteY376" fmla="*/ 218168 h 1640734"/>
                  <a:gd name="connsiteX377" fmla="*/ 956722 w 2331004"/>
                  <a:gd name="connsiteY377" fmla="*/ 120708 h 1640734"/>
                  <a:gd name="connsiteX378" fmla="*/ 808296 w 2331004"/>
                  <a:gd name="connsiteY378" fmla="*/ 337982 h 1640734"/>
                  <a:gd name="connsiteX379" fmla="*/ 863732 w 2331004"/>
                  <a:gd name="connsiteY379" fmla="*/ 408619 h 1640734"/>
                  <a:gd name="connsiteX380" fmla="*/ 979076 w 2331004"/>
                  <a:gd name="connsiteY380" fmla="*/ 306688 h 1640734"/>
                  <a:gd name="connsiteX381" fmla="*/ 637517 w 2331004"/>
                  <a:gd name="connsiteY381" fmla="*/ 365700 h 1640734"/>
                  <a:gd name="connsiteX382" fmla="*/ 602646 w 2331004"/>
                  <a:gd name="connsiteY382" fmla="*/ 340665 h 1640734"/>
                  <a:gd name="connsiteX383" fmla="*/ 616952 w 2331004"/>
                  <a:gd name="connsiteY383" fmla="*/ 299535 h 1640734"/>
                  <a:gd name="connsiteX384" fmla="*/ 640199 w 2331004"/>
                  <a:gd name="connsiteY384" fmla="*/ 236945 h 1640734"/>
                  <a:gd name="connsiteX385" fmla="*/ 726930 w 2331004"/>
                  <a:gd name="connsiteY385" fmla="*/ 173462 h 1640734"/>
                  <a:gd name="connsiteX386" fmla="*/ 750178 w 2331004"/>
                  <a:gd name="connsiteY386" fmla="*/ 201180 h 1640734"/>
                  <a:gd name="connsiteX387" fmla="*/ 637517 w 2331004"/>
                  <a:gd name="connsiteY387" fmla="*/ 365700 h 1640734"/>
                  <a:gd name="connsiteX388" fmla="*/ 800249 w 2331004"/>
                  <a:gd name="connsiteY388" fmla="*/ 178827 h 1640734"/>
                  <a:gd name="connsiteX389" fmla="*/ 759119 w 2331004"/>
                  <a:gd name="connsiteY389" fmla="*/ 119814 h 1640734"/>
                  <a:gd name="connsiteX390" fmla="*/ 650929 w 2331004"/>
                  <a:gd name="connsiteY390" fmla="*/ 208333 h 1640734"/>
                  <a:gd name="connsiteX391" fmla="*/ 726036 w 2331004"/>
                  <a:gd name="connsiteY391" fmla="*/ 6259 h 1640734"/>
                  <a:gd name="connsiteX392" fmla="*/ 721565 w 2331004"/>
                  <a:gd name="connsiteY392" fmla="*/ 0 h 1640734"/>
                  <a:gd name="connsiteX393" fmla="*/ 628575 w 2331004"/>
                  <a:gd name="connsiteY393" fmla="*/ 10730 h 1640734"/>
                  <a:gd name="connsiteX394" fmla="*/ 628575 w 2331004"/>
                  <a:gd name="connsiteY394" fmla="*/ 21459 h 1640734"/>
                  <a:gd name="connsiteX395" fmla="*/ 646458 w 2331004"/>
                  <a:gd name="connsiteY395" fmla="*/ 34871 h 1640734"/>
                  <a:gd name="connsiteX396" fmla="*/ 642882 w 2331004"/>
                  <a:gd name="connsiteY396" fmla="*/ 99249 h 1640734"/>
                  <a:gd name="connsiteX397" fmla="*/ 561516 w 2331004"/>
                  <a:gd name="connsiteY397" fmla="*/ 312947 h 1640734"/>
                  <a:gd name="connsiteX398" fmla="*/ 546315 w 2331004"/>
                  <a:gd name="connsiteY398" fmla="*/ 357653 h 1640734"/>
                  <a:gd name="connsiteX399" fmla="*/ 611587 w 2331004"/>
                  <a:gd name="connsiteY399" fmla="*/ 406831 h 1640734"/>
                  <a:gd name="connsiteX400" fmla="*/ 800249 w 2331004"/>
                  <a:gd name="connsiteY400" fmla="*/ 178827 h 1640734"/>
                  <a:gd name="connsiteX401" fmla="*/ 525750 w 2331004"/>
                  <a:gd name="connsiteY401" fmla="*/ 151108 h 1640734"/>
                  <a:gd name="connsiteX402" fmla="*/ 507868 w 2331004"/>
                  <a:gd name="connsiteY402" fmla="*/ 120708 h 1640734"/>
                  <a:gd name="connsiteX403" fmla="*/ 395207 w 2331004"/>
                  <a:gd name="connsiteY403" fmla="*/ 211910 h 1640734"/>
                  <a:gd name="connsiteX404" fmla="*/ 408619 w 2331004"/>
                  <a:gd name="connsiteY404" fmla="*/ 211910 h 1640734"/>
                  <a:gd name="connsiteX405" fmla="*/ 467632 w 2331004"/>
                  <a:gd name="connsiteY405" fmla="*/ 167203 h 1640734"/>
                  <a:gd name="connsiteX406" fmla="*/ 386265 w 2331004"/>
                  <a:gd name="connsiteY406" fmla="*/ 378218 h 1640734"/>
                  <a:gd name="connsiteX407" fmla="*/ 404148 w 2331004"/>
                  <a:gd name="connsiteY407" fmla="*/ 408619 h 1640734"/>
                  <a:gd name="connsiteX408" fmla="*/ 511444 w 2331004"/>
                  <a:gd name="connsiteY408" fmla="*/ 317417 h 1640734"/>
                  <a:gd name="connsiteX409" fmla="*/ 498032 w 2331004"/>
                  <a:gd name="connsiteY409" fmla="*/ 317417 h 1640734"/>
                  <a:gd name="connsiteX410" fmla="*/ 439019 w 2331004"/>
                  <a:gd name="connsiteY410" fmla="*/ 362124 h 1640734"/>
                  <a:gd name="connsiteX411" fmla="*/ 534692 w 2331004"/>
                  <a:gd name="connsiteY411" fmla="*/ 67060 h 1640734"/>
                  <a:gd name="connsiteX412" fmla="*/ 567774 w 2331004"/>
                  <a:gd name="connsiteY412" fmla="*/ 33977 h 1640734"/>
                  <a:gd name="connsiteX413" fmla="*/ 534692 w 2331004"/>
                  <a:gd name="connsiteY413" fmla="*/ 894 h 1640734"/>
                  <a:gd name="connsiteX414" fmla="*/ 506079 w 2331004"/>
                  <a:gd name="connsiteY414" fmla="*/ 16989 h 1640734"/>
                  <a:gd name="connsiteX415" fmla="*/ 506079 w 2331004"/>
                  <a:gd name="connsiteY415" fmla="*/ 50966 h 1640734"/>
                  <a:gd name="connsiteX416" fmla="*/ 534692 w 2331004"/>
                  <a:gd name="connsiteY416" fmla="*/ 67060 h 1640734"/>
                  <a:gd name="connsiteX417" fmla="*/ 328147 w 2331004"/>
                  <a:gd name="connsiteY417" fmla="*/ 26824 h 1640734"/>
                  <a:gd name="connsiteX418" fmla="*/ 135014 w 2331004"/>
                  <a:gd name="connsiteY418" fmla="*/ 26824 h 1640734"/>
                  <a:gd name="connsiteX419" fmla="*/ 129649 w 2331004"/>
                  <a:gd name="connsiteY419" fmla="*/ 42918 h 1640734"/>
                  <a:gd name="connsiteX420" fmla="*/ 165415 w 2331004"/>
                  <a:gd name="connsiteY420" fmla="*/ 133226 h 1640734"/>
                  <a:gd name="connsiteX421" fmla="*/ 107296 w 2331004"/>
                  <a:gd name="connsiteY421" fmla="*/ 291487 h 1640734"/>
                  <a:gd name="connsiteX422" fmla="*/ 4471 w 2331004"/>
                  <a:gd name="connsiteY422" fmla="*/ 381795 h 1640734"/>
                  <a:gd name="connsiteX423" fmla="*/ 0 w 2331004"/>
                  <a:gd name="connsiteY423" fmla="*/ 397889 h 1640734"/>
                  <a:gd name="connsiteX424" fmla="*/ 293276 w 2331004"/>
                  <a:gd name="connsiteY424" fmla="*/ 397889 h 1640734"/>
                  <a:gd name="connsiteX425" fmla="*/ 356759 w 2331004"/>
                  <a:gd name="connsiteY425" fmla="*/ 284334 h 1640734"/>
                  <a:gd name="connsiteX426" fmla="*/ 334406 w 2331004"/>
                  <a:gd name="connsiteY426" fmla="*/ 284334 h 1640734"/>
                  <a:gd name="connsiteX427" fmla="*/ 190450 w 2331004"/>
                  <a:gd name="connsiteY427" fmla="*/ 375536 h 1640734"/>
                  <a:gd name="connsiteX428" fmla="*/ 161838 w 2331004"/>
                  <a:gd name="connsiteY428" fmla="*/ 290593 h 1640734"/>
                  <a:gd name="connsiteX429" fmla="*/ 219957 w 2331004"/>
                  <a:gd name="connsiteY429" fmla="*/ 132332 h 1640734"/>
                  <a:gd name="connsiteX430" fmla="*/ 322782 w 2331004"/>
                  <a:gd name="connsiteY430" fmla="*/ 42024 h 16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2331004" h="1640734">
                    <a:moveTo>
                      <a:pt x="2221026" y="1391271"/>
                    </a:moveTo>
                    <a:cubicBezTo>
                      <a:pt x="2240697" y="1391271"/>
                      <a:pt x="2257686" y="1406471"/>
                      <a:pt x="2248744" y="1441342"/>
                    </a:cubicBezTo>
                    <a:lnTo>
                      <a:pt x="2158437" y="1465484"/>
                    </a:lnTo>
                    <a:cubicBezTo>
                      <a:pt x="2172743" y="1422566"/>
                      <a:pt x="2199567" y="1391271"/>
                      <a:pt x="2221026" y="1391271"/>
                    </a:cubicBezTo>
                    <a:moveTo>
                      <a:pt x="2271098" y="1537909"/>
                    </a:moveTo>
                    <a:lnTo>
                      <a:pt x="2253215" y="1537909"/>
                    </a:lnTo>
                    <a:cubicBezTo>
                      <a:pt x="2230862" y="1564733"/>
                      <a:pt x="2205826" y="1586192"/>
                      <a:pt x="2181685" y="1586192"/>
                    </a:cubicBezTo>
                    <a:cubicBezTo>
                      <a:pt x="2156649" y="1586192"/>
                      <a:pt x="2144131" y="1570992"/>
                      <a:pt x="2144131" y="1537909"/>
                    </a:cubicBezTo>
                    <a:cubicBezTo>
                      <a:pt x="2144131" y="1524497"/>
                      <a:pt x="2145919" y="1510191"/>
                      <a:pt x="2148602" y="1497673"/>
                    </a:cubicBezTo>
                    <a:lnTo>
                      <a:pt x="2295239" y="1449390"/>
                    </a:lnTo>
                    <a:cubicBezTo>
                      <a:pt x="2323852" y="1381436"/>
                      <a:pt x="2288980" y="1351929"/>
                      <a:pt x="2248744" y="1351929"/>
                    </a:cubicBezTo>
                    <a:cubicBezTo>
                      <a:pt x="2179002" y="1351929"/>
                      <a:pt x="2100318" y="1473531"/>
                      <a:pt x="2100318" y="1569203"/>
                    </a:cubicBezTo>
                    <a:cubicBezTo>
                      <a:pt x="2100318" y="1614804"/>
                      <a:pt x="2121778" y="1639840"/>
                      <a:pt x="2155755" y="1639840"/>
                    </a:cubicBezTo>
                    <a:cubicBezTo>
                      <a:pt x="2195991" y="1639840"/>
                      <a:pt x="2237121" y="1601392"/>
                      <a:pt x="2271098" y="1537909"/>
                    </a:cubicBezTo>
                    <a:moveTo>
                      <a:pt x="2247850" y="1319740"/>
                    </a:moveTo>
                    <a:lnTo>
                      <a:pt x="2331005" y="1243739"/>
                    </a:lnTo>
                    <a:lnTo>
                      <a:pt x="2331005" y="1233009"/>
                    </a:lnTo>
                    <a:lnTo>
                      <a:pt x="2275568" y="1233009"/>
                    </a:lnTo>
                    <a:lnTo>
                      <a:pt x="2226391" y="1320634"/>
                    </a:lnTo>
                    <a:lnTo>
                      <a:pt x="2247850" y="1320634"/>
                    </a:lnTo>
                    <a:close/>
                    <a:moveTo>
                      <a:pt x="1935798" y="1393059"/>
                    </a:moveTo>
                    <a:lnTo>
                      <a:pt x="1984081" y="1393059"/>
                    </a:lnTo>
                    <a:lnTo>
                      <a:pt x="1907186" y="1604075"/>
                    </a:lnTo>
                    <a:cubicBezTo>
                      <a:pt x="1900033" y="1621957"/>
                      <a:pt x="1909868" y="1639840"/>
                      <a:pt x="1928645" y="1639840"/>
                    </a:cubicBezTo>
                    <a:cubicBezTo>
                      <a:pt x="1983187" y="1639840"/>
                      <a:pt x="2048459" y="1593345"/>
                      <a:pt x="2073494" y="1527179"/>
                    </a:cubicBezTo>
                    <a:lnTo>
                      <a:pt x="2060082" y="1527179"/>
                    </a:lnTo>
                    <a:cubicBezTo>
                      <a:pt x="2040411" y="1554897"/>
                      <a:pt x="1997493" y="1585298"/>
                      <a:pt x="1965304" y="1591557"/>
                    </a:cubicBezTo>
                    <a:lnTo>
                      <a:pt x="2035941" y="1393059"/>
                    </a:lnTo>
                    <a:lnTo>
                      <a:pt x="2108366" y="1393059"/>
                    </a:lnTo>
                    <a:lnTo>
                      <a:pt x="2117307" y="1362659"/>
                    </a:lnTo>
                    <a:lnTo>
                      <a:pt x="2046670" y="1362659"/>
                    </a:lnTo>
                    <a:lnTo>
                      <a:pt x="2073494" y="1286657"/>
                    </a:lnTo>
                    <a:lnTo>
                      <a:pt x="2045776" y="1286657"/>
                    </a:lnTo>
                    <a:lnTo>
                      <a:pt x="1995705" y="1362659"/>
                    </a:lnTo>
                    <a:lnTo>
                      <a:pt x="1935798" y="1370706"/>
                    </a:lnTo>
                    <a:close/>
                    <a:moveTo>
                      <a:pt x="1885726" y="1382330"/>
                    </a:moveTo>
                    <a:cubicBezTo>
                      <a:pt x="1891985" y="1362659"/>
                      <a:pt x="1878573" y="1351929"/>
                      <a:pt x="1868738" y="1351929"/>
                    </a:cubicBezTo>
                    <a:cubicBezTo>
                      <a:pt x="1826714" y="1351929"/>
                      <a:pt x="1775748" y="1390377"/>
                      <a:pt x="1756077" y="1443131"/>
                    </a:cubicBezTo>
                    <a:lnTo>
                      <a:pt x="1769489" y="1443131"/>
                    </a:lnTo>
                    <a:cubicBezTo>
                      <a:pt x="1782901" y="1423460"/>
                      <a:pt x="1806149" y="1402001"/>
                      <a:pt x="1828502" y="1398424"/>
                    </a:cubicBezTo>
                    <a:lnTo>
                      <a:pt x="1747136" y="1609439"/>
                    </a:lnTo>
                    <a:cubicBezTo>
                      <a:pt x="1739983" y="1629110"/>
                      <a:pt x="1754289" y="1639840"/>
                      <a:pt x="1765018" y="1639840"/>
                    </a:cubicBezTo>
                    <a:cubicBezTo>
                      <a:pt x="1805254" y="1639840"/>
                      <a:pt x="1852644" y="1601392"/>
                      <a:pt x="1872314" y="1548638"/>
                    </a:cubicBezTo>
                    <a:lnTo>
                      <a:pt x="1858902" y="1548638"/>
                    </a:lnTo>
                    <a:cubicBezTo>
                      <a:pt x="1845490" y="1568309"/>
                      <a:pt x="1822243" y="1589769"/>
                      <a:pt x="1799890" y="1593345"/>
                    </a:cubicBezTo>
                    <a:close/>
                    <a:moveTo>
                      <a:pt x="1893774" y="1298281"/>
                    </a:moveTo>
                    <a:cubicBezTo>
                      <a:pt x="1911656" y="1298281"/>
                      <a:pt x="1926857" y="1283081"/>
                      <a:pt x="1926857" y="1265198"/>
                    </a:cubicBezTo>
                    <a:cubicBezTo>
                      <a:pt x="1926857" y="1247316"/>
                      <a:pt x="1911656" y="1232115"/>
                      <a:pt x="1893774" y="1232115"/>
                    </a:cubicBezTo>
                    <a:cubicBezTo>
                      <a:pt x="1884832" y="1232115"/>
                      <a:pt x="1876785" y="1235692"/>
                      <a:pt x="1870526" y="1241951"/>
                    </a:cubicBezTo>
                    <a:cubicBezTo>
                      <a:pt x="1864267" y="1248210"/>
                      <a:pt x="1860691" y="1256257"/>
                      <a:pt x="1860691" y="1265198"/>
                    </a:cubicBezTo>
                    <a:cubicBezTo>
                      <a:pt x="1860691" y="1283975"/>
                      <a:pt x="1874997" y="1298281"/>
                      <a:pt x="1893774" y="1298281"/>
                    </a:cubicBezTo>
                    <a:moveTo>
                      <a:pt x="1501249" y="1410942"/>
                    </a:moveTo>
                    <a:cubicBezTo>
                      <a:pt x="1513767" y="1410942"/>
                      <a:pt x="1520920" y="1430613"/>
                      <a:pt x="1501249" y="1474425"/>
                    </a:cubicBezTo>
                    <a:lnTo>
                      <a:pt x="1444025" y="1601392"/>
                    </a:lnTo>
                    <a:cubicBezTo>
                      <a:pt x="1433295" y="1625534"/>
                      <a:pt x="1444919" y="1640734"/>
                      <a:pt x="1468166" y="1640734"/>
                    </a:cubicBezTo>
                    <a:cubicBezTo>
                      <a:pt x="1482472" y="1640734"/>
                      <a:pt x="1488731" y="1637158"/>
                      <a:pt x="1494990" y="1621957"/>
                    </a:cubicBezTo>
                    <a:lnTo>
                      <a:pt x="1551321" y="1473531"/>
                    </a:lnTo>
                    <a:cubicBezTo>
                      <a:pt x="1577251" y="1441342"/>
                      <a:pt x="1625534" y="1407365"/>
                      <a:pt x="1646993" y="1407365"/>
                    </a:cubicBezTo>
                    <a:cubicBezTo>
                      <a:pt x="1662193" y="1407365"/>
                      <a:pt x="1660405" y="1419883"/>
                      <a:pt x="1650569" y="1439554"/>
                    </a:cubicBezTo>
                    <a:lnTo>
                      <a:pt x="1563839" y="1604969"/>
                    </a:lnTo>
                    <a:cubicBezTo>
                      <a:pt x="1555791" y="1621063"/>
                      <a:pt x="1566521" y="1640734"/>
                      <a:pt x="1585298" y="1640734"/>
                    </a:cubicBezTo>
                    <a:cubicBezTo>
                      <a:pt x="1627322" y="1640734"/>
                      <a:pt x="1678288" y="1602286"/>
                      <a:pt x="1697959" y="1549533"/>
                    </a:cubicBezTo>
                    <a:lnTo>
                      <a:pt x="1682758" y="1549533"/>
                    </a:lnTo>
                    <a:cubicBezTo>
                      <a:pt x="1669346" y="1569203"/>
                      <a:pt x="1646099" y="1590663"/>
                      <a:pt x="1623745" y="1594239"/>
                    </a:cubicBezTo>
                    <a:lnTo>
                      <a:pt x="1697959" y="1444025"/>
                    </a:lnTo>
                    <a:cubicBezTo>
                      <a:pt x="1707794" y="1425248"/>
                      <a:pt x="1712265" y="1407365"/>
                      <a:pt x="1712265" y="1393059"/>
                    </a:cubicBezTo>
                    <a:cubicBezTo>
                      <a:pt x="1712265" y="1368918"/>
                      <a:pt x="1698853" y="1352823"/>
                      <a:pt x="1672923" y="1352823"/>
                    </a:cubicBezTo>
                    <a:cubicBezTo>
                      <a:pt x="1636263" y="1352823"/>
                      <a:pt x="1604969" y="1393953"/>
                      <a:pt x="1560262" y="1444919"/>
                    </a:cubicBezTo>
                    <a:lnTo>
                      <a:pt x="1560262" y="1405577"/>
                    </a:lnTo>
                    <a:cubicBezTo>
                      <a:pt x="1560262" y="1377859"/>
                      <a:pt x="1551321" y="1352823"/>
                      <a:pt x="1526285" y="1352823"/>
                    </a:cubicBezTo>
                    <a:cubicBezTo>
                      <a:pt x="1496779" y="1352823"/>
                      <a:pt x="1469955" y="1399318"/>
                      <a:pt x="1448495" y="1444025"/>
                    </a:cubicBezTo>
                    <a:lnTo>
                      <a:pt x="1461907" y="1444025"/>
                    </a:lnTo>
                    <a:cubicBezTo>
                      <a:pt x="1477108" y="1422566"/>
                      <a:pt x="1490520" y="1410942"/>
                      <a:pt x="1501249" y="1410942"/>
                    </a:cubicBezTo>
                    <a:moveTo>
                      <a:pt x="1443131" y="1416307"/>
                    </a:moveTo>
                    <a:cubicBezTo>
                      <a:pt x="1452966" y="1381436"/>
                      <a:pt x="1447601" y="1351929"/>
                      <a:pt x="1421671" y="1351929"/>
                    </a:cubicBezTo>
                    <a:cubicBezTo>
                      <a:pt x="1388589" y="1351929"/>
                      <a:pt x="1377859" y="1374282"/>
                      <a:pt x="1345670" y="1444025"/>
                    </a:cubicBezTo>
                    <a:lnTo>
                      <a:pt x="1345670" y="1404683"/>
                    </a:lnTo>
                    <a:cubicBezTo>
                      <a:pt x="1345670" y="1376965"/>
                      <a:pt x="1336729" y="1351929"/>
                      <a:pt x="1311693" y="1351929"/>
                    </a:cubicBezTo>
                    <a:cubicBezTo>
                      <a:pt x="1282187" y="1351929"/>
                      <a:pt x="1255363" y="1398424"/>
                      <a:pt x="1233904" y="1443131"/>
                    </a:cubicBezTo>
                    <a:lnTo>
                      <a:pt x="1247316" y="1443131"/>
                    </a:lnTo>
                    <a:cubicBezTo>
                      <a:pt x="1261622" y="1422566"/>
                      <a:pt x="1275034" y="1410048"/>
                      <a:pt x="1285763" y="1410048"/>
                    </a:cubicBezTo>
                    <a:cubicBezTo>
                      <a:pt x="1298281" y="1410048"/>
                      <a:pt x="1305434" y="1429719"/>
                      <a:pt x="1285763" y="1473531"/>
                    </a:cubicBezTo>
                    <a:lnTo>
                      <a:pt x="1228539" y="1600498"/>
                    </a:lnTo>
                    <a:cubicBezTo>
                      <a:pt x="1217809" y="1624640"/>
                      <a:pt x="1229433" y="1639840"/>
                      <a:pt x="1252680" y="1639840"/>
                    </a:cubicBezTo>
                    <a:cubicBezTo>
                      <a:pt x="1266986" y="1639840"/>
                      <a:pt x="1273245" y="1636263"/>
                      <a:pt x="1279504" y="1621063"/>
                    </a:cubicBezTo>
                    <a:lnTo>
                      <a:pt x="1334046" y="1472637"/>
                    </a:lnTo>
                    <a:cubicBezTo>
                      <a:pt x="1350141" y="1452966"/>
                      <a:pt x="1364447" y="1435978"/>
                      <a:pt x="1382330" y="1417201"/>
                    </a:cubicBezTo>
                    <a:lnTo>
                      <a:pt x="1443131" y="1417201"/>
                    </a:lnTo>
                    <a:close/>
                    <a:moveTo>
                      <a:pt x="1131078" y="1391271"/>
                    </a:moveTo>
                    <a:cubicBezTo>
                      <a:pt x="1150749" y="1391271"/>
                      <a:pt x="1167738" y="1406471"/>
                      <a:pt x="1158796" y="1441342"/>
                    </a:cubicBezTo>
                    <a:lnTo>
                      <a:pt x="1068489" y="1465484"/>
                    </a:lnTo>
                    <a:cubicBezTo>
                      <a:pt x="1083689" y="1422566"/>
                      <a:pt x="1109619" y="1391271"/>
                      <a:pt x="1131078" y="1391271"/>
                    </a:cubicBezTo>
                    <a:moveTo>
                      <a:pt x="1181150" y="1537909"/>
                    </a:moveTo>
                    <a:lnTo>
                      <a:pt x="1163267" y="1537909"/>
                    </a:lnTo>
                    <a:cubicBezTo>
                      <a:pt x="1140914" y="1564733"/>
                      <a:pt x="1115878" y="1586192"/>
                      <a:pt x="1091736" y="1586192"/>
                    </a:cubicBezTo>
                    <a:cubicBezTo>
                      <a:pt x="1066701" y="1586192"/>
                      <a:pt x="1054183" y="1570992"/>
                      <a:pt x="1054183" y="1537909"/>
                    </a:cubicBezTo>
                    <a:cubicBezTo>
                      <a:pt x="1054183" y="1524497"/>
                      <a:pt x="1055971" y="1510191"/>
                      <a:pt x="1058653" y="1497673"/>
                    </a:cubicBezTo>
                    <a:lnTo>
                      <a:pt x="1205291" y="1449390"/>
                    </a:lnTo>
                    <a:cubicBezTo>
                      <a:pt x="1233904" y="1381436"/>
                      <a:pt x="1199926" y="1351929"/>
                      <a:pt x="1158796" y="1351929"/>
                    </a:cubicBezTo>
                    <a:cubicBezTo>
                      <a:pt x="1089054" y="1351929"/>
                      <a:pt x="1010370" y="1473531"/>
                      <a:pt x="1010370" y="1569203"/>
                    </a:cubicBezTo>
                    <a:cubicBezTo>
                      <a:pt x="1010370" y="1614804"/>
                      <a:pt x="1031829" y="1639840"/>
                      <a:pt x="1065807" y="1639840"/>
                    </a:cubicBezTo>
                    <a:cubicBezTo>
                      <a:pt x="1106043" y="1639840"/>
                      <a:pt x="1147173" y="1601392"/>
                      <a:pt x="1181150" y="1537909"/>
                    </a:cubicBezTo>
                    <a:moveTo>
                      <a:pt x="845850" y="1393059"/>
                    </a:moveTo>
                    <a:lnTo>
                      <a:pt x="894133" y="1393059"/>
                    </a:lnTo>
                    <a:lnTo>
                      <a:pt x="817238" y="1604075"/>
                    </a:lnTo>
                    <a:cubicBezTo>
                      <a:pt x="810084" y="1621957"/>
                      <a:pt x="819920" y="1639840"/>
                      <a:pt x="838697" y="1639840"/>
                    </a:cubicBezTo>
                    <a:cubicBezTo>
                      <a:pt x="893239" y="1639840"/>
                      <a:pt x="959405" y="1593345"/>
                      <a:pt x="983546" y="1527179"/>
                    </a:cubicBezTo>
                    <a:lnTo>
                      <a:pt x="970134" y="1527179"/>
                    </a:lnTo>
                    <a:cubicBezTo>
                      <a:pt x="950463" y="1554897"/>
                      <a:pt x="907545" y="1585298"/>
                      <a:pt x="875356" y="1591557"/>
                    </a:cubicBezTo>
                    <a:lnTo>
                      <a:pt x="945993" y="1393059"/>
                    </a:lnTo>
                    <a:lnTo>
                      <a:pt x="1018417" y="1393059"/>
                    </a:lnTo>
                    <a:lnTo>
                      <a:pt x="1027359" y="1362659"/>
                    </a:lnTo>
                    <a:lnTo>
                      <a:pt x="956722" y="1362659"/>
                    </a:lnTo>
                    <a:lnTo>
                      <a:pt x="983546" y="1286657"/>
                    </a:lnTo>
                    <a:lnTo>
                      <a:pt x="955828" y="1286657"/>
                    </a:lnTo>
                    <a:lnTo>
                      <a:pt x="905757" y="1362659"/>
                    </a:lnTo>
                    <a:lnTo>
                      <a:pt x="845850" y="1370706"/>
                    </a:lnTo>
                    <a:close/>
                    <a:moveTo>
                      <a:pt x="589234" y="1557580"/>
                    </a:moveTo>
                    <a:cubicBezTo>
                      <a:pt x="589234" y="1492308"/>
                      <a:pt x="661658" y="1403789"/>
                      <a:pt x="702789" y="1403789"/>
                    </a:cubicBezTo>
                    <a:cubicBezTo>
                      <a:pt x="711730" y="1403789"/>
                      <a:pt x="720671" y="1404683"/>
                      <a:pt x="727824" y="1407365"/>
                    </a:cubicBezTo>
                    <a:lnTo>
                      <a:pt x="685800" y="1520026"/>
                    </a:lnTo>
                    <a:cubicBezTo>
                      <a:pt x="661658" y="1549533"/>
                      <a:pt x="624105" y="1585298"/>
                      <a:pt x="606222" y="1585298"/>
                    </a:cubicBezTo>
                    <a:cubicBezTo>
                      <a:pt x="595493" y="1585298"/>
                      <a:pt x="589234" y="1577251"/>
                      <a:pt x="589234" y="1557580"/>
                    </a:cubicBezTo>
                    <a:moveTo>
                      <a:pt x="811873" y="1339411"/>
                    </a:moveTo>
                    <a:lnTo>
                      <a:pt x="789519" y="1337623"/>
                    </a:lnTo>
                    <a:lnTo>
                      <a:pt x="764484" y="1362659"/>
                    </a:lnTo>
                    <a:lnTo>
                      <a:pt x="760013" y="1362659"/>
                    </a:lnTo>
                    <a:cubicBezTo>
                      <a:pt x="653611" y="1362659"/>
                      <a:pt x="539162" y="1494990"/>
                      <a:pt x="539162" y="1599604"/>
                    </a:cubicBezTo>
                    <a:cubicBezTo>
                      <a:pt x="539162" y="1623746"/>
                      <a:pt x="552574" y="1639840"/>
                      <a:pt x="578504" y="1639840"/>
                    </a:cubicBezTo>
                    <a:cubicBezTo>
                      <a:pt x="609799" y="1639840"/>
                      <a:pt x="640199" y="1595133"/>
                      <a:pt x="675070" y="1547744"/>
                    </a:cubicBezTo>
                    <a:lnTo>
                      <a:pt x="673282" y="1564733"/>
                    </a:lnTo>
                    <a:cubicBezTo>
                      <a:pt x="668811" y="1613016"/>
                      <a:pt x="684012" y="1639840"/>
                      <a:pt x="709047" y="1639840"/>
                    </a:cubicBezTo>
                    <a:cubicBezTo>
                      <a:pt x="738554" y="1639840"/>
                      <a:pt x="765378" y="1593345"/>
                      <a:pt x="785943" y="1548638"/>
                    </a:cubicBezTo>
                    <a:lnTo>
                      <a:pt x="772531" y="1548638"/>
                    </a:lnTo>
                    <a:cubicBezTo>
                      <a:pt x="758225" y="1569203"/>
                      <a:pt x="744813" y="1581721"/>
                      <a:pt x="734083" y="1581721"/>
                    </a:cubicBezTo>
                    <a:cubicBezTo>
                      <a:pt x="723354" y="1581721"/>
                      <a:pt x="715306" y="1561156"/>
                      <a:pt x="734083" y="1518238"/>
                    </a:cubicBezTo>
                    <a:close/>
                    <a:moveTo>
                      <a:pt x="583869" y="1416307"/>
                    </a:moveTo>
                    <a:cubicBezTo>
                      <a:pt x="593704" y="1381436"/>
                      <a:pt x="588340" y="1351929"/>
                      <a:pt x="562410" y="1351929"/>
                    </a:cubicBezTo>
                    <a:cubicBezTo>
                      <a:pt x="529327" y="1351929"/>
                      <a:pt x="518597" y="1374282"/>
                      <a:pt x="486408" y="1444025"/>
                    </a:cubicBezTo>
                    <a:lnTo>
                      <a:pt x="486408" y="1404683"/>
                    </a:lnTo>
                    <a:cubicBezTo>
                      <a:pt x="486408" y="1376965"/>
                      <a:pt x="477467" y="1351929"/>
                      <a:pt x="451537" y="1351929"/>
                    </a:cubicBezTo>
                    <a:cubicBezTo>
                      <a:pt x="422031" y="1351929"/>
                      <a:pt x="395207" y="1398424"/>
                      <a:pt x="374642" y="1443131"/>
                    </a:cubicBezTo>
                    <a:lnTo>
                      <a:pt x="388054" y="1443131"/>
                    </a:lnTo>
                    <a:cubicBezTo>
                      <a:pt x="402360" y="1422566"/>
                      <a:pt x="415772" y="1410048"/>
                      <a:pt x="426501" y="1410048"/>
                    </a:cubicBezTo>
                    <a:cubicBezTo>
                      <a:pt x="439019" y="1410048"/>
                      <a:pt x="446172" y="1429719"/>
                      <a:pt x="426501" y="1473531"/>
                    </a:cubicBezTo>
                    <a:lnTo>
                      <a:pt x="368383" y="1601392"/>
                    </a:lnTo>
                    <a:cubicBezTo>
                      <a:pt x="357653" y="1625534"/>
                      <a:pt x="369277" y="1640734"/>
                      <a:pt x="392524" y="1640734"/>
                    </a:cubicBezTo>
                    <a:cubicBezTo>
                      <a:pt x="406831" y="1640734"/>
                      <a:pt x="413089" y="1637158"/>
                      <a:pt x="419348" y="1621957"/>
                    </a:cubicBezTo>
                    <a:lnTo>
                      <a:pt x="475679" y="1472637"/>
                    </a:lnTo>
                    <a:cubicBezTo>
                      <a:pt x="491773" y="1452966"/>
                      <a:pt x="506079" y="1435978"/>
                      <a:pt x="523962" y="1417201"/>
                    </a:cubicBezTo>
                    <a:lnTo>
                      <a:pt x="583869" y="1417201"/>
                    </a:lnTo>
                    <a:close/>
                    <a:moveTo>
                      <a:pt x="209227" y="1630004"/>
                    </a:moveTo>
                    <a:lnTo>
                      <a:pt x="214592" y="1613910"/>
                    </a:lnTo>
                    <a:cubicBezTo>
                      <a:pt x="143955" y="1600498"/>
                      <a:pt x="135014" y="1600498"/>
                      <a:pt x="163626" y="1523603"/>
                    </a:cubicBezTo>
                    <a:lnTo>
                      <a:pt x="190450" y="1451178"/>
                    </a:lnTo>
                    <a:lnTo>
                      <a:pt x="246781" y="1451178"/>
                    </a:lnTo>
                    <a:cubicBezTo>
                      <a:pt x="281652" y="1451178"/>
                      <a:pt x="282546" y="1466378"/>
                      <a:pt x="277181" y="1504826"/>
                    </a:cubicBezTo>
                    <a:lnTo>
                      <a:pt x="297746" y="1504826"/>
                    </a:lnTo>
                    <a:lnTo>
                      <a:pt x="344241" y="1376965"/>
                    </a:lnTo>
                    <a:lnTo>
                      <a:pt x="323676" y="1376965"/>
                    </a:lnTo>
                    <a:cubicBezTo>
                      <a:pt x="305793" y="1407365"/>
                      <a:pt x="292381" y="1430613"/>
                      <a:pt x="253934" y="1430613"/>
                    </a:cubicBezTo>
                    <a:lnTo>
                      <a:pt x="197603" y="1430613"/>
                    </a:lnTo>
                    <a:lnTo>
                      <a:pt x="236051" y="1325999"/>
                    </a:lnTo>
                    <a:cubicBezTo>
                      <a:pt x="249463" y="1288446"/>
                      <a:pt x="255722" y="1281293"/>
                      <a:pt x="304005" y="1281293"/>
                    </a:cubicBezTo>
                    <a:lnTo>
                      <a:pt x="316523" y="1281293"/>
                    </a:lnTo>
                    <a:cubicBezTo>
                      <a:pt x="365700" y="1281293"/>
                      <a:pt x="371959" y="1294705"/>
                      <a:pt x="371959" y="1346564"/>
                    </a:cubicBezTo>
                    <a:lnTo>
                      <a:pt x="391630" y="1346564"/>
                    </a:lnTo>
                    <a:lnTo>
                      <a:pt x="407725" y="1259833"/>
                    </a:lnTo>
                    <a:lnTo>
                      <a:pt x="135014" y="1259833"/>
                    </a:lnTo>
                    <a:lnTo>
                      <a:pt x="129649" y="1275928"/>
                    </a:lnTo>
                    <a:cubicBezTo>
                      <a:pt x="185980" y="1287552"/>
                      <a:pt x="191344" y="1292916"/>
                      <a:pt x="165415" y="1366235"/>
                    </a:cubicBezTo>
                    <a:lnTo>
                      <a:pt x="107296" y="1524497"/>
                    </a:lnTo>
                    <a:cubicBezTo>
                      <a:pt x="80472" y="1596922"/>
                      <a:pt x="69742" y="1603181"/>
                      <a:pt x="4471" y="1614804"/>
                    </a:cubicBezTo>
                    <a:lnTo>
                      <a:pt x="0" y="1630899"/>
                    </a:lnTo>
                    <a:lnTo>
                      <a:pt x="209227" y="1630899"/>
                    </a:lnTo>
                    <a:close/>
                    <a:moveTo>
                      <a:pt x="1562050" y="775213"/>
                    </a:moveTo>
                    <a:cubicBezTo>
                      <a:pt x="1581721" y="775213"/>
                      <a:pt x="1598710" y="790414"/>
                      <a:pt x="1589768" y="825285"/>
                    </a:cubicBezTo>
                    <a:lnTo>
                      <a:pt x="1499461" y="849426"/>
                    </a:lnTo>
                    <a:cubicBezTo>
                      <a:pt x="1513767" y="806508"/>
                      <a:pt x="1540591" y="775213"/>
                      <a:pt x="1562050" y="775213"/>
                    </a:cubicBezTo>
                    <a:moveTo>
                      <a:pt x="1612122" y="921851"/>
                    </a:moveTo>
                    <a:lnTo>
                      <a:pt x="1594239" y="921851"/>
                    </a:lnTo>
                    <a:cubicBezTo>
                      <a:pt x="1571886" y="948675"/>
                      <a:pt x="1546850" y="970134"/>
                      <a:pt x="1522708" y="970134"/>
                    </a:cubicBezTo>
                    <a:cubicBezTo>
                      <a:pt x="1497673" y="970134"/>
                      <a:pt x="1485155" y="954934"/>
                      <a:pt x="1485155" y="921851"/>
                    </a:cubicBezTo>
                    <a:cubicBezTo>
                      <a:pt x="1485155" y="908439"/>
                      <a:pt x="1486943" y="894133"/>
                      <a:pt x="1489626" y="881615"/>
                    </a:cubicBezTo>
                    <a:lnTo>
                      <a:pt x="1636263" y="833332"/>
                    </a:lnTo>
                    <a:cubicBezTo>
                      <a:pt x="1664876" y="765378"/>
                      <a:pt x="1630004" y="735871"/>
                      <a:pt x="1589768" y="735871"/>
                    </a:cubicBezTo>
                    <a:cubicBezTo>
                      <a:pt x="1520026" y="735871"/>
                      <a:pt x="1441342" y="857474"/>
                      <a:pt x="1441342" y="953146"/>
                    </a:cubicBezTo>
                    <a:cubicBezTo>
                      <a:pt x="1441342" y="998747"/>
                      <a:pt x="1462802" y="1023782"/>
                      <a:pt x="1496779" y="1023782"/>
                    </a:cubicBezTo>
                    <a:cubicBezTo>
                      <a:pt x="1537015" y="1024676"/>
                      <a:pt x="1578145" y="985335"/>
                      <a:pt x="1612122" y="921851"/>
                    </a:cubicBezTo>
                    <a:moveTo>
                      <a:pt x="1588874" y="703683"/>
                    </a:moveTo>
                    <a:lnTo>
                      <a:pt x="1672029" y="627681"/>
                    </a:lnTo>
                    <a:lnTo>
                      <a:pt x="1672029" y="616952"/>
                    </a:lnTo>
                    <a:lnTo>
                      <a:pt x="1616592" y="616952"/>
                    </a:lnTo>
                    <a:lnTo>
                      <a:pt x="1567415" y="704577"/>
                    </a:lnTo>
                    <a:lnTo>
                      <a:pt x="1588874" y="704577"/>
                    </a:lnTo>
                    <a:close/>
                    <a:moveTo>
                      <a:pt x="1276822" y="777002"/>
                    </a:moveTo>
                    <a:lnTo>
                      <a:pt x="1325105" y="777002"/>
                    </a:lnTo>
                    <a:lnTo>
                      <a:pt x="1248210" y="988017"/>
                    </a:lnTo>
                    <a:cubicBezTo>
                      <a:pt x="1241057" y="1005900"/>
                      <a:pt x="1250892" y="1023782"/>
                      <a:pt x="1269669" y="1023782"/>
                    </a:cubicBezTo>
                    <a:cubicBezTo>
                      <a:pt x="1324211" y="1023782"/>
                      <a:pt x="1389483" y="977287"/>
                      <a:pt x="1414518" y="911122"/>
                    </a:cubicBezTo>
                    <a:lnTo>
                      <a:pt x="1401106" y="911122"/>
                    </a:lnTo>
                    <a:cubicBezTo>
                      <a:pt x="1381435" y="938840"/>
                      <a:pt x="1338517" y="969240"/>
                      <a:pt x="1306328" y="975499"/>
                    </a:cubicBezTo>
                    <a:lnTo>
                      <a:pt x="1376965" y="777002"/>
                    </a:lnTo>
                    <a:lnTo>
                      <a:pt x="1449390" y="777002"/>
                    </a:lnTo>
                    <a:lnTo>
                      <a:pt x="1458331" y="746601"/>
                    </a:lnTo>
                    <a:lnTo>
                      <a:pt x="1387694" y="746601"/>
                    </a:lnTo>
                    <a:lnTo>
                      <a:pt x="1414518" y="670600"/>
                    </a:lnTo>
                    <a:lnTo>
                      <a:pt x="1386800" y="670600"/>
                    </a:lnTo>
                    <a:lnTo>
                      <a:pt x="1336729" y="746601"/>
                    </a:lnTo>
                    <a:lnTo>
                      <a:pt x="1276822" y="755542"/>
                    </a:lnTo>
                    <a:close/>
                    <a:moveTo>
                      <a:pt x="1226750" y="767166"/>
                    </a:moveTo>
                    <a:cubicBezTo>
                      <a:pt x="1233009" y="747495"/>
                      <a:pt x="1219597" y="736766"/>
                      <a:pt x="1208868" y="736766"/>
                    </a:cubicBezTo>
                    <a:cubicBezTo>
                      <a:pt x="1166844" y="736766"/>
                      <a:pt x="1115878" y="775213"/>
                      <a:pt x="1096207" y="827967"/>
                    </a:cubicBezTo>
                    <a:lnTo>
                      <a:pt x="1109619" y="827967"/>
                    </a:lnTo>
                    <a:cubicBezTo>
                      <a:pt x="1123031" y="808296"/>
                      <a:pt x="1146278" y="786837"/>
                      <a:pt x="1168632" y="783261"/>
                    </a:cubicBezTo>
                    <a:lnTo>
                      <a:pt x="1087266" y="994276"/>
                    </a:lnTo>
                    <a:cubicBezTo>
                      <a:pt x="1080113" y="1013947"/>
                      <a:pt x="1094419" y="1024676"/>
                      <a:pt x="1105148" y="1024676"/>
                    </a:cubicBezTo>
                    <a:cubicBezTo>
                      <a:pt x="1145384" y="1024676"/>
                      <a:pt x="1192773" y="986229"/>
                      <a:pt x="1212444" y="933475"/>
                    </a:cubicBezTo>
                    <a:lnTo>
                      <a:pt x="1199032" y="933475"/>
                    </a:lnTo>
                    <a:cubicBezTo>
                      <a:pt x="1185620" y="953146"/>
                      <a:pt x="1162373" y="974605"/>
                      <a:pt x="1140020" y="978182"/>
                    </a:cubicBezTo>
                    <a:close/>
                    <a:moveTo>
                      <a:pt x="1234798" y="683118"/>
                    </a:moveTo>
                    <a:cubicBezTo>
                      <a:pt x="1252680" y="683118"/>
                      <a:pt x="1267881" y="667917"/>
                      <a:pt x="1267881" y="650035"/>
                    </a:cubicBezTo>
                    <a:cubicBezTo>
                      <a:pt x="1267881" y="632152"/>
                      <a:pt x="1252680" y="616952"/>
                      <a:pt x="1234798" y="616952"/>
                    </a:cubicBezTo>
                    <a:cubicBezTo>
                      <a:pt x="1223174" y="616952"/>
                      <a:pt x="1212444" y="623211"/>
                      <a:pt x="1206185" y="633046"/>
                    </a:cubicBezTo>
                    <a:cubicBezTo>
                      <a:pt x="1199926" y="642882"/>
                      <a:pt x="1199926" y="656294"/>
                      <a:pt x="1206185" y="667023"/>
                    </a:cubicBezTo>
                    <a:cubicBezTo>
                      <a:pt x="1212444" y="676859"/>
                      <a:pt x="1223174" y="684012"/>
                      <a:pt x="1234798" y="683118"/>
                    </a:cubicBezTo>
                    <a:moveTo>
                      <a:pt x="975499" y="978182"/>
                    </a:moveTo>
                    <a:lnTo>
                      <a:pt x="1109619" y="622317"/>
                    </a:lnTo>
                    <a:lnTo>
                      <a:pt x="1105148" y="616058"/>
                    </a:lnTo>
                    <a:lnTo>
                      <a:pt x="1012159" y="626787"/>
                    </a:lnTo>
                    <a:lnTo>
                      <a:pt x="1012159" y="637517"/>
                    </a:lnTo>
                    <a:lnTo>
                      <a:pt x="1030041" y="650929"/>
                    </a:lnTo>
                    <a:cubicBezTo>
                      <a:pt x="1046136" y="663447"/>
                      <a:pt x="1040771" y="675070"/>
                      <a:pt x="1026465" y="715306"/>
                    </a:cubicBezTo>
                    <a:lnTo>
                      <a:pt x="924533" y="987123"/>
                    </a:lnTo>
                    <a:cubicBezTo>
                      <a:pt x="915592" y="1003217"/>
                      <a:pt x="927216" y="1022888"/>
                      <a:pt x="945993" y="1022888"/>
                    </a:cubicBezTo>
                    <a:cubicBezTo>
                      <a:pt x="988017" y="1022888"/>
                      <a:pt x="1033618" y="984440"/>
                      <a:pt x="1053289" y="931687"/>
                    </a:cubicBezTo>
                    <a:lnTo>
                      <a:pt x="1039877" y="931687"/>
                    </a:lnTo>
                    <a:cubicBezTo>
                      <a:pt x="1025571" y="952252"/>
                      <a:pt x="996958" y="973711"/>
                      <a:pt x="975499" y="978182"/>
                    </a:cubicBezTo>
                    <a:moveTo>
                      <a:pt x="701894" y="941522"/>
                    </a:moveTo>
                    <a:cubicBezTo>
                      <a:pt x="701894" y="876250"/>
                      <a:pt x="774319" y="787731"/>
                      <a:pt x="815449" y="787731"/>
                    </a:cubicBezTo>
                    <a:cubicBezTo>
                      <a:pt x="824391" y="787731"/>
                      <a:pt x="832438" y="788625"/>
                      <a:pt x="840485" y="791308"/>
                    </a:cubicBezTo>
                    <a:lnTo>
                      <a:pt x="797567" y="903968"/>
                    </a:lnTo>
                    <a:cubicBezTo>
                      <a:pt x="773425" y="933475"/>
                      <a:pt x="735871" y="969240"/>
                      <a:pt x="717989" y="969240"/>
                    </a:cubicBezTo>
                    <a:cubicBezTo>
                      <a:pt x="708153" y="970134"/>
                      <a:pt x="701894" y="961193"/>
                      <a:pt x="701894" y="941522"/>
                    </a:cubicBezTo>
                    <a:moveTo>
                      <a:pt x="924533" y="724248"/>
                    </a:moveTo>
                    <a:lnTo>
                      <a:pt x="902180" y="722459"/>
                    </a:lnTo>
                    <a:lnTo>
                      <a:pt x="877144" y="747495"/>
                    </a:lnTo>
                    <a:lnTo>
                      <a:pt x="872674" y="747495"/>
                    </a:lnTo>
                    <a:cubicBezTo>
                      <a:pt x="766272" y="747495"/>
                      <a:pt x="651823" y="879827"/>
                      <a:pt x="651823" y="984440"/>
                    </a:cubicBezTo>
                    <a:cubicBezTo>
                      <a:pt x="651823" y="1008582"/>
                      <a:pt x="665235" y="1024676"/>
                      <a:pt x="691165" y="1024676"/>
                    </a:cubicBezTo>
                    <a:cubicBezTo>
                      <a:pt x="722459" y="1024676"/>
                      <a:pt x="752860" y="979970"/>
                      <a:pt x="787731" y="932581"/>
                    </a:cubicBezTo>
                    <a:lnTo>
                      <a:pt x="785943" y="949569"/>
                    </a:lnTo>
                    <a:cubicBezTo>
                      <a:pt x="781472" y="997852"/>
                      <a:pt x="796672" y="1024676"/>
                      <a:pt x="821708" y="1024676"/>
                    </a:cubicBezTo>
                    <a:cubicBezTo>
                      <a:pt x="851215" y="1024676"/>
                      <a:pt x="878039" y="978182"/>
                      <a:pt x="898604" y="933475"/>
                    </a:cubicBezTo>
                    <a:lnTo>
                      <a:pt x="885192" y="933475"/>
                    </a:lnTo>
                    <a:cubicBezTo>
                      <a:pt x="870886" y="954040"/>
                      <a:pt x="857474" y="966558"/>
                      <a:pt x="846744" y="966558"/>
                    </a:cubicBezTo>
                    <a:cubicBezTo>
                      <a:pt x="836014" y="966558"/>
                      <a:pt x="827967" y="945993"/>
                      <a:pt x="846744" y="903968"/>
                    </a:cubicBezTo>
                    <a:close/>
                    <a:moveTo>
                      <a:pt x="406831" y="1075642"/>
                    </a:moveTo>
                    <a:cubicBezTo>
                      <a:pt x="406831" y="1047924"/>
                      <a:pt x="433654" y="1030041"/>
                      <a:pt x="472102" y="1014841"/>
                    </a:cubicBezTo>
                    <a:cubicBezTo>
                      <a:pt x="484620" y="1021100"/>
                      <a:pt x="504291" y="1028253"/>
                      <a:pt x="529327" y="1036300"/>
                    </a:cubicBezTo>
                    <a:cubicBezTo>
                      <a:pt x="569563" y="1049712"/>
                      <a:pt x="584763" y="1055077"/>
                      <a:pt x="584763" y="1066701"/>
                    </a:cubicBezTo>
                    <a:cubicBezTo>
                      <a:pt x="584763" y="1092631"/>
                      <a:pt x="548104" y="1112301"/>
                      <a:pt x="481044" y="1112301"/>
                    </a:cubicBezTo>
                    <a:cubicBezTo>
                      <a:pt x="430972" y="1113196"/>
                      <a:pt x="406831" y="1102466"/>
                      <a:pt x="406831" y="1075642"/>
                    </a:cubicBezTo>
                    <a:moveTo>
                      <a:pt x="516809" y="904863"/>
                    </a:moveTo>
                    <a:cubicBezTo>
                      <a:pt x="498926" y="904863"/>
                      <a:pt x="492667" y="889662"/>
                      <a:pt x="492667" y="872674"/>
                    </a:cubicBezTo>
                    <a:cubicBezTo>
                      <a:pt x="492667" y="819920"/>
                      <a:pt x="517703" y="756437"/>
                      <a:pt x="557939" y="756437"/>
                    </a:cubicBezTo>
                    <a:cubicBezTo>
                      <a:pt x="575822" y="756437"/>
                      <a:pt x="582081" y="771637"/>
                      <a:pt x="582081" y="788625"/>
                    </a:cubicBezTo>
                    <a:cubicBezTo>
                      <a:pt x="582081" y="840485"/>
                      <a:pt x="556151" y="904863"/>
                      <a:pt x="516809" y="904863"/>
                    </a:cubicBezTo>
                    <a:moveTo>
                      <a:pt x="631258" y="1049712"/>
                    </a:moveTo>
                    <a:cubicBezTo>
                      <a:pt x="631258" y="1015735"/>
                      <a:pt x="600857" y="1003217"/>
                      <a:pt x="551680" y="988911"/>
                    </a:cubicBezTo>
                    <a:cubicBezTo>
                      <a:pt x="509656" y="976393"/>
                      <a:pt x="489985" y="972817"/>
                      <a:pt x="489985" y="958511"/>
                    </a:cubicBezTo>
                    <a:cubicBezTo>
                      <a:pt x="489985" y="947781"/>
                      <a:pt x="498926" y="934369"/>
                      <a:pt x="516809" y="924534"/>
                    </a:cubicBezTo>
                    <a:cubicBezTo>
                      <a:pt x="586551" y="920957"/>
                      <a:pt x="630364" y="858368"/>
                      <a:pt x="630364" y="802931"/>
                    </a:cubicBezTo>
                    <a:cubicBezTo>
                      <a:pt x="630364" y="793096"/>
                      <a:pt x="628575" y="784155"/>
                      <a:pt x="625893" y="776107"/>
                    </a:cubicBezTo>
                    <a:lnTo>
                      <a:pt x="673282" y="776107"/>
                    </a:lnTo>
                    <a:lnTo>
                      <a:pt x="682223" y="745707"/>
                    </a:lnTo>
                    <a:lnTo>
                      <a:pt x="601752" y="745707"/>
                    </a:lnTo>
                    <a:cubicBezTo>
                      <a:pt x="591022" y="738554"/>
                      <a:pt x="577610" y="734977"/>
                      <a:pt x="562410" y="734977"/>
                    </a:cubicBezTo>
                    <a:cubicBezTo>
                      <a:pt x="489091" y="734977"/>
                      <a:pt x="441702" y="799355"/>
                      <a:pt x="441702" y="856579"/>
                    </a:cubicBezTo>
                    <a:cubicBezTo>
                      <a:pt x="441702" y="893239"/>
                      <a:pt x="463161" y="918275"/>
                      <a:pt x="497138" y="922745"/>
                    </a:cubicBezTo>
                    <a:cubicBezTo>
                      <a:pt x="463161" y="938840"/>
                      <a:pt x="443490" y="955828"/>
                      <a:pt x="443490" y="977287"/>
                    </a:cubicBezTo>
                    <a:cubicBezTo>
                      <a:pt x="443490" y="989805"/>
                      <a:pt x="447961" y="998747"/>
                      <a:pt x="458690" y="1006794"/>
                    </a:cubicBezTo>
                    <a:cubicBezTo>
                      <a:pt x="380007" y="1030041"/>
                      <a:pt x="347818" y="1059548"/>
                      <a:pt x="347818" y="1093525"/>
                    </a:cubicBezTo>
                    <a:cubicBezTo>
                      <a:pt x="347818" y="1130184"/>
                      <a:pt x="396101" y="1145384"/>
                      <a:pt x="453325" y="1145384"/>
                    </a:cubicBezTo>
                    <a:cubicBezTo>
                      <a:pt x="549892" y="1146279"/>
                      <a:pt x="631258" y="1093525"/>
                      <a:pt x="631258" y="1049712"/>
                    </a:cubicBezTo>
                    <a:moveTo>
                      <a:pt x="266452" y="835120"/>
                    </a:moveTo>
                    <a:cubicBezTo>
                      <a:pt x="301323" y="835120"/>
                      <a:pt x="302217" y="850321"/>
                      <a:pt x="296852" y="888768"/>
                    </a:cubicBezTo>
                    <a:lnTo>
                      <a:pt x="317417" y="888768"/>
                    </a:lnTo>
                    <a:lnTo>
                      <a:pt x="363912" y="760907"/>
                    </a:lnTo>
                    <a:lnTo>
                      <a:pt x="343347" y="760907"/>
                    </a:lnTo>
                    <a:cubicBezTo>
                      <a:pt x="325464" y="791308"/>
                      <a:pt x="312052" y="814555"/>
                      <a:pt x="273605" y="814555"/>
                    </a:cubicBezTo>
                    <a:lnTo>
                      <a:pt x="195815" y="814555"/>
                    </a:lnTo>
                    <a:lnTo>
                      <a:pt x="234263" y="709942"/>
                    </a:lnTo>
                    <a:cubicBezTo>
                      <a:pt x="247675" y="672388"/>
                      <a:pt x="254828" y="665235"/>
                      <a:pt x="302217" y="665235"/>
                    </a:cubicBezTo>
                    <a:lnTo>
                      <a:pt x="336194" y="665235"/>
                    </a:lnTo>
                    <a:cubicBezTo>
                      <a:pt x="385371" y="665235"/>
                      <a:pt x="391630" y="678647"/>
                      <a:pt x="391630" y="730507"/>
                    </a:cubicBezTo>
                    <a:lnTo>
                      <a:pt x="411301" y="730507"/>
                    </a:lnTo>
                    <a:lnTo>
                      <a:pt x="427396" y="643776"/>
                    </a:lnTo>
                    <a:lnTo>
                      <a:pt x="135014" y="643776"/>
                    </a:lnTo>
                    <a:lnTo>
                      <a:pt x="129649" y="659870"/>
                    </a:lnTo>
                    <a:cubicBezTo>
                      <a:pt x="185980" y="671494"/>
                      <a:pt x="191344" y="676859"/>
                      <a:pt x="165415" y="750178"/>
                    </a:cubicBezTo>
                    <a:lnTo>
                      <a:pt x="107296" y="908439"/>
                    </a:lnTo>
                    <a:cubicBezTo>
                      <a:pt x="80472" y="980864"/>
                      <a:pt x="69742" y="987123"/>
                      <a:pt x="4471" y="998747"/>
                    </a:cubicBezTo>
                    <a:lnTo>
                      <a:pt x="0" y="1014841"/>
                    </a:lnTo>
                    <a:lnTo>
                      <a:pt x="325464" y="1014841"/>
                    </a:lnTo>
                    <a:lnTo>
                      <a:pt x="383583" y="922745"/>
                    </a:lnTo>
                    <a:lnTo>
                      <a:pt x="361230" y="922745"/>
                    </a:lnTo>
                    <a:cubicBezTo>
                      <a:pt x="323676" y="960299"/>
                      <a:pt x="285228" y="993382"/>
                      <a:pt x="212804" y="993382"/>
                    </a:cubicBezTo>
                    <a:cubicBezTo>
                      <a:pt x="126073" y="993382"/>
                      <a:pt x="134120" y="988911"/>
                      <a:pt x="162732" y="908439"/>
                    </a:cubicBezTo>
                    <a:lnTo>
                      <a:pt x="189556" y="836014"/>
                    </a:lnTo>
                    <a:lnTo>
                      <a:pt x="266452" y="836014"/>
                    </a:lnTo>
                    <a:close/>
                    <a:moveTo>
                      <a:pt x="308476" y="616952"/>
                    </a:moveTo>
                    <a:lnTo>
                      <a:pt x="391630" y="556151"/>
                    </a:lnTo>
                    <a:lnTo>
                      <a:pt x="391630" y="545421"/>
                    </a:lnTo>
                    <a:lnTo>
                      <a:pt x="336194" y="545421"/>
                    </a:lnTo>
                    <a:lnTo>
                      <a:pt x="287017" y="616952"/>
                    </a:lnTo>
                    <a:close/>
                    <a:moveTo>
                      <a:pt x="1551321" y="160050"/>
                    </a:moveTo>
                    <a:cubicBezTo>
                      <a:pt x="1570992" y="160050"/>
                      <a:pt x="1587980" y="175250"/>
                      <a:pt x="1579039" y="210121"/>
                    </a:cubicBezTo>
                    <a:lnTo>
                      <a:pt x="1488731" y="234263"/>
                    </a:lnTo>
                    <a:cubicBezTo>
                      <a:pt x="1503038" y="190450"/>
                      <a:pt x="1529862" y="160050"/>
                      <a:pt x="1551321" y="160050"/>
                    </a:cubicBezTo>
                    <a:moveTo>
                      <a:pt x="1601392" y="306688"/>
                    </a:moveTo>
                    <a:lnTo>
                      <a:pt x="1583510" y="306688"/>
                    </a:lnTo>
                    <a:cubicBezTo>
                      <a:pt x="1561156" y="333512"/>
                      <a:pt x="1536120" y="354971"/>
                      <a:pt x="1511979" y="354971"/>
                    </a:cubicBezTo>
                    <a:cubicBezTo>
                      <a:pt x="1486943" y="354971"/>
                      <a:pt x="1474425" y="339771"/>
                      <a:pt x="1474425" y="306688"/>
                    </a:cubicBezTo>
                    <a:cubicBezTo>
                      <a:pt x="1474425" y="293276"/>
                      <a:pt x="1476214" y="278970"/>
                      <a:pt x="1478896" y="266452"/>
                    </a:cubicBezTo>
                    <a:lnTo>
                      <a:pt x="1625534" y="218168"/>
                    </a:lnTo>
                    <a:cubicBezTo>
                      <a:pt x="1654146" y="150214"/>
                      <a:pt x="1619275" y="120708"/>
                      <a:pt x="1579039" y="120708"/>
                    </a:cubicBezTo>
                    <a:cubicBezTo>
                      <a:pt x="1509296" y="120708"/>
                      <a:pt x="1430613" y="242310"/>
                      <a:pt x="1430613" y="337982"/>
                    </a:cubicBezTo>
                    <a:cubicBezTo>
                      <a:pt x="1430613" y="383583"/>
                      <a:pt x="1452072" y="408619"/>
                      <a:pt x="1486049" y="408619"/>
                    </a:cubicBezTo>
                    <a:cubicBezTo>
                      <a:pt x="1526285" y="408619"/>
                      <a:pt x="1567415" y="370171"/>
                      <a:pt x="1601392" y="306688"/>
                    </a:cubicBezTo>
                    <a:moveTo>
                      <a:pt x="1578145" y="88519"/>
                    </a:moveTo>
                    <a:lnTo>
                      <a:pt x="1661299" y="12518"/>
                    </a:lnTo>
                    <a:lnTo>
                      <a:pt x="1661299" y="1788"/>
                    </a:lnTo>
                    <a:lnTo>
                      <a:pt x="1605863" y="1788"/>
                    </a:lnTo>
                    <a:lnTo>
                      <a:pt x="1556686" y="89413"/>
                    </a:lnTo>
                    <a:lnTo>
                      <a:pt x="1578145" y="89413"/>
                    </a:lnTo>
                    <a:close/>
                    <a:moveTo>
                      <a:pt x="1266092" y="160944"/>
                    </a:moveTo>
                    <a:lnTo>
                      <a:pt x="1315270" y="160944"/>
                    </a:lnTo>
                    <a:lnTo>
                      <a:pt x="1238374" y="371959"/>
                    </a:lnTo>
                    <a:cubicBezTo>
                      <a:pt x="1231221" y="389842"/>
                      <a:pt x="1241057" y="407725"/>
                      <a:pt x="1259833" y="407725"/>
                    </a:cubicBezTo>
                    <a:cubicBezTo>
                      <a:pt x="1314375" y="407725"/>
                      <a:pt x="1380541" y="361230"/>
                      <a:pt x="1404683" y="295064"/>
                    </a:cubicBezTo>
                    <a:lnTo>
                      <a:pt x="1391271" y="295064"/>
                    </a:lnTo>
                    <a:cubicBezTo>
                      <a:pt x="1371600" y="322782"/>
                      <a:pt x="1328682" y="353183"/>
                      <a:pt x="1296493" y="359441"/>
                    </a:cubicBezTo>
                    <a:lnTo>
                      <a:pt x="1367129" y="160944"/>
                    </a:lnTo>
                    <a:lnTo>
                      <a:pt x="1439554" y="160944"/>
                    </a:lnTo>
                    <a:lnTo>
                      <a:pt x="1448495" y="130543"/>
                    </a:lnTo>
                    <a:lnTo>
                      <a:pt x="1377859" y="130543"/>
                    </a:lnTo>
                    <a:lnTo>
                      <a:pt x="1404683" y="54542"/>
                    </a:lnTo>
                    <a:lnTo>
                      <a:pt x="1376965" y="54542"/>
                    </a:lnTo>
                    <a:lnTo>
                      <a:pt x="1326893" y="130543"/>
                    </a:lnTo>
                    <a:lnTo>
                      <a:pt x="1266986" y="138591"/>
                    </a:lnTo>
                    <a:lnTo>
                      <a:pt x="1266986" y="160944"/>
                    </a:lnTo>
                    <a:close/>
                    <a:moveTo>
                      <a:pt x="1241057" y="185086"/>
                    </a:moveTo>
                    <a:cubicBezTo>
                      <a:pt x="1250892" y="150214"/>
                      <a:pt x="1245527" y="120708"/>
                      <a:pt x="1219597" y="120708"/>
                    </a:cubicBezTo>
                    <a:cubicBezTo>
                      <a:pt x="1186514" y="120708"/>
                      <a:pt x="1175785" y="143061"/>
                      <a:pt x="1143596" y="212804"/>
                    </a:cubicBezTo>
                    <a:lnTo>
                      <a:pt x="1143596" y="173462"/>
                    </a:lnTo>
                    <a:cubicBezTo>
                      <a:pt x="1143596" y="145744"/>
                      <a:pt x="1134655" y="120708"/>
                      <a:pt x="1109619" y="120708"/>
                    </a:cubicBezTo>
                    <a:cubicBezTo>
                      <a:pt x="1080113" y="120708"/>
                      <a:pt x="1053289" y="167203"/>
                      <a:pt x="1031829" y="211910"/>
                    </a:cubicBezTo>
                    <a:lnTo>
                      <a:pt x="1045241" y="211910"/>
                    </a:lnTo>
                    <a:cubicBezTo>
                      <a:pt x="1059548" y="191344"/>
                      <a:pt x="1072960" y="178827"/>
                      <a:pt x="1083689" y="178827"/>
                    </a:cubicBezTo>
                    <a:cubicBezTo>
                      <a:pt x="1096207" y="178827"/>
                      <a:pt x="1103360" y="198498"/>
                      <a:pt x="1083689" y="242310"/>
                    </a:cubicBezTo>
                    <a:lnTo>
                      <a:pt x="1026465" y="369277"/>
                    </a:lnTo>
                    <a:cubicBezTo>
                      <a:pt x="1015735" y="393419"/>
                      <a:pt x="1027359" y="408619"/>
                      <a:pt x="1050606" y="408619"/>
                    </a:cubicBezTo>
                    <a:cubicBezTo>
                      <a:pt x="1064912" y="408619"/>
                      <a:pt x="1071171" y="405042"/>
                      <a:pt x="1077430" y="389842"/>
                    </a:cubicBezTo>
                    <a:lnTo>
                      <a:pt x="1133761" y="241416"/>
                    </a:lnTo>
                    <a:cubicBezTo>
                      <a:pt x="1149855" y="221745"/>
                      <a:pt x="1164161" y="204756"/>
                      <a:pt x="1182044" y="185980"/>
                    </a:cubicBezTo>
                    <a:lnTo>
                      <a:pt x="1241057" y="185980"/>
                    </a:lnTo>
                    <a:close/>
                    <a:moveTo>
                      <a:pt x="929004" y="160050"/>
                    </a:moveTo>
                    <a:cubicBezTo>
                      <a:pt x="948675" y="160050"/>
                      <a:pt x="965664" y="175250"/>
                      <a:pt x="956722" y="210121"/>
                    </a:cubicBezTo>
                    <a:lnTo>
                      <a:pt x="866415" y="234263"/>
                    </a:lnTo>
                    <a:cubicBezTo>
                      <a:pt x="880721" y="190450"/>
                      <a:pt x="907545" y="160050"/>
                      <a:pt x="929004" y="160050"/>
                    </a:cubicBezTo>
                    <a:moveTo>
                      <a:pt x="979076" y="306688"/>
                    </a:moveTo>
                    <a:lnTo>
                      <a:pt x="961193" y="306688"/>
                    </a:lnTo>
                    <a:cubicBezTo>
                      <a:pt x="938840" y="333512"/>
                      <a:pt x="913804" y="354971"/>
                      <a:pt x="889662" y="354971"/>
                    </a:cubicBezTo>
                    <a:cubicBezTo>
                      <a:pt x="864627" y="354971"/>
                      <a:pt x="852109" y="339771"/>
                      <a:pt x="852109" y="306688"/>
                    </a:cubicBezTo>
                    <a:cubicBezTo>
                      <a:pt x="852109" y="293276"/>
                      <a:pt x="853897" y="278970"/>
                      <a:pt x="856579" y="266452"/>
                    </a:cubicBezTo>
                    <a:lnTo>
                      <a:pt x="1003217" y="218168"/>
                    </a:lnTo>
                    <a:cubicBezTo>
                      <a:pt x="1031829" y="150214"/>
                      <a:pt x="997852" y="120708"/>
                      <a:pt x="956722" y="120708"/>
                    </a:cubicBezTo>
                    <a:cubicBezTo>
                      <a:pt x="886980" y="120708"/>
                      <a:pt x="808296" y="242310"/>
                      <a:pt x="808296" y="337982"/>
                    </a:cubicBezTo>
                    <a:cubicBezTo>
                      <a:pt x="808296" y="383583"/>
                      <a:pt x="829755" y="408619"/>
                      <a:pt x="863732" y="408619"/>
                    </a:cubicBezTo>
                    <a:cubicBezTo>
                      <a:pt x="903968" y="408619"/>
                      <a:pt x="945099" y="370171"/>
                      <a:pt x="979076" y="306688"/>
                    </a:cubicBezTo>
                    <a:moveTo>
                      <a:pt x="637517" y="365700"/>
                    </a:moveTo>
                    <a:cubicBezTo>
                      <a:pt x="623211" y="365700"/>
                      <a:pt x="602646" y="352288"/>
                      <a:pt x="602646" y="340665"/>
                    </a:cubicBezTo>
                    <a:cubicBezTo>
                      <a:pt x="602646" y="337088"/>
                      <a:pt x="608905" y="320100"/>
                      <a:pt x="616952" y="299535"/>
                    </a:cubicBezTo>
                    <a:lnTo>
                      <a:pt x="640199" y="236945"/>
                    </a:lnTo>
                    <a:cubicBezTo>
                      <a:pt x="665235" y="206545"/>
                      <a:pt x="704577" y="173462"/>
                      <a:pt x="726930" y="173462"/>
                    </a:cubicBezTo>
                    <a:cubicBezTo>
                      <a:pt x="740342" y="173462"/>
                      <a:pt x="750178" y="182403"/>
                      <a:pt x="750178" y="201180"/>
                    </a:cubicBezTo>
                    <a:cubicBezTo>
                      <a:pt x="749283" y="260193"/>
                      <a:pt x="695635" y="365700"/>
                      <a:pt x="637517" y="365700"/>
                    </a:cubicBezTo>
                    <a:moveTo>
                      <a:pt x="800249" y="178827"/>
                    </a:moveTo>
                    <a:cubicBezTo>
                      <a:pt x="800249" y="135908"/>
                      <a:pt x="789519" y="119814"/>
                      <a:pt x="759119" y="119814"/>
                    </a:cubicBezTo>
                    <a:cubicBezTo>
                      <a:pt x="721565" y="119814"/>
                      <a:pt x="686694" y="160050"/>
                      <a:pt x="650929" y="208333"/>
                    </a:cubicBezTo>
                    <a:lnTo>
                      <a:pt x="726036" y="6259"/>
                    </a:lnTo>
                    <a:lnTo>
                      <a:pt x="721565" y="0"/>
                    </a:lnTo>
                    <a:lnTo>
                      <a:pt x="628575" y="10730"/>
                    </a:lnTo>
                    <a:lnTo>
                      <a:pt x="628575" y="21459"/>
                    </a:lnTo>
                    <a:lnTo>
                      <a:pt x="646458" y="34871"/>
                    </a:lnTo>
                    <a:cubicBezTo>
                      <a:pt x="662553" y="47389"/>
                      <a:pt x="657188" y="59907"/>
                      <a:pt x="642882" y="99249"/>
                    </a:cubicBezTo>
                    <a:lnTo>
                      <a:pt x="561516" y="312947"/>
                    </a:lnTo>
                    <a:cubicBezTo>
                      <a:pt x="554362" y="330829"/>
                      <a:pt x="546315" y="352288"/>
                      <a:pt x="546315" y="357653"/>
                    </a:cubicBezTo>
                    <a:cubicBezTo>
                      <a:pt x="546315" y="382689"/>
                      <a:pt x="580292" y="406831"/>
                      <a:pt x="611587" y="406831"/>
                    </a:cubicBezTo>
                    <a:cubicBezTo>
                      <a:pt x="682223" y="408619"/>
                      <a:pt x="800249" y="278970"/>
                      <a:pt x="800249" y="178827"/>
                    </a:cubicBezTo>
                    <a:moveTo>
                      <a:pt x="525750" y="151108"/>
                    </a:moveTo>
                    <a:cubicBezTo>
                      <a:pt x="531115" y="131438"/>
                      <a:pt x="518597" y="120708"/>
                      <a:pt x="507868" y="120708"/>
                    </a:cubicBezTo>
                    <a:cubicBezTo>
                      <a:pt x="465843" y="120708"/>
                      <a:pt x="414878" y="159156"/>
                      <a:pt x="395207" y="211910"/>
                    </a:cubicBezTo>
                    <a:lnTo>
                      <a:pt x="408619" y="211910"/>
                    </a:lnTo>
                    <a:cubicBezTo>
                      <a:pt x="422031" y="192239"/>
                      <a:pt x="445278" y="170779"/>
                      <a:pt x="467632" y="167203"/>
                    </a:cubicBezTo>
                    <a:lnTo>
                      <a:pt x="386265" y="378218"/>
                    </a:lnTo>
                    <a:cubicBezTo>
                      <a:pt x="379112" y="397889"/>
                      <a:pt x="393419" y="408619"/>
                      <a:pt x="404148" y="408619"/>
                    </a:cubicBezTo>
                    <a:cubicBezTo>
                      <a:pt x="444384" y="408619"/>
                      <a:pt x="491773" y="370171"/>
                      <a:pt x="511444" y="317417"/>
                    </a:cubicBezTo>
                    <a:lnTo>
                      <a:pt x="498032" y="317417"/>
                    </a:lnTo>
                    <a:cubicBezTo>
                      <a:pt x="484620" y="337088"/>
                      <a:pt x="461373" y="358547"/>
                      <a:pt x="439019" y="362124"/>
                    </a:cubicBezTo>
                    <a:close/>
                    <a:moveTo>
                      <a:pt x="534692" y="67060"/>
                    </a:moveTo>
                    <a:cubicBezTo>
                      <a:pt x="552574" y="67060"/>
                      <a:pt x="567774" y="51860"/>
                      <a:pt x="567774" y="33977"/>
                    </a:cubicBezTo>
                    <a:cubicBezTo>
                      <a:pt x="567774" y="16094"/>
                      <a:pt x="552574" y="894"/>
                      <a:pt x="534692" y="894"/>
                    </a:cubicBezTo>
                    <a:cubicBezTo>
                      <a:pt x="523068" y="894"/>
                      <a:pt x="512338" y="7153"/>
                      <a:pt x="506079" y="16989"/>
                    </a:cubicBezTo>
                    <a:cubicBezTo>
                      <a:pt x="499820" y="26824"/>
                      <a:pt x="499820" y="40236"/>
                      <a:pt x="506079" y="50966"/>
                    </a:cubicBezTo>
                    <a:cubicBezTo>
                      <a:pt x="512338" y="60801"/>
                      <a:pt x="523068" y="67954"/>
                      <a:pt x="534692" y="67060"/>
                    </a:cubicBezTo>
                    <a:moveTo>
                      <a:pt x="328147" y="26824"/>
                    </a:moveTo>
                    <a:lnTo>
                      <a:pt x="135014" y="26824"/>
                    </a:lnTo>
                    <a:lnTo>
                      <a:pt x="129649" y="42918"/>
                    </a:lnTo>
                    <a:cubicBezTo>
                      <a:pt x="185980" y="54542"/>
                      <a:pt x="191344" y="59907"/>
                      <a:pt x="165415" y="133226"/>
                    </a:cubicBezTo>
                    <a:lnTo>
                      <a:pt x="107296" y="291487"/>
                    </a:lnTo>
                    <a:cubicBezTo>
                      <a:pt x="80472" y="363912"/>
                      <a:pt x="69742" y="370171"/>
                      <a:pt x="4471" y="381795"/>
                    </a:cubicBezTo>
                    <a:lnTo>
                      <a:pt x="0" y="397889"/>
                    </a:lnTo>
                    <a:lnTo>
                      <a:pt x="293276" y="397889"/>
                    </a:lnTo>
                    <a:lnTo>
                      <a:pt x="356759" y="284334"/>
                    </a:lnTo>
                    <a:lnTo>
                      <a:pt x="334406" y="284334"/>
                    </a:lnTo>
                    <a:cubicBezTo>
                      <a:pt x="297746" y="324570"/>
                      <a:pt x="255722" y="375536"/>
                      <a:pt x="190450" y="375536"/>
                    </a:cubicBezTo>
                    <a:cubicBezTo>
                      <a:pt x="141273" y="375536"/>
                      <a:pt x="134120" y="366595"/>
                      <a:pt x="161838" y="290593"/>
                    </a:cubicBezTo>
                    <a:lnTo>
                      <a:pt x="219957" y="132332"/>
                    </a:lnTo>
                    <a:cubicBezTo>
                      <a:pt x="246781" y="59907"/>
                      <a:pt x="257510" y="53648"/>
                      <a:pt x="322782" y="42024"/>
                    </a:cubicBezTo>
                    <a:close/>
                  </a:path>
                </a:pathLst>
              </a:custGeom>
              <a:solidFill>
                <a:schemeClr val="bg1"/>
              </a:solidFill>
              <a:ln w="893" cap="flat">
                <a:noFill/>
                <a:prstDash val="solid"/>
                <a:miter/>
              </a:ln>
            </p:spPr>
            <p:txBody>
              <a:bodyPr rtlCol="0" anchor="ctr"/>
              <a:lstStyle/>
              <a:p>
                <a:endParaRPr lang="fr-FR" dirty="0"/>
              </a:p>
            </p:txBody>
          </p:sp>
        </p:grpSp>
      </p:grpSp>
    </p:spTree>
    <p:extLst>
      <p:ext uri="{BB962C8B-B14F-4D97-AF65-F5344CB8AC3E}">
        <p14:creationId xmlns:p14="http://schemas.microsoft.com/office/powerpoint/2010/main" val="38822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la parti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4AB9C7-7486-E9D2-4CAF-4E7792287D6A}"/>
              </a:ext>
            </a:extLst>
          </p:cNvPr>
          <p:cNvSpPr/>
          <p:nvPr userDrawn="1"/>
        </p:nvSpPr>
        <p:spPr>
          <a:xfrm>
            <a:off x="5035657" y="49441"/>
            <a:ext cx="7069823" cy="6731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B70D5E-D0A3-5D45-96A2-35C56FC465F9}"/>
              </a:ext>
            </a:extLst>
          </p:cNvPr>
          <p:cNvSpPr>
            <a:spLocks/>
          </p:cNvSpPr>
          <p:nvPr/>
        </p:nvSpPr>
        <p:spPr>
          <a:xfrm rot="2700000">
            <a:off x="8843427" y="2112067"/>
            <a:ext cx="1250994" cy="1250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3">
            <a:extLst>
              <a:ext uri="{FF2B5EF4-FFF2-40B4-BE49-F238E27FC236}">
                <a16:creationId xmlns:a16="http://schemas.microsoft.com/office/drawing/2014/main" id="{43137446-69FE-6334-464A-E9A5FC75A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157" r="15528"/>
          <a:stretch/>
        </p:blipFill>
        <p:spPr>
          <a:xfrm>
            <a:off x="799638" y="794405"/>
            <a:ext cx="1893878" cy="890237"/>
          </a:xfrm>
          <a:prstGeom prst="rect">
            <a:avLst/>
          </a:prstGeom>
        </p:spPr>
      </p:pic>
      <p:sp>
        <p:nvSpPr>
          <p:cNvPr id="8" name="Free-form: Shape 7">
            <a:extLst>
              <a:ext uri="{FF2B5EF4-FFF2-40B4-BE49-F238E27FC236}">
                <a16:creationId xmlns:a16="http://schemas.microsoft.com/office/drawing/2014/main" id="{A45BD2CC-BCA8-745F-01ED-1381672AAC0B}"/>
              </a:ext>
            </a:extLst>
          </p:cNvPr>
          <p:cNvSpPr/>
          <p:nvPr userDrawn="1"/>
        </p:nvSpPr>
        <p:spPr>
          <a:xfrm>
            <a:off x="10350363"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ree-form: Shape 8">
            <a:extLst>
              <a:ext uri="{FF2B5EF4-FFF2-40B4-BE49-F238E27FC236}">
                <a16:creationId xmlns:a16="http://schemas.microsoft.com/office/drawing/2014/main" id="{18496FDD-BB16-B19B-0FC5-0DA97610E4FF}"/>
              </a:ext>
            </a:extLst>
          </p:cNvPr>
          <p:cNvSpPr/>
          <p:nvPr userDrawn="1"/>
        </p:nvSpPr>
        <p:spPr>
          <a:xfrm flipH="1">
            <a:off x="11235759"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0" name="Isosceles Triangle 9">
            <a:extLst>
              <a:ext uri="{FF2B5EF4-FFF2-40B4-BE49-F238E27FC236}">
                <a16:creationId xmlns:a16="http://schemas.microsoft.com/office/drawing/2014/main" id="{193BC296-39AD-F085-9DBB-EAA63E8DB189}"/>
              </a:ext>
            </a:extLst>
          </p:cNvPr>
          <p:cNvSpPr/>
          <p:nvPr userDrawn="1"/>
        </p:nvSpPr>
        <p:spPr>
          <a:xfrm rot="16200000">
            <a:off x="6815762" y="81980"/>
            <a:ext cx="1766005" cy="1766005"/>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Isosceles Triangle 10">
            <a:extLst>
              <a:ext uri="{FF2B5EF4-FFF2-40B4-BE49-F238E27FC236}">
                <a16:creationId xmlns:a16="http://schemas.microsoft.com/office/drawing/2014/main" id="{7857363D-58C2-476B-67FD-F7D17999D94D}"/>
              </a:ext>
            </a:extLst>
          </p:cNvPr>
          <p:cNvSpPr/>
          <p:nvPr userDrawn="1"/>
        </p:nvSpPr>
        <p:spPr>
          <a:xfrm rot="16200000" flipH="1" flipV="1">
            <a:off x="8581644" y="81980"/>
            <a:ext cx="1766005" cy="17660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CB07DDC8-E6DB-916E-24F0-5FB51E7DB55F}"/>
              </a:ext>
            </a:extLst>
          </p:cNvPr>
          <p:cNvSpPr/>
          <p:nvPr userDrawn="1"/>
        </p:nvSpPr>
        <p:spPr>
          <a:xfrm rot="16200000" flipV="1">
            <a:off x="10348779" y="77319"/>
            <a:ext cx="1766005" cy="1766005"/>
          </a:xfrm>
          <a:prstGeom prst="rect">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Isosceles Triangle 12">
            <a:extLst>
              <a:ext uri="{FF2B5EF4-FFF2-40B4-BE49-F238E27FC236}">
                <a16:creationId xmlns:a16="http://schemas.microsoft.com/office/drawing/2014/main" id="{AF143CD2-C903-520C-49F9-C632999E781D}"/>
              </a:ext>
            </a:extLst>
          </p:cNvPr>
          <p:cNvSpPr/>
          <p:nvPr userDrawn="1"/>
        </p:nvSpPr>
        <p:spPr>
          <a:xfrm rot="16200000" flipH="1">
            <a:off x="10348779" y="81980"/>
            <a:ext cx="1766005" cy="1766005"/>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Free-form: Shape 13">
            <a:extLst>
              <a:ext uri="{FF2B5EF4-FFF2-40B4-BE49-F238E27FC236}">
                <a16:creationId xmlns:a16="http://schemas.microsoft.com/office/drawing/2014/main" id="{3B914AAF-C52E-9D81-18C2-852F1A8A41A7}"/>
              </a:ext>
            </a:extLst>
          </p:cNvPr>
          <p:cNvSpPr/>
          <p:nvPr userDrawn="1"/>
        </p:nvSpPr>
        <p:spPr>
          <a:xfrm rot="10800000">
            <a:off x="5927249"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5" name="Free-form: Shape 14">
            <a:extLst>
              <a:ext uri="{FF2B5EF4-FFF2-40B4-BE49-F238E27FC236}">
                <a16:creationId xmlns:a16="http://schemas.microsoft.com/office/drawing/2014/main" id="{76D3CF6F-66CD-A17D-8C11-522A5340325C}"/>
              </a:ext>
            </a:extLst>
          </p:cNvPr>
          <p:cNvSpPr/>
          <p:nvPr userDrawn="1"/>
        </p:nvSpPr>
        <p:spPr>
          <a:xfrm rot="10800000" flipH="1">
            <a:off x="5038243"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 name="Isosceles Triangle 15">
            <a:extLst>
              <a:ext uri="{FF2B5EF4-FFF2-40B4-BE49-F238E27FC236}">
                <a16:creationId xmlns:a16="http://schemas.microsoft.com/office/drawing/2014/main" id="{8CC1A448-78CF-7562-AFCA-1EC9FB17E468}"/>
              </a:ext>
            </a:extLst>
          </p:cNvPr>
          <p:cNvSpPr/>
          <p:nvPr userDrawn="1"/>
        </p:nvSpPr>
        <p:spPr>
          <a:xfrm rot="5400000" flipH="1" flipV="1">
            <a:off x="5035657" y="1849058"/>
            <a:ext cx="1779562" cy="1779562"/>
          </a:xfrm>
          <a:prstGeom prst="triangle">
            <a:avLst>
              <a:gd name="adj" fmla="val 100000"/>
            </a:avLst>
          </a:prstGeom>
          <a:solidFill>
            <a:srgbClr val="3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17" name="Rectangle 16">
            <a:extLst>
              <a:ext uri="{FF2B5EF4-FFF2-40B4-BE49-F238E27FC236}">
                <a16:creationId xmlns:a16="http://schemas.microsoft.com/office/drawing/2014/main" id="{E9143195-A7CE-CC04-3C67-13B24EB1415B}"/>
              </a:ext>
            </a:extLst>
          </p:cNvPr>
          <p:cNvSpPr/>
          <p:nvPr userDrawn="1"/>
        </p:nvSpPr>
        <p:spPr>
          <a:xfrm rot="16200000" flipV="1">
            <a:off x="6793136" y="1869154"/>
            <a:ext cx="1808584" cy="1768393"/>
          </a:xfrm>
          <a:prstGeom prst="rect">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Isosceles Triangle 17">
            <a:extLst>
              <a:ext uri="{FF2B5EF4-FFF2-40B4-BE49-F238E27FC236}">
                <a16:creationId xmlns:a16="http://schemas.microsoft.com/office/drawing/2014/main" id="{22734472-21FA-27EE-C0A6-20367C92440F}"/>
              </a:ext>
            </a:extLst>
          </p:cNvPr>
          <p:cNvSpPr/>
          <p:nvPr userDrawn="1"/>
        </p:nvSpPr>
        <p:spPr>
          <a:xfrm rot="16200000">
            <a:off x="6828462" y="3649456"/>
            <a:ext cx="1766005" cy="1766005"/>
          </a:xfrm>
          <a:prstGeom prst="triangle">
            <a:avLst>
              <a:gd name="adj" fmla="val 100000"/>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Isosceles Triangle 18">
            <a:extLst>
              <a:ext uri="{FF2B5EF4-FFF2-40B4-BE49-F238E27FC236}">
                <a16:creationId xmlns:a16="http://schemas.microsoft.com/office/drawing/2014/main" id="{B29D63F3-90BF-F59B-3ACA-7CDE77D0437D}"/>
              </a:ext>
            </a:extLst>
          </p:cNvPr>
          <p:cNvSpPr/>
          <p:nvPr userDrawn="1"/>
        </p:nvSpPr>
        <p:spPr>
          <a:xfrm rot="5400000" flipH="1">
            <a:off x="8581644" y="3649456"/>
            <a:ext cx="1766005" cy="17660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0" name="Rectangle 19">
            <a:extLst>
              <a:ext uri="{FF2B5EF4-FFF2-40B4-BE49-F238E27FC236}">
                <a16:creationId xmlns:a16="http://schemas.microsoft.com/office/drawing/2014/main" id="{F5118FB7-E2CC-7763-5C81-6CFD2F6407BB}"/>
              </a:ext>
            </a:extLst>
          </p:cNvPr>
          <p:cNvSpPr/>
          <p:nvPr userDrawn="1"/>
        </p:nvSpPr>
        <p:spPr>
          <a:xfrm rot="16200000" flipV="1">
            <a:off x="10348779" y="3644795"/>
            <a:ext cx="1766005" cy="1766005"/>
          </a:xfrm>
          <a:prstGeom prst="rect">
            <a:avLst/>
          </a:pr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sp>
        <p:nvSpPr>
          <p:cNvPr id="21" name="Isosceles Triangle 20">
            <a:extLst>
              <a:ext uri="{FF2B5EF4-FFF2-40B4-BE49-F238E27FC236}">
                <a16:creationId xmlns:a16="http://schemas.microsoft.com/office/drawing/2014/main" id="{60D7F9AA-6583-C52B-CBB4-AB61FC311138}"/>
              </a:ext>
            </a:extLst>
          </p:cNvPr>
          <p:cNvSpPr/>
          <p:nvPr userDrawn="1"/>
        </p:nvSpPr>
        <p:spPr>
          <a:xfrm rot="16200000" flipH="1">
            <a:off x="10348779" y="3649456"/>
            <a:ext cx="1766005" cy="1766005"/>
          </a:xfrm>
          <a:prstGeom prst="triangle">
            <a:avLst>
              <a:gd name="adj" fmla="val 100000"/>
            </a:avLst>
          </a:pr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2" name="Free-form: Shape 21">
            <a:extLst>
              <a:ext uri="{FF2B5EF4-FFF2-40B4-BE49-F238E27FC236}">
                <a16:creationId xmlns:a16="http://schemas.microsoft.com/office/drawing/2014/main" id="{CB03BEA6-64C2-CC97-EE2A-6E2F21621000}"/>
              </a:ext>
            </a:extLst>
          </p:cNvPr>
          <p:cNvSpPr/>
          <p:nvPr userDrawn="1"/>
        </p:nvSpPr>
        <p:spPr>
          <a:xfrm rot="10800000">
            <a:off x="5927249"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2A4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3" name="Free-form: Shape 22">
            <a:extLst>
              <a:ext uri="{FF2B5EF4-FFF2-40B4-BE49-F238E27FC236}">
                <a16:creationId xmlns:a16="http://schemas.microsoft.com/office/drawing/2014/main" id="{9B283DC0-37D5-617E-9E6A-424FC2440727}"/>
              </a:ext>
            </a:extLst>
          </p:cNvPr>
          <p:cNvSpPr/>
          <p:nvPr userDrawn="1"/>
        </p:nvSpPr>
        <p:spPr>
          <a:xfrm rot="10800000" flipH="1">
            <a:off x="5038243"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4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p>
        </p:txBody>
      </p:sp>
      <p:grpSp>
        <p:nvGrpSpPr>
          <p:cNvPr id="29" name="Group 28">
            <a:extLst>
              <a:ext uri="{FF2B5EF4-FFF2-40B4-BE49-F238E27FC236}">
                <a16:creationId xmlns:a16="http://schemas.microsoft.com/office/drawing/2014/main" id="{313041F5-9665-FB35-0479-DCA040963005}"/>
              </a:ext>
            </a:extLst>
          </p:cNvPr>
          <p:cNvGrpSpPr/>
          <p:nvPr userDrawn="1"/>
        </p:nvGrpSpPr>
        <p:grpSpPr>
          <a:xfrm>
            <a:off x="0" y="0"/>
            <a:ext cx="12192000" cy="6858000"/>
            <a:chOff x="0" y="0"/>
            <a:chExt cx="12192000" cy="6858000"/>
          </a:xfrm>
        </p:grpSpPr>
        <p:sp>
          <p:nvSpPr>
            <p:cNvPr id="30" name="Free-form: Shape 29">
              <a:extLst>
                <a:ext uri="{FF2B5EF4-FFF2-40B4-BE49-F238E27FC236}">
                  <a16:creationId xmlns:a16="http://schemas.microsoft.com/office/drawing/2014/main" id="{716134B8-5782-57F9-1CEA-E1CCDAA7D340}"/>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31" name="Group 30">
              <a:extLst>
                <a:ext uri="{FF2B5EF4-FFF2-40B4-BE49-F238E27FC236}">
                  <a16:creationId xmlns:a16="http://schemas.microsoft.com/office/drawing/2014/main" id="{D4CEE372-0C4D-3545-A6B2-8F4D955F093F}"/>
                </a:ext>
              </a:extLst>
            </p:cNvPr>
            <p:cNvGrpSpPr/>
            <p:nvPr/>
          </p:nvGrpSpPr>
          <p:grpSpPr>
            <a:xfrm flipH="1">
              <a:off x="86519" y="80963"/>
              <a:ext cx="12018962" cy="6696075"/>
              <a:chOff x="86519" y="80963"/>
              <a:chExt cx="12018962" cy="6696075"/>
            </a:xfrm>
          </p:grpSpPr>
          <p:sp>
            <p:nvSpPr>
              <p:cNvPr id="32" name="Free-form: Shape 31">
                <a:extLst>
                  <a:ext uri="{FF2B5EF4-FFF2-40B4-BE49-F238E27FC236}">
                    <a16:creationId xmlns:a16="http://schemas.microsoft.com/office/drawing/2014/main" id="{AC67E9AE-91DE-3DAB-D852-A914A94991BC}"/>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3" name="Free-form: Shape 32">
                <a:extLst>
                  <a:ext uri="{FF2B5EF4-FFF2-40B4-BE49-F238E27FC236}">
                    <a16:creationId xmlns:a16="http://schemas.microsoft.com/office/drawing/2014/main" id="{12CCCB34-1F14-0171-2651-3381F0A31243}"/>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5" name="Text Placeholder 40">
            <a:extLst>
              <a:ext uri="{FF2B5EF4-FFF2-40B4-BE49-F238E27FC236}">
                <a16:creationId xmlns:a16="http://schemas.microsoft.com/office/drawing/2014/main" id="{11C1DB92-CFD9-43D4-9916-2C04491A1A3E}"/>
              </a:ext>
            </a:extLst>
          </p:cNvPr>
          <p:cNvSpPr>
            <a:spLocks noGrp="1"/>
          </p:cNvSpPr>
          <p:nvPr>
            <p:ph type="body" sz="quarter" idx="10" hasCustomPrompt="1"/>
          </p:nvPr>
        </p:nvSpPr>
        <p:spPr>
          <a:xfrm>
            <a:off x="9019095" y="2275900"/>
            <a:ext cx="880609" cy="923330"/>
          </a:xfrm>
          <a:prstGeom prst="rect">
            <a:avLst/>
          </a:prstGeom>
        </p:spPr>
        <p:txBody>
          <a:bodyPr lIns="0" tIns="0" rIns="36000" bIns="0" anchor="ctr" anchorCtr="0">
            <a:spAutoFit/>
          </a:bodyPr>
          <a:lstStyle>
            <a:lvl1pPr marL="0" indent="0" algn="ctr">
              <a:buFontTx/>
              <a:buNone/>
              <a:defRPr sz="60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a:t>
            </a:r>
          </a:p>
        </p:txBody>
      </p:sp>
      <p:sp>
        <p:nvSpPr>
          <p:cNvPr id="56" name="Text Placeholder 40">
            <a:extLst>
              <a:ext uri="{FF2B5EF4-FFF2-40B4-BE49-F238E27FC236}">
                <a16:creationId xmlns:a16="http://schemas.microsoft.com/office/drawing/2014/main" id="{A2AE3DCE-9679-F4B2-2D4B-3507D993D535}"/>
              </a:ext>
            </a:extLst>
          </p:cNvPr>
          <p:cNvSpPr>
            <a:spLocks noGrp="1"/>
          </p:cNvSpPr>
          <p:nvPr>
            <p:ph type="body" sz="quarter" idx="11" hasCustomPrompt="1"/>
          </p:nvPr>
        </p:nvSpPr>
        <p:spPr>
          <a:xfrm>
            <a:off x="766239" y="4075882"/>
            <a:ext cx="3196161" cy="1343894"/>
          </a:xfrm>
          <a:prstGeom prst="rect">
            <a:avLst/>
          </a:prstGeom>
        </p:spPr>
        <p:txBody>
          <a:bodyPr lIns="0" tIns="0" rIns="0" bIns="0" anchor="b" anchorCtr="0">
            <a:spAutoFit/>
          </a:bodyPr>
          <a:lstStyle>
            <a:lvl1pPr marL="0" indent="0">
              <a:lnSpc>
                <a:spcPct val="90000"/>
              </a:lnSpc>
              <a:spcBef>
                <a:spcPts val="0"/>
              </a:spcBef>
              <a:buFontTx/>
              <a:buNone/>
              <a:defRPr sz="4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F17F0C48-5C32-9312-D6CD-74B339A11266}"/>
              </a:ext>
            </a:extLst>
          </p:cNvPr>
          <p:cNvSpPr>
            <a:spLocks noGrp="1"/>
          </p:cNvSpPr>
          <p:nvPr>
            <p:ph type="body" sz="quarter" idx="12" hasCustomPrompt="1"/>
          </p:nvPr>
        </p:nvSpPr>
        <p:spPr>
          <a:xfrm>
            <a:off x="766239" y="5713806"/>
            <a:ext cx="1906072" cy="371998"/>
          </a:xfrm>
          <a:prstGeom prst="rect">
            <a:avLst/>
          </a:prstGeom>
          <a:solidFill>
            <a:schemeClr val="bg2"/>
          </a:solidFill>
        </p:spPr>
        <p:txBody>
          <a:bodyPr wrap="none" lIns="108000" tIns="108000" rIns="108000" bIns="108000" anchor="ctr" anchorCtr="0">
            <a:spAutoFit/>
          </a:bodyPr>
          <a:lstStyle>
            <a:lvl1pPr marL="0" indent="0">
              <a:spcBef>
                <a:spcPts val="0"/>
              </a:spcBef>
              <a:buFontTx/>
              <a:buNone/>
              <a:defRPr sz="10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SOUS-TITRE DE LA PARTIE</a:t>
            </a:r>
          </a:p>
        </p:txBody>
      </p:sp>
      <p:pic>
        <p:nvPicPr>
          <p:cNvPr id="2" name="Picture 1">
            <a:extLst>
              <a:ext uri="{FF2B5EF4-FFF2-40B4-BE49-F238E27FC236}">
                <a16:creationId xmlns:a16="http://schemas.microsoft.com/office/drawing/2014/main" id="{4CB49362-DBA1-F7D4-C2A4-549BA8E4968C}"/>
              </a:ext>
            </a:extLst>
          </p:cNvPr>
          <p:cNvPicPr>
            <a:picLocks noChangeAspect="1"/>
          </p:cNvPicPr>
          <p:nvPr userDrawn="1"/>
        </p:nvPicPr>
        <p:blipFill rotWithShape="1">
          <a:blip r:embed="rId3"/>
          <a:srcRect l="-51" t="-8703" r="19417" b="8703"/>
          <a:stretch/>
        </p:blipFill>
        <p:spPr>
          <a:xfrm>
            <a:off x="5035657" y="1410346"/>
            <a:ext cx="7069825" cy="5370334"/>
          </a:xfrm>
          <a:prstGeom prst="rect">
            <a:avLst/>
          </a:prstGeom>
        </p:spPr>
      </p:pic>
    </p:spTree>
    <p:extLst>
      <p:ext uri="{BB962C8B-B14F-4D97-AF65-F5344CB8AC3E}">
        <p14:creationId xmlns:p14="http://schemas.microsoft.com/office/powerpoint/2010/main" val="334531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userDrawn="1">
          <p15:clr>
            <a:srgbClr val="A4A3A4"/>
          </p15:clr>
        </p15:guide>
        <p15:guide id="2" pos="6054" userDrawn="1">
          <p15:clr>
            <a:srgbClr val="9FCC3B"/>
          </p15:clr>
        </p15:guide>
        <p15:guide id="3" pos="6156" userDrawn="1">
          <p15:clr>
            <a:srgbClr val="9FCC3B"/>
          </p15:clr>
        </p15:guide>
        <p15:guide id="4" pos="4976" userDrawn="1">
          <p15:clr>
            <a:srgbClr val="A4A3A4"/>
          </p15:clr>
        </p15:guide>
        <p15:guide id="5" pos="5024" userDrawn="1">
          <p15:clr>
            <a:srgbClr val="9FCC3B"/>
          </p15:clr>
        </p15:guide>
        <p15:guide id="6" pos="4920" userDrawn="1">
          <p15:clr>
            <a:srgbClr val="9FCC3B"/>
          </p15:clr>
        </p15:guide>
        <p15:guide id="7" pos="3888" userDrawn="1">
          <p15:clr>
            <a:srgbClr val="9FCC3B"/>
          </p15:clr>
        </p15:guide>
        <p15:guide id="8" pos="3786" userDrawn="1">
          <p15:clr>
            <a:srgbClr val="9FCC3B"/>
          </p15:clr>
        </p15:guide>
        <p15:guide id="9" pos="2702" userDrawn="1">
          <p15:clr>
            <a:srgbClr val="A4A3A4"/>
          </p15:clr>
        </p15:guide>
        <p15:guide id="10" pos="1572" userDrawn="1">
          <p15:clr>
            <a:srgbClr val="A4A3A4"/>
          </p15:clr>
        </p15:guide>
        <p15:guide id="11" pos="2756" userDrawn="1">
          <p15:clr>
            <a:srgbClr val="9FCC3B"/>
          </p15:clr>
        </p15:guide>
        <p15:guide id="12" pos="2652" userDrawn="1">
          <p15:clr>
            <a:srgbClr val="9FCC3B"/>
          </p15:clr>
        </p15:guide>
        <p15:guide id="13" pos="1624" userDrawn="1">
          <p15:clr>
            <a:srgbClr val="9FCC3B"/>
          </p15:clr>
        </p15:guide>
        <p15:guide id="14" pos="1520" userDrawn="1">
          <p15:clr>
            <a:srgbClr val="9FCC3B"/>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la partie - Jau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C5930F-C62A-39D6-79B0-D7FAAE1F7015}"/>
              </a:ext>
            </a:extLst>
          </p:cNvPr>
          <p:cNvSpPr/>
          <p:nvPr userDrawn="1"/>
        </p:nvSpPr>
        <p:spPr>
          <a:xfrm>
            <a:off x="5035657" y="49441"/>
            <a:ext cx="7069823" cy="6731239"/>
          </a:xfrm>
          <a:prstGeom prst="rect">
            <a:avLst/>
          </a:prstGeom>
          <a:solidFill>
            <a:srgbClr val="F8AB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7CEDC063-DEC1-897F-7A0B-0DACE57C0C5A}"/>
              </a:ext>
            </a:extLst>
          </p:cNvPr>
          <p:cNvSpPr>
            <a:spLocks/>
          </p:cNvSpPr>
          <p:nvPr/>
        </p:nvSpPr>
        <p:spPr>
          <a:xfrm rot="2700000">
            <a:off x="8843427" y="2112067"/>
            <a:ext cx="1250994" cy="1250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Free-form: Shape 25">
            <a:extLst>
              <a:ext uri="{FF2B5EF4-FFF2-40B4-BE49-F238E27FC236}">
                <a16:creationId xmlns:a16="http://schemas.microsoft.com/office/drawing/2014/main" id="{7AE9B38C-1A6D-CB16-179E-A748B0B52644}"/>
              </a:ext>
            </a:extLst>
          </p:cNvPr>
          <p:cNvSpPr/>
          <p:nvPr userDrawn="1"/>
        </p:nvSpPr>
        <p:spPr>
          <a:xfrm>
            <a:off x="10350363"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7" name="Free-form: Shape 26">
            <a:extLst>
              <a:ext uri="{FF2B5EF4-FFF2-40B4-BE49-F238E27FC236}">
                <a16:creationId xmlns:a16="http://schemas.microsoft.com/office/drawing/2014/main" id="{445917BA-29AF-CEBD-7A1B-79B15A0F7386}"/>
              </a:ext>
            </a:extLst>
          </p:cNvPr>
          <p:cNvSpPr/>
          <p:nvPr userDrawn="1"/>
        </p:nvSpPr>
        <p:spPr>
          <a:xfrm flipH="1">
            <a:off x="11235759"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8" name="Isosceles Triangle 27">
            <a:extLst>
              <a:ext uri="{FF2B5EF4-FFF2-40B4-BE49-F238E27FC236}">
                <a16:creationId xmlns:a16="http://schemas.microsoft.com/office/drawing/2014/main" id="{4EEBCBD5-42BB-235A-5E49-2235C445F39F}"/>
              </a:ext>
            </a:extLst>
          </p:cNvPr>
          <p:cNvSpPr/>
          <p:nvPr userDrawn="1"/>
        </p:nvSpPr>
        <p:spPr>
          <a:xfrm rot="16200000">
            <a:off x="6815762" y="81980"/>
            <a:ext cx="1766005" cy="1766005"/>
          </a:xfrm>
          <a:prstGeom prst="triangle">
            <a:avLst>
              <a:gd name="adj" fmla="val 100000"/>
            </a:avLst>
          </a:prstGeom>
          <a:solidFill>
            <a:srgbClr val="F8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Isosceles Triangle 33">
            <a:extLst>
              <a:ext uri="{FF2B5EF4-FFF2-40B4-BE49-F238E27FC236}">
                <a16:creationId xmlns:a16="http://schemas.microsoft.com/office/drawing/2014/main" id="{19DC4DDC-67EF-E8DA-5532-0CCC46BD953A}"/>
              </a:ext>
            </a:extLst>
          </p:cNvPr>
          <p:cNvSpPr/>
          <p:nvPr userDrawn="1"/>
        </p:nvSpPr>
        <p:spPr>
          <a:xfrm rot="16200000" flipH="1" flipV="1">
            <a:off x="8581644" y="81980"/>
            <a:ext cx="1766005" cy="17660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3BCC38AB-E7B6-D259-1733-3F45F1927951}"/>
              </a:ext>
            </a:extLst>
          </p:cNvPr>
          <p:cNvSpPr/>
          <p:nvPr userDrawn="1"/>
        </p:nvSpPr>
        <p:spPr>
          <a:xfrm rot="16200000" flipV="1">
            <a:off x="10348779" y="77319"/>
            <a:ext cx="1766005" cy="1766005"/>
          </a:xfrm>
          <a:prstGeom prst="rect">
            <a:avLst/>
          </a:pr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Isosceles Triangle 35">
            <a:extLst>
              <a:ext uri="{FF2B5EF4-FFF2-40B4-BE49-F238E27FC236}">
                <a16:creationId xmlns:a16="http://schemas.microsoft.com/office/drawing/2014/main" id="{ECDE1ADE-91CB-D019-612E-FBA2EED9C25E}"/>
              </a:ext>
            </a:extLst>
          </p:cNvPr>
          <p:cNvSpPr/>
          <p:nvPr userDrawn="1"/>
        </p:nvSpPr>
        <p:spPr>
          <a:xfrm rot="16200000" flipH="1">
            <a:off x="10348779" y="81980"/>
            <a:ext cx="1766005" cy="1766005"/>
          </a:xfrm>
          <a:prstGeom prst="triangle">
            <a:avLst>
              <a:gd name="adj" fmla="val 100000"/>
            </a:avLst>
          </a:prstGeom>
          <a:solidFill>
            <a:srgbClr val="F8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Free-form: Shape 36">
            <a:extLst>
              <a:ext uri="{FF2B5EF4-FFF2-40B4-BE49-F238E27FC236}">
                <a16:creationId xmlns:a16="http://schemas.microsoft.com/office/drawing/2014/main" id="{86F3B5A3-7CE1-D325-5BAA-B18024681991}"/>
              </a:ext>
            </a:extLst>
          </p:cNvPr>
          <p:cNvSpPr/>
          <p:nvPr userDrawn="1"/>
        </p:nvSpPr>
        <p:spPr>
          <a:xfrm rot="10800000">
            <a:off x="5927249"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8" name="Free-form: Shape 37">
            <a:extLst>
              <a:ext uri="{FF2B5EF4-FFF2-40B4-BE49-F238E27FC236}">
                <a16:creationId xmlns:a16="http://schemas.microsoft.com/office/drawing/2014/main" id="{F2154DDC-B264-00B2-46F4-6C330A0A4332}"/>
              </a:ext>
            </a:extLst>
          </p:cNvPr>
          <p:cNvSpPr/>
          <p:nvPr userDrawn="1"/>
        </p:nvSpPr>
        <p:spPr>
          <a:xfrm rot="10800000" flipH="1">
            <a:off x="5038243"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9" name="Isosceles Triangle 38">
            <a:extLst>
              <a:ext uri="{FF2B5EF4-FFF2-40B4-BE49-F238E27FC236}">
                <a16:creationId xmlns:a16="http://schemas.microsoft.com/office/drawing/2014/main" id="{D9CA6A38-6DB2-369B-0B12-F8AFC41C06EE}"/>
              </a:ext>
            </a:extLst>
          </p:cNvPr>
          <p:cNvSpPr/>
          <p:nvPr userDrawn="1"/>
        </p:nvSpPr>
        <p:spPr>
          <a:xfrm rot="5400000" flipH="1" flipV="1">
            <a:off x="5035657" y="1849058"/>
            <a:ext cx="1779562" cy="1779562"/>
          </a:xfrm>
          <a:prstGeom prst="triangle">
            <a:avLst>
              <a:gd name="adj" fmla="val 100000"/>
            </a:avLst>
          </a:prstGeom>
          <a:solidFill>
            <a:srgbClr val="F8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7BE7E301-9D04-9E5E-8A8E-9A29A1CC9FE0}"/>
              </a:ext>
            </a:extLst>
          </p:cNvPr>
          <p:cNvSpPr/>
          <p:nvPr userDrawn="1"/>
        </p:nvSpPr>
        <p:spPr>
          <a:xfrm rot="16200000" flipV="1">
            <a:off x="6793136" y="1869154"/>
            <a:ext cx="1808584" cy="1768393"/>
          </a:xfrm>
          <a:prstGeom prst="rect">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Isosceles Triangle 40">
            <a:extLst>
              <a:ext uri="{FF2B5EF4-FFF2-40B4-BE49-F238E27FC236}">
                <a16:creationId xmlns:a16="http://schemas.microsoft.com/office/drawing/2014/main" id="{1E5166FF-FAF3-8003-DDF6-569394053C18}"/>
              </a:ext>
            </a:extLst>
          </p:cNvPr>
          <p:cNvSpPr/>
          <p:nvPr userDrawn="1"/>
        </p:nvSpPr>
        <p:spPr>
          <a:xfrm rot="16200000">
            <a:off x="6828462" y="3649456"/>
            <a:ext cx="1766005" cy="1766005"/>
          </a:xfrm>
          <a:prstGeom prst="triangle">
            <a:avLst>
              <a:gd name="adj" fmla="val 100000"/>
            </a:avLst>
          </a:prstGeom>
          <a:solidFill>
            <a:srgbClr val="F8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Isosceles Triangle 41">
            <a:extLst>
              <a:ext uri="{FF2B5EF4-FFF2-40B4-BE49-F238E27FC236}">
                <a16:creationId xmlns:a16="http://schemas.microsoft.com/office/drawing/2014/main" id="{B9756E2E-BFE6-A249-900B-FAC505C79563}"/>
              </a:ext>
            </a:extLst>
          </p:cNvPr>
          <p:cNvSpPr/>
          <p:nvPr userDrawn="1"/>
        </p:nvSpPr>
        <p:spPr>
          <a:xfrm rot="5400000" flipH="1">
            <a:off x="8581644" y="3649456"/>
            <a:ext cx="1766005" cy="1766005"/>
          </a:xfrm>
          <a:prstGeom prst="triangle">
            <a:avLst>
              <a:gd name="adj" fmla="val 100000"/>
            </a:avLst>
          </a:pr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a:extLst>
              <a:ext uri="{FF2B5EF4-FFF2-40B4-BE49-F238E27FC236}">
                <a16:creationId xmlns:a16="http://schemas.microsoft.com/office/drawing/2014/main" id="{53D4974E-69B6-E5EF-FA05-01B0E4F96760}"/>
              </a:ext>
            </a:extLst>
          </p:cNvPr>
          <p:cNvSpPr/>
          <p:nvPr userDrawn="1"/>
        </p:nvSpPr>
        <p:spPr>
          <a:xfrm rot="16200000" flipV="1">
            <a:off x="10348779" y="3644795"/>
            <a:ext cx="1766005" cy="1766005"/>
          </a:xfrm>
          <a:prstGeom prst="rect">
            <a:avLst/>
          </a:pr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Isosceles Triangle 43">
            <a:extLst>
              <a:ext uri="{FF2B5EF4-FFF2-40B4-BE49-F238E27FC236}">
                <a16:creationId xmlns:a16="http://schemas.microsoft.com/office/drawing/2014/main" id="{0074BCE0-3A25-C703-EF77-CD3E55D97CEF}"/>
              </a:ext>
            </a:extLst>
          </p:cNvPr>
          <p:cNvSpPr/>
          <p:nvPr userDrawn="1"/>
        </p:nvSpPr>
        <p:spPr>
          <a:xfrm rot="16200000" flipH="1">
            <a:off x="10348779" y="3649456"/>
            <a:ext cx="1766005" cy="1766005"/>
          </a:xfrm>
          <a:prstGeom prst="triangle">
            <a:avLst>
              <a:gd name="adj" fmla="val 100000"/>
            </a:avLst>
          </a:prstGeom>
          <a:solidFill>
            <a:srgbClr val="F8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Free-form: Shape 44">
            <a:extLst>
              <a:ext uri="{FF2B5EF4-FFF2-40B4-BE49-F238E27FC236}">
                <a16:creationId xmlns:a16="http://schemas.microsoft.com/office/drawing/2014/main" id="{1A90D0CB-0963-6BC7-17D1-ECFBE29A8748}"/>
              </a:ext>
            </a:extLst>
          </p:cNvPr>
          <p:cNvSpPr/>
          <p:nvPr userDrawn="1"/>
        </p:nvSpPr>
        <p:spPr>
          <a:xfrm rot="10800000">
            <a:off x="5927249"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FD1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6" name="Free-form: Shape 45">
            <a:extLst>
              <a:ext uri="{FF2B5EF4-FFF2-40B4-BE49-F238E27FC236}">
                <a16:creationId xmlns:a16="http://schemas.microsoft.com/office/drawing/2014/main" id="{B38F3D97-497F-8051-C09D-8A4BF0F880D8}"/>
              </a:ext>
            </a:extLst>
          </p:cNvPr>
          <p:cNvSpPr/>
          <p:nvPr userDrawn="1"/>
        </p:nvSpPr>
        <p:spPr>
          <a:xfrm rot="10800000" flipH="1">
            <a:off x="5038243"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F9B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pic>
        <p:nvPicPr>
          <p:cNvPr id="47" name="Picture 46">
            <a:extLst>
              <a:ext uri="{FF2B5EF4-FFF2-40B4-BE49-F238E27FC236}">
                <a16:creationId xmlns:a16="http://schemas.microsoft.com/office/drawing/2014/main" id="{197894EC-C78B-68D8-C6D8-08AFC6CB83EB}"/>
              </a:ext>
            </a:extLst>
          </p:cNvPr>
          <p:cNvPicPr>
            <a:picLocks noChangeAspect="1"/>
          </p:cNvPicPr>
          <p:nvPr userDrawn="1"/>
        </p:nvPicPr>
        <p:blipFill rotWithShape="1">
          <a:blip r:embed="rId2"/>
          <a:srcRect l="-51" t="-8703" r="19417" b="8703"/>
          <a:stretch/>
        </p:blipFill>
        <p:spPr>
          <a:xfrm>
            <a:off x="5035657" y="1410346"/>
            <a:ext cx="7069825" cy="5370334"/>
          </a:xfrm>
          <a:prstGeom prst="rect">
            <a:avLst/>
          </a:prstGeom>
        </p:spPr>
      </p:pic>
      <p:pic>
        <p:nvPicPr>
          <p:cNvPr id="7" name="Image 3">
            <a:extLst>
              <a:ext uri="{FF2B5EF4-FFF2-40B4-BE49-F238E27FC236}">
                <a16:creationId xmlns:a16="http://schemas.microsoft.com/office/drawing/2014/main" id="{43137446-69FE-6334-464A-E9A5FC75AA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9157" r="15528"/>
          <a:stretch/>
        </p:blipFill>
        <p:spPr>
          <a:xfrm>
            <a:off x="799638" y="794405"/>
            <a:ext cx="1893878" cy="890237"/>
          </a:xfrm>
          <a:prstGeom prst="rect">
            <a:avLst/>
          </a:prstGeom>
        </p:spPr>
      </p:pic>
      <p:grpSp>
        <p:nvGrpSpPr>
          <p:cNvPr id="29" name="Group 28">
            <a:extLst>
              <a:ext uri="{FF2B5EF4-FFF2-40B4-BE49-F238E27FC236}">
                <a16:creationId xmlns:a16="http://schemas.microsoft.com/office/drawing/2014/main" id="{313041F5-9665-FB35-0479-DCA040963005}"/>
              </a:ext>
            </a:extLst>
          </p:cNvPr>
          <p:cNvGrpSpPr/>
          <p:nvPr userDrawn="1"/>
        </p:nvGrpSpPr>
        <p:grpSpPr>
          <a:xfrm>
            <a:off x="0" y="0"/>
            <a:ext cx="12192000" cy="6858000"/>
            <a:chOff x="0" y="0"/>
            <a:chExt cx="12192000" cy="6858000"/>
          </a:xfrm>
        </p:grpSpPr>
        <p:sp>
          <p:nvSpPr>
            <p:cNvPr id="30" name="Free-form: Shape 29">
              <a:extLst>
                <a:ext uri="{FF2B5EF4-FFF2-40B4-BE49-F238E27FC236}">
                  <a16:creationId xmlns:a16="http://schemas.microsoft.com/office/drawing/2014/main" id="{716134B8-5782-57F9-1CEA-E1CCDAA7D340}"/>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31" name="Group 30">
              <a:extLst>
                <a:ext uri="{FF2B5EF4-FFF2-40B4-BE49-F238E27FC236}">
                  <a16:creationId xmlns:a16="http://schemas.microsoft.com/office/drawing/2014/main" id="{D4CEE372-0C4D-3545-A6B2-8F4D955F093F}"/>
                </a:ext>
              </a:extLst>
            </p:cNvPr>
            <p:cNvGrpSpPr/>
            <p:nvPr/>
          </p:nvGrpSpPr>
          <p:grpSpPr>
            <a:xfrm flipH="1">
              <a:off x="86519" y="80963"/>
              <a:ext cx="12018962" cy="6696075"/>
              <a:chOff x="86519" y="80963"/>
              <a:chExt cx="12018962" cy="6696075"/>
            </a:xfrm>
          </p:grpSpPr>
          <p:sp>
            <p:nvSpPr>
              <p:cNvPr id="32" name="Free-form: Shape 31">
                <a:extLst>
                  <a:ext uri="{FF2B5EF4-FFF2-40B4-BE49-F238E27FC236}">
                    <a16:creationId xmlns:a16="http://schemas.microsoft.com/office/drawing/2014/main" id="{AC67E9AE-91DE-3DAB-D852-A914A94991BC}"/>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3" name="Free-form: Shape 32">
                <a:extLst>
                  <a:ext uri="{FF2B5EF4-FFF2-40B4-BE49-F238E27FC236}">
                    <a16:creationId xmlns:a16="http://schemas.microsoft.com/office/drawing/2014/main" id="{12CCCB34-1F14-0171-2651-3381F0A31243}"/>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6" name="Text Placeholder 40">
            <a:extLst>
              <a:ext uri="{FF2B5EF4-FFF2-40B4-BE49-F238E27FC236}">
                <a16:creationId xmlns:a16="http://schemas.microsoft.com/office/drawing/2014/main" id="{A2AE3DCE-9679-F4B2-2D4B-3507D993D535}"/>
              </a:ext>
            </a:extLst>
          </p:cNvPr>
          <p:cNvSpPr>
            <a:spLocks noGrp="1"/>
          </p:cNvSpPr>
          <p:nvPr userDrawn="1">
            <p:ph type="body" sz="quarter" idx="11" hasCustomPrompt="1"/>
          </p:nvPr>
        </p:nvSpPr>
        <p:spPr>
          <a:xfrm>
            <a:off x="766239" y="4075882"/>
            <a:ext cx="3196161" cy="1343894"/>
          </a:xfrm>
          <a:prstGeom prst="rect">
            <a:avLst/>
          </a:prstGeom>
        </p:spPr>
        <p:txBody>
          <a:bodyPr lIns="0" tIns="0" rIns="0" bIns="0" anchor="b" anchorCtr="0">
            <a:spAutoFit/>
          </a:bodyPr>
          <a:lstStyle>
            <a:lvl1pPr marL="0" indent="0">
              <a:lnSpc>
                <a:spcPct val="90000"/>
              </a:lnSpc>
              <a:spcBef>
                <a:spcPts val="0"/>
              </a:spcBef>
              <a:buFontTx/>
              <a:buNone/>
              <a:defRPr sz="4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F17F0C48-5C32-9312-D6CD-74B339A11266}"/>
              </a:ext>
            </a:extLst>
          </p:cNvPr>
          <p:cNvSpPr>
            <a:spLocks noGrp="1"/>
          </p:cNvSpPr>
          <p:nvPr userDrawn="1">
            <p:ph type="body" sz="quarter" idx="12" hasCustomPrompt="1"/>
          </p:nvPr>
        </p:nvSpPr>
        <p:spPr>
          <a:xfrm>
            <a:off x="766239" y="5713806"/>
            <a:ext cx="1906072" cy="371998"/>
          </a:xfrm>
          <a:prstGeom prst="rect">
            <a:avLst/>
          </a:prstGeom>
          <a:solidFill>
            <a:schemeClr val="bg2"/>
          </a:solidFill>
        </p:spPr>
        <p:txBody>
          <a:bodyPr wrap="none" lIns="108000" tIns="108000" rIns="108000" bIns="108000" anchor="ctr" anchorCtr="0">
            <a:spAutoFit/>
          </a:bodyPr>
          <a:lstStyle>
            <a:lvl1pPr marL="0" indent="0">
              <a:spcBef>
                <a:spcPts val="0"/>
              </a:spcBef>
              <a:buFontTx/>
              <a:buNone/>
              <a:defRPr sz="10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SOUS-TITRE DE LA PARTIE</a:t>
            </a:r>
          </a:p>
        </p:txBody>
      </p:sp>
      <p:sp>
        <p:nvSpPr>
          <p:cNvPr id="48" name="Text Placeholder 40">
            <a:extLst>
              <a:ext uri="{FF2B5EF4-FFF2-40B4-BE49-F238E27FC236}">
                <a16:creationId xmlns:a16="http://schemas.microsoft.com/office/drawing/2014/main" id="{BE079E4B-CC60-3A3E-404F-ABDAFE1AC0CB}"/>
              </a:ext>
            </a:extLst>
          </p:cNvPr>
          <p:cNvSpPr>
            <a:spLocks noGrp="1"/>
          </p:cNvSpPr>
          <p:nvPr>
            <p:ph type="body" sz="quarter" idx="10" hasCustomPrompt="1"/>
          </p:nvPr>
        </p:nvSpPr>
        <p:spPr>
          <a:xfrm>
            <a:off x="9019095" y="2275900"/>
            <a:ext cx="880609" cy="923330"/>
          </a:xfrm>
          <a:prstGeom prst="rect">
            <a:avLst/>
          </a:prstGeom>
        </p:spPr>
        <p:txBody>
          <a:bodyPr lIns="0" tIns="0" rIns="36000" bIns="0" anchor="ctr" anchorCtr="0">
            <a:spAutoFit/>
          </a:bodyPr>
          <a:lstStyle>
            <a:lvl1pPr marL="0" indent="0" algn="ctr">
              <a:buFontTx/>
              <a:buNone/>
              <a:defRPr sz="60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a:t>
            </a:r>
          </a:p>
        </p:txBody>
      </p:sp>
    </p:spTree>
    <p:extLst>
      <p:ext uri="{BB962C8B-B14F-4D97-AF65-F5344CB8AC3E}">
        <p14:creationId xmlns:p14="http://schemas.microsoft.com/office/powerpoint/2010/main" val="296391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la partie - Bleu Clai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DD5A9-37DA-9E2B-6ED6-980E16864BCB}"/>
              </a:ext>
            </a:extLst>
          </p:cNvPr>
          <p:cNvSpPr/>
          <p:nvPr userDrawn="1"/>
        </p:nvSpPr>
        <p:spPr>
          <a:xfrm>
            <a:off x="5035657" y="49441"/>
            <a:ext cx="7069823" cy="6731239"/>
          </a:xfrm>
          <a:prstGeom prst="rect">
            <a:avLst/>
          </a:prstGeom>
          <a:solidFill>
            <a:srgbClr val="0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159FDB48-54CC-C343-7F78-572D33CDC2DD}"/>
              </a:ext>
            </a:extLst>
          </p:cNvPr>
          <p:cNvSpPr/>
          <p:nvPr userDrawn="1"/>
        </p:nvSpPr>
        <p:spPr>
          <a:xfrm rot="16200000" flipV="1">
            <a:off x="8579292" y="59496"/>
            <a:ext cx="1808584" cy="1768393"/>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ree-form: Shape 5">
            <a:extLst>
              <a:ext uri="{FF2B5EF4-FFF2-40B4-BE49-F238E27FC236}">
                <a16:creationId xmlns:a16="http://schemas.microsoft.com/office/drawing/2014/main" id="{F7364901-657D-B366-1BA4-B6CD62CFAF7C}"/>
              </a:ext>
            </a:extLst>
          </p:cNvPr>
          <p:cNvSpPr/>
          <p:nvPr userDrawn="1"/>
        </p:nvSpPr>
        <p:spPr>
          <a:xfrm>
            <a:off x="10350363"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5" name="Free-form: Shape 24">
            <a:extLst>
              <a:ext uri="{FF2B5EF4-FFF2-40B4-BE49-F238E27FC236}">
                <a16:creationId xmlns:a16="http://schemas.microsoft.com/office/drawing/2014/main" id="{E0FBCFA0-BD44-CF61-8AC6-5C190E8EB604}"/>
              </a:ext>
            </a:extLst>
          </p:cNvPr>
          <p:cNvSpPr/>
          <p:nvPr userDrawn="1"/>
        </p:nvSpPr>
        <p:spPr>
          <a:xfrm flipH="1">
            <a:off x="11235759" y="1849058"/>
            <a:ext cx="880609" cy="178105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6" name="Isosceles Triangle 25">
            <a:extLst>
              <a:ext uri="{FF2B5EF4-FFF2-40B4-BE49-F238E27FC236}">
                <a16:creationId xmlns:a16="http://schemas.microsoft.com/office/drawing/2014/main" id="{89A5DB78-F6A5-D95F-8030-581C475D07EC}"/>
              </a:ext>
            </a:extLst>
          </p:cNvPr>
          <p:cNvSpPr>
            <a:spLocks/>
          </p:cNvSpPr>
          <p:nvPr userDrawn="1"/>
        </p:nvSpPr>
        <p:spPr>
          <a:xfrm rot="16200000">
            <a:off x="8561548" y="1869154"/>
            <a:ext cx="1808584" cy="1768393"/>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F8B53F04-B5C3-DA61-7B03-6C9DE7540B6F}"/>
              </a:ext>
            </a:extLst>
          </p:cNvPr>
          <p:cNvSpPr/>
          <p:nvPr userDrawn="1"/>
        </p:nvSpPr>
        <p:spPr>
          <a:xfrm rot="16200000" flipV="1">
            <a:off x="10358304" y="77319"/>
            <a:ext cx="1766005" cy="1766005"/>
          </a:xfrm>
          <a:prstGeom prst="rect">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Isosceles Triangle 27">
            <a:extLst>
              <a:ext uri="{FF2B5EF4-FFF2-40B4-BE49-F238E27FC236}">
                <a16:creationId xmlns:a16="http://schemas.microsoft.com/office/drawing/2014/main" id="{5502022D-A702-3BFE-0CDB-2467BCD1E520}"/>
              </a:ext>
            </a:extLst>
          </p:cNvPr>
          <p:cNvSpPr/>
          <p:nvPr userDrawn="1"/>
        </p:nvSpPr>
        <p:spPr>
          <a:xfrm rot="16200000" flipH="1">
            <a:off x="10349000" y="81980"/>
            <a:ext cx="1766005" cy="17660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Free-form: Shape 33">
            <a:extLst>
              <a:ext uri="{FF2B5EF4-FFF2-40B4-BE49-F238E27FC236}">
                <a16:creationId xmlns:a16="http://schemas.microsoft.com/office/drawing/2014/main" id="{E9FFB7DA-B782-1854-3AFF-E375C08E89E1}"/>
              </a:ext>
            </a:extLst>
          </p:cNvPr>
          <p:cNvSpPr/>
          <p:nvPr userDrawn="1"/>
        </p:nvSpPr>
        <p:spPr>
          <a:xfrm rot="10800000">
            <a:off x="5927249"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5" name="Free-form: Shape 34">
            <a:extLst>
              <a:ext uri="{FF2B5EF4-FFF2-40B4-BE49-F238E27FC236}">
                <a16:creationId xmlns:a16="http://schemas.microsoft.com/office/drawing/2014/main" id="{9D199925-5C13-FA69-BD95-FBA9575F2B48}"/>
              </a:ext>
            </a:extLst>
          </p:cNvPr>
          <p:cNvSpPr/>
          <p:nvPr userDrawn="1"/>
        </p:nvSpPr>
        <p:spPr>
          <a:xfrm rot="10800000" flipH="1">
            <a:off x="5035657" y="86296"/>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6" name="Isosceles Triangle 35">
            <a:extLst>
              <a:ext uri="{FF2B5EF4-FFF2-40B4-BE49-F238E27FC236}">
                <a16:creationId xmlns:a16="http://schemas.microsoft.com/office/drawing/2014/main" id="{A2C4374E-982E-4531-B6F6-810D7657259A}"/>
              </a:ext>
            </a:extLst>
          </p:cNvPr>
          <p:cNvSpPr/>
          <p:nvPr userDrawn="1"/>
        </p:nvSpPr>
        <p:spPr>
          <a:xfrm rot="5400000" flipH="1" flipV="1">
            <a:off x="5035657" y="1849058"/>
            <a:ext cx="1779562" cy="1779562"/>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F2073D19-4787-2492-26FF-1B8BA5B6031C}"/>
              </a:ext>
            </a:extLst>
          </p:cNvPr>
          <p:cNvSpPr/>
          <p:nvPr userDrawn="1"/>
        </p:nvSpPr>
        <p:spPr>
          <a:xfrm rot="16200000" flipV="1">
            <a:off x="6793136" y="1869154"/>
            <a:ext cx="1808584" cy="1768393"/>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Isosceles Triangle 37">
            <a:extLst>
              <a:ext uri="{FF2B5EF4-FFF2-40B4-BE49-F238E27FC236}">
                <a16:creationId xmlns:a16="http://schemas.microsoft.com/office/drawing/2014/main" id="{52E42211-8423-6AF4-A3BE-0AEAF5B01C9D}"/>
              </a:ext>
            </a:extLst>
          </p:cNvPr>
          <p:cNvSpPr/>
          <p:nvPr userDrawn="1"/>
        </p:nvSpPr>
        <p:spPr>
          <a:xfrm rot="16200000">
            <a:off x="6828462" y="3649456"/>
            <a:ext cx="1766005" cy="1766005"/>
          </a:xfrm>
          <a:prstGeom prst="triangle">
            <a:avLst>
              <a:gd name="adj" fmla="val 100000"/>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Isosceles Triangle 38">
            <a:extLst>
              <a:ext uri="{FF2B5EF4-FFF2-40B4-BE49-F238E27FC236}">
                <a16:creationId xmlns:a16="http://schemas.microsoft.com/office/drawing/2014/main" id="{2ECBE5CD-2545-BD8D-2DF1-0CDB9CF0E573}"/>
              </a:ext>
            </a:extLst>
          </p:cNvPr>
          <p:cNvSpPr/>
          <p:nvPr userDrawn="1"/>
        </p:nvSpPr>
        <p:spPr>
          <a:xfrm rot="5400000" flipH="1">
            <a:off x="8581644" y="3649456"/>
            <a:ext cx="1766005" cy="1766005"/>
          </a:xfrm>
          <a:prstGeom prst="triangle">
            <a:avLst>
              <a:gd name="adj" fmla="val 100000"/>
            </a:avLst>
          </a:pr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3DD00BCD-F871-5F7C-218B-2FB8032E534E}"/>
              </a:ext>
            </a:extLst>
          </p:cNvPr>
          <p:cNvSpPr/>
          <p:nvPr userDrawn="1"/>
        </p:nvSpPr>
        <p:spPr>
          <a:xfrm rot="16200000" flipV="1">
            <a:off x="10348779" y="3644795"/>
            <a:ext cx="1766005" cy="1766005"/>
          </a:xfrm>
          <a:prstGeom prst="rect">
            <a:avLst/>
          </a:pr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Isosceles Triangle 40">
            <a:extLst>
              <a:ext uri="{FF2B5EF4-FFF2-40B4-BE49-F238E27FC236}">
                <a16:creationId xmlns:a16="http://schemas.microsoft.com/office/drawing/2014/main" id="{F451AE6C-4AFB-1EFD-04E5-C20CB1CE57AA}"/>
              </a:ext>
            </a:extLst>
          </p:cNvPr>
          <p:cNvSpPr/>
          <p:nvPr userDrawn="1"/>
        </p:nvSpPr>
        <p:spPr>
          <a:xfrm rot="16200000" flipH="1">
            <a:off x="10348779" y="3649456"/>
            <a:ext cx="1766005" cy="1766005"/>
          </a:xfrm>
          <a:prstGeom prst="triangle">
            <a:avLst>
              <a:gd name="adj" fmla="val 100000"/>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Free-form: Shape 41">
            <a:extLst>
              <a:ext uri="{FF2B5EF4-FFF2-40B4-BE49-F238E27FC236}">
                <a16:creationId xmlns:a16="http://schemas.microsoft.com/office/drawing/2014/main" id="{2230B0B3-3C13-2D7C-4160-28D00B871CAF}"/>
              </a:ext>
            </a:extLst>
          </p:cNvPr>
          <p:cNvSpPr/>
          <p:nvPr userDrawn="1"/>
        </p:nvSpPr>
        <p:spPr>
          <a:xfrm rot="10800000">
            <a:off x="5927249"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009A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3" name="Free-form: Shape 42">
            <a:extLst>
              <a:ext uri="{FF2B5EF4-FFF2-40B4-BE49-F238E27FC236}">
                <a16:creationId xmlns:a16="http://schemas.microsoft.com/office/drawing/2014/main" id="{9C14A6CE-4A36-B912-E13A-1C13E15F1ADB}"/>
              </a:ext>
            </a:extLst>
          </p:cNvPr>
          <p:cNvSpPr/>
          <p:nvPr userDrawn="1"/>
        </p:nvSpPr>
        <p:spPr>
          <a:xfrm rot="10800000" flipH="1">
            <a:off x="5038243" y="3653772"/>
            <a:ext cx="884199" cy="1766003"/>
          </a:xfrm>
          <a:custGeom>
            <a:avLst/>
            <a:gdLst>
              <a:gd name="connsiteX0" fmla="*/ 2024 w 748784"/>
              <a:gd name="connsiteY0" fmla="*/ 0 h 1493520"/>
              <a:gd name="connsiteX1" fmla="*/ 530063 w 748784"/>
              <a:gd name="connsiteY1" fmla="*/ 218721 h 1493520"/>
              <a:gd name="connsiteX2" fmla="*/ 530063 w 748784"/>
              <a:gd name="connsiteY2" fmla="*/ 1274799 h 1493520"/>
              <a:gd name="connsiteX3" fmla="*/ 2024 w 748784"/>
              <a:gd name="connsiteY3" fmla="*/ 1493520 h 1493520"/>
              <a:gd name="connsiteX4" fmla="*/ 0 w 748784"/>
              <a:gd name="connsiteY4" fmla="*/ 1493326 h 1493520"/>
              <a:gd name="connsiteX5" fmla="*/ 0 w 748784"/>
              <a:gd name="connsiteY5" fmla="*/ 194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84" h="1493520">
                <a:moveTo>
                  <a:pt x="2024" y="0"/>
                </a:moveTo>
                <a:cubicBezTo>
                  <a:pt x="193137" y="0"/>
                  <a:pt x="384249" y="72907"/>
                  <a:pt x="530063" y="218721"/>
                </a:cubicBezTo>
                <a:cubicBezTo>
                  <a:pt x="821691" y="510349"/>
                  <a:pt x="821691" y="983171"/>
                  <a:pt x="530063" y="1274799"/>
                </a:cubicBezTo>
                <a:cubicBezTo>
                  <a:pt x="384249" y="1420613"/>
                  <a:pt x="193137" y="1493520"/>
                  <a:pt x="2024" y="1493520"/>
                </a:cubicBezTo>
                <a:lnTo>
                  <a:pt x="0" y="1493326"/>
                </a:lnTo>
                <a:lnTo>
                  <a:pt x="0" y="194"/>
                </a:lnTo>
                <a:close/>
              </a:path>
            </a:pathLst>
          </a:custGeom>
          <a:solidFill>
            <a:srgbClr val="30BD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5" name="Rectangle 44">
            <a:extLst>
              <a:ext uri="{FF2B5EF4-FFF2-40B4-BE49-F238E27FC236}">
                <a16:creationId xmlns:a16="http://schemas.microsoft.com/office/drawing/2014/main" id="{BC5078C2-2A2D-9DBA-E0F6-519545190BBE}"/>
              </a:ext>
            </a:extLst>
          </p:cNvPr>
          <p:cNvSpPr>
            <a:spLocks/>
          </p:cNvSpPr>
          <p:nvPr/>
        </p:nvSpPr>
        <p:spPr>
          <a:xfrm rot="2700000">
            <a:off x="7085967" y="345243"/>
            <a:ext cx="1250994" cy="1250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3">
            <a:extLst>
              <a:ext uri="{FF2B5EF4-FFF2-40B4-BE49-F238E27FC236}">
                <a16:creationId xmlns:a16="http://schemas.microsoft.com/office/drawing/2014/main" id="{43137446-69FE-6334-464A-E9A5FC75A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157" r="15528"/>
          <a:stretch/>
        </p:blipFill>
        <p:spPr>
          <a:xfrm>
            <a:off x="799638" y="794405"/>
            <a:ext cx="1893878" cy="890237"/>
          </a:xfrm>
          <a:prstGeom prst="rect">
            <a:avLst/>
          </a:prstGeom>
        </p:spPr>
      </p:pic>
      <p:grpSp>
        <p:nvGrpSpPr>
          <p:cNvPr id="29" name="Group 28">
            <a:extLst>
              <a:ext uri="{FF2B5EF4-FFF2-40B4-BE49-F238E27FC236}">
                <a16:creationId xmlns:a16="http://schemas.microsoft.com/office/drawing/2014/main" id="{313041F5-9665-FB35-0479-DCA040963005}"/>
              </a:ext>
            </a:extLst>
          </p:cNvPr>
          <p:cNvGrpSpPr/>
          <p:nvPr userDrawn="1"/>
        </p:nvGrpSpPr>
        <p:grpSpPr>
          <a:xfrm>
            <a:off x="0" y="0"/>
            <a:ext cx="12192000" cy="6858000"/>
            <a:chOff x="0" y="0"/>
            <a:chExt cx="12192000" cy="6858000"/>
          </a:xfrm>
        </p:grpSpPr>
        <p:sp>
          <p:nvSpPr>
            <p:cNvPr id="30" name="Free-form: Shape 29">
              <a:extLst>
                <a:ext uri="{FF2B5EF4-FFF2-40B4-BE49-F238E27FC236}">
                  <a16:creationId xmlns:a16="http://schemas.microsoft.com/office/drawing/2014/main" id="{716134B8-5782-57F9-1CEA-E1CCDAA7D340}"/>
                </a:ext>
              </a:extLst>
            </p:cNvPr>
            <p:cNvSpPr/>
            <p:nvPr/>
          </p:nvSpPr>
          <p:spPr>
            <a:xfrm flipH="1">
              <a:off x="0" y="0"/>
              <a:ext cx="12192000" cy="6858000"/>
            </a:xfrm>
            <a:custGeom>
              <a:avLst/>
              <a:gdLst>
                <a:gd name="connsiteX0" fmla="*/ 86518 w 12192000"/>
                <a:gd name="connsiteY0" fmla="*/ 80963 h 6858000"/>
                <a:gd name="connsiteX1" fmla="*/ 86518 w 12192000"/>
                <a:gd name="connsiteY1" fmla="*/ 6629390 h 6858000"/>
                <a:gd name="connsiteX2" fmla="*/ 234166 w 12192000"/>
                <a:gd name="connsiteY2" fmla="*/ 6777038 h 6858000"/>
                <a:gd name="connsiteX3" fmla="*/ 12105481 w 12192000"/>
                <a:gd name="connsiteY3" fmla="*/ 6777038 h 6858000"/>
                <a:gd name="connsiteX4" fmla="*/ 12105481 w 12192000"/>
                <a:gd name="connsiteY4" fmla="*/ 228611 h 6858000"/>
                <a:gd name="connsiteX5" fmla="*/ 11957833 w 12192000"/>
                <a:gd name="connsiteY5" fmla="*/ 80963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6518" y="80963"/>
                  </a:moveTo>
                  <a:lnTo>
                    <a:pt x="86518" y="6629390"/>
                  </a:lnTo>
                  <a:lnTo>
                    <a:pt x="234166" y="6777038"/>
                  </a:lnTo>
                  <a:lnTo>
                    <a:pt x="12105481" y="6777038"/>
                  </a:lnTo>
                  <a:lnTo>
                    <a:pt x="12105481" y="228611"/>
                  </a:lnTo>
                  <a:lnTo>
                    <a:pt x="11957833" y="8096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31" name="Group 30">
              <a:extLst>
                <a:ext uri="{FF2B5EF4-FFF2-40B4-BE49-F238E27FC236}">
                  <a16:creationId xmlns:a16="http://schemas.microsoft.com/office/drawing/2014/main" id="{D4CEE372-0C4D-3545-A6B2-8F4D955F093F}"/>
                </a:ext>
              </a:extLst>
            </p:cNvPr>
            <p:cNvGrpSpPr/>
            <p:nvPr/>
          </p:nvGrpSpPr>
          <p:grpSpPr>
            <a:xfrm flipH="1">
              <a:off x="86519" y="80963"/>
              <a:ext cx="12018962" cy="6696075"/>
              <a:chOff x="86519" y="80963"/>
              <a:chExt cx="12018962" cy="6696075"/>
            </a:xfrm>
          </p:grpSpPr>
          <p:sp>
            <p:nvSpPr>
              <p:cNvPr id="32" name="Free-form: Shape 31">
                <a:extLst>
                  <a:ext uri="{FF2B5EF4-FFF2-40B4-BE49-F238E27FC236}">
                    <a16:creationId xmlns:a16="http://schemas.microsoft.com/office/drawing/2014/main" id="{AC67E9AE-91DE-3DAB-D852-A914A94991BC}"/>
                  </a:ext>
                </a:extLst>
              </p:cNvPr>
              <p:cNvSpPr/>
              <p:nvPr/>
            </p:nvSpPr>
            <p:spPr>
              <a:xfrm rot="5400000" flipV="1">
                <a:off x="12004681" y="80963"/>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3" name="Free-form: Shape 32">
                <a:extLst>
                  <a:ext uri="{FF2B5EF4-FFF2-40B4-BE49-F238E27FC236}">
                    <a16:creationId xmlns:a16="http://schemas.microsoft.com/office/drawing/2014/main" id="{12CCCB34-1F14-0171-2651-3381F0A31243}"/>
                  </a:ext>
                </a:extLst>
              </p:cNvPr>
              <p:cNvSpPr/>
              <p:nvPr/>
            </p:nvSpPr>
            <p:spPr>
              <a:xfrm rot="10800000" flipH="1" flipV="1">
                <a:off x="86519" y="6676238"/>
                <a:ext cx="100800" cy="100800"/>
              </a:xfrm>
              <a:custGeom>
                <a:avLst/>
                <a:gdLst>
                  <a:gd name="connsiteX0" fmla="*/ 0 w 188903"/>
                  <a:gd name="connsiteY0" fmla="*/ 0 h 188903"/>
                  <a:gd name="connsiteX1" fmla="*/ 188903 w 188903"/>
                  <a:gd name="connsiteY1" fmla="*/ 188903 h 188903"/>
                  <a:gd name="connsiteX2" fmla="*/ 0 w 188903"/>
                  <a:gd name="connsiteY2" fmla="*/ 188903 h 188903"/>
                </a:gdLst>
                <a:ahLst/>
                <a:cxnLst>
                  <a:cxn ang="0">
                    <a:pos x="connsiteX0" y="connsiteY0"/>
                  </a:cxn>
                  <a:cxn ang="0">
                    <a:pos x="connsiteX1" y="connsiteY1"/>
                  </a:cxn>
                  <a:cxn ang="0">
                    <a:pos x="connsiteX2" y="connsiteY2"/>
                  </a:cxn>
                </a:cxnLst>
                <a:rect l="l" t="t" r="r" b="b"/>
                <a:pathLst>
                  <a:path w="188903" h="188903">
                    <a:moveTo>
                      <a:pt x="0" y="0"/>
                    </a:moveTo>
                    <a:lnTo>
                      <a:pt x="188903" y="188903"/>
                    </a:lnTo>
                    <a:lnTo>
                      <a:pt x="0" y="18890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sp>
        <p:nvSpPr>
          <p:cNvPr id="56" name="Text Placeholder 40">
            <a:extLst>
              <a:ext uri="{FF2B5EF4-FFF2-40B4-BE49-F238E27FC236}">
                <a16:creationId xmlns:a16="http://schemas.microsoft.com/office/drawing/2014/main" id="{A2AE3DCE-9679-F4B2-2D4B-3507D993D535}"/>
              </a:ext>
            </a:extLst>
          </p:cNvPr>
          <p:cNvSpPr>
            <a:spLocks noGrp="1"/>
          </p:cNvSpPr>
          <p:nvPr userDrawn="1">
            <p:ph type="body" sz="quarter" idx="11" hasCustomPrompt="1"/>
          </p:nvPr>
        </p:nvSpPr>
        <p:spPr>
          <a:xfrm>
            <a:off x="766239" y="4075882"/>
            <a:ext cx="3196161" cy="1343894"/>
          </a:xfrm>
          <a:prstGeom prst="rect">
            <a:avLst/>
          </a:prstGeom>
        </p:spPr>
        <p:txBody>
          <a:bodyPr lIns="0" tIns="0" rIns="0" bIns="0" anchor="b" anchorCtr="0">
            <a:spAutoFit/>
          </a:bodyPr>
          <a:lstStyle>
            <a:lvl1pPr marL="0" indent="0">
              <a:lnSpc>
                <a:spcPct val="90000"/>
              </a:lnSpc>
              <a:spcBef>
                <a:spcPts val="0"/>
              </a:spcBef>
              <a:buFontTx/>
              <a:buNone/>
              <a:defRPr sz="4800">
                <a:solidFill>
                  <a:schemeClr val="tx2"/>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Titre de la partie</a:t>
            </a:r>
          </a:p>
        </p:txBody>
      </p:sp>
      <p:sp>
        <p:nvSpPr>
          <p:cNvPr id="57" name="Text Placeholder 40">
            <a:extLst>
              <a:ext uri="{FF2B5EF4-FFF2-40B4-BE49-F238E27FC236}">
                <a16:creationId xmlns:a16="http://schemas.microsoft.com/office/drawing/2014/main" id="{F17F0C48-5C32-9312-D6CD-74B339A11266}"/>
              </a:ext>
            </a:extLst>
          </p:cNvPr>
          <p:cNvSpPr>
            <a:spLocks noGrp="1"/>
          </p:cNvSpPr>
          <p:nvPr userDrawn="1">
            <p:ph type="body" sz="quarter" idx="12" hasCustomPrompt="1"/>
          </p:nvPr>
        </p:nvSpPr>
        <p:spPr>
          <a:xfrm>
            <a:off x="766239" y="5713806"/>
            <a:ext cx="1906072" cy="371998"/>
          </a:xfrm>
          <a:prstGeom prst="rect">
            <a:avLst/>
          </a:prstGeom>
          <a:solidFill>
            <a:schemeClr val="bg2"/>
          </a:solidFill>
        </p:spPr>
        <p:txBody>
          <a:bodyPr wrap="none" lIns="108000" tIns="108000" rIns="108000" bIns="108000" anchor="ctr" anchorCtr="0">
            <a:spAutoFit/>
          </a:bodyPr>
          <a:lstStyle>
            <a:lvl1pPr marL="0" indent="0">
              <a:spcBef>
                <a:spcPts val="0"/>
              </a:spcBef>
              <a:buFontTx/>
              <a:buNone/>
              <a:defRPr sz="10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SOUS-TITRE DE LA PARTIE</a:t>
            </a:r>
          </a:p>
        </p:txBody>
      </p:sp>
      <p:pic>
        <p:nvPicPr>
          <p:cNvPr id="47" name="Picture 46">
            <a:extLst>
              <a:ext uri="{FF2B5EF4-FFF2-40B4-BE49-F238E27FC236}">
                <a16:creationId xmlns:a16="http://schemas.microsoft.com/office/drawing/2014/main" id="{7892B118-979E-5176-F36C-62C071C8B983}"/>
              </a:ext>
            </a:extLst>
          </p:cNvPr>
          <p:cNvPicPr>
            <a:picLocks noChangeAspect="1"/>
          </p:cNvPicPr>
          <p:nvPr userDrawn="1"/>
        </p:nvPicPr>
        <p:blipFill rotWithShape="1">
          <a:blip r:embed="rId3"/>
          <a:srcRect t="-1743" b="9595"/>
          <a:stretch/>
        </p:blipFill>
        <p:spPr>
          <a:xfrm>
            <a:off x="5035657" y="805171"/>
            <a:ext cx="7091828" cy="6012221"/>
          </a:xfrm>
          <a:prstGeom prst="rect">
            <a:avLst/>
          </a:prstGeom>
        </p:spPr>
      </p:pic>
      <p:sp>
        <p:nvSpPr>
          <p:cNvPr id="48" name="Text Placeholder 40">
            <a:extLst>
              <a:ext uri="{FF2B5EF4-FFF2-40B4-BE49-F238E27FC236}">
                <a16:creationId xmlns:a16="http://schemas.microsoft.com/office/drawing/2014/main" id="{52D1D471-2959-55F5-6B5C-3C24E60261D4}"/>
              </a:ext>
            </a:extLst>
          </p:cNvPr>
          <p:cNvSpPr>
            <a:spLocks noGrp="1"/>
          </p:cNvSpPr>
          <p:nvPr>
            <p:ph type="body" sz="quarter" idx="10" hasCustomPrompt="1"/>
          </p:nvPr>
        </p:nvSpPr>
        <p:spPr>
          <a:xfrm>
            <a:off x="7261415" y="497900"/>
            <a:ext cx="880609" cy="923330"/>
          </a:xfrm>
          <a:prstGeom prst="rect">
            <a:avLst/>
          </a:prstGeom>
        </p:spPr>
        <p:txBody>
          <a:bodyPr lIns="0" tIns="0" rIns="36000" bIns="0" anchor="ctr" anchorCtr="0">
            <a:spAutoFit/>
          </a:bodyPr>
          <a:lstStyle>
            <a:lvl1pPr marL="0" indent="0" algn="ctr">
              <a:buFontTx/>
              <a:buNone/>
              <a:defRPr sz="60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fr-FR" dirty="0"/>
              <a:t>#0</a:t>
            </a:r>
          </a:p>
        </p:txBody>
      </p:sp>
    </p:spTree>
    <p:extLst>
      <p:ext uri="{BB962C8B-B14F-4D97-AF65-F5344CB8AC3E}">
        <p14:creationId xmlns:p14="http://schemas.microsoft.com/office/powerpoint/2010/main" val="63588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06">
          <p15:clr>
            <a:srgbClr val="A4A3A4"/>
          </p15:clr>
        </p15:guide>
        <p15:guide id="2" pos="6054">
          <p15:clr>
            <a:srgbClr val="9FCC3B"/>
          </p15:clr>
        </p15:guide>
        <p15:guide id="3" pos="6156">
          <p15:clr>
            <a:srgbClr val="9FCC3B"/>
          </p15:clr>
        </p15:guide>
        <p15:guide id="4" pos="4976">
          <p15:clr>
            <a:srgbClr val="A4A3A4"/>
          </p15:clr>
        </p15:guide>
        <p15:guide id="5" pos="5024">
          <p15:clr>
            <a:srgbClr val="9FCC3B"/>
          </p15:clr>
        </p15:guide>
        <p15:guide id="6" pos="4920">
          <p15:clr>
            <a:srgbClr val="9FCC3B"/>
          </p15:clr>
        </p15:guide>
        <p15:guide id="7" pos="3888">
          <p15:clr>
            <a:srgbClr val="9FCC3B"/>
          </p15:clr>
        </p15:guide>
        <p15:guide id="8" pos="3786">
          <p15:clr>
            <a:srgbClr val="9FCC3B"/>
          </p15:clr>
        </p15:guide>
        <p15:guide id="9" pos="2702">
          <p15:clr>
            <a:srgbClr val="A4A3A4"/>
          </p15:clr>
        </p15:guide>
        <p15:guide id="10" pos="1572">
          <p15:clr>
            <a:srgbClr val="A4A3A4"/>
          </p15:clr>
        </p15:guide>
        <p15:guide id="11" pos="2756">
          <p15:clr>
            <a:srgbClr val="9FCC3B"/>
          </p15:clr>
        </p15:guide>
        <p15:guide id="12" pos="2652">
          <p15:clr>
            <a:srgbClr val="9FCC3B"/>
          </p15:clr>
        </p15:guide>
        <p15:guide id="13" pos="1624">
          <p15:clr>
            <a:srgbClr val="9FCC3B"/>
          </p15:clr>
        </p15:guide>
        <p15:guide id="14" pos="1520">
          <p15:clr>
            <a:srgbClr val="9FCC3B"/>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B89D0-E385-E13C-DF75-D7D66F977F45}"/>
              </a:ext>
            </a:extLst>
          </p:cNvPr>
          <p:cNvSpPr>
            <a:spLocks noGrp="1"/>
          </p:cNvSpPr>
          <p:nvPr>
            <p:ph type="title"/>
          </p:nvPr>
        </p:nvSpPr>
        <p:spPr>
          <a:xfrm>
            <a:off x="838200" y="716667"/>
            <a:ext cx="10515600" cy="622478"/>
          </a:xfrm>
          <a:prstGeom prst="rect">
            <a:avLst/>
          </a:prstGeom>
        </p:spPr>
        <p:txBody>
          <a:bodyPr vert="horz" lIns="0" tIns="0" rIns="0" bIns="0" rtlCol="0" anchor="ctr">
            <a:spAutoFit/>
          </a:bodyPr>
          <a:lstStyle/>
          <a:p>
            <a:r>
              <a:rPr lang="fr-FR" dirty="0"/>
              <a:t>Click to </a:t>
            </a:r>
            <a:r>
              <a:rPr lang="fr-FR" dirty="0" err="1"/>
              <a:t>edit</a:t>
            </a:r>
            <a:r>
              <a:rPr lang="fr-FR" dirty="0"/>
              <a:t> Master </a:t>
            </a:r>
            <a:r>
              <a:rPr lang="fr-FR" dirty="0" err="1"/>
              <a:t>title</a:t>
            </a:r>
            <a:r>
              <a:rPr lang="fr-FR" dirty="0"/>
              <a:t> style</a:t>
            </a:r>
          </a:p>
        </p:txBody>
      </p:sp>
      <p:sp>
        <p:nvSpPr>
          <p:cNvPr id="3" name="Text Placeholder 2">
            <a:extLst>
              <a:ext uri="{FF2B5EF4-FFF2-40B4-BE49-F238E27FC236}">
                <a16:creationId xmlns:a16="http://schemas.microsoft.com/office/drawing/2014/main" id="{54314CA4-5B22-3891-4AA2-7F2205B81CF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Tree>
    <p:extLst>
      <p:ext uri="{BB962C8B-B14F-4D97-AF65-F5344CB8AC3E}">
        <p14:creationId xmlns:p14="http://schemas.microsoft.com/office/powerpoint/2010/main" val="1872877896"/>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3" r:id="rId3"/>
    <p:sldLayoutId id="2147483724" r:id="rId4"/>
    <p:sldLayoutId id="2147483725" r:id="rId5"/>
    <p:sldLayoutId id="2147483726" r:id="rId6"/>
    <p:sldLayoutId id="2147483653" r:id="rId7"/>
    <p:sldLayoutId id="2147483685" r:id="rId8"/>
    <p:sldLayoutId id="2147483686" r:id="rId9"/>
    <p:sldLayoutId id="2147483687" r:id="rId10"/>
    <p:sldLayoutId id="2147483661" r:id="rId11"/>
    <p:sldLayoutId id="2147483654" r:id="rId12"/>
    <p:sldLayoutId id="2147483692" r:id="rId13"/>
    <p:sldLayoutId id="2147483688" r:id="rId14"/>
    <p:sldLayoutId id="2147483691" r:id="rId15"/>
    <p:sldLayoutId id="2147483684" r:id="rId16"/>
    <p:sldLayoutId id="2147483689" r:id="rId17"/>
    <p:sldLayoutId id="2147483683" r:id="rId18"/>
    <p:sldLayoutId id="2147483690" r:id="rId19"/>
    <p:sldLayoutId id="2147483677" r:id="rId20"/>
    <p:sldLayoutId id="2147483657" r:id="rId21"/>
    <p:sldLayoutId id="2147483693" r:id="rId22"/>
    <p:sldLayoutId id="2147483694" r:id="rId23"/>
    <p:sldLayoutId id="2147483695" r:id="rId24"/>
    <p:sldLayoutId id="2147483663" r:id="rId25"/>
    <p:sldLayoutId id="2147483696" r:id="rId26"/>
    <p:sldLayoutId id="2147483697" r:id="rId27"/>
    <p:sldLayoutId id="2147483698" r:id="rId28"/>
    <p:sldLayoutId id="2147483664" r:id="rId29"/>
    <p:sldLayoutId id="2147483699" r:id="rId30"/>
    <p:sldLayoutId id="2147483700" r:id="rId31"/>
    <p:sldLayoutId id="2147483701" r:id="rId32"/>
    <p:sldLayoutId id="2147483669" r:id="rId33"/>
    <p:sldLayoutId id="2147483679" r:id="rId34"/>
    <p:sldLayoutId id="2147483671" r:id="rId35"/>
    <p:sldLayoutId id="2147483674" r:id="rId36"/>
    <p:sldLayoutId id="2147483675" r:id="rId37"/>
    <p:sldLayoutId id="2147483676" r:id="rId38"/>
    <p:sldLayoutId id="2147483680" r:id="rId39"/>
    <p:sldLayoutId id="214748368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672" r:id="rId49"/>
    <p:sldLayoutId id="2147483716" r:id="rId50"/>
    <p:sldLayoutId id="2147483717" r:id="rId51"/>
    <p:sldLayoutId id="2147483718" r:id="rId52"/>
    <p:sldLayoutId id="2147483673" r:id="rId53"/>
    <p:sldLayoutId id="2147483710" r:id="rId54"/>
    <p:sldLayoutId id="2147483711" r:id="rId55"/>
    <p:sldLayoutId id="2147483712" r:id="rId56"/>
    <p:sldLayoutId id="2147483682" r:id="rId57"/>
    <p:sldLayoutId id="2147483713" r:id="rId58"/>
    <p:sldLayoutId id="2147483714" r:id="rId59"/>
    <p:sldLayoutId id="2147483715" r:id="rId60"/>
    <p:sldLayoutId id="2147483678" r:id="rId61"/>
    <p:sldLayoutId id="2147483720" r:id="rId62"/>
    <p:sldLayoutId id="2147483719" r:id="rId63"/>
    <p:sldLayoutId id="2147483721" r:id="rId64"/>
    <p:sldLayoutId id="2147483722" r:id="rId65"/>
    <p:sldLayoutId id="2147483655" r:id="rId66"/>
    <p:sldLayoutId id="2147483656" r:id="rId6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120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08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548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980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27" userDrawn="1">
          <p15:clr>
            <a:srgbClr val="F26B43"/>
          </p15:clr>
        </p15:guide>
        <p15:guide id="3" orient="horz" pos="4269" userDrawn="1">
          <p15:clr>
            <a:srgbClr val="F26B43"/>
          </p15:clr>
        </p15:guide>
        <p15:guide id="5" pos="105" userDrawn="1">
          <p15:clr>
            <a:srgbClr val="F26B43"/>
          </p15:clr>
        </p15:guide>
        <p15:guide id="6" pos="7576" userDrawn="1">
          <p15:clr>
            <a:srgbClr val="F26B43"/>
          </p15:clr>
        </p15:guide>
        <p15:guide id="7" pos="3845" userDrawn="1">
          <p15:clr>
            <a:srgbClr val="F26B43"/>
          </p15:clr>
        </p15:guide>
        <p15:guide id="8" pos="52" userDrawn="1">
          <p15:clr>
            <a:srgbClr val="F26B43"/>
          </p15:clr>
        </p15:guide>
        <p15:guide id="9" orient="horz" pos="104" userDrawn="1">
          <p15:clr>
            <a:srgbClr val="F26B43"/>
          </p15:clr>
        </p15:guide>
        <p15:guide id="10" orient="horz" pos="4215" userDrawn="1">
          <p15:clr>
            <a:srgbClr val="F26B43"/>
          </p15:clr>
        </p15:guide>
        <p15:guide id="11" orient="horz" pos="51" userDrawn="1">
          <p15:clr>
            <a:srgbClr val="F26B43"/>
          </p15:clr>
        </p15:guide>
        <p15:guide id="12" orient="horz" pos="300" userDrawn="1">
          <p15:clr>
            <a:srgbClr val="F26B43"/>
          </p15:clr>
        </p15:guide>
        <p15:guide id="13"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adcuefe.com/" TargetMode="External"/><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hyperlink" Target="https://www.qualitefle.fr/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colesdete.campusfrance.org/#/main" TargetMode="External"/><Relationship Id="rId2" Type="http://schemas.openxmlformats.org/officeDocument/2006/relationships/hyperlink" Target="https://www.campusart.org/?lang=en" TargetMode="Externa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hyperlink" Target="https://villa-albertine.org/frenchculture/frenchcultures/teach-english-in-france/" TargetMode="External"/><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hyperlink" Target="https://www.usa.campusfrance.org/campus-france-usa" TargetMode="External"/><Relationship Id="rId2" Type="http://schemas.openxmlformats.org/officeDocument/2006/relationships/hyperlink" Target="https://www.campusfrance.org/en/Campus-France-missions" TargetMode="External"/><Relationship Id="rId1" Type="http://schemas.openxmlformats.org/officeDocument/2006/relationships/slideLayout" Target="../slideLayouts/slideLayout21.xml"/><Relationship Id="rId5" Type="http://schemas.openxmlformats.org/officeDocument/2006/relationships/image" Target="../media/image38.jpeg"/><Relationship Id="rId4" Type="http://schemas.openxmlformats.org/officeDocument/2006/relationships/hyperlink" Target="https://www.usa.campusfrance.org/contac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lla-albertine.org/va/about/" TargetMode="External"/><Relationship Id="rId2" Type="http://schemas.openxmlformats.org/officeDocument/2006/relationships/image" Target="../media/image39.png"/><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usa.campusfrance.org/etudes-en-france-guideline" TargetMode="External"/><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hyperlink" Target="https://www.usa.campusfrance.org/applying-to-a-french-institu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hyperlink" Target="https://cataloguelm.campusfrance.org/master/#/catalog?lang=en" TargetMode="External"/><Relationship Id="rId4" Type="http://schemas.openxmlformats.org/officeDocument/2006/relationships/hyperlink" Target="https://taughtie.campusfrance.org/tiesearch/#/catalo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ampusfrance.org/fr/espace-documentaire" TargetMode="Externa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hyperlink" Target="https://www.usa.campusfrance.org/grants-scholarships-and-fellowships" TargetMode="External"/><Relationship Id="rId2" Type="http://schemas.openxmlformats.org/officeDocument/2006/relationships/hyperlink" Target="https://campusbourses.campusfrance.org/#/catalog" TargetMode="Externa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hyperlink" Target="https://lafayette.villa-albertine.org/wp-content/uploads/2025/09/Lafayette-Fellowship-Guidelines-For-Applicants.pdf" TargetMode="External"/><Relationship Id="rId2" Type="http://schemas.openxmlformats.org/officeDocument/2006/relationships/hyperlink" Target="https://lafayette.villa-albertine.org/how-to-apply/" TargetMode="External"/><Relationship Id="rId1" Type="http://schemas.openxmlformats.org/officeDocument/2006/relationships/slideLayout" Target="../slideLayouts/slideLayout35.xml"/><Relationship Id="rId4" Type="http://schemas.openxmlformats.org/officeDocument/2006/relationships/hyperlink" Target="https://lafayette.villa-albertine.org/fa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50CDBB9-C43C-67A1-9638-0DF631674096}"/>
              </a:ext>
            </a:extLst>
          </p:cNvPr>
          <p:cNvSpPr>
            <a:spLocks noGrp="1"/>
          </p:cNvSpPr>
          <p:nvPr>
            <p:ph type="body" sz="quarter" idx="10"/>
          </p:nvPr>
        </p:nvSpPr>
        <p:spPr>
          <a:xfrm>
            <a:off x="766238" y="2911889"/>
            <a:ext cx="5188247" cy="1841273"/>
          </a:xfrm>
        </p:spPr>
        <p:txBody>
          <a:bodyPr/>
          <a:lstStyle/>
          <a:p>
            <a:r>
              <a:rPr lang="en-US" dirty="0"/>
              <a:t>Returning to France after a study abroad experience</a:t>
            </a:r>
            <a:endParaRPr lang="fr-FR" dirty="0"/>
          </a:p>
        </p:txBody>
      </p:sp>
      <p:sp>
        <p:nvSpPr>
          <p:cNvPr id="3" name="Espace réservé du texte 2">
            <a:extLst>
              <a:ext uri="{FF2B5EF4-FFF2-40B4-BE49-F238E27FC236}">
                <a16:creationId xmlns:a16="http://schemas.microsoft.com/office/drawing/2014/main" id="{E28A667D-4249-9D25-7EC5-D753C1C627F8}"/>
              </a:ext>
            </a:extLst>
          </p:cNvPr>
          <p:cNvSpPr>
            <a:spLocks noGrp="1"/>
          </p:cNvSpPr>
          <p:nvPr>
            <p:ph type="body" sz="quarter" idx="11"/>
          </p:nvPr>
        </p:nvSpPr>
        <p:spPr/>
        <p:txBody>
          <a:bodyPr/>
          <a:lstStyle/>
          <a:p>
            <a:r>
              <a:rPr lang="en-US" dirty="0"/>
              <a:t>February 5, 2026</a:t>
            </a:r>
            <a:endParaRPr lang="fr-FR" dirty="0"/>
          </a:p>
        </p:txBody>
      </p:sp>
    </p:spTree>
    <p:extLst>
      <p:ext uri="{BB962C8B-B14F-4D97-AF65-F5344CB8AC3E}">
        <p14:creationId xmlns:p14="http://schemas.microsoft.com/office/powerpoint/2010/main" val="32237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A481622-CE14-6CA5-3E28-0D0B03B1CEC8}"/>
              </a:ext>
            </a:extLst>
          </p:cNvPr>
          <p:cNvSpPr>
            <a:spLocks noGrp="1"/>
          </p:cNvSpPr>
          <p:nvPr>
            <p:ph type="body" sz="quarter" idx="23"/>
          </p:nvPr>
        </p:nvSpPr>
        <p:spPr>
          <a:xfrm>
            <a:off x="764245" y="1976581"/>
            <a:ext cx="2844000" cy="1231876"/>
          </a:xfrm>
        </p:spPr>
        <p:txBody>
          <a:bodyPr/>
          <a:lstStyle/>
          <a:p>
            <a:r>
              <a:rPr lang="en-US" dirty="0"/>
              <a:t>FLE programs</a:t>
            </a:r>
            <a:endParaRPr lang="fr-FR" dirty="0"/>
          </a:p>
        </p:txBody>
      </p:sp>
      <p:sp>
        <p:nvSpPr>
          <p:cNvPr id="3" name="Espace réservé du texte 2">
            <a:extLst>
              <a:ext uri="{FF2B5EF4-FFF2-40B4-BE49-F238E27FC236}">
                <a16:creationId xmlns:a16="http://schemas.microsoft.com/office/drawing/2014/main" id="{73047CCD-F1D9-CDFC-38F4-346499CDD2E2}"/>
              </a:ext>
            </a:extLst>
          </p:cNvPr>
          <p:cNvSpPr>
            <a:spLocks noGrp="1"/>
          </p:cNvSpPr>
          <p:nvPr>
            <p:ph type="body" sz="quarter" idx="20"/>
          </p:nvPr>
        </p:nvSpPr>
        <p:spPr/>
        <p:txBody>
          <a:bodyPr/>
          <a:lstStyle/>
          <a:p>
            <a:r>
              <a:rPr lang="en-US" dirty="0"/>
              <a:t>Study French in France</a:t>
            </a:r>
            <a:endParaRPr lang="fr-FR" dirty="0"/>
          </a:p>
        </p:txBody>
      </p:sp>
      <p:pic>
        <p:nvPicPr>
          <p:cNvPr id="12" name="Espace réservé pour une image  11">
            <a:extLst>
              <a:ext uri="{FF2B5EF4-FFF2-40B4-BE49-F238E27FC236}">
                <a16:creationId xmlns:a16="http://schemas.microsoft.com/office/drawing/2014/main" id="{5E63A14D-232E-8E96-F052-37BE44D37539}"/>
              </a:ext>
            </a:extLst>
          </p:cNvPr>
          <p:cNvPicPr>
            <a:picLocks noGrp="1" noChangeAspect="1"/>
          </p:cNvPicPr>
          <p:nvPr>
            <p:ph type="pic" sz="quarter" idx="26"/>
          </p:nvPr>
        </p:nvPicPr>
        <p:blipFill>
          <a:blip r:embed="rId2"/>
          <a:srcRect l="19557" r="19557"/>
          <a:stretch>
            <a:fillRect/>
          </a:stretch>
        </p:blipFill>
        <p:spPr>
          <a:prstGeom prst="rect">
            <a:avLst/>
          </a:prstGeom>
        </p:spPr>
      </p:pic>
      <p:sp>
        <p:nvSpPr>
          <p:cNvPr id="7" name="Espace réservé du texte 6">
            <a:extLst>
              <a:ext uri="{FF2B5EF4-FFF2-40B4-BE49-F238E27FC236}">
                <a16:creationId xmlns:a16="http://schemas.microsoft.com/office/drawing/2014/main" id="{E495CD50-3BEA-E781-EA15-7624D9485E27}"/>
              </a:ext>
            </a:extLst>
          </p:cNvPr>
          <p:cNvSpPr>
            <a:spLocks noGrp="1"/>
          </p:cNvSpPr>
          <p:nvPr>
            <p:ph type="body" sz="quarter" idx="28"/>
          </p:nvPr>
        </p:nvSpPr>
        <p:spPr>
          <a:xfrm>
            <a:off x="8488790" y="4858530"/>
            <a:ext cx="2750910" cy="738664"/>
          </a:xfrm>
        </p:spPr>
        <p:txBody>
          <a:bodyPr/>
          <a:lstStyle/>
          <a:p>
            <a:r>
              <a:rPr lang="en-US" dirty="0"/>
              <a:t>Learn French in a university setting in preparation for higher education.</a:t>
            </a:r>
            <a:endParaRPr lang="fr-FR" dirty="0"/>
          </a:p>
        </p:txBody>
      </p:sp>
      <p:sp>
        <p:nvSpPr>
          <p:cNvPr id="8" name="Espace réservé du texte 7">
            <a:extLst>
              <a:ext uri="{FF2B5EF4-FFF2-40B4-BE49-F238E27FC236}">
                <a16:creationId xmlns:a16="http://schemas.microsoft.com/office/drawing/2014/main" id="{11436770-9538-6A69-ED57-0F687A3A248C}"/>
              </a:ext>
            </a:extLst>
          </p:cNvPr>
          <p:cNvSpPr>
            <a:spLocks noGrp="1"/>
          </p:cNvSpPr>
          <p:nvPr>
            <p:ph type="body" sz="quarter" idx="30"/>
          </p:nvPr>
        </p:nvSpPr>
        <p:spPr>
          <a:xfrm>
            <a:off x="5282747" y="4858530"/>
            <a:ext cx="2750910" cy="738664"/>
          </a:xfrm>
        </p:spPr>
        <p:txBody>
          <a:bodyPr/>
          <a:lstStyle/>
          <a:p>
            <a:r>
              <a:rPr lang="en-US" dirty="0"/>
              <a:t>The </a:t>
            </a:r>
            <a:r>
              <a:rPr lang="en-US" dirty="0" err="1"/>
              <a:t>Qualite</a:t>
            </a:r>
            <a:r>
              <a:rPr lang="en-US" dirty="0"/>
              <a:t> FLE label helps students identify centers with high quality instruction. </a:t>
            </a:r>
            <a:endParaRPr lang="fr-FR" dirty="0"/>
          </a:p>
        </p:txBody>
      </p:sp>
      <p:sp>
        <p:nvSpPr>
          <p:cNvPr id="9" name="Espace réservé du texte 8">
            <a:extLst>
              <a:ext uri="{FF2B5EF4-FFF2-40B4-BE49-F238E27FC236}">
                <a16:creationId xmlns:a16="http://schemas.microsoft.com/office/drawing/2014/main" id="{16B75C96-4E73-8138-A2C4-25519EDC811E}"/>
              </a:ext>
            </a:extLst>
          </p:cNvPr>
          <p:cNvSpPr>
            <a:spLocks noGrp="1"/>
          </p:cNvSpPr>
          <p:nvPr>
            <p:ph type="body" sz="quarter" idx="29"/>
          </p:nvPr>
        </p:nvSpPr>
        <p:spPr>
          <a:xfrm>
            <a:off x="8476208" y="5762771"/>
            <a:ext cx="2750910" cy="190565"/>
          </a:xfrm>
        </p:spPr>
        <p:txBody>
          <a:bodyPr/>
          <a:lstStyle/>
          <a:p>
            <a:r>
              <a:rPr lang="fr-FR" dirty="0">
                <a:hlinkClick r:id="rId3"/>
              </a:rPr>
              <a:t>https://adcuefe.com/</a:t>
            </a:r>
            <a:r>
              <a:rPr lang="fr-FR" dirty="0"/>
              <a:t> </a:t>
            </a:r>
          </a:p>
        </p:txBody>
      </p:sp>
      <p:sp>
        <p:nvSpPr>
          <p:cNvPr id="10" name="Espace réservé du texte 9">
            <a:extLst>
              <a:ext uri="{FF2B5EF4-FFF2-40B4-BE49-F238E27FC236}">
                <a16:creationId xmlns:a16="http://schemas.microsoft.com/office/drawing/2014/main" id="{7CAA451B-12AA-91D4-91CF-94A055247494}"/>
              </a:ext>
            </a:extLst>
          </p:cNvPr>
          <p:cNvSpPr>
            <a:spLocks noGrp="1"/>
          </p:cNvSpPr>
          <p:nvPr>
            <p:ph type="body" sz="quarter" idx="31"/>
          </p:nvPr>
        </p:nvSpPr>
        <p:spPr>
          <a:xfrm>
            <a:off x="5282747" y="5762772"/>
            <a:ext cx="2750910" cy="190565"/>
          </a:xfrm>
        </p:spPr>
        <p:txBody>
          <a:bodyPr/>
          <a:lstStyle/>
          <a:p>
            <a:r>
              <a:rPr lang="fr-FR" dirty="0">
                <a:hlinkClick r:id="rId4"/>
              </a:rPr>
              <a:t>https://www.qualitefle.fr/en</a:t>
            </a:r>
            <a:r>
              <a:rPr lang="fr-FR" dirty="0"/>
              <a:t> </a:t>
            </a:r>
          </a:p>
        </p:txBody>
      </p:sp>
      <p:sp>
        <p:nvSpPr>
          <p:cNvPr id="11" name="Espace réservé du texte 10">
            <a:extLst>
              <a:ext uri="{FF2B5EF4-FFF2-40B4-BE49-F238E27FC236}">
                <a16:creationId xmlns:a16="http://schemas.microsoft.com/office/drawing/2014/main" id="{A62BC4B0-199C-AB20-F358-30087472ACDE}"/>
              </a:ext>
            </a:extLst>
          </p:cNvPr>
          <p:cNvSpPr>
            <a:spLocks noGrp="1"/>
          </p:cNvSpPr>
          <p:nvPr>
            <p:ph type="body" sz="quarter" idx="24"/>
          </p:nvPr>
        </p:nvSpPr>
        <p:spPr>
          <a:xfrm>
            <a:off x="764246" y="422661"/>
            <a:ext cx="3121954" cy="246221"/>
          </a:xfrm>
        </p:spPr>
        <p:txBody>
          <a:bodyPr/>
          <a:lstStyle/>
          <a:p>
            <a:r>
              <a:rPr lang="en-US" dirty="0"/>
              <a:t>RETURNING TO FRANCE AFTER STUDY ABROAD </a:t>
            </a:r>
            <a:endParaRPr lang="fr-FR" dirty="0"/>
          </a:p>
          <a:p>
            <a:endParaRPr lang="fr-FR" dirty="0"/>
          </a:p>
        </p:txBody>
      </p:sp>
      <p:pic>
        <p:nvPicPr>
          <p:cNvPr id="1026" name="Picture 2" descr="Centres universitaires pour étranger">
            <a:extLst>
              <a:ext uri="{FF2B5EF4-FFF2-40B4-BE49-F238E27FC236}">
                <a16:creationId xmlns:a16="http://schemas.microsoft.com/office/drawing/2014/main" id="{C631A877-7BC3-A37B-9ACD-EEBEE47CC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6208" y="2014896"/>
            <a:ext cx="2951547" cy="120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9193DA7-040B-D831-2DFE-1862C914DFCE}"/>
              </a:ext>
            </a:extLst>
          </p:cNvPr>
          <p:cNvSpPr>
            <a:spLocks noGrp="1"/>
          </p:cNvSpPr>
          <p:nvPr>
            <p:ph type="body" sz="quarter" idx="23"/>
          </p:nvPr>
        </p:nvSpPr>
        <p:spPr>
          <a:xfrm>
            <a:off x="764245" y="1976581"/>
            <a:ext cx="2844000" cy="1841273"/>
          </a:xfrm>
        </p:spPr>
        <p:txBody>
          <a:bodyPr/>
          <a:lstStyle/>
          <a:p>
            <a:r>
              <a:rPr lang="en-US" dirty="0"/>
              <a:t>Other courses of study</a:t>
            </a:r>
            <a:endParaRPr lang="fr-FR" dirty="0"/>
          </a:p>
        </p:txBody>
      </p:sp>
      <p:sp>
        <p:nvSpPr>
          <p:cNvPr id="7" name="Espace réservé du texte 6">
            <a:extLst>
              <a:ext uri="{FF2B5EF4-FFF2-40B4-BE49-F238E27FC236}">
                <a16:creationId xmlns:a16="http://schemas.microsoft.com/office/drawing/2014/main" id="{0486B565-6C68-C63D-D747-12F3B5BEF7F8}"/>
              </a:ext>
            </a:extLst>
          </p:cNvPr>
          <p:cNvSpPr>
            <a:spLocks noGrp="1"/>
          </p:cNvSpPr>
          <p:nvPr>
            <p:ph type="body" sz="quarter" idx="28"/>
          </p:nvPr>
        </p:nvSpPr>
        <p:spPr>
          <a:xfrm>
            <a:off x="8488790" y="4222372"/>
            <a:ext cx="2750910" cy="984885"/>
          </a:xfrm>
        </p:spPr>
        <p:txBody>
          <a:bodyPr/>
          <a:lstStyle/>
          <a:p>
            <a:r>
              <a:rPr lang="en-US" dirty="0"/>
              <a:t>Promotion of </a:t>
            </a:r>
            <a:r>
              <a:rPr lang="en-US" dirty="0" err="1"/>
              <a:t>FrenchHigher</a:t>
            </a:r>
            <a:r>
              <a:rPr lang="en-US" dirty="0"/>
              <a:t> Education in Art, Design, Fashion, Music, 3D, and Architecture</a:t>
            </a:r>
            <a:endParaRPr lang="fr-FR" dirty="0"/>
          </a:p>
        </p:txBody>
      </p:sp>
      <p:sp>
        <p:nvSpPr>
          <p:cNvPr id="8" name="Espace réservé du texte 7">
            <a:extLst>
              <a:ext uri="{FF2B5EF4-FFF2-40B4-BE49-F238E27FC236}">
                <a16:creationId xmlns:a16="http://schemas.microsoft.com/office/drawing/2014/main" id="{44B0A3FB-A6C2-AB33-FDB7-4A25DCA2AF26}"/>
              </a:ext>
            </a:extLst>
          </p:cNvPr>
          <p:cNvSpPr>
            <a:spLocks noGrp="1"/>
          </p:cNvSpPr>
          <p:nvPr>
            <p:ph type="body" sz="quarter" idx="30"/>
          </p:nvPr>
        </p:nvSpPr>
        <p:spPr>
          <a:xfrm>
            <a:off x="5282747" y="4345482"/>
            <a:ext cx="2750910" cy="738664"/>
          </a:xfrm>
        </p:spPr>
        <p:txBody>
          <a:bodyPr/>
          <a:lstStyle/>
          <a:p>
            <a:r>
              <a:rPr lang="en-US" dirty="0"/>
              <a:t>Campus France Summer School and Short Programs Catalog</a:t>
            </a:r>
            <a:endParaRPr lang="fr-FR" dirty="0"/>
          </a:p>
        </p:txBody>
      </p:sp>
      <p:sp>
        <p:nvSpPr>
          <p:cNvPr id="9" name="Espace réservé du texte 8">
            <a:extLst>
              <a:ext uri="{FF2B5EF4-FFF2-40B4-BE49-F238E27FC236}">
                <a16:creationId xmlns:a16="http://schemas.microsoft.com/office/drawing/2014/main" id="{BBB101E6-3E7F-DFB6-4959-4DF949C7515A}"/>
              </a:ext>
            </a:extLst>
          </p:cNvPr>
          <p:cNvSpPr>
            <a:spLocks noGrp="1"/>
          </p:cNvSpPr>
          <p:nvPr>
            <p:ph type="body" sz="quarter" idx="29"/>
          </p:nvPr>
        </p:nvSpPr>
        <p:spPr>
          <a:xfrm>
            <a:off x="8488790" y="5547613"/>
            <a:ext cx="2750910" cy="393698"/>
          </a:xfrm>
        </p:spPr>
        <p:txBody>
          <a:bodyPr/>
          <a:lstStyle/>
          <a:p>
            <a:r>
              <a:rPr lang="fr-FR" dirty="0">
                <a:hlinkClick r:id="rId2"/>
              </a:rPr>
              <a:t>https://www.campusart.org/?lang=en</a:t>
            </a:r>
            <a:r>
              <a:rPr lang="fr-FR" dirty="0"/>
              <a:t> </a:t>
            </a:r>
          </a:p>
        </p:txBody>
      </p:sp>
      <p:sp>
        <p:nvSpPr>
          <p:cNvPr id="10" name="Espace réservé du texte 9">
            <a:extLst>
              <a:ext uri="{FF2B5EF4-FFF2-40B4-BE49-F238E27FC236}">
                <a16:creationId xmlns:a16="http://schemas.microsoft.com/office/drawing/2014/main" id="{0CE9A9D9-4F24-7F3C-FDC7-9A8D1A044456}"/>
              </a:ext>
            </a:extLst>
          </p:cNvPr>
          <p:cNvSpPr>
            <a:spLocks noGrp="1"/>
          </p:cNvSpPr>
          <p:nvPr>
            <p:ph type="body" sz="quarter" idx="31"/>
          </p:nvPr>
        </p:nvSpPr>
        <p:spPr>
          <a:xfrm>
            <a:off x="5282747" y="5547613"/>
            <a:ext cx="2750910" cy="393698"/>
          </a:xfrm>
        </p:spPr>
        <p:txBody>
          <a:bodyPr/>
          <a:lstStyle/>
          <a:p>
            <a:r>
              <a:rPr lang="fr-FR" dirty="0">
                <a:hlinkClick r:id="rId3"/>
              </a:rPr>
              <a:t>https://ecolesdete.campusfrance.org/#/main</a:t>
            </a:r>
            <a:r>
              <a:rPr lang="fr-FR" dirty="0"/>
              <a:t> </a:t>
            </a:r>
          </a:p>
        </p:txBody>
      </p:sp>
      <p:sp>
        <p:nvSpPr>
          <p:cNvPr id="11" name="Espace réservé du texte 10">
            <a:extLst>
              <a:ext uri="{FF2B5EF4-FFF2-40B4-BE49-F238E27FC236}">
                <a16:creationId xmlns:a16="http://schemas.microsoft.com/office/drawing/2014/main" id="{AEC873D8-3002-95B9-1EC7-F5A0F1B2D15A}"/>
              </a:ext>
            </a:extLst>
          </p:cNvPr>
          <p:cNvSpPr>
            <a:spLocks noGrp="1"/>
          </p:cNvSpPr>
          <p:nvPr>
            <p:ph type="body" sz="quarter" idx="24"/>
          </p:nvPr>
        </p:nvSpPr>
        <p:spPr>
          <a:xfrm>
            <a:off x="764246" y="422661"/>
            <a:ext cx="3094522" cy="246221"/>
          </a:xfrm>
        </p:spPr>
        <p:txBody>
          <a:bodyPr/>
          <a:lstStyle/>
          <a:p>
            <a:r>
              <a:rPr lang="en-US" dirty="0"/>
              <a:t>RETURNING TO FRANCE AFTER STUDY ABROAD </a:t>
            </a:r>
            <a:endParaRPr lang="fr-FR" dirty="0"/>
          </a:p>
          <a:p>
            <a:endParaRPr lang="fr-FR" dirty="0"/>
          </a:p>
        </p:txBody>
      </p:sp>
      <p:pic>
        <p:nvPicPr>
          <p:cNvPr id="5122" name="Picture 2" descr="CampusArt: online applications open for ...">
            <a:extLst>
              <a:ext uri="{FF2B5EF4-FFF2-40B4-BE49-F238E27FC236}">
                <a16:creationId xmlns:a16="http://schemas.microsoft.com/office/drawing/2014/main" id="{BB851F40-C412-D24C-B0E5-BCD8C751C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9332" y="1779683"/>
            <a:ext cx="24098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Une image contenant Police, texte, Graphique, graphisme&#10;&#10;Le contenu généré par l’IA peut être incorrect.">
            <a:extLst>
              <a:ext uri="{FF2B5EF4-FFF2-40B4-BE49-F238E27FC236}">
                <a16:creationId xmlns:a16="http://schemas.microsoft.com/office/drawing/2014/main" id="{4007E2B0-0CCA-BCBB-4112-F0B3D9B70A2A}"/>
              </a:ext>
            </a:extLst>
          </p:cNvPr>
          <p:cNvPicPr>
            <a:picLocks noChangeAspect="1"/>
          </p:cNvPicPr>
          <p:nvPr/>
        </p:nvPicPr>
        <p:blipFill>
          <a:blip r:embed="rId5"/>
          <a:stretch>
            <a:fillRect/>
          </a:stretch>
        </p:blipFill>
        <p:spPr>
          <a:xfrm>
            <a:off x="4739419" y="2476582"/>
            <a:ext cx="3664138" cy="501676"/>
          </a:xfrm>
          <a:prstGeom prst="rect">
            <a:avLst/>
          </a:prstGeom>
        </p:spPr>
      </p:pic>
    </p:spTree>
    <p:extLst>
      <p:ext uri="{BB962C8B-B14F-4D97-AF65-F5344CB8AC3E}">
        <p14:creationId xmlns:p14="http://schemas.microsoft.com/office/powerpoint/2010/main" val="135669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20B162E-9258-5B77-C44B-61C7D9E058B6}"/>
              </a:ext>
            </a:extLst>
          </p:cNvPr>
          <p:cNvSpPr>
            <a:spLocks noGrp="1"/>
          </p:cNvSpPr>
          <p:nvPr>
            <p:ph type="body" sz="quarter" idx="23"/>
          </p:nvPr>
        </p:nvSpPr>
        <p:spPr>
          <a:xfrm>
            <a:off x="709802" y="1615780"/>
            <a:ext cx="2844000" cy="622478"/>
          </a:xfrm>
        </p:spPr>
        <p:txBody>
          <a:bodyPr/>
          <a:lstStyle/>
          <a:p>
            <a:r>
              <a:rPr lang="en-US" dirty="0"/>
              <a:t>TAPIF</a:t>
            </a:r>
            <a:endParaRPr lang="fr-FR" dirty="0"/>
          </a:p>
        </p:txBody>
      </p:sp>
      <p:sp>
        <p:nvSpPr>
          <p:cNvPr id="11" name="Espace réservé du texte 10">
            <a:extLst>
              <a:ext uri="{FF2B5EF4-FFF2-40B4-BE49-F238E27FC236}">
                <a16:creationId xmlns:a16="http://schemas.microsoft.com/office/drawing/2014/main" id="{A77A7CF6-5362-EC1E-1163-EA0ED5E8C91B}"/>
              </a:ext>
            </a:extLst>
          </p:cNvPr>
          <p:cNvSpPr>
            <a:spLocks noGrp="1"/>
          </p:cNvSpPr>
          <p:nvPr>
            <p:ph type="body" sz="quarter" idx="20"/>
          </p:nvPr>
        </p:nvSpPr>
        <p:spPr>
          <a:xfrm>
            <a:off x="709802" y="3033805"/>
            <a:ext cx="2844000" cy="492443"/>
          </a:xfrm>
        </p:spPr>
        <p:txBody>
          <a:bodyPr/>
          <a:lstStyle/>
          <a:p>
            <a:r>
              <a:rPr lang="en-US" dirty="0"/>
              <a:t>The Teaching Assistant Program in France</a:t>
            </a:r>
            <a:endParaRPr lang="fr-FR" dirty="0"/>
          </a:p>
        </p:txBody>
      </p:sp>
      <p:sp>
        <p:nvSpPr>
          <p:cNvPr id="13" name="Espace réservé du texte 12">
            <a:extLst>
              <a:ext uri="{FF2B5EF4-FFF2-40B4-BE49-F238E27FC236}">
                <a16:creationId xmlns:a16="http://schemas.microsoft.com/office/drawing/2014/main" id="{0F0D47E8-3EE0-457A-3A4A-DC03E35A0E3C}"/>
              </a:ext>
            </a:extLst>
          </p:cNvPr>
          <p:cNvSpPr>
            <a:spLocks noGrp="1"/>
          </p:cNvSpPr>
          <p:nvPr>
            <p:ph type="body" sz="quarter" idx="24"/>
          </p:nvPr>
        </p:nvSpPr>
        <p:spPr>
          <a:xfrm>
            <a:off x="764246" y="422661"/>
            <a:ext cx="3240826" cy="246221"/>
          </a:xfrm>
        </p:spPr>
        <p:txBody>
          <a:bodyPr/>
          <a:lstStyle/>
          <a:p>
            <a:r>
              <a:rPr lang="en-US" dirty="0"/>
              <a:t>RETURNING TO FRANCE AFTER STUDY ABROAD </a:t>
            </a:r>
            <a:endParaRPr lang="fr-FR" dirty="0"/>
          </a:p>
          <a:p>
            <a:endParaRPr lang="fr-FR" dirty="0"/>
          </a:p>
        </p:txBody>
      </p:sp>
      <p:sp>
        <p:nvSpPr>
          <p:cNvPr id="14" name="Espace réservé du texte 8">
            <a:extLst>
              <a:ext uri="{FF2B5EF4-FFF2-40B4-BE49-F238E27FC236}">
                <a16:creationId xmlns:a16="http://schemas.microsoft.com/office/drawing/2014/main" id="{2EA9A85D-D949-FE0A-DE82-621E4716FCC7}"/>
              </a:ext>
            </a:extLst>
          </p:cNvPr>
          <p:cNvSpPr txBox="1">
            <a:spLocks/>
          </p:cNvSpPr>
          <p:nvPr/>
        </p:nvSpPr>
        <p:spPr>
          <a:xfrm>
            <a:off x="5396993" y="3919805"/>
            <a:ext cx="5956299" cy="984885"/>
          </a:xfrm>
          <a:prstGeom prst="snip2DiagRect">
            <a:avLst/>
          </a:prstGeom>
          <a:solidFill>
            <a:schemeClr val="bg1"/>
          </a:solidFill>
          <a:ln>
            <a:solidFill>
              <a:schemeClr val="bg1">
                <a:lumMod val="85000"/>
              </a:schemeClr>
            </a:solidFill>
          </a:ln>
        </p:spPr>
        <p:txBody>
          <a:bodyPr vert="horz" wrap="square" lIns="0" tIns="0" rIns="0" bIns="0" rtlCol="0" anchor="ctr" anchorCtr="0">
            <a:noAutofit/>
          </a:bodyPr>
          <a:lstStyle>
            <a:lvl1pPr marL="0" indent="0" algn="ctr" defTabSz="914400" rtl="0" eaLnBrk="1" latinLnBrk="0" hangingPunct="1">
              <a:lnSpc>
                <a:spcPct val="100000"/>
              </a:lnSpc>
              <a:spcBef>
                <a:spcPts val="1000"/>
              </a:spcBef>
              <a:buFont typeface="Arial" panose="020B0604020202020204" pitchFamily="34" charset="0"/>
              <a:buNone/>
              <a:defRPr sz="1800" b="1" kern="1200">
                <a:solidFill>
                  <a:schemeClr val="accent4"/>
                </a:solidFill>
                <a:latin typeface="+mn-lt"/>
                <a:ea typeface="+mn-ea"/>
                <a:cs typeface="+mn-cs"/>
              </a:defRPr>
            </a:lvl1pPr>
            <a:lvl2pPr marL="6120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08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548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980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US Citizens or permanent residents between the ages of 20 and 35 who have completed at least three years of university-level education, are native speakers of English, and have at least a B1 level of French can apply to teach English in French public schools. </a:t>
            </a:r>
            <a:endParaRPr lang="fr-FR" sz="1400" b="0" dirty="0"/>
          </a:p>
        </p:txBody>
      </p:sp>
      <p:sp>
        <p:nvSpPr>
          <p:cNvPr id="16" name="Espace réservé du texte 8">
            <a:extLst>
              <a:ext uri="{FF2B5EF4-FFF2-40B4-BE49-F238E27FC236}">
                <a16:creationId xmlns:a16="http://schemas.microsoft.com/office/drawing/2014/main" id="{3E77653D-2AB8-E327-7103-125BAA6E73CF}"/>
              </a:ext>
            </a:extLst>
          </p:cNvPr>
          <p:cNvSpPr txBox="1">
            <a:spLocks/>
          </p:cNvSpPr>
          <p:nvPr/>
        </p:nvSpPr>
        <p:spPr>
          <a:xfrm>
            <a:off x="5396993" y="4987635"/>
            <a:ext cx="5956299" cy="600999"/>
          </a:xfrm>
          <a:prstGeom prst="snip2DiagRect">
            <a:avLst/>
          </a:prstGeom>
          <a:solidFill>
            <a:schemeClr val="bg1"/>
          </a:solidFill>
          <a:ln>
            <a:solidFill>
              <a:schemeClr val="bg1">
                <a:lumMod val="85000"/>
              </a:schemeClr>
            </a:solidFill>
          </a:ln>
        </p:spPr>
        <p:txBody>
          <a:bodyPr vert="horz" wrap="square" lIns="0" tIns="0" rIns="0" bIns="0" rtlCol="0" anchor="ctr" anchorCtr="0">
            <a:noAutofit/>
          </a:bodyPr>
          <a:lstStyle>
            <a:lvl1pPr marL="0" indent="0" algn="ctr" defTabSz="914400" rtl="0" eaLnBrk="1" latinLnBrk="0" hangingPunct="1">
              <a:lnSpc>
                <a:spcPct val="100000"/>
              </a:lnSpc>
              <a:spcBef>
                <a:spcPts val="1000"/>
              </a:spcBef>
              <a:buFont typeface="Arial" panose="020B0604020202020204" pitchFamily="34" charset="0"/>
              <a:buNone/>
              <a:defRPr sz="1800" b="1" kern="1200">
                <a:solidFill>
                  <a:schemeClr val="accent4"/>
                </a:solidFill>
                <a:latin typeface="+mn-lt"/>
                <a:ea typeface="+mn-ea"/>
                <a:cs typeface="+mn-cs"/>
              </a:defRPr>
            </a:lvl1pPr>
            <a:lvl2pPr marL="6120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08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548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980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TAPIF participants work 12 hours a week in up to 3 schools for from October through April.</a:t>
            </a:r>
            <a:endParaRPr lang="fr-FR" sz="1400" b="0" dirty="0"/>
          </a:p>
        </p:txBody>
      </p:sp>
      <p:pic>
        <p:nvPicPr>
          <p:cNvPr id="2050" name="Picture 2" descr="TAPIF Applications for 2025-2026 Now Open! | French &amp; Italian Studies |  University of Washington">
            <a:extLst>
              <a:ext uri="{FF2B5EF4-FFF2-40B4-BE49-F238E27FC236}">
                <a16:creationId xmlns:a16="http://schemas.microsoft.com/office/drawing/2014/main" id="{8B9770EF-D6DA-822D-B5B3-D23760DF4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207" y="397682"/>
            <a:ext cx="5579872" cy="3138678"/>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2E2D9151-BBF2-A832-393F-85D43E5A5132}"/>
              </a:ext>
            </a:extLst>
          </p:cNvPr>
          <p:cNvSpPr txBox="1"/>
          <p:nvPr/>
        </p:nvSpPr>
        <p:spPr>
          <a:xfrm>
            <a:off x="5468874" y="5742431"/>
            <a:ext cx="5884417" cy="261610"/>
          </a:xfrm>
          <a:prstGeom prst="rect">
            <a:avLst/>
          </a:prstGeom>
          <a:noFill/>
        </p:spPr>
        <p:txBody>
          <a:bodyPr wrap="square">
            <a:spAutoFit/>
          </a:bodyPr>
          <a:lstStyle/>
          <a:p>
            <a:r>
              <a:rPr lang="fr-FR" sz="1100" dirty="0">
                <a:hlinkClick r:id="rId3"/>
              </a:rPr>
              <a:t>https://villa-albertine.org/frenchculture/frenchcultures/teach-english-in-france/</a:t>
            </a:r>
            <a:r>
              <a:rPr lang="fr-FR" sz="1100" dirty="0"/>
              <a:t> </a:t>
            </a:r>
          </a:p>
        </p:txBody>
      </p:sp>
    </p:spTree>
    <p:extLst>
      <p:ext uri="{BB962C8B-B14F-4D97-AF65-F5344CB8AC3E}">
        <p14:creationId xmlns:p14="http://schemas.microsoft.com/office/powerpoint/2010/main" val="40289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2E83FA-4969-0C2B-10C7-065EE727CAA4}"/>
              </a:ext>
            </a:extLst>
          </p:cNvPr>
          <p:cNvSpPr>
            <a:spLocks noGrp="1"/>
          </p:cNvSpPr>
          <p:nvPr>
            <p:ph type="body" sz="quarter" idx="23"/>
          </p:nvPr>
        </p:nvSpPr>
        <p:spPr>
          <a:xfrm>
            <a:off x="7285911" y="2045901"/>
            <a:ext cx="2509647" cy="848887"/>
          </a:xfrm>
        </p:spPr>
        <p:txBody>
          <a:bodyPr/>
          <a:lstStyle/>
          <a:p>
            <a:endParaRPr lang="fr-FR" sz="6000" dirty="0"/>
          </a:p>
        </p:txBody>
      </p:sp>
      <p:sp>
        <p:nvSpPr>
          <p:cNvPr id="3" name="Espace réservé du texte 1">
            <a:extLst>
              <a:ext uri="{FF2B5EF4-FFF2-40B4-BE49-F238E27FC236}">
                <a16:creationId xmlns:a16="http://schemas.microsoft.com/office/drawing/2014/main" id="{0D7CB1C3-0FAA-9693-0858-F61577E26494}"/>
              </a:ext>
            </a:extLst>
          </p:cNvPr>
          <p:cNvSpPr txBox="1">
            <a:spLocks/>
          </p:cNvSpPr>
          <p:nvPr/>
        </p:nvSpPr>
        <p:spPr>
          <a:xfrm>
            <a:off x="7285911" y="4334256"/>
            <a:ext cx="4052649" cy="1124712"/>
          </a:xfrm>
          <a:prstGeom prst="rect">
            <a:avLst/>
          </a:prstGeom>
        </p:spPr>
        <p:txBody>
          <a:bodyPr/>
          <a:lstStyle>
            <a:lvl1pPr marL="180000" indent="-18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120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08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548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980000" indent="-1800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dirty="0">
                <a:solidFill>
                  <a:schemeClr val="bg1"/>
                </a:solidFill>
                <a:latin typeface="+mj-lt"/>
              </a:rPr>
              <a:t>Kathryn Manz</a:t>
            </a:r>
          </a:p>
          <a:p>
            <a:pPr marL="0" indent="0">
              <a:spcBef>
                <a:spcPts val="0"/>
              </a:spcBef>
              <a:buNone/>
            </a:pPr>
            <a:r>
              <a:rPr lang="en-US" sz="1600" dirty="0">
                <a:solidFill>
                  <a:schemeClr val="bg1"/>
                </a:solidFill>
                <a:latin typeface="+mj-lt"/>
              </a:rPr>
              <a:t>Deputy Director of Campus France USA</a:t>
            </a:r>
          </a:p>
          <a:p>
            <a:pPr marL="0" indent="0">
              <a:spcBef>
                <a:spcPts val="0"/>
              </a:spcBef>
              <a:buNone/>
            </a:pPr>
            <a:endParaRPr lang="en-US" sz="1600" dirty="0">
              <a:solidFill>
                <a:schemeClr val="bg1"/>
              </a:solidFill>
              <a:latin typeface="+mj-lt"/>
            </a:endParaRPr>
          </a:p>
          <a:p>
            <a:pPr marL="0" indent="0">
              <a:spcBef>
                <a:spcPts val="0"/>
              </a:spcBef>
              <a:buNone/>
            </a:pPr>
            <a:r>
              <a:rPr lang="en-US" sz="1600" dirty="0">
                <a:solidFill>
                  <a:schemeClr val="bg1"/>
                </a:solidFill>
                <a:latin typeface="+mj-lt"/>
              </a:rPr>
              <a:t>kathryn.manz@villa-albertine.org</a:t>
            </a:r>
            <a:endParaRPr lang="fr-FR" sz="1600" dirty="0">
              <a:solidFill>
                <a:schemeClr val="bg1"/>
              </a:solidFill>
              <a:latin typeface="+mj-lt"/>
            </a:endParaRPr>
          </a:p>
          <a:p>
            <a:pPr marL="0" indent="0">
              <a:buNone/>
            </a:pPr>
            <a:endParaRPr lang="en-US" sz="1600" dirty="0">
              <a:solidFill>
                <a:schemeClr val="bg1"/>
              </a:solidFill>
            </a:endParaRPr>
          </a:p>
          <a:p>
            <a:endParaRPr lang="en-US" sz="1600" dirty="0"/>
          </a:p>
        </p:txBody>
      </p:sp>
      <p:pic>
        <p:nvPicPr>
          <p:cNvPr id="5" name="Image 4">
            <a:extLst>
              <a:ext uri="{FF2B5EF4-FFF2-40B4-BE49-F238E27FC236}">
                <a16:creationId xmlns:a16="http://schemas.microsoft.com/office/drawing/2014/main" id="{C6641C50-D44F-608E-C856-3AA69E8CC1F1}"/>
              </a:ext>
            </a:extLst>
          </p:cNvPr>
          <p:cNvPicPr>
            <a:picLocks noChangeAspect="1"/>
          </p:cNvPicPr>
          <p:nvPr/>
        </p:nvPicPr>
        <p:blipFill>
          <a:blip r:embed="rId2"/>
          <a:stretch>
            <a:fillRect/>
          </a:stretch>
        </p:blipFill>
        <p:spPr>
          <a:xfrm>
            <a:off x="7450503" y="3499885"/>
            <a:ext cx="1627773" cy="371888"/>
          </a:xfrm>
          <a:prstGeom prst="rect">
            <a:avLst/>
          </a:prstGeom>
        </p:spPr>
      </p:pic>
    </p:spTree>
    <p:extLst>
      <p:ext uri="{BB962C8B-B14F-4D97-AF65-F5344CB8AC3E}">
        <p14:creationId xmlns:p14="http://schemas.microsoft.com/office/powerpoint/2010/main" val="410480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51F757A-D915-CCDF-B60B-4896B533F4C1}"/>
              </a:ext>
            </a:extLst>
          </p:cNvPr>
          <p:cNvSpPr>
            <a:spLocks noGrp="1"/>
          </p:cNvSpPr>
          <p:nvPr>
            <p:ph type="body" sz="quarter" idx="23"/>
          </p:nvPr>
        </p:nvSpPr>
        <p:spPr>
          <a:xfrm>
            <a:off x="764246" y="1094533"/>
            <a:ext cx="3708000" cy="1231876"/>
          </a:xfrm>
        </p:spPr>
        <p:txBody>
          <a:bodyPr/>
          <a:lstStyle/>
          <a:p>
            <a:r>
              <a:rPr lang="en-US" dirty="0"/>
              <a:t>Campus France USA</a:t>
            </a:r>
            <a:endParaRPr lang="fr-FR" dirty="0"/>
          </a:p>
        </p:txBody>
      </p:sp>
      <p:sp>
        <p:nvSpPr>
          <p:cNvPr id="3" name="Espace réservé du texte 2">
            <a:extLst>
              <a:ext uri="{FF2B5EF4-FFF2-40B4-BE49-F238E27FC236}">
                <a16:creationId xmlns:a16="http://schemas.microsoft.com/office/drawing/2014/main" id="{6665461F-C3D6-E1A7-138F-779E1778D950}"/>
              </a:ext>
            </a:extLst>
          </p:cNvPr>
          <p:cNvSpPr>
            <a:spLocks noGrp="1"/>
          </p:cNvSpPr>
          <p:nvPr>
            <p:ph type="body" sz="quarter" idx="20"/>
          </p:nvPr>
        </p:nvSpPr>
        <p:spPr>
          <a:xfrm>
            <a:off x="764246" y="2765051"/>
            <a:ext cx="3744000" cy="738664"/>
          </a:xfrm>
        </p:spPr>
        <p:txBody>
          <a:bodyPr/>
          <a:lstStyle/>
          <a:p>
            <a:r>
              <a:rPr lang="en-US" dirty="0"/>
              <a:t>A French governmental agency based at the Embassy of France in Washington, D.C.</a:t>
            </a:r>
            <a:endParaRPr lang="fr-FR" dirty="0"/>
          </a:p>
        </p:txBody>
      </p:sp>
      <p:sp>
        <p:nvSpPr>
          <p:cNvPr id="4" name="Espace réservé du texte 3">
            <a:extLst>
              <a:ext uri="{FF2B5EF4-FFF2-40B4-BE49-F238E27FC236}">
                <a16:creationId xmlns:a16="http://schemas.microsoft.com/office/drawing/2014/main" id="{EFF61D92-DA15-F53D-0B7D-AB15F7B07957}"/>
              </a:ext>
            </a:extLst>
          </p:cNvPr>
          <p:cNvSpPr>
            <a:spLocks noGrp="1"/>
          </p:cNvSpPr>
          <p:nvPr>
            <p:ph type="body" sz="quarter" idx="25"/>
          </p:nvPr>
        </p:nvSpPr>
        <p:spPr>
          <a:xfrm>
            <a:off x="764246" y="3942357"/>
            <a:ext cx="3744000" cy="1563219"/>
          </a:xfrm>
        </p:spPr>
        <p:txBody>
          <a:bodyPr/>
          <a:lstStyle/>
          <a:p>
            <a:r>
              <a:rPr lang="en-US" dirty="0"/>
              <a:t>Campus France USA promotes French higher education in the United States, advises students wishing to pursue study in France, and is responsible for the pre-consular application review process necessary for all student visa applicants.</a:t>
            </a:r>
            <a:endParaRPr lang="fr-FR" dirty="0"/>
          </a:p>
        </p:txBody>
      </p:sp>
      <p:sp>
        <p:nvSpPr>
          <p:cNvPr id="7" name="Espace réservé du texte 6">
            <a:extLst>
              <a:ext uri="{FF2B5EF4-FFF2-40B4-BE49-F238E27FC236}">
                <a16:creationId xmlns:a16="http://schemas.microsoft.com/office/drawing/2014/main" id="{EB0F1564-8AB5-6FB7-A4EC-1C91C7BF708A}"/>
              </a:ext>
            </a:extLst>
          </p:cNvPr>
          <p:cNvSpPr>
            <a:spLocks noGrp="1"/>
          </p:cNvSpPr>
          <p:nvPr>
            <p:ph type="body" sz="quarter" idx="28"/>
          </p:nvPr>
        </p:nvSpPr>
        <p:spPr/>
        <p:txBody>
          <a:bodyPr/>
          <a:lstStyle/>
          <a:p>
            <a:r>
              <a:rPr lang="en-US" dirty="0"/>
              <a:t>Find out more about us:</a:t>
            </a:r>
            <a:endParaRPr lang="fr-FR" dirty="0"/>
          </a:p>
        </p:txBody>
      </p:sp>
      <p:sp>
        <p:nvSpPr>
          <p:cNvPr id="8" name="Espace réservé du texte 7">
            <a:extLst>
              <a:ext uri="{FF2B5EF4-FFF2-40B4-BE49-F238E27FC236}">
                <a16:creationId xmlns:a16="http://schemas.microsoft.com/office/drawing/2014/main" id="{83D80EA8-A023-D92B-D968-76702783E97F}"/>
              </a:ext>
            </a:extLst>
          </p:cNvPr>
          <p:cNvSpPr>
            <a:spLocks noGrp="1"/>
          </p:cNvSpPr>
          <p:nvPr>
            <p:ph type="body" sz="quarter" idx="29"/>
          </p:nvPr>
        </p:nvSpPr>
        <p:spPr/>
        <p:txBody>
          <a:bodyPr/>
          <a:lstStyle/>
          <a:p>
            <a:r>
              <a:rPr lang="fr-FR" dirty="0">
                <a:solidFill>
                  <a:srgbClr val="000091"/>
                </a:solidFill>
                <a:hlinkClick r:id="rId2">
                  <a:extLst>
                    <a:ext uri="{A12FA001-AC4F-418D-AE19-62706E023703}">
                      <ahyp:hlinkClr xmlns:ahyp="http://schemas.microsoft.com/office/drawing/2018/hyperlinkcolor" val="tx"/>
                    </a:ext>
                  </a:extLst>
                </a:hlinkClick>
              </a:rPr>
              <a:t>https://www.campusfrance.org/en/</a:t>
            </a:r>
            <a:r>
              <a:rPr lang="fr-FR" dirty="0">
                <a:hlinkClick r:id="rId2">
                  <a:extLst>
                    <a:ext uri="{A12FA001-AC4F-418D-AE19-62706E023703}">
                      <ahyp:hlinkClr xmlns:ahyp="http://schemas.microsoft.com/office/drawing/2018/hyperlinkcolor" val="tx"/>
                    </a:ext>
                  </a:extLst>
                </a:hlinkClick>
              </a:rPr>
              <a:t>Campus-France-missions</a:t>
            </a:r>
            <a:r>
              <a:rPr lang="fr-FR" dirty="0"/>
              <a:t> </a:t>
            </a:r>
          </a:p>
          <a:p>
            <a:r>
              <a:rPr lang="fr-FR" dirty="0">
                <a:solidFill>
                  <a:srgbClr val="000091"/>
                </a:solidFill>
                <a:hlinkClick r:id="rId3">
                  <a:extLst>
                    <a:ext uri="{A12FA001-AC4F-418D-AE19-62706E023703}">
                      <ahyp:hlinkClr xmlns:ahyp="http://schemas.microsoft.com/office/drawing/2018/hyperlinkcolor" val="tx"/>
                    </a:ext>
                  </a:extLst>
                </a:hlinkClick>
              </a:rPr>
              <a:t>https://www.usa.campusfrance.org/</a:t>
            </a:r>
            <a:r>
              <a:rPr lang="fr-FR" dirty="0">
                <a:hlinkClick r:id="rId3">
                  <a:extLst>
                    <a:ext uri="{A12FA001-AC4F-418D-AE19-62706E023703}">
                      <ahyp:hlinkClr xmlns:ahyp="http://schemas.microsoft.com/office/drawing/2018/hyperlinkcolor" val="tx"/>
                    </a:ext>
                  </a:extLst>
                </a:hlinkClick>
              </a:rPr>
              <a:t>campus-france-usa</a:t>
            </a:r>
            <a:r>
              <a:rPr lang="fr-FR" dirty="0"/>
              <a:t> </a:t>
            </a:r>
          </a:p>
          <a:p>
            <a:r>
              <a:rPr lang="fr-FR" dirty="0">
                <a:solidFill>
                  <a:srgbClr val="000091"/>
                </a:solidFill>
                <a:hlinkClick r:id="rId4">
                  <a:extLst>
                    <a:ext uri="{A12FA001-AC4F-418D-AE19-62706E023703}">
                      <ahyp:hlinkClr xmlns:ahyp="http://schemas.microsoft.com/office/drawing/2018/hyperlinkcolor" val="tx"/>
                    </a:ext>
                  </a:extLst>
                </a:hlinkClick>
              </a:rPr>
              <a:t>https://www.usa.campusfrance.org/</a:t>
            </a:r>
            <a:r>
              <a:rPr lang="fr-FR" dirty="0">
                <a:hlinkClick r:id="rId4">
                  <a:extLst>
                    <a:ext uri="{A12FA001-AC4F-418D-AE19-62706E023703}">
                      <ahyp:hlinkClr xmlns:ahyp="http://schemas.microsoft.com/office/drawing/2018/hyperlinkcolor" val="tx"/>
                    </a:ext>
                  </a:extLst>
                </a:hlinkClick>
              </a:rPr>
              <a:t>contact</a:t>
            </a:r>
            <a:endParaRPr lang="fr-FR" dirty="0"/>
          </a:p>
          <a:p>
            <a:endParaRPr lang="fr-FR" dirty="0"/>
          </a:p>
        </p:txBody>
      </p:sp>
      <p:sp>
        <p:nvSpPr>
          <p:cNvPr id="9" name="Espace réservé du texte 8">
            <a:extLst>
              <a:ext uri="{FF2B5EF4-FFF2-40B4-BE49-F238E27FC236}">
                <a16:creationId xmlns:a16="http://schemas.microsoft.com/office/drawing/2014/main" id="{459543D0-BDF8-9576-00E3-7D33613465A5}"/>
              </a:ext>
            </a:extLst>
          </p:cNvPr>
          <p:cNvSpPr>
            <a:spLocks noGrp="1"/>
          </p:cNvSpPr>
          <p:nvPr>
            <p:ph type="body" sz="quarter" idx="24"/>
          </p:nvPr>
        </p:nvSpPr>
        <p:spPr/>
        <p:txBody>
          <a:bodyPr/>
          <a:lstStyle/>
          <a:p>
            <a:r>
              <a:rPr lang="en-US" dirty="0"/>
              <a:t>RETURNING TO FRANCE AFTER STUDY ABROAD </a:t>
            </a:r>
            <a:endParaRPr lang="fr-FR" dirty="0"/>
          </a:p>
        </p:txBody>
      </p:sp>
      <p:pic>
        <p:nvPicPr>
          <p:cNvPr id="4102" name="Picture 6" descr="Campus France USA | LinkedIn">
            <a:extLst>
              <a:ext uri="{FF2B5EF4-FFF2-40B4-BE49-F238E27FC236}">
                <a16:creationId xmlns:a16="http://schemas.microsoft.com/office/drawing/2014/main" id="{EA4CD2EB-C257-0655-AD25-B0DA75B03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409" y="109453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59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52E98CE-0DAC-A6A7-605D-7DF9F508A8EA}"/>
              </a:ext>
            </a:extLst>
          </p:cNvPr>
          <p:cNvSpPr>
            <a:spLocks noGrp="1"/>
          </p:cNvSpPr>
          <p:nvPr>
            <p:ph type="body" sz="quarter" idx="23"/>
          </p:nvPr>
        </p:nvSpPr>
        <p:spPr>
          <a:xfrm>
            <a:off x="764246" y="1255230"/>
            <a:ext cx="3708000" cy="622478"/>
          </a:xfrm>
        </p:spPr>
        <p:txBody>
          <a:bodyPr/>
          <a:lstStyle/>
          <a:p>
            <a:r>
              <a:rPr lang="en-US" dirty="0"/>
              <a:t>Villa Albertine</a:t>
            </a:r>
            <a:endParaRPr lang="fr-FR" dirty="0"/>
          </a:p>
        </p:txBody>
      </p:sp>
      <p:sp>
        <p:nvSpPr>
          <p:cNvPr id="3" name="Espace réservé du texte 2">
            <a:extLst>
              <a:ext uri="{FF2B5EF4-FFF2-40B4-BE49-F238E27FC236}">
                <a16:creationId xmlns:a16="http://schemas.microsoft.com/office/drawing/2014/main" id="{9819C36B-9478-B48A-839A-513C015FCD6A}"/>
              </a:ext>
            </a:extLst>
          </p:cNvPr>
          <p:cNvSpPr>
            <a:spLocks noGrp="1"/>
          </p:cNvSpPr>
          <p:nvPr>
            <p:ph type="body" sz="quarter" idx="20"/>
          </p:nvPr>
        </p:nvSpPr>
        <p:spPr>
          <a:xfrm>
            <a:off x="764246" y="2241413"/>
            <a:ext cx="3744000" cy="492443"/>
          </a:xfrm>
        </p:spPr>
        <p:txBody>
          <a:bodyPr/>
          <a:lstStyle/>
          <a:p>
            <a:r>
              <a:rPr lang="en-US" dirty="0"/>
              <a:t>The French Institute </a:t>
            </a:r>
          </a:p>
          <a:p>
            <a:r>
              <a:rPr lang="en-US" dirty="0"/>
              <a:t>for Culture and Education</a:t>
            </a:r>
            <a:endParaRPr lang="fr-FR" dirty="0"/>
          </a:p>
        </p:txBody>
      </p:sp>
      <p:sp>
        <p:nvSpPr>
          <p:cNvPr id="4" name="Espace réservé du texte 3">
            <a:extLst>
              <a:ext uri="{FF2B5EF4-FFF2-40B4-BE49-F238E27FC236}">
                <a16:creationId xmlns:a16="http://schemas.microsoft.com/office/drawing/2014/main" id="{E308F47C-3DFA-96DB-8905-C4EFCDFC74DE}"/>
              </a:ext>
            </a:extLst>
          </p:cNvPr>
          <p:cNvSpPr>
            <a:spLocks noGrp="1"/>
          </p:cNvSpPr>
          <p:nvPr>
            <p:ph type="body" sz="quarter" idx="25"/>
          </p:nvPr>
        </p:nvSpPr>
        <p:spPr>
          <a:xfrm>
            <a:off x="764246" y="3173665"/>
            <a:ext cx="3744000" cy="1910799"/>
          </a:xfrm>
        </p:spPr>
        <p:txBody>
          <a:bodyPr/>
          <a:lstStyle/>
          <a:p>
            <a:r>
              <a:rPr lang="en-US" dirty="0"/>
              <a:t>Villa Albertine crafts projects and programs aimed at making French language and culture accessible to US audiences and builds partnerships between French and American higher education institutions.  There are VA offices in ten cities across the country (Atlanta, Boston, Chicago, Houston, Los Angeles, Miami, New Orleans, New York, San Francisco, &amp; Washington, DC).</a:t>
            </a:r>
            <a:endParaRPr lang="fr-FR" dirty="0"/>
          </a:p>
        </p:txBody>
      </p:sp>
      <p:pic>
        <p:nvPicPr>
          <p:cNvPr id="10" name="Image 9">
            <a:extLst>
              <a:ext uri="{FF2B5EF4-FFF2-40B4-BE49-F238E27FC236}">
                <a16:creationId xmlns:a16="http://schemas.microsoft.com/office/drawing/2014/main" id="{6F00C73B-F633-3E19-790F-87734CD7384A}"/>
              </a:ext>
            </a:extLst>
          </p:cNvPr>
          <p:cNvPicPr>
            <a:picLocks noChangeAspect="1"/>
          </p:cNvPicPr>
          <p:nvPr/>
        </p:nvPicPr>
        <p:blipFill>
          <a:blip r:embed="rId2"/>
          <a:stretch>
            <a:fillRect/>
          </a:stretch>
        </p:blipFill>
        <p:spPr>
          <a:xfrm>
            <a:off x="5934909" y="919933"/>
            <a:ext cx="3485194" cy="2642960"/>
          </a:xfrm>
          <a:prstGeom prst="rect">
            <a:avLst/>
          </a:prstGeom>
        </p:spPr>
      </p:pic>
      <p:sp>
        <p:nvSpPr>
          <p:cNvPr id="8" name="Espace réservé du texte 7">
            <a:extLst>
              <a:ext uri="{FF2B5EF4-FFF2-40B4-BE49-F238E27FC236}">
                <a16:creationId xmlns:a16="http://schemas.microsoft.com/office/drawing/2014/main" id="{FD7F497C-54A0-9864-9827-CAD374DD5BA2}"/>
              </a:ext>
            </a:extLst>
          </p:cNvPr>
          <p:cNvSpPr>
            <a:spLocks noGrp="1"/>
          </p:cNvSpPr>
          <p:nvPr>
            <p:ph type="body" sz="quarter" idx="29"/>
          </p:nvPr>
        </p:nvSpPr>
        <p:spPr/>
        <p:txBody>
          <a:bodyPr/>
          <a:lstStyle/>
          <a:p>
            <a:r>
              <a:rPr lang="en-US" dirty="0">
                <a:hlinkClick r:id="rId3"/>
              </a:rPr>
              <a:t>Villa Albertine </a:t>
            </a:r>
            <a:r>
              <a:rPr lang="en-US" dirty="0"/>
              <a:t>is the cultural service of the French Embassy in the United States but it is headquartered in New York City.  </a:t>
            </a:r>
          </a:p>
          <a:p>
            <a:endParaRPr lang="en-US" dirty="0"/>
          </a:p>
          <a:p>
            <a:r>
              <a:rPr lang="en-US" dirty="0"/>
              <a:t>Campus France is a part of Villa Albertine. </a:t>
            </a:r>
            <a:endParaRPr lang="fr-FR" dirty="0"/>
          </a:p>
        </p:txBody>
      </p:sp>
      <p:sp>
        <p:nvSpPr>
          <p:cNvPr id="9" name="Espace réservé du texte 8">
            <a:extLst>
              <a:ext uri="{FF2B5EF4-FFF2-40B4-BE49-F238E27FC236}">
                <a16:creationId xmlns:a16="http://schemas.microsoft.com/office/drawing/2014/main" id="{1397EBAC-7A36-6F05-B67B-AA04203EBDF1}"/>
              </a:ext>
            </a:extLst>
          </p:cNvPr>
          <p:cNvSpPr>
            <a:spLocks noGrp="1"/>
          </p:cNvSpPr>
          <p:nvPr>
            <p:ph type="body" sz="quarter" idx="24"/>
          </p:nvPr>
        </p:nvSpPr>
        <p:spPr>
          <a:xfrm>
            <a:off x="764246" y="484216"/>
            <a:ext cx="3708000" cy="123111"/>
          </a:xfrm>
        </p:spPr>
        <p:txBody>
          <a:bodyPr/>
          <a:lstStyle/>
          <a:p>
            <a:r>
              <a:rPr lang="en-US" dirty="0"/>
              <a:t>RETURNING TO FRANCE AFTER STUDY ABROAD </a:t>
            </a:r>
            <a:endParaRPr lang="fr-FR" dirty="0"/>
          </a:p>
        </p:txBody>
      </p:sp>
      <p:sp>
        <p:nvSpPr>
          <p:cNvPr id="11" name="AutoShape 2" descr="Villa Albertine">
            <a:extLst>
              <a:ext uri="{FF2B5EF4-FFF2-40B4-BE49-F238E27FC236}">
                <a16:creationId xmlns:a16="http://schemas.microsoft.com/office/drawing/2014/main" id="{C698CA49-7A79-04C6-1485-0AFE42896B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6" name="Picture 4" descr="Villa Albertine | New York NY">
            <a:extLst>
              <a:ext uri="{FF2B5EF4-FFF2-40B4-BE49-F238E27FC236}">
                <a16:creationId xmlns:a16="http://schemas.microsoft.com/office/drawing/2014/main" id="{D7F72608-BEDC-0016-97B7-86961E34F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772" y="5223725"/>
            <a:ext cx="1144948" cy="115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D237F4-4C92-AF9A-DEEB-7CE04B194D5B}"/>
              </a:ext>
            </a:extLst>
          </p:cNvPr>
          <p:cNvSpPr>
            <a:spLocks noGrp="1"/>
          </p:cNvSpPr>
          <p:nvPr>
            <p:ph type="body" sz="quarter" idx="15"/>
          </p:nvPr>
        </p:nvSpPr>
        <p:spPr>
          <a:xfrm>
            <a:off x="11104131" y="530175"/>
            <a:ext cx="304572" cy="430887"/>
          </a:xfrm>
        </p:spPr>
        <p:txBody>
          <a:bodyPr/>
          <a:lstStyle/>
          <a:p>
            <a:r>
              <a:rPr lang="en-US" dirty="0"/>
              <a:t>01</a:t>
            </a:r>
            <a:endParaRPr lang="fr-FR" dirty="0"/>
          </a:p>
        </p:txBody>
      </p:sp>
      <p:sp>
        <p:nvSpPr>
          <p:cNvPr id="3" name="Espace réservé du texte 2">
            <a:extLst>
              <a:ext uri="{FF2B5EF4-FFF2-40B4-BE49-F238E27FC236}">
                <a16:creationId xmlns:a16="http://schemas.microsoft.com/office/drawing/2014/main" id="{916BD43A-32A3-C89C-187B-F7011ADE406D}"/>
              </a:ext>
            </a:extLst>
          </p:cNvPr>
          <p:cNvSpPr>
            <a:spLocks noGrp="1"/>
          </p:cNvSpPr>
          <p:nvPr>
            <p:ph type="body" sz="quarter" idx="24"/>
          </p:nvPr>
        </p:nvSpPr>
        <p:spPr>
          <a:xfrm>
            <a:off x="764246" y="484216"/>
            <a:ext cx="4723131" cy="123111"/>
          </a:xfrm>
        </p:spPr>
        <p:txBody>
          <a:bodyPr/>
          <a:lstStyle/>
          <a:p>
            <a:r>
              <a:rPr lang="en-US" dirty="0"/>
              <a:t>RETURNING TO FRANCE AFTER STUDY ABROAD </a:t>
            </a:r>
            <a:endParaRPr lang="fr-FR" dirty="0"/>
          </a:p>
        </p:txBody>
      </p:sp>
      <p:sp>
        <p:nvSpPr>
          <p:cNvPr id="4" name="Espace réservé du texte 3">
            <a:extLst>
              <a:ext uri="{FF2B5EF4-FFF2-40B4-BE49-F238E27FC236}">
                <a16:creationId xmlns:a16="http://schemas.microsoft.com/office/drawing/2014/main" id="{D168C870-B63B-E227-F153-9280D184F3C1}"/>
              </a:ext>
            </a:extLst>
          </p:cNvPr>
          <p:cNvSpPr>
            <a:spLocks noGrp="1"/>
          </p:cNvSpPr>
          <p:nvPr>
            <p:ph type="body" sz="quarter" idx="11"/>
          </p:nvPr>
        </p:nvSpPr>
        <p:spPr/>
        <p:txBody>
          <a:bodyPr/>
          <a:lstStyle/>
          <a:p>
            <a:r>
              <a:rPr lang="en-US" dirty="0"/>
              <a:t>A master’s program</a:t>
            </a:r>
            <a:endParaRPr lang="fr-FR" dirty="0"/>
          </a:p>
        </p:txBody>
      </p:sp>
      <p:sp>
        <p:nvSpPr>
          <p:cNvPr id="5" name="Espace réservé du texte 4">
            <a:extLst>
              <a:ext uri="{FF2B5EF4-FFF2-40B4-BE49-F238E27FC236}">
                <a16:creationId xmlns:a16="http://schemas.microsoft.com/office/drawing/2014/main" id="{AB1C2333-CED2-A971-FFEC-BB460E0CD30E}"/>
              </a:ext>
            </a:extLst>
          </p:cNvPr>
          <p:cNvSpPr>
            <a:spLocks noGrp="1"/>
          </p:cNvSpPr>
          <p:nvPr>
            <p:ph type="body" sz="quarter" idx="12"/>
          </p:nvPr>
        </p:nvSpPr>
        <p:spPr>
          <a:xfrm>
            <a:off x="6944703" y="2136236"/>
            <a:ext cx="3789972" cy="396134"/>
          </a:xfrm>
        </p:spPr>
        <p:txBody>
          <a:bodyPr/>
          <a:lstStyle/>
          <a:p>
            <a:r>
              <a:rPr lang="en-US" dirty="0"/>
              <a:t>FLE programs</a:t>
            </a:r>
            <a:endParaRPr lang="fr-FR" dirty="0"/>
          </a:p>
        </p:txBody>
      </p:sp>
      <p:sp>
        <p:nvSpPr>
          <p:cNvPr id="6" name="Espace réservé du texte 5">
            <a:extLst>
              <a:ext uri="{FF2B5EF4-FFF2-40B4-BE49-F238E27FC236}">
                <a16:creationId xmlns:a16="http://schemas.microsoft.com/office/drawing/2014/main" id="{413A9127-1CFB-0DE2-AF6C-234A778FC2E9}"/>
              </a:ext>
            </a:extLst>
          </p:cNvPr>
          <p:cNvSpPr>
            <a:spLocks noGrp="1"/>
          </p:cNvSpPr>
          <p:nvPr>
            <p:ph type="body" sz="quarter" idx="13"/>
          </p:nvPr>
        </p:nvSpPr>
        <p:spPr>
          <a:xfrm>
            <a:off x="6944703" y="3707821"/>
            <a:ext cx="3789972" cy="396134"/>
          </a:xfrm>
        </p:spPr>
        <p:txBody>
          <a:bodyPr/>
          <a:lstStyle/>
          <a:p>
            <a:r>
              <a:rPr lang="en-US" dirty="0"/>
              <a:t>Other courses of study</a:t>
            </a:r>
            <a:endParaRPr lang="fr-FR" dirty="0"/>
          </a:p>
        </p:txBody>
      </p:sp>
      <p:sp>
        <p:nvSpPr>
          <p:cNvPr id="7" name="Espace réservé du texte 6">
            <a:extLst>
              <a:ext uri="{FF2B5EF4-FFF2-40B4-BE49-F238E27FC236}">
                <a16:creationId xmlns:a16="http://schemas.microsoft.com/office/drawing/2014/main" id="{2CE4F067-B5AF-D022-ED2F-6C8E150F9BC1}"/>
              </a:ext>
            </a:extLst>
          </p:cNvPr>
          <p:cNvSpPr>
            <a:spLocks noGrp="1"/>
          </p:cNvSpPr>
          <p:nvPr>
            <p:ph type="body" sz="quarter" idx="14"/>
          </p:nvPr>
        </p:nvSpPr>
        <p:spPr/>
        <p:txBody>
          <a:bodyPr/>
          <a:lstStyle/>
          <a:p>
            <a:r>
              <a:rPr lang="en-US" dirty="0"/>
              <a:t>TAPIF</a:t>
            </a:r>
            <a:endParaRPr lang="fr-FR" dirty="0"/>
          </a:p>
        </p:txBody>
      </p:sp>
      <p:sp>
        <p:nvSpPr>
          <p:cNvPr id="8" name="Espace réservé du texte 7">
            <a:extLst>
              <a:ext uri="{FF2B5EF4-FFF2-40B4-BE49-F238E27FC236}">
                <a16:creationId xmlns:a16="http://schemas.microsoft.com/office/drawing/2014/main" id="{4D2649B7-3CDE-C5A3-709C-457B0512A8A8}"/>
              </a:ext>
            </a:extLst>
          </p:cNvPr>
          <p:cNvSpPr>
            <a:spLocks noGrp="1"/>
          </p:cNvSpPr>
          <p:nvPr>
            <p:ph type="body" sz="quarter" idx="16"/>
          </p:nvPr>
        </p:nvSpPr>
        <p:spPr>
          <a:xfrm>
            <a:off x="11038409" y="2101483"/>
            <a:ext cx="370294" cy="430887"/>
          </a:xfrm>
        </p:spPr>
        <p:txBody>
          <a:bodyPr/>
          <a:lstStyle/>
          <a:p>
            <a:r>
              <a:rPr lang="en-US" dirty="0"/>
              <a:t>02</a:t>
            </a:r>
            <a:endParaRPr lang="fr-FR" dirty="0"/>
          </a:p>
        </p:txBody>
      </p:sp>
      <p:sp>
        <p:nvSpPr>
          <p:cNvPr id="9" name="Espace réservé du texte 8">
            <a:extLst>
              <a:ext uri="{FF2B5EF4-FFF2-40B4-BE49-F238E27FC236}">
                <a16:creationId xmlns:a16="http://schemas.microsoft.com/office/drawing/2014/main" id="{8068059D-81EF-A0AD-8411-A6C59B52A735}"/>
              </a:ext>
            </a:extLst>
          </p:cNvPr>
          <p:cNvSpPr>
            <a:spLocks noGrp="1"/>
          </p:cNvSpPr>
          <p:nvPr>
            <p:ph type="body" sz="quarter" idx="17"/>
          </p:nvPr>
        </p:nvSpPr>
        <p:spPr>
          <a:xfrm>
            <a:off x="11038409" y="3673068"/>
            <a:ext cx="370294" cy="430887"/>
          </a:xfrm>
        </p:spPr>
        <p:txBody>
          <a:bodyPr/>
          <a:lstStyle/>
          <a:p>
            <a:r>
              <a:rPr lang="en-US" dirty="0"/>
              <a:t>03</a:t>
            </a:r>
            <a:endParaRPr lang="fr-FR" dirty="0"/>
          </a:p>
        </p:txBody>
      </p:sp>
      <p:sp>
        <p:nvSpPr>
          <p:cNvPr id="10" name="Espace réservé du texte 9">
            <a:extLst>
              <a:ext uri="{FF2B5EF4-FFF2-40B4-BE49-F238E27FC236}">
                <a16:creationId xmlns:a16="http://schemas.microsoft.com/office/drawing/2014/main" id="{421DF050-9A1A-DDF3-2063-FA878F07B330}"/>
              </a:ext>
            </a:extLst>
          </p:cNvPr>
          <p:cNvSpPr>
            <a:spLocks noGrp="1"/>
          </p:cNvSpPr>
          <p:nvPr>
            <p:ph type="body" sz="quarter" idx="18"/>
          </p:nvPr>
        </p:nvSpPr>
        <p:spPr>
          <a:xfrm>
            <a:off x="11035203" y="5226033"/>
            <a:ext cx="373500" cy="430887"/>
          </a:xfrm>
        </p:spPr>
        <p:txBody>
          <a:bodyPr/>
          <a:lstStyle/>
          <a:p>
            <a:r>
              <a:rPr lang="en-US" dirty="0"/>
              <a:t>04</a:t>
            </a:r>
            <a:endParaRPr lang="fr-FR" dirty="0"/>
          </a:p>
        </p:txBody>
      </p:sp>
      <p:sp>
        <p:nvSpPr>
          <p:cNvPr id="11" name="Espace réservé du texte 10">
            <a:extLst>
              <a:ext uri="{FF2B5EF4-FFF2-40B4-BE49-F238E27FC236}">
                <a16:creationId xmlns:a16="http://schemas.microsoft.com/office/drawing/2014/main" id="{DD82235C-CC2E-3B93-BDA5-44E33E9846FC}"/>
              </a:ext>
            </a:extLst>
          </p:cNvPr>
          <p:cNvSpPr>
            <a:spLocks noGrp="1"/>
          </p:cNvSpPr>
          <p:nvPr>
            <p:ph type="body" sz="quarter" idx="19"/>
          </p:nvPr>
        </p:nvSpPr>
        <p:spPr>
          <a:xfrm>
            <a:off x="6944703" y="1258153"/>
            <a:ext cx="4464000" cy="369332"/>
          </a:xfrm>
        </p:spPr>
        <p:txBody>
          <a:bodyPr/>
          <a:lstStyle/>
          <a:p>
            <a:r>
              <a:rPr lang="en-US" dirty="0"/>
              <a:t>Apply directly to programs through the Etudes </a:t>
            </a:r>
            <a:r>
              <a:rPr lang="en-US" dirty="0" err="1"/>
              <a:t>en</a:t>
            </a:r>
            <a:r>
              <a:rPr lang="en-US" dirty="0"/>
              <a:t> France platform</a:t>
            </a:r>
            <a:endParaRPr lang="fr-FR" dirty="0"/>
          </a:p>
        </p:txBody>
      </p:sp>
      <p:sp>
        <p:nvSpPr>
          <p:cNvPr id="12" name="Espace réservé du texte 11">
            <a:extLst>
              <a:ext uri="{FF2B5EF4-FFF2-40B4-BE49-F238E27FC236}">
                <a16:creationId xmlns:a16="http://schemas.microsoft.com/office/drawing/2014/main" id="{5FBCD170-7BC6-5D6A-E119-0379F163621F}"/>
              </a:ext>
            </a:extLst>
          </p:cNvPr>
          <p:cNvSpPr>
            <a:spLocks noGrp="1"/>
          </p:cNvSpPr>
          <p:nvPr>
            <p:ph type="body" sz="quarter" idx="20"/>
          </p:nvPr>
        </p:nvSpPr>
        <p:spPr>
          <a:xfrm>
            <a:off x="6944703" y="2828320"/>
            <a:ext cx="4464000" cy="369332"/>
          </a:xfrm>
        </p:spPr>
        <p:txBody>
          <a:bodyPr/>
          <a:lstStyle/>
          <a:p>
            <a:r>
              <a:rPr lang="en-US" dirty="0"/>
              <a:t>Learn about programs with the </a:t>
            </a:r>
            <a:r>
              <a:rPr lang="en-US" dirty="0" err="1"/>
              <a:t>Qualite</a:t>
            </a:r>
            <a:r>
              <a:rPr lang="en-US" dirty="0"/>
              <a:t> FLE label that assures quality</a:t>
            </a:r>
            <a:endParaRPr lang="fr-FR" dirty="0"/>
          </a:p>
        </p:txBody>
      </p:sp>
      <p:sp>
        <p:nvSpPr>
          <p:cNvPr id="13" name="Espace réservé du texte 12">
            <a:extLst>
              <a:ext uri="{FF2B5EF4-FFF2-40B4-BE49-F238E27FC236}">
                <a16:creationId xmlns:a16="http://schemas.microsoft.com/office/drawing/2014/main" id="{E2A536FD-3590-46F0-F192-E16DDB2C886B}"/>
              </a:ext>
            </a:extLst>
          </p:cNvPr>
          <p:cNvSpPr>
            <a:spLocks noGrp="1"/>
          </p:cNvSpPr>
          <p:nvPr>
            <p:ph type="body" sz="quarter" idx="21"/>
          </p:nvPr>
        </p:nvSpPr>
        <p:spPr/>
        <p:txBody>
          <a:bodyPr/>
          <a:lstStyle/>
          <a:p>
            <a:r>
              <a:rPr lang="en-US" dirty="0"/>
              <a:t>Explore short programs and programs in the arts.</a:t>
            </a:r>
            <a:endParaRPr lang="fr-FR" dirty="0"/>
          </a:p>
        </p:txBody>
      </p:sp>
      <p:sp>
        <p:nvSpPr>
          <p:cNvPr id="14" name="Espace réservé du texte 13">
            <a:extLst>
              <a:ext uri="{FF2B5EF4-FFF2-40B4-BE49-F238E27FC236}">
                <a16:creationId xmlns:a16="http://schemas.microsoft.com/office/drawing/2014/main" id="{37A1AB1C-6383-3CB0-060C-64653E51B97A}"/>
              </a:ext>
            </a:extLst>
          </p:cNvPr>
          <p:cNvSpPr>
            <a:spLocks noGrp="1"/>
          </p:cNvSpPr>
          <p:nvPr>
            <p:ph type="body" sz="quarter" idx="22"/>
          </p:nvPr>
        </p:nvSpPr>
        <p:spPr/>
        <p:txBody>
          <a:bodyPr/>
          <a:lstStyle/>
          <a:p>
            <a:r>
              <a:rPr lang="en-US" dirty="0"/>
              <a:t>Get paid to teach English in France</a:t>
            </a:r>
            <a:endParaRPr lang="fr-FR" dirty="0"/>
          </a:p>
        </p:txBody>
      </p:sp>
      <p:sp>
        <p:nvSpPr>
          <p:cNvPr id="15" name="Espace réservé du texte 14">
            <a:extLst>
              <a:ext uri="{FF2B5EF4-FFF2-40B4-BE49-F238E27FC236}">
                <a16:creationId xmlns:a16="http://schemas.microsoft.com/office/drawing/2014/main" id="{5E23D2EA-DA33-BDFE-3CC1-575D646298DE}"/>
              </a:ext>
            </a:extLst>
          </p:cNvPr>
          <p:cNvSpPr>
            <a:spLocks noGrp="1"/>
          </p:cNvSpPr>
          <p:nvPr>
            <p:ph type="body" sz="quarter" idx="23"/>
          </p:nvPr>
        </p:nvSpPr>
        <p:spPr>
          <a:xfrm>
            <a:off x="764246" y="798030"/>
            <a:ext cx="4723131" cy="1231876"/>
          </a:xfrm>
        </p:spPr>
        <p:txBody>
          <a:bodyPr/>
          <a:lstStyle/>
          <a:p>
            <a:r>
              <a:rPr lang="en-US" dirty="0"/>
              <a:t>Options for returning students</a:t>
            </a:r>
            <a:endParaRPr lang="fr-FR" dirty="0"/>
          </a:p>
        </p:txBody>
      </p:sp>
    </p:spTree>
    <p:extLst>
      <p:ext uri="{BB962C8B-B14F-4D97-AF65-F5344CB8AC3E}">
        <p14:creationId xmlns:p14="http://schemas.microsoft.com/office/powerpoint/2010/main" val="21670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DD294F7-B6FD-C034-B22D-DFC8100B78A1}"/>
              </a:ext>
            </a:extLst>
          </p:cNvPr>
          <p:cNvSpPr>
            <a:spLocks noGrp="1"/>
          </p:cNvSpPr>
          <p:nvPr>
            <p:ph type="body" sz="quarter" idx="23"/>
          </p:nvPr>
        </p:nvSpPr>
        <p:spPr>
          <a:xfrm>
            <a:off x="764245" y="1976581"/>
            <a:ext cx="2844000" cy="1231876"/>
          </a:xfrm>
        </p:spPr>
        <p:txBody>
          <a:bodyPr/>
          <a:lstStyle/>
          <a:p>
            <a:r>
              <a:rPr lang="en-US" dirty="0"/>
              <a:t>Etudes </a:t>
            </a:r>
            <a:r>
              <a:rPr lang="en-US" dirty="0" err="1"/>
              <a:t>en</a:t>
            </a:r>
            <a:r>
              <a:rPr lang="en-US" dirty="0"/>
              <a:t> France</a:t>
            </a:r>
            <a:endParaRPr lang="fr-FR" dirty="0"/>
          </a:p>
        </p:txBody>
      </p:sp>
      <p:sp>
        <p:nvSpPr>
          <p:cNvPr id="3" name="Espace réservé du texte 2">
            <a:extLst>
              <a:ext uri="{FF2B5EF4-FFF2-40B4-BE49-F238E27FC236}">
                <a16:creationId xmlns:a16="http://schemas.microsoft.com/office/drawing/2014/main" id="{DF6C2337-EE21-ABE9-DD51-1074D1BF1582}"/>
              </a:ext>
            </a:extLst>
          </p:cNvPr>
          <p:cNvSpPr>
            <a:spLocks noGrp="1"/>
          </p:cNvSpPr>
          <p:nvPr>
            <p:ph type="body" sz="quarter" idx="20"/>
          </p:nvPr>
        </p:nvSpPr>
        <p:spPr>
          <a:xfrm>
            <a:off x="764246" y="3351993"/>
            <a:ext cx="2844000" cy="430887"/>
          </a:xfrm>
        </p:spPr>
        <p:txBody>
          <a:bodyPr/>
          <a:lstStyle/>
          <a:p>
            <a:r>
              <a:rPr lang="en-US" dirty="0"/>
              <a:t>The common application for master’s programs in France</a:t>
            </a:r>
            <a:endParaRPr lang="fr-FR" dirty="0"/>
          </a:p>
        </p:txBody>
      </p:sp>
      <p:pic>
        <p:nvPicPr>
          <p:cNvPr id="17" name="Espace réservé pour une image  16" descr="Une image contenant texte, capture d’écran, arbre&#10;&#10;Le contenu généré par l’IA peut être incorrect.">
            <a:extLst>
              <a:ext uri="{FF2B5EF4-FFF2-40B4-BE49-F238E27FC236}">
                <a16:creationId xmlns:a16="http://schemas.microsoft.com/office/drawing/2014/main" id="{0369B410-15C1-D28F-D2CD-6035F51A38F7}"/>
              </a:ext>
            </a:extLst>
          </p:cNvPr>
          <p:cNvPicPr>
            <a:picLocks noGrp="1" noChangeAspect="1"/>
          </p:cNvPicPr>
          <p:nvPr>
            <p:ph type="pic" sz="quarter" idx="26"/>
          </p:nvPr>
        </p:nvPicPr>
        <p:blipFill>
          <a:blip r:embed="rId2"/>
          <a:srcRect l="6606" r="6606"/>
          <a:stretch/>
        </p:blipFill>
        <p:spPr>
          <a:xfrm>
            <a:off x="5283200" y="1016000"/>
            <a:ext cx="5956300" cy="3519488"/>
          </a:xfrm>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prstClr val="white">
              <a:lumMod val="95000"/>
            </a:prstClr>
          </a:solidFill>
        </p:spPr>
      </p:pic>
      <p:sp>
        <p:nvSpPr>
          <p:cNvPr id="8" name="Espace réservé du texte 7">
            <a:extLst>
              <a:ext uri="{FF2B5EF4-FFF2-40B4-BE49-F238E27FC236}">
                <a16:creationId xmlns:a16="http://schemas.microsoft.com/office/drawing/2014/main" id="{17F65E57-BAD9-8A8C-E59D-1151F4FA241D}"/>
              </a:ext>
            </a:extLst>
          </p:cNvPr>
          <p:cNvSpPr>
            <a:spLocks noGrp="1"/>
          </p:cNvSpPr>
          <p:nvPr>
            <p:ph type="body" sz="quarter" idx="29"/>
          </p:nvPr>
        </p:nvSpPr>
        <p:spPr>
          <a:xfrm>
            <a:off x="8488790" y="5547613"/>
            <a:ext cx="2750910" cy="393698"/>
          </a:xfrm>
        </p:spPr>
        <p:txBody>
          <a:bodyPr/>
          <a:lstStyle/>
          <a:p>
            <a:r>
              <a:rPr lang="fr-FR" dirty="0">
                <a:hlinkClick r:id="rId3"/>
              </a:rPr>
              <a:t>https://www.usa.campusfrance.org/etudes-en-france-guideline</a:t>
            </a:r>
            <a:r>
              <a:rPr lang="fr-FR" dirty="0"/>
              <a:t> </a:t>
            </a:r>
          </a:p>
        </p:txBody>
      </p:sp>
      <p:sp>
        <p:nvSpPr>
          <p:cNvPr id="9" name="Espace réservé du texte 8">
            <a:extLst>
              <a:ext uri="{FF2B5EF4-FFF2-40B4-BE49-F238E27FC236}">
                <a16:creationId xmlns:a16="http://schemas.microsoft.com/office/drawing/2014/main" id="{D33B7FB8-8950-5986-456F-7A13FADDC0B5}"/>
              </a:ext>
            </a:extLst>
          </p:cNvPr>
          <p:cNvSpPr>
            <a:spLocks noGrp="1"/>
          </p:cNvSpPr>
          <p:nvPr>
            <p:ph type="body" sz="quarter" idx="30"/>
          </p:nvPr>
        </p:nvSpPr>
        <p:spPr>
          <a:xfrm>
            <a:off x="5282746" y="4858530"/>
            <a:ext cx="5956299" cy="984885"/>
          </a:xfrm>
        </p:spPr>
        <p:txBody>
          <a:bodyPr/>
          <a:lstStyle/>
          <a:p>
            <a:r>
              <a:rPr lang="en-US" dirty="0"/>
              <a:t>Students can apply to up to 7 master’s-level programs at a time through the Etudes </a:t>
            </a:r>
            <a:r>
              <a:rPr lang="en-US" dirty="0" err="1"/>
              <a:t>en</a:t>
            </a:r>
            <a:r>
              <a:rPr lang="en-US" dirty="0"/>
              <a:t> France platform. </a:t>
            </a:r>
            <a:endParaRPr lang="fr-FR" dirty="0"/>
          </a:p>
        </p:txBody>
      </p:sp>
      <p:sp>
        <p:nvSpPr>
          <p:cNvPr id="10" name="Espace réservé du texte 9">
            <a:extLst>
              <a:ext uri="{FF2B5EF4-FFF2-40B4-BE49-F238E27FC236}">
                <a16:creationId xmlns:a16="http://schemas.microsoft.com/office/drawing/2014/main" id="{2B3E72FB-B4E9-9A98-D169-CDFD31EB4DEF}"/>
              </a:ext>
            </a:extLst>
          </p:cNvPr>
          <p:cNvSpPr>
            <a:spLocks noGrp="1"/>
          </p:cNvSpPr>
          <p:nvPr>
            <p:ph type="body" sz="quarter" idx="31"/>
          </p:nvPr>
        </p:nvSpPr>
        <p:spPr>
          <a:xfrm>
            <a:off x="5282747" y="5547613"/>
            <a:ext cx="2750910" cy="393698"/>
          </a:xfrm>
        </p:spPr>
        <p:txBody>
          <a:bodyPr/>
          <a:lstStyle/>
          <a:p>
            <a:r>
              <a:rPr lang="fr-FR" dirty="0">
                <a:hlinkClick r:id="rId4"/>
              </a:rPr>
              <a:t>https://www.usa.campusfrance.org/applying-to-a-french-institution</a:t>
            </a:r>
            <a:r>
              <a:rPr lang="fr-FR" dirty="0"/>
              <a:t> </a:t>
            </a:r>
          </a:p>
        </p:txBody>
      </p:sp>
      <p:sp>
        <p:nvSpPr>
          <p:cNvPr id="11" name="Espace réservé du texte 10">
            <a:extLst>
              <a:ext uri="{FF2B5EF4-FFF2-40B4-BE49-F238E27FC236}">
                <a16:creationId xmlns:a16="http://schemas.microsoft.com/office/drawing/2014/main" id="{4BE00698-ED4D-F963-C659-667572F34820}"/>
              </a:ext>
            </a:extLst>
          </p:cNvPr>
          <p:cNvSpPr>
            <a:spLocks noGrp="1"/>
          </p:cNvSpPr>
          <p:nvPr>
            <p:ph type="body" sz="quarter" idx="24"/>
          </p:nvPr>
        </p:nvSpPr>
        <p:spPr>
          <a:xfrm>
            <a:off x="764246" y="484216"/>
            <a:ext cx="3176818" cy="123111"/>
          </a:xfrm>
        </p:spPr>
        <p:txBody>
          <a:bodyPr/>
          <a:lstStyle/>
          <a:p>
            <a:r>
              <a:rPr lang="en-US" dirty="0"/>
              <a:t>RETURNING TO FRANCE AFTER STUDY ABROAD </a:t>
            </a:r>
            <a:endParaRPr lang="fr-FR" dirty="0"/>
          </a:p>
        </p:txBody>
      </p:sp>
    </p:spTree>
    <p:extLst>
      <p:ext uri="{BB962C8B-B14F-4D97-AF65-F5344CB8AC3E}">
        <p14:creationId xmlns:p14="http://schemas.microsoft.com/office/powerpoint/2010/main" val="348292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856025-817A-D809-3883-1A7F0E91EDF8}"/>
              </a:ext>
            </a:extLst>
          </p:cNvPr>
          <p:cNvSpPr>
            <a:spLocks noGrp="1"/>
          </p:cNvSpPr>
          <p:nvPr>
            <p:ph type="body" sz="quarter" idx="23"/>
          </p:nvPr>
        </p:nvSpPr>
        <p:spPr>
          <a:xfrm>
            <a:off x="764244" y="1976581"/>
            <a:ext cx="2969556" cy="1841273"/>
          </a:xfrm>
        </p:spPr>
        <p:txBody>
          <a:bodyPr/>
          <a:lstStyle/>
          <a:p>
            <a:r>
              <a:rPr lang="en-US" dirty="0"/>
              <a:t>Resources for finding a program</a:t>
            </a:r>
            <a:endParaRPr lang="fr-FR" dirty="0"/>
          </a:p>
        </p:txBody>
      </p:sp>
      <p:pic>
        <p:nvPicPr>
          <p:cNvPr id="23" name="Espace réservé pour une image  22">
            <a:extLst>
              <a:ext uri="{FF2B5EF4-FFF2-40B4-BE49-F238E27FC236}">
                <a16:creationId xmlns:a16="http://schemas.microsoft.com/office/drawing/2014/main" id="{E0419C5A-B5D0-F723-A5CC-34C59FF7C8F2}"/>
              </a:ext>
            </a:extLst>
          </p:cNvPr>
          <p:cNvPicPr>
            <a:picLocks noGrp="1" noChangeAspect="1"/>
          </p:cNvPicPr>
          <p:nvPr>
            <p:ph type="pic" sz="quarter" idx="26"/>
          </p:nvPr>
        </p:nvPicPr>
        <p:blipFill>
          <a:blip r:embed="rId2"/>
          <a:srcRect l="212" r="212"/>
          <a:stretch/>
        </p:blipFill>
        <p:spPr>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prstClr val="white">
              <a:lumMod val="95000"/>
            </a:prstClr>
          </a:solidFill>
        </p:spPr>
      </p:pic>
      <p:pic>
        <p:nvPicPr>
          <p:cNvPr id="17" name="Espace réservé pour une image  16">
            <a:extLst>
              <a:ext uri="{FF2B5EF4-FFF2-40B4-BE49-F238E27FC236}">
                <a16:creationId xmlns:a16="http://schemas.microsoft.com/office/drawing/2014/main" id="{4317A9DB-79D5-73F1-3312-6AF2E178F59E}"/>
              </a:ext>
            </a:extLst>
          </p:cNvPr>
          <p:cNvPicPr>
            <a:picLocks noGrp="1" noChangeAspect="1"/>
          </p:cNvPicPr>
          <p:nvPr>
            <p:ph type="pic" sz="quarter" idx="32"/>
          </p:nvPr>
        </p:nvPicPr>
        <p:blipFill>
          <a:blip r:embed="rId3"/>
          <a:srcRect l="3387" r="3387"/>
          <a:stretch/>
        </p:blipFill>
        <p:spPr>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prstClr val="white">
              <a:lumMod val="95000"/>
            </a:prstClr>
          </a:solidFill>
        </p:spPr>
      </p:pic>
      <p:sp>
        <p:nvSpPr>
          <p:cNvPr id="7" name="Espace réservé du texte 6">
            <a:extLst>
              <a:ext uri="{FF2B5EF4-FFF2-40B4-BE49-F238E27FC236}">
                <a16:creationId xmlns:a16="http://schemas.microsoft.com/office/drawing/2014/main" id="{8B69A02C-56CC-541D-BDA8-AF2FAE042F6F}"/>
              </a:ext>
            </a:extLst>
          </p:cNvPr>
          <p:cNvSpPr>
            <a:spLocks noGrp="1"/>
          </p:cNvSpPr>
          <p:nvPr>
            <p:ph type="body" sz="quarter" idx="28"/>
          </p:nvPr>
        </p:nvSpPr>
        <p:spPr>
          <a:xfrm>
            <a:off x="8488790" y="4858530"/>
            <a:ext cx="2750910" cy="246221"/>
          </a:xfrm>
        </p:spPr>
        <p:txBody>
          <a:bodyPr/>
          <a:lstStyle/>
          <a:p>
            <a:r>
              <a:rPr lang="en-US" dirty="0"/>
              <a:t>CF Taught in English Catalog</a:t>
            </a:r>
            <a:endParaRPr lang="fr-FR" dirty="0"/>
          </a:p>
        </p:txBody>
      </p:sp>
      <p:sp>
        <p:nvSpPr>
          <p:cNvPr id="8" name="Espace réservé du texte 7">
            <a:extLst>
              <a:ext uri="{FF2B5EF4-FFF2-40B4-BE49-F238E27FC236}">
                <a16:creationId xmlns:a16="http://schemas.microsoft.com/office/drawing/2014/main" id="{811F25C5-C205-B111-BED8-7948A1FFDB22}"/>
              </a:ext>
            </a:extLst>
          </p:cNvPr>
          <p:cNvSpPr>
            <a:spLocks noGrp="1"/>
          </p:cNvSpPr>
          <p:nvPr>
            <p:ph type="body" sz="quarter" idx="29"/>
          </p:nvPr>
        </p:nvSpPr>
        <p:spPr>
          <a:xfrm>
            <a:off x="8488790" y="5547613"/>
            <a:ext cx="2750910" cy="393698"/>
          </a:xfrm>
        </p:spPr>
        <p:txBody>
          <a:bodyPr/>
          <a:lstStyle/>
          <a:p>
            <a:r>
              <a:rPr lang="fr-FR" dirty="0">
                <a:hlinkClick r:id="rId4"/>
              </a:rPr>
              <a:t>https://taughtie.campusfrance.org/tiesearch/#/catalog</a:t>
            </a:r>
            <a:r>
              <a:rPr lang="fr-FR" dirty="0"/>
              <a:t> </a:t>
            </a:r>
          </a:p>
        </p:txBody>
      </p:sp>
      <p:sp>
        <p:nvSpPr>
          <p:cNvPr id="9" name="Espace réservé du texte 8">
            <a:extLst>
              <a:ext uri="{FF2B5EF4-FFF2-40B4-BE49-F238E27FC236}">
                <a16:creationId xmlns:a16="http://schemas.microsoft.com/office/drawing/2014/main" id="{1E50A441-028D-E4DF-DE5B-F81E4A531DF9}"/>
              </a:ext>
            </a:extLst>
          </p:cNvPr>
          <p:cNvSpPr>
            <a:spLocks noGrp="1"/>
          </p:cNvSpPr>
          <p:nvPr>
            <p:ph type="body" sz="quarter" idx="30"/>
          </p:nvPr>
        </p:nvSpPr>
        <p:spPr>
          <a:xfrm>
            <a:off x="5282747" y="4858530"/>
            <a:ext cx="2750910" cy="246221"/>
          </a:xfrm>
        </p:spPr>
        <p:txBody>
          <a:bodyPr/>
          <a:lstStyle/>
          <a:p>
            <a:r>
              <a:rPr lang="en-US" dirty="0"/>
              <a:t>CF Master’s Degrees Catalog</a:t>
            </a:r>
            <a:endParaRPr lang="fr-FR" dirty="0"/>
          </a:p>
        </p:txBody>
      </p:sp>
      <p:sp>
        <p:nvSpPr>
          <p:cNvPr id="10" name="Espace réservé du texte 9">
            <a:extLst>
              <a:ext uri="{FF2B5EF4-FFF2-40B4-BE49-F238E27FC236}">
                <a16:creationId xmlns:a16="http://schemas.microsoft.com/office/drawing/2014/main" id="{42CE5629-EE7E-BB4F-3C1A-D6FE092BD5F2}"/>
              </a:ext>
            </a:extLst>
          </p:cNvPr>
          <p:cNvSpPr>
            <a:spLocks noGrp="1"/>
          </p:cNvSpPr>
          <p:nvPr>
            <p:ph type="body" sz="quarter" idx="31"/>
          </p:nvPr>
        </p:nvSpPr>
        <p:spPr>
          <a:xfrm>
            <a:off x="5282747" y="5547613"/>
            <a:ext cx="2750910" cy="393698"/>
          </a:xfrm>
        </p:spPr>
        <p:txBody>
          <a:bodyPr/>
          <a:lstStyle/>
          <a:p>
            <a:r>
              <a:rPr lang="fr-FR" dirty="0">
                <a:hlinkClick r:id="rId5"/>
              </a:rPr>
              <a:t>https://cataloguelm.campusfrance.org/master/#/catalog?lang=en</a:t>
            </a:r>
            <a:r>
              <a:rPr lang="fr-FR" dirty="0"/>
              <a:t> </a:t>
            </a:r>
          </a:p>
        </p:txBody>
      </p:sp>
      <p:sp>
        <p:nvSpPr>
          <p:cNvPr id="11" name="Espace réservé du texte 10">
            <a:extLst>
              <a:ext uri="{FF2B5EF4-FFF2-40B4-BE49-F238E27FC236}">
                <a16:creationId xmlns:a16="http://schemas.microsoft.com/office/drawing/2014/main" id="{B94BCC49-B8BA-D19B-AA80-6383B73BB13B}"/>
              </a:ext>
            </a:extLst>
          </p:cNvPr>
          <p:cNvSpPr>
            <a:spLocks noGrp="1"/>
          </p:cNvSpPr>
          <p:nvPr>
            <p:ph type="body" sz="quarter" idx="24"/>
          </p:nvPr>
        </p:nvSpPr>
        <p:spPr>
          <a:xfrm>
            <a:off x="764246" y="422661"/>
            <a:ext cx="3149386" cy="246221"/>
          </a:xfrm>
        </p:spPr>
        <p:txBody>
          <a:bodyPr/>
          <a:lstStyle/>
          <a:p>
            <a:r>
              <a:rPr lang="en-US" dirty="0"/>
              <a:t>RETURNING TO FRANCE AFTER STUDY ABROAD </a:t>
            </a:r>
            <a:endParaRPr lang="fr-FR" dirty="0"/>
          </a:p>
          <a:p>
            <a:endParaRPr lang="en-US" dirty="0"/>
          </a:p>
        </p:txBody>
      </p:sp>
    </p:spTree>
    <p:extLst>
      <p:ext uri="{BB962C8B-B14F-4D97-AF65-F5344CB8AC3E}">
        <p14:creationId xmlns:p14="http://schemas.microsoft.com/office/powerpoint/2010/main" val="262748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51ABBD4-9C81-FB94-3DAB-8096176D5AA8}"/>
              </a:ext>
            </a:extLst>
          </p:cNvPr>
          <p:cNvSpPr>
            <a:spLocks noGrp="1"/>
          </p:cNvSpPr>
          <p:nvPr>
            <p:ph type="body" sz="quarter" idx="23"/>
          </p:nvPr>
        </p:nvSpPr>
        <p:spPr>
          <a:xfrm>
            <a:off x="764245" y="1976581"/>
            <a:ext cx="2844000" cy="3060068"/>
          </a:xfrm>
        </p:spPr>
        <p:txBody>
          <a:bodyPr/>
          <a:lstStyle/>
          <a:p>
            <a:r>
              <a:rPr lang="en-US" dirty="0"/>
              <a:t>Resources on the Campus France website</a:t>
            </a:r>
            <a:endParaRPr lang="fr-FR" dirty="0"/>
          </a:p>
        </p:txBody>
      </p:sp>
      <p:sp>
        <p:nvSpPr>
          <p:cNvPr id="8" name="Espace réservé du texte 7">
            <a:extLst>
              <a:ext uri="{FF2B5EF4-FFF2-40B4-BE49-F238E27FC236}">
                <a16:creationId xmlns:a16="http://schemas.microsoft.com/office/drawing/2014/main" id="{6B727146-67E1-0BB0-A64E-0FB9BE8E838B}"/>
              </a:ext>
            </a:extLst>
          </p:cNvPr>
          <p:cNvSpPr>
            <a:spLocks noGrp="1"/>
          </p:cNvSpPr>
          <p:nvPr>
            <p:ph type="body" sz="quarter" idx="29"/>
          </p:nvPr>
        </p:nvSpPr>
        <p:spPr>
          <a:xfrm>
            <a:off x="5282747" y="5547613"/>
            <a:ext cx="5956953" cy="393698"/>
          </a:xfrm>
        </p:spPr>
        <p:txBody>
          <a:bodyPr/>
          <a:lstStyle/>
          <a:p>
            <a:r>
              <a:rPr lang="fr-FR" dirty="0">
                <a:hlinkClick r:id="rId2"/>
              </a:rPr>
              <a:t>https://www.campusfrance.org/fr/espace-documentaire</a:t>
            </a:r>
            <a:r>
              <a:rPr lang="fr-FR" dirty="0"/>
              <a:t> </a:t>
            </a:r>
          </a:p>
        </p:txBody>
      </p:sp>
      <p:sp>
        <p:nvSpPr>
          <p:cNvPr id="9" name="Espace réservé du texte 8">
            <a:extLst>
              <a:ext uri="{FF2B5EF4-FFF2-40B4-BE49-F238E27FC236}">
                <a16:creationId xmlns:a16="http://schemas.microsoft.com/office/drawing/2014/main" id="{B6E95D91-C939-EA1C-1932-6BC536D78833}"/>
              </a:ext>
            </a:extLst>
          </p:cNvPr>
          <p:cNvSpPr>
            <a:spLocks noGrp="1"/>
          </p:cNvSpPr>
          <p:nvPr>
            <p:ph type="body" sz="quarter" idx="30"/>
          </p:nvPr>
        </p:nvSpPr>
        <p:spPr>
          <a:xfrm>
            <a:off x="5282747" y="4858530"/>
            <a:ext cx="6145008" cy="984885"/>
          </a:xfrm>
        </p:spPr>
        <p:txBody>
          <a:bodyPr/>
          <a:lstStyle/>
          <a:p>
            <a:r>
              <a:rPr lang="en-US" dirty="0"/>
              <a:t>Information on specific courses of study, popular cities for students, individual institutions, etc.</a:t>
            </a:r>
            <a:endParaRPr lang="fr-FR" dirty="0"/>
          </a:p>
        </p:txBody>
      </p:sp>
      <p:sp>
        <p:nvSpPr>
          <p:cNvPr id="11" name="Espace réservé du texte 10">
            <a:extLst>
              <a:ext uri="{FF2B5EF4-FFF2-40B4-BE49-F238E27FC236}">
                <a16:creationId xmlns:a16="http://schemas.microsoft.com/office/drawing/2014/main" id="{DC31E729-E630-05E7-8B98-023FBF4BD3E4}"/>
              </a:ext>
            </a:extLst>
          </p:cNvPr>
          <p:cNvSpPr>
            <a:spLocks noGrp="1"/>
          </p:cNvSpPr>
          <p:nvPr>
            <p:ph type="body" sz="quarter" idx="24"/>
          </p:nvPr>
        </p:nvSpPr>
        <p:spPr>
          <a:xfrm>
            <a:off x="764246" y="361106"/>
            <a:ext cx="3121954" cy="369332"/>
          </a:xfrm>
        </p:spPr>
        <p:txBody>
          <a:bodyPr/>
          <a:lstStyle/>
          <a:p>
            <a:r>
              <a:rPr lang="en-US" dirty="0"/>
              <a:t>RETURNING TO FRANCE AFTER A STUDY ABROAD PROGRAM</a:t>
            </a:r>
            <a:endParaRPr lang="fr-FR" dirty="0"/>
          </a:p>
          <a:p>
            <a:endParaRPr lang="fr-FR" dirty="0"/>
          </a:p>
        </p:txBody>
      </p:sp>
      <p:pic>
        <p:nvPicPr>
          <p:cNvPr id="15" name="Image 14" descr="Une image contenant texte, ordinateur, capture d’écran, Site web&#10;&#10;Le contenu généré par l’IA peut être incorrect.">
            <a:extLst>
              <a:ext uri="{FF2B5EF4-FFF2-40B4-BE49-F238E27FC236}">
                <a16:creationId xmlns:a16="http://schemas.microsoft.com/office/drawing/2014/main" id="{E5285021-5B00-0AA9-6D05-CABF1FA2B2BF}"/>
              </a:ext>
            </a:extLst>
          </p:cNvPr>
          <p:cNvPicPr>
            <a:picLocks noChangeAspect="1"/>
          </p:cNvPicPr>
          <p:nvPr/>
        </p:nvPicPr>
        <p:blipFill>
          <a:blip r:embed="rId3"/>
          <a:stretch>
            <a:fillRect/>
          </a:stretch>
        </p:blipFill>
        <p:spPr>
          <a:xfrm>
            <a:off x="9546336" y="434325"/>
            <a:ext cx="2130029" cy="2854456"/>
          </a:xfrm>
          <a:prstGeom prst="rect">
            <a:avLst/>
          </a:prstGeom>
        </p:spPr>
      </p:pic>
      <p:pic>
        <p:nvPicPr>
          <p:cNvPr id="19" name="Image 18" descr="Une image contenant texte, arbre, capture d’écran, affiche&#10;&#10;Le contenu généré par l’IA peut être incorrect.">
            <a:extLst>
              <a:ext uri="{FF2B5EF4-FFF2-40B4-BE49-F238E27FC236}">
                <a16:creationId xmlns:a16="http://schemas.microsoft.com/office/drawing/2014/main" id="{93E04049-5EE2-F198-3D5E-4EF0998EA928}"/>
              </a:ext>
            </a:extLst>
          </p:cNvPr>
          <p:cNvPicPr>
            <a:picLocks noChangeAspect="1"/>
          </p:cNvPicPr>
          <p:nvPr/>
        </p:nvPicPr>
        <p:blipFill>
          <a:blip r:embed="rId4"/>
          <a:stretch>
            <a:fillRect/>
          </a:stretch>
        </p:blipFill>
        <p:spPr>
          <a:xfrm>
            <a:off x="4942634" y="329314"/>
            <a:ext cx="2032576" cy="2790646"/>
          </a:xfrm>
          <a:prstGeom prst="rect">
            <a:avLst/>
          </a:prstGeom>
        </p:spPr>
      </p:pic>
      <p:pic>
        <p:nvPicPr>
          <p:cNvPr id="13" name="Image 12" descr="Une image contenant texte, capture d’écran, Police, conception&#10;&#10;Le contenu généré par l’IA peut être incorrect.">
            <a:extLst>
              <a:ext uri="{FF2B5EF4-FFF2-40B4-BE49-F238E27FC236}">
                <a16:creationId xmlns:a16="http://schemas.microsoft.com/office/drawing/2014/main" id="{8D7FCB9E-3602-487F-BA45-3A996145D7E9}"/>
              </a:ext>
            </a:extLst>
          </p:cNvPr>
          <p:cNvPicPr>
            <a:picLocks noChangeAspect="1"/>
          </p:cNvPicPr>
          <p:nvPr/>
        </p:nvPicPr>
        <p:blipFill>
          <a:blip r:embed="rId5"/>
          <a:stretch>
            <a:fillRect/>
          </a:stretch>
        </p:blipFill>
        <p:spPr>
          <a:xfrm>
            <a:off x="6421156" y="1926366"/>
            <a:ext cx="3868190" cy="2695826"/>
          </a:xfrm>
          <a:prstGeom prst="rect">
            <a:avLst/>
          </a:prstGeom>
        </p:spPr>
      </p:pic>
    </p:spTree>
    <p:extLst>
      <p:ext uri="{BB962C8B-B14F-4D97-AF65-F5344CB8AC3E}">
        <p14:creationId xmlns:p14="http://schemas.microsoft.com/office/powerpoint/2010/main" val="113698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22DA3-4A01-7321-7B6B-E380A42B7E1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B6D27C-55C0-1A2A-1D5A-3BB03B67CB0E}"/>
              </a:ext>
            </a:extLst>
          </p:cNvPr>
          <p:cNvSpPr>
            <a:spLocks noGrp="1"/>
          </p:cNvSpPr>
          <p:nvPr>
            <p:ph type="body" sz="quarter" idx="23"/>
          </p:nvPr>
        </p:nvSpPr>
        <p:spPr>
          <a:xfrm>
            <a:off x="764244" y="1976581"/>
            <a:ext cx="2969556" cy="1231876"/>
          </a:xfrm>
        </p:spPr>
        <p:txBody>
          <a:bodyPr/>
          <a:lstStyle/>
          <a:p>
            <a:r>
              <a:rPr lang="en-US" dirty="0"/>
              <a:t>Resources for funding</a:t>
            </a:r>
            <a:endParaRPr lang="fr-FR" dirty="0"/>
          </a:p>
        </p:txBody>
      </p:sp>
      <p:sp>
        <p:nvSpPr>
          <p:cNvPr id="7" name="Espace réservé du texte 6">
            <a:extLst>
              <a:ext uri="{FF2B5EF4-FFF2-40B4-BE49-F238E27FC236}">
                <a16:creationId xmlns:a16="http://schemas.microsoft.com/office/drawing/2014/main" id="{1AB425D7-F720-9B3A-6A4C-A1607971E27B}"/>
              </a:ext>
            </a:extLst>
          </p:cNvPr>
          <p:cNvSpPr>
            <a:spLocks noGrp="1"/>
          </p:cNvSpPr>
          <p:nvPr>
            <p:ph type="body" sz="quarter" idx="28"/>
          </p:nvPr>
        </p:nvSpPr>
        <p:spPr>
          <a:xfrm>
            <a:off x="8488790" y="4858530"/>
            <a:ext cx="2750910" cy="492443"/>
          </a:xfrm>
        </p:spPr>
        <p:txBody>
          <a:bodyPr/>
          <a:lstStyle/>
          <a:p>
            <a:r>
              <a:rPr lang="en-US" dirty="0"/>
              <a:t>CF Campus Bourses Grant Search Engine</a:t>
            </a:r>
            <a:endParaRPr lang="fr-FR" dirty="0"/>
          </a:p>
        </p:txBody>
      </p:sp>
      <p:sp>
        <p:nvSpPr>
          <p:cNvPr id="8" name="Espace réservé du texte 7">
            <a:extLst>
              <a:ext uri="{FF2B5EF4-FFF2-40B4-BE49-F238E27FC236}">
                <a16:creationId xmlns:a16="http://schemas.microsoft.com/office/drawing/2014/main" id="{B53B4F7F-014C-F47A-730A-7F9ADA04F49B}"/>
              </a:ext>
            </a:extLst>
          </p:cNvPr>
          <p:cNvSpPr>
            <a:spLocks noGrp="1"/>
          </p:cNvSpPr>
          <p:nvPr>
            <p:ph type="body" sz="quarter" idx="29"/>
          </p:nvPr>
        </p:nvSpPr>
        <p:spPr>
          <a:xfrm>
            <a:off x="8488790" y="5547613"/>
            <a:ext cx="2750910" cy="393698"/>
          </a:xfrm>
        </p:spPr>
        <p:txBody>
          <a:bodyPr/>
          <a:lstStyle/>
          <a:p>
            <a:r>
              <a:rPr lang="fr-FR" dirty="0">
                <a:hlinkClick r:id="rId2"/>
              </a:rPr>
              <a:t>https://campusbourses.campusfrance.org/#/catalog</a:t>
            </a:r>
            <a:r>
              <a:rPr lang="fr-FR" dirty="0"/>
              <a:t> </a:t>
            </a:r>
          </a:p>
        </p:txBody>
      </p:sp>
      <p:sp>
        <p:nvSpPr>
          <p:cNvPr id="9" name="Espace réservé du texte 8">
            <a:extLst>
              <a:ext uri="{FF2B5EF4-FFF2-40B4-BE49-F238E27FC236}">
                <a16:creationId xmlns:a16="http://schemas.microsoft.com/office/drawing/2014/main" id="{576A2E9C-9B1F-CD1A-FA2B-575CAAC7DA3F}"/>
              </a:ext>
            </a:extLst>
          </p:cNvPr>
          <p:cNvSpPr>
            <a:spLocks noGrp="1"/>
          </p:cNvSpPr>
          <p:nvPr>
            <p:ph type="body" sz="quarter" idx="30"/>
          </p:nvPr>
        </p:nvSpPr>
        <p:spPr>
          <a:xfrm>
            <a:off x="5282747" y="4858530"/>
            <a:ext cx="2750910" cy="492443"/>
          </a:xfrm>
        </p:spPr>
        <p:txBody>
          <a:bodyPr/>
          <a:lstStyle/>
          <a:p>
            <a:r>
              <a:rPr lang="en-US" dirty="0"/>
              <a:t>CF USA Grants, Scholarships, and Fellowships page</a:t>
            </a:r>
            <a:endParaRPr lang="fr-FR" dirty="0"/>
          </a:p>
        </p:txBody>
      </p:sp>
      <p:sp>
        <p:nvSpPr>
          <p:cNvPr id="10" name="Espace réservé du texte 9">
            <a:extLst>
              <a:ext uri="{FF2B5EF4-FFF2-40B4-BE49-F238E27FC236}">
                <a16:creationId xmlns:a16="http://schemas.microsoft.com/office/drawing/2014/main" id="{A90E0B87-259B-D651-8D14-2EB6B0726333}"/>
              </a:ext>
            </a:extLst>
          </p:cNvPr>
          <p:cNvSpPr>
            <a:spLocks noGrp="1"/>
          </p:cNvSpPr>
          <p:nvPr>
            <p:ph type="body" sz="quarter" idx="31"/>
          </p:nvPr>
        </p:nvSpPr>
        <p:spPr>
          <a:xfrm>
            <a:off x="5282747" y="5547613"/>
            <a:ext cx="2750910" cy="596830"/>
          </a:xfrm>
        </p:spPr>
        <p:txBody>
          <a:bodyPr/>
          <a:lstStyle/>
          <a:p>
            <a:r>
              <a:rPr lang="fr-FR" dirty="0">
                <a:hlinkClick r:id="rId3"/>
              </a:rPr>
              <a:t>https://www.usa.campusfrance.org/grants-scholarships-and-fellowships</a:t>
            </a:r>
            <a:r>
              <a:rPr lang="fr-FR" dirty="0"/>
              <a:t> </a:t>
            </a:r>
          </a:p>
        </p:txBody>
      </p:sp>
      <p:sp>
        <p:nvSpPr>
          <p:cNvPr id="11" name="Espace réservé du texte 10">
            <a:extLst>
              <a:ext uri="{FF2B5EF4-FFF2-40B4-BE49-F238E27FC236}">
                <a16:creationId xmlns:a16="http://schemas.microsoft.com/office/drawing/2014/main" id="{0E081416-2AAC-E0DA-AB7A-6A47D79B888B}"/>
              </a:ext>
            </a:extLst>
          </p:cNvPr>
          <p:cNvSpPr>
            <a:spLocks noGrp="1"/>
          </p:cNvSpPr>
          <p:nvPr>
            <p:ph type="body" sz="quarter" idx="24"/>
          </p:nvPr>
        </p:nvSpPr>
        <p:spPr>
          <a:xfrm>
            <a:off x="764246" y="422661"/>
            <a:ext cx="3076234" cy="246221"/>
          </a:xfrm>
        </p:spPr>
        <p:txBody>
          <a:bodyPr/>
          <a:lstStyle/>
          <a:p>
            <a:r>
              <a:rPr lang="en-US" dirty="0"/>
              <a:t>RETURNING TO FRANCE AFTER STUDY ABROAD </a:t>
            </a:r>
            <a:endParaRPr lang="fr-FR" dirty="0"/>
          </a:p>
          <a:p>
            <a:endParaRPr lang="en-US" dirty="0"/>
          </a:p>
        </p:txBody>
      </p:sp>
      <p:pic>
        <p:nvPicPr>
          <p:cNvPr id="6" name="Image 5">
            <a:extLst>
              <a:ext uri="{FF2B5EF4-FFF2-40B4-BE49-F238E27FC236}">
                <a16:creationId xmlns:a16="http://schemas.microsoft.com/office/drawing/2014/main" id="{91A09C96-D217-C8A8-03B1-0F5FFD898767}"/>
              </a:ext>
            </a:extLst>
          </p:cNvPr>
          <p:cNvPicPr>
            <a:picLocks noChangeAspect="1"/>
          </p:cNvPicPr>
          <p:nvPr/>
        </p:nvPicPr>
        <p:blipFill>
          <a:blip r:embed="rId4"/>
          <a:stretch>
            <a:fillRect/>
          </a:stretch>
        </p:blipFill>
        <p:spPr>
          <a:xfrm>
            <a:off x="8606880" y="1507027"/>
            <a:ext cx="2514729" cy="2787793"/>
          </a:xfrm>
          <a:prstGeom prst="rect">
            <a:avLst/>
          </a:prstGeom>
        </p:spPr>
      </p:pic>
      <p:pic>
        <p:nvPicPr>
          <p:cNvPr id="15" name="Espace réservé pour une image  14">
            <a:extLst>
              <a:ext uri="{FF2B5EF4-FFF2-40B4-BE49-F238E27FC236}">
                <a16:creationId xmlns:a16="http://schemas.microsoft.com/office/drawing/2014/main" id="{A21D3264-A6B8-E747-2AE4-2F2271738C2D}"/>
              </a:ext>
            </a:extLst>
          </p:cNvPr>
          <p:cNvPicPr>
            <a:picLocks noGrp="1" noChangeAspect="1"/>
          </p:cNvPicPr>
          <p:nvPr>
            <p:ph type="pic" sz="quarter" idx="32"/>
          </p:nvPr>
        </p:nvPicPr>
        <p:blipFill>
          <a:blip r:embed="rId4"/>
          <a:srcRect l="6672" r="6672"/>
          <a:stretch/>
        </p:blipFill>
        <p:spPr>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prstClr val="white">
              <a:lumMod val="95000"/>
            </a:prstClr>
          </a:solidFill>
        </p:spPr>
      </p:pic>
      <p:pic>
        <p:nvPicPr>
          <p:cNvPr id="25" name="Espace réservé pour une image  24">
            <a:extLst>
              <a:ext uri="{FF2B5EF4-FFF2-40B4-BE49-F238E27FC236}">
                <a16:creationId xmlns:a16="http://schemas.microsoft.com/office/drawing/2014/main" id="{3F8CB50B-0971-5A09-B6B7-0C40E4FB07F0}"/>
              </a:ext>
            </a:extLst>
          </p:cNvPr>
          <p:cNvPicPr>
            <a:picLocks noGrp="1" noChangeAspect="1"/>
          </p:cNvPicPr>
          <p:nvPr>
            <p:ph type="pic" sz="quarter" idx="26"/>
          </p:nvPr>
        </p:nvPicPr>
        <p:blipFill>
          <a:blip r:embed="rId5"/>
          <a:srcRect l="1403" r="1403"/>
          <a:stretch/>
        </p:blipFill>
        <p:spPr>
          <a:custGeom>
            <a:avLst/>
            <a:gdLst>
              <a:gd name="connsiteX0" fmla="*/ 133423 w 2750910"/>
              <a:gd name="connsiteY0" fmla="*/ 0 h 3520823"/>
              <a:gd name="connsiteX1" fmla="*/ 2750910 w 2750910"/>
              <a:gd name="connsiteY1" fmla="*/ 0 h 3520823"/>
              <a:gd name="connsiteX2" fmla="*/ 2750910 w 2750910"/>
              <a:gd name="connsiteY2" fmla="*/ 3392777 h 3520823"/>
              <a:gd name="connsiteX3" fmla="*/ 2622864 w 2750910"/>
              <a:gd name="connsiteY3" fmla="*/ 3520823 h 3520823"/>
              <a:gd name="connsiteX4" fmla="*/ 0 w 2750910"/>
              <a:gd name="connsiteY4" fmla="*/ 3520823 h 3520823"/>
              <a:gd name="connsiteX5" fmla="*/ 0 w 2750910"/>
              <a:gd name="connsiteY5" fmla="*/ 133329 h 3520823"/>
              <a:gd name="connsiteX6" fmla="*/ 67 w 2750910"/>
              <a:gd name="connsiteY6" fmla="*/ 133396 h 3520823"/>
              <a:gd name="connsiteX7" fmla="*/ 133443 w 2750910"/>
              <a:gd name="connsiteY7" fmla="*/ 20 h 35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10" h="3520823">
                <a:moveTo>
                  <a:pt x="133423" y="0"/>
                </a:moveTo>
                <a:lnTo>
                  <a:pt x="2750910" y="0"/>
                </a:lnTo>
                <a:lnTo>
                  <a:pt x="2750910" y="3392777"/>
                </a:lnTo>
                <a:lnTo>
                  <a:pt x="2622864" y="3520823"/>
                </a:lnTo>
                <a:lnTo>
                  <a:pt x="0" y="3520823"/>
                </a:lnTo>
                <a:lnTo>
                  <a:pt x="0" y="133329"/>
                </a:lnTo>
                <a:lnTo>
                  <a:pt x="67" y="133396"/>
                </a:lnTo>
                <a:lnTo>
                  <a:pt x="133443" y="20"/>
                </a:lnTo>
                <a:close/>
              </a:path>
            </a:pathLst>
          </a:custGeom>
          <a:solidFill>
            <a:prstClr val="white">
              <a:lumMod val="95000"/>
            </a:prstClr>
          </a:solidFill>
        </p:spPr>
      </p:pic>
    </p:spTree>
    <p:extLst>
      <p:ext uri="{BB962C8B-B14F-4D97-AF65-F5344CB8AC3E}">
        <p14:creationId xmlns:p14="http://schemas.microsoft.com/office/powerpoint/2010/main" val="115350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B7C727-DA8C-E991-AFDE-34D3BD97A9E6}"/>
              </a:ext>
            </a:extLst>
          </p:cNvPr>
          <p:cNvSpPr>
            <a:spLocks noGrp="1"/>
          </p:cNvSpPr>
          <p:nvPr>
            <p:ph type="body" sz="quarter" idx="23"/>
          </p:nvPr>
        </p:nvSpPr>
        <p:spPr/>
        <p:txBody>
          <a:bodyPr/>
          <a:lstStyle/>
          <a:p>
            <a:r>
              <a:rPr lang="en-US" dirty="0"/>
              <a:t>Lafayette Fellowship </a:t>
            </a:r>
            <a:endParaRPr lang="fr-FR" dirty="0"/>
          </a:p>
        </p:txBody>
      </p:sp>
      <p:sp>
        <p:nvSpPr>
          <p:cNvPr id="3" name="Espace réservé du texte 2">
            <a:extLst>
              <a:ext uri="{FF2B5EF4-FFF2-40B4-BE49-F238E27FC236}">
                <a16:creationId xmlns:a16="http://schemas.microsoft.com/office/drawing/2014/main" id="{A9A1569D-8BB9-1BD3-0921-6DFE4082E423}"/>
              </a:ext>
            </a:extLst>
          </p:cNvPr>
          <p:cNvSpPr>
            <a:spLocks noGrp="1"/>
          </p:cNvSpPr>
          <p:nvPr>
            <p:ph type="body" sz="quarter" idx="20"/>
          </p:nvPr>
        </p:nvSpPr>
        <p:spPr>
          <a:xfrm>
            <a:off x="9451046" y="474865"/>
            <a:ext cx="2196000" cy="1107996"/>
          </a:xfrm>
        </p:spPr>
        <p:txBody>
          <a:bodyPr/>
          <a:lstStyle/>
          <a:p>
            <a:r>
              <a:rPr lang="en-US" dirty="0"/>
              <a:t>Where to find more information</a:t>
            </a:r>
            <a:endParaRPr lang="fr-FR" dirty="0"/>
          </a:p>
        </p:txBody>
      </p:sp>
      <p:sp>
        <p:nvSpPr>
          <p:cNvPr id="4" name="Espace réservé du texte 3">
            <a:extLst>
              <a:ext uri="{FF2B5EF4-FFF2-40B4-BE49-F238E27FC236}">
                <a16:creationId xmlns:a16="http://schemas.microsoft.com/office/drawing/2014/main" id="{AD98A12F-8D13-A2C2-2338-051EEB2E7FC0}"/>
              </a:ext>
            </a:extLst>
          </p:cNvPr>
          <p:cNvSpPr>
            <a:spLocks noGrp="1"/>
          </p:cNvSpPr>
          <p:nvPr>
            <p:ph type="body" sz="quarter" idx="24"/>
          </p:nvPr>
        </p:nvSpPr>
        <p:spPr>
          <a:xfrm>
            <a:off x="764246" y="422661"/>
            <a:ext cx="7379629" cy="246221"/>
          </a:xfrm>
        </p:spPr>
        <p:txBody>
          <a:bodyPr/>
          <a:lstStyle/>
          <a:p>
            <a:r>
              <a:rPr lang="en-US" dirty="0"/>
              <a:t>RETURNING TO FRANCE AFTER STUDY ABROAD </a:t>
            </a:r>
            <a:endParaRPr lang="fr-FR" dirty="0"/>
          </a:p>
          <a:p>
            <a:endParaRPr lang="fr-FR" dirty="0"/>
          </a:p>
        </p:txBody>
      </p:sp>
      <p:sp>
        <p:nvSpPr>
          <p:cNvPr id="5" name="Espace réservé du texte 4">
            <a:extLst>
              <a:ext uri="{FF2B5EF4-FFF2-40B4-BE49-F238E27FC236}">
                <a16:creationId xmlns:a16="http://schemas.microsoft.com/office/drawing/2014/main" id="{18B673D7-354A-316B-C066-753FD2228179}"/>
              </a:ext>
            </a:extLst>
          </p:cNvPr>
          <p:cNvSpPr>
            <a:spLocks noGrp="1"/>
          </p:cNvSpPr>
          <p:nvPr>
            <p:ph type="body" sz="quarter" idx="25"/>
          </p:nvPr>
        </p:nvSpPr>
        <p:spPr>
          <a:xfrm>
            <a:off x="9449347" y="2124306"/>
            <a:ext cx="2196000" cy="360933"/>
          </a:xfrm>
        </p:spPr>
        <p:txBody>
          <a:bodyPr/>
          <a:lstStyle/>
          <a:p>
            <a:r>
              <a:rPr lang="fr-FR" dirty="0">
                <a:hlinkClick r:id="rId2"/>
              </a:rPr>
              <a:t>https://lafayette.villa-albertine.org/</a:t>
            </a:r>
            <a:endParaRPr lang="fr-FR" dirty="0"/>
          </a:p>
        </p:txBody>
      </p:sp>
      <p:sp>
        <p:nvSpPr>
          <p:cNvPr id="6" name="Espace réservé du texte 5">
            <a:extLst>
              <a:ext uri="{FF2B5EF4-FFF2-40B4-BE49-F238E27FC236}">
                <a16:creationId xmlns:a16="http://schemas.microsoft.com/office/drawing/2014/main" id="{608A8E7A-12FB-02D1-0536-5C2D7135758B}"/>
              </a:ext>
            </a:extLst>
          </p:cNvPr>
          <p:cNvSpPr>
            <a:spLocks noGrp="1"/>
          </p:cNvSpPr>
          <p:nvPr>
            <p:ph type="body" sz="quarter" idx="26"/>
          </p:nvPr>
        </p:nvSpPr>
        <p:spPr>
          <a:xfrm>
            <a:off x="9449347" y="1829031"/>
            <a:ext cx="2196000" cy="190565"/>
          </a:xfrm>
        </p:spPr>
        <p:txBody>
          <a:bodyPr/>
          <a:lstStyle/>
          <a:p>
            <a:r>
              <a:rPr lang="en-US" dirty="0"/>
              <a:t>Lafayette website</a:t>
            </a:r>
            <a:endParaRPr lang="fr-FR" dirty="0"/>
          </a:p>
        </p:txBody>
      </p:sp>
      <p:sp>
        <p:nvSpPr>
          <p:cNvPr id="7" name="Espace réservé du texte 6">
            <a:extLst>
              <a:ext uri="{FF2B5EF4-FFF2-40B4-BE49-F238E27FC236}">
                <a16:creationId xmlns:a16="http://schemas.microsoft.com/office/drawing/2014/main" id="{FC018403-86F4-DFDD-C212-593068A84C26}"/>
              </a:ext>
            </a:extLst>
          </p:cNvPr>
          <p:cNvSpPr>
            <a:spLocks noGrp="1"/>
          </p:cNvSpPr>
          <p:nvPr>
            <p:ph type="body" sz="quarter" idx="27"/>
          </p:nvPr>
        </p:nvSpPr>
        <p:spPr>
          <a:xfrm>
            <a:off x="9449347" y="3549573"/>
            <a:ext cx="2196000" cy="1182696"/>
          </a:xfrm>
        </p:spPr>
        <p:txBody>
          <a:bodyPr/>
          <a:lstStyle/>
          <a:p>
            <a:r>
              <a:rPr lang="fr-FR" dirty="0">
                <a:hlinkClick r:id="rId3"/>
              </a:rPr>
              <a:t>https://lafayette.villa-albertine.org/wp-content/uploads/2025/09/Lafayette-Fellowship-Guidelines-For-Applicants.pdf</a:t>
            </a:r>
            <a:r>
              <a:rPr lang="fr-FR" dirty="0"/>
              <a:t> </a:t>
            </a:r>
          </a:p>
          <a:p>
            <a:endParaRPr lang="fr-FR" dirty="0"/>
          </a:p>
        </p:txBody>
      </p:sp>
      <p:sp>
        <p:nvSpPr>
          <p:cNvPr id="8" name="Espace réservé du texte 7">
            <a:extLst>
              <a:ext uri="{FF2B5EF4-FFF2-40B4-BE49-F238E27FC236}">
                <a16:creationId xmlns:a16="http://schemas.microsoft.com/office/drawing/2014/main" id="{CF41004B-3A2A-AB1C-7CFA-E21E1C4D79C6}"/>
              </a:ext>
            </a:extLst>
          </p:cNvPr>
          <p:cNvSpPr>
            <a:spLocks noGrp="1"/>
          </p:cNvSpPr>
          <p:nvPr>
            <p:ph type="body" sz="quarter" idx="28"/>
          </p:nvPr>
        </p:nvSpPr>
        <p:spPr/>
        <p:txBody>
          <a:bodyPr/>
          <a:lstStyle/>
          <a:p>
            <a:r>
              <a:rPr lang="en-US" dirty="0"/>
              <a:t>Guidelines for Applicants</a:t>
            </a:r>
            <a:endParaRPr lang="fr-FR" dirty="0"/>
          </a:p>
        </p:txBody>
      </p:sp>
      <p:sp>
        <p:nvSpPr>
          <p:cNvPr id="9" name="Espace réservé du texte 8">
            <a:extLst>
              <a:ext uri="{FF2B5EF4-FFF2-40B4-BE49-F238E27FC236}">
                <a16:creationId xmlns:a16="http://schemas.microsoft.com/office/drawing/2014/main" id="{82F7183E-B8D5-3FFD-C1CA-F7EB950AB387}"/>
              </a:ext>
            </a:extLst>
          </p:cNvPr>
          <p:cNvSpPr>
            <a:spLocks noGrp="1"/>
          </p:cNvSpPr>
          <p:nvPr>
            <p:ph type="body" sz="quarter" idx="29"/>
          </p:nvPr>
        </p:nvSpPr>
        <p:spPr>
          <a:xfrm>
            <a:off x="9449347" y="4940560"/>
            <a:ext cx="2196000" cy="624082"/>
          </a:xfrm>
        </p:spPr>
        <p:txBody>
          <a:bodyPr/>
          <a:lstStyle/>
          <a:p>
            <a:r>
              <a:rPr lang="fr-FR" dirty="0">
                <a:hlinkClick r:id="rId4"/>
              </a:rPr>
              <a:t>https://lafayette.villa-albertine.org/faq/</a:t>
            </a:r>
            <a:r>
              <a:rPr lang="fr-FR" dirty="0"/>
              <a:t> </a:t>
            </a:r>
          </a:p>
          <a:p>
            <a:endParaRPr lang="fr-FR" dirty="0"/>
          </a:p>
        </p:txBody>
      </p:sp>
      <p:sp>
        <p:nvSpPr>
          <p:cNvPr id="10" name="Espace réservé du texte 9">
            <a:extLst>
              <a:ext uri="{FF2B5EF4-FFF2-40B4-BE49-F238E27FC236}">
                <a16:creationId xmlns:a16="http://schemas.microsoft.com/office/drawing/2014/main" id="{9FF22DEC-643B-3489-E24D-F6F1829433E9}"/>
              </a:ext>
            </a:extLst>
          </p:cNvPr>
          <p:cNvSpPr>
            <a:spLocks noGrp="1"/>
          </p:cNvSpPr>
          <p:nvPr>
            <p:ph type="body" sz="quarter" idx="30"/>
          </p:nvPr>
        </p:nvSpPr>
        <p:spPr/>
        <p:txBody>
          <a:bodyPr/>
          <a:lstStyle/>
          <a:p>
            <a:r>
              <a:rPr lang="en-US" dirty="0"/>
              <a:t>Lafayette FAQ</a:t>
            </a:r>
            <a:endParaRPr lang="fr-FR" dirty="0"/>
          </a:p>
        </p:txBody>
      </p:sp>
      <p:sp>
        <p:nvSpPr>
          <p:cNvPr id="12" name="ZoneTexte 11">
            <a:extLst>
              <a:ext uri="{FF2B5EF4-FFF2-40B4-BE49-F238E27FC236}">
                <a16:creationId xmlns:a16="http://schemas.microsoft.com/office/drawing/2014/main" id="{B5963734-A2E5-1F9A-CF5E-717DCE5914FF}"/>
              </a:ext>
            </a:extLst>
          </p:cNvPr>
          <p:cNvSpPr txBox="1"/>
          <p:nvPr/>
        </p:nvSpPr>
        <p:spPr>
          <a:xfrm>
            <a:off x="1482702" y="2804525"/>
            <a:ext cx="6096000" cy="2031325"/>
          </a:xfrm>
          <a:prstGeom prst="rect">
            <a:avLst/>
          </a:prstGeom>
          <a:noFill/>
        </p:spPr>
        <p:txBody>
          <a:bodyPr wrap="square">
            <a:spAutoFit/>
          </a:bodyPr>
          <a:lstStyle/>
          <a:p>
            <a:pPr algn="ctr"/>
            <a:r>
              <a:rPr lang="en-US" dirty="0">
                <a:solidFill>
                  <a:schemeClr val="bg1"/>
                </a:solidFill>
              </a:rPr>
              <a:t>Applicants must be 27 years old or younger as of July 1, 2026 and in possession of a bachelor’s degree from a U.S. institution (completed between January 2023 and June 2026) with a GPA of no less than 3.7 on a 4.0 scale. Knowledge of French is not required for acceptance into the Lafayette program. </a:t>
            </a:r>
            <a:endParaRPr lang="fr-FR" dirty="0">
              <a:solidFill>
                <a:schemeClr val="bg1"/>
              </a:solidFill>
            </a:endParaRPr>
          </a:p>
        </p:txBody>
      </p:sp>
    </p:spTree>
    <p:extLst>
      <p:ext uri="{BB962C8B-B14F-4D97-AF65-F5344CB8AC3E}">
        <p14:creationId xmlns:p14="http://schemas.microsoft.com/office/powerpoint/2010/main" val="3280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ampus France">
      <a:dk1>
        <a:srgbClr val="000000"/>
      </a:dk1>
      <a:lt1>
        <a:sysClr val="window" lastClr="FFFFFF"/>
      </a:lt1>
      <a:dk2>
        <a:srgbClr val="000091"/>
      </a:dk2>
      <a:lt2>
        <a:srgbClr val="E1000F"/>
      </a:lt2>
      <a:accent1>
        <a:srgbClr val="1487D8"/>
      </a:accent1>
      <a:accent2>
        <a:srgbClr val="28306D"/>
      </a:accent2>
      <a:accent3>
        <a:srgbClr val="495FA9"/>
      </a:accent3>
      <a:accent4>
        <a:srgbClr val="1F3D82"/>
      </a:accent4>
      <a:accent5>
        <a:srgbClr val="F0F0F0"/>
      </a:accent5>
      <a:accent6>
        <a:srgbClr val="FFFFFF"/>
      </a:accent6>
      <a:hlink>
        <a:srgbClr val="000091"/>
      </a:hlink>
      <a:folHlink>
        <a:srgbClr val="E1000F"/>
      </a:folHlink>
    </a:clrScheme>
    <a:fontScheme name="Campus France">
      <a:majorFont>
        <a:latin typeface="DM Serif Display"/>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4737</TotalTime>
  <Words>809</Words>
  <Application>Microsoft Macintosh PowerPoint</Application>
  <PresentationFormat>Grand écran</PresentationFormat>
  <Paragraphs>87</Paragraphs>
  <Slides>13</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DM Serif Display</vt:lpstr>
      <vt:lpstr>Work Sans Bold</vt:lpstr>
      <vt:lpstr>Work Sans Medium</vt:lpstr>
      <vt:lpstr>Arial</vt:lpstr>
      <vt:lpstr>Calibri</vt:lpstr>
      <vt:lpstr>Work Sans</vt:lpstr>
      <vt:lpstr>1_Office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Anaïs Laburthe</dc:creator>
  <cp:lastModifiedBy>Tondu, Amy</cp:lastModifiedBy>
  <cp:revision>415</cp:revision>
  <dcterms:created xsi:type="dcterms:W3CDTF">2023-10-07T10:36:32Z</dcterms:created>
  <dcterms:modified xsi:type="dcterms:W3CDTF">2026-02-05T08:14:01Z</dcterms:modified>
</cp:coreProperties>
</file>